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58" r:id="rId2"/>
  </p:sldMasterIdLst>
  <p:notesMasterIdLst>
    <p:notesMasterId r:id="rId3"/>
  </p:notesMasterIdLst>
  <p:sldIdLst>
    <p:sldId id="315" r:id="rId4"/>
    <p:sldId id="258" r:id="rId5"/>
    <p:sldId id="259" r:id="rId6"/>
    <p:sldId id="317" r:id="rId7"/>
    <p:sldId id="318" r:id="rId8"/>
    <p:sldId id="268" r:id="rId9"/>
    <p:sldId id="269" r:id="rId10"/>
    <p:sldId id="312" r:id="rId11"/>
    <p:sldId id="270" r:id="rId12"/>
    <p:sldId id="311" r:id="rId13"/>
    <p:sldId id="261" r:id="rId14"/>
    <p:sldId id="271" r:id="rId15"/>
    <p:sldId id="309" r:id="rId16"/>
    <p:sldId id="273" r:id="rId17"/>
    <p:sldId id="301" r:id="rId18"/>
    <p:sldId id="274" r:id="rId19"/>
    <p:sldId id="302" r:id="rId20"/>
    <p:sldId id="275" r:id="rId21"/>
    <p:sldId id="276" r:id="rId22"/>
    <p:sldId id="277" r:id="rId23"/>
    <p:sldId id="310" r:id="rId24"/>
    <p:sldId id="262" r:id="rId25"/>
    <p:sldId id="279" r:id="rId26"/>
    <p:sldId id="280" r:id="rId27"/>
    <p:sldId id="313" r:id="rId28"/>
    <p:sldId id="281" r:id="rId29"/>
    <p:sldId id="303" r:id="rId30"/>
    <p:sldId id="282" r:id="rId31"/>
    <p:sldId id="306" r:id="rId32"/>
    <p:sldId id="283" r:id="rId33"/>
    <p:sldId id="284" r:id="rId34"/>
    <p:sldId id="263" r:id="rId35"/>
    <p:sldId id="286" r:id="rId36"/>
    <p:sldId id="287" r:id="rId37"/>
    <p:sldId id="304" r:id="rId38"/>
    <p:sldId id="288" r:id="rId39"/>
    <p:sldId id="289" r:id="rId40"/>
    <p:sldId id="290" r:id="rId41"/>
    <p:sldId id="264" r:id="rId42"/>
    <p:sldId id="292" r:id="rId43"/>
    <p:sldId id="293" r:id="rId44"/>
    <p:sldId id="307" r:id="rId45"/>
    <p:sldId id="294" r:id="rId46"/>
    <p:sldId id="295" r:id="rId47"/>
    <p:sldId id="296" r:id="rId48"/>
    <p:sldId id="314" r:id="rId49"/>
    <p:sldId id="316" r:id="rId50"/>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76" autoAdjust="0"/>
  </p:normalViewPr>
  <p:slideViewPr>
    <p:cSldViewPr snapToGrid="0">
      <p:cViewPr varScale="1">
        <p:scale>
          <a:sx n="106" d="100"/>
          <a:sy n="106" d="100"/>
        </p:scale>
        <p:origin x="726" y="108"/>
      </p:cViewPr>
      <p:guideLst>
        <p:guide orient="horz" pos="2160"/>
        <p:guide pos="3840"/>
      </p:guideLst>
    </p:cSldViewPr>
  </p:slideViewPr>
  <p:notesTextViewPr>
    <p:cViewPr>
      <p:scale>
        <a:sx n="1" d="1"/>
        <a:sy n="1" d="1"/>
      </p:scale>
      <p:origin x="0" y="0"/>
    </p:cViewPr>
  </p:notesTextViewPr>
  <p:sorterViewPr>
    <p:cViewPr>
      <p:scale>
        <a:sx n="172" d="100"/>
        <a:sy n="172"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tags/tag1.xml" Type="http://schemas.openxmlformats.org/officeDocument/2006/relationships/tags"/><Relationship Id="rId52" Target="presProps.xml" Type="http://schemas.openxmlformats.org/officeDocument/2006/relationships/presProps"/><Relationship Id="rId53" Target="viewProps.xml" Type="http://schemas.openxmlformats.org/officeDocument/2006/relationships/viewProps"/><Relationship Id="rId54" Target="theme/theme1.xml" Type="http://schemas.openxmlformats.org/officeDocument/2006/relationships/theme"/><Relationship Id="rId55"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rgbClr val="2A3246"/>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bg1">
                        <a:lumMod val="50000"/>
                      </a:schemeClr>
                    </a:solidFill>
                    <a:latin typeface="+mn-lt"/>
                    <a:ea typeface="+mn-ea"/>
                    <a:cs typeface="+mn-cs"/>
                  </a:defRPr>
                </a:pPr>
                <a:endParaRPr sz="1064" b="0" i="0" u="none" strike="noStrike" kern="1200" baseline="0" smtId="4294967295">
                  <a:solidFill>
                    <a:schemeClr val="bg1">
                      <a:lumMod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16B-4F08-A578-7D5262C31E58}"/>
            </c:ext>
          </c:extLst>
        </c:ser>
        <c:ser>
          <c:idx val="1"/>
          <c:order val="1"/>
          <c:tx>
            <c:strRef>
              <c:f>Sheet1!$C$1</c:f>
              <c:strCache>
                <c:ptCount val="1"/>
                <c:pt idx="0">
                  <c:v>Series 2</c:v>
                </c:pt>
              </c:strCache>
            </c:strRef>
          </c:tx>
          <c:spPr>
            <a:solidFill>
              <a:srgbClr val="BA8F2D"/>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bg1">
                        <a:lumMod val="50000"/>
                      </a:schemeClr>
                    </a:solidFill>
                    <a:latin typeface="+mn-lt"/>
                    <a:ea typeface="+mn-ea"/>
                    <a:cs typeface="+mn-cs"/>
                  </a:defRPr>
                </a:pPr>
                <a:endParaRPr sz="1064" b="0" i="0" u="none" strike="noStrike" kern="1200" baseline="0" smtId="4294967295">
                  <a:solidFill>
                    <a:schemeClr val="bg1">
                      <a:lumMod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516B-4F08-A578-7D5262C31E58}"/>
            </c:ext>
          </c:extLst>
        </c:ser>
        <c:ser>
          <c:idx val="2"/>
          <c:order val="2"/>
          <c:tx>
            <c:strRef>
              <c:f>Sheet1!$D$1</c:f>
              <c:strCache>
                <c:ptCount val="1"/>
                <c:pt idx="0">
                  <c:v>Series 3</c:v>
                </c:pt>
              </c:strCache>
            </c:strRef>
          </c:tx>
          <c:spPr>
            <a:solidFill>
              <a:srgbClr val="DDDFE0"/>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16B-4F08-A578-7D5262C31E58}"/>
            </c:ext>
          </c:extLst>
        </c:ser>
        <c:dLbls>
          <c:showLegendKey val="0"/>
          <c:showVal val="0"/>
          <c:showCatName val="0"/>
          <c:showSerName val="0"/>
          <c:showPercent val="0"/>
          <c:showBubbleSize val="0"/>
          <c:showLeaderLines val="0"/>
        </c:dLbls>
        <c:gapWidth val="444"/>
        <c:overlap val="-90"/>
        <c:axId val="-301409136"/>
        <c:axId val="-301434160"/>
      </c:barChart>
      <c:catAx>
        <c:axId val="-301409136"/>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900" b="0" i="0" u="none" strike="noStrike" kern="1200" cap="all" spc="120" normalizeH="0" baseline="0" smtId="4294967295">
                <a:solidFill>
                  <a:schemeClr val="bg1">
                    <a:lumMod val="50000"/>
                  </a:schemeClr>
                </a:solidFill>
                <a:latin typeface="+mn-lt"/>
                <a:ea typeface="+mn-ea"/>
                <a:cs typeface="+mn-cs"/>
              </a:defRPr>
            </a:pPr>
            <a:endParaRPr sz="900" b="0" i="0" u="none" strike="noStrike" kern="1200" cap="all" spc="120" normalizeH="0" baseline="0" smtId="4294967295">
              <a:solidFill>
                <a:schemeClr val="bg1">
                  <a:lumMod val="50000"/>
                </a:schemeClr>
              </a:solidFill>
              <a:latin typeface="+mn-lt"/>
              <a:ea typeface="+mn-ea"/>
              <a:cs typeface="+mn-cs"/>
            </a:endParaRPr>
          </a:p>
        </c:txPr>
        <c:crossAx val="-301434160"/>
        <c:crosses val="autoZero"/>
        <c:auto val="0"/>
        <c:lblAlgn val="ctr"/>
        <c:lblOffset/>
        <c:noMultiLvlLbl val="0"/>
      </c:catAx>
      <c:valAx>
        <c:axId val="-301434160"/>
        <c:scaling>
          <c:orientation/>
        </c:scaling>
        <c:delete val="1"/>
        <c:axPos val="l"/>
        <c:numFmt formatCode="General" sourceLinked="1"/>
        <c:majorTickMark val="none"/>
        <c:minorTickMark val="none"/>
        <c:crossAx val="-301409136"/>
        <c:crossBetween val="between"/>
      </c:valAx>
      <c:spPr>
        <a:noFill/>
        <a:ln>
          <a:noFill/>
        </a:ln>
        <a:effectLst/>
      </c:spPr>
    </c:plotArea>
    <c:plotVisOnly val="1"/>
    <c:dispBlanksAs val="gap"/>
    <c:showDLblsOverMax val="0"/>
  </c:chart>
  <c:spPr>
    <a:noFill/>
    <a:ln>
      <a:noFill/>
    </a:ln>
    <a:effectLst>
      <a:outerShdw blurRad="190500" dist="63500" dir="2700000" algn="tl" rotWithShape="0">
        <a:prstClr val="black">
          <a:alpha val="20000"/>
        </a:prstClr>
      </a:outerShdw>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c:rAngAx val="0"/>
    </c:view3D>
    <c:plotArea>
      <c:pie3DChart>
        <c:varyColors val="1"/>
        <c:ser>
          <c:idx val="0"/>
          <c:order val="0"/>
          <c:tx>
            <c:strRef>
              <c:f>Sheet1!$B$1</c:f>
              <c:strCache>
                <c:ptCount val="1"/>
                <c:pt idx="0">
                  <c:v>销售额</c:v>
                </c:pt>
              </c:strCache>
            </c:strRef>
          </c:tx>
          <c:spPr>
            <a:solidFill>
              <a:srgbClr val="4F4D50"/>
            </a:solidFill>
          </c:spPr>
          <c:explosion val="10"/>
          <c:dPt>
            <c:idx val="0"/>
            <c:invertIfNegative val="1"/>
            <c:spPr>
              <a:solidFill>
                <a:srgbClr val="D9D9D9"/>
              </a:solidFill>
            </c:spPr>
            <c:extLst>
              <c:ext xmlns:c16="http://schemas.microsoft.com/office/drawing/2014/chart" uri="{C3380CC4-5D6E-409C-BE32-E72D297353CC}">
                <c16:uniqueId val="{00000001-EAB3-4712-BDE4-92D0B6B3BD05}"/>
              </c:ext>
            </c:extLst>
          </c:dPt>
          <c:dPt>
            <c:idx val="1"/>
            <c:invertIfNegative val="1"/>
            <c:spPr>
              <a:solidFill>
                <a:schemeClr val="tx1">
                  <a:lumMod val="65000"/>
                  <a:lumOff val="35000"/>
                </a:schemeClr>
              </a:solidFill>
            </c:spPr>
            <c:extLst>
              <c:ext xmlns:c16="http://schemas.microsoft.com/office/drawing/2014/chart" uri="{C3380CC4-5D6E-409C-BE32-E72D297353CC}">
                <c16:uniqueId val="{00000003-EAB3-4712-BDE4-92D0B6B3BD05}"/>
              </c:ext>
            </c:extLst>
          </c:dPt>
          <c:dPt>
            <c:idx val="2"/>
            <c:invertIfNegative val="1"/>
            <c:spPr>
              <a:solidFill>
                <a:schemeClr val="tx2">
                  <a:lumMod val="60000"/>
                  <a:lumOff val="40000"/>
                </a:schemeClr>
              </a:solidFill>
            </c:spPr>
            <c:extLst>
              <c:ext xmlns:c16="http://schemas.microsoft.com/office/drawing/2014/chart" uri="{C3380CC4-5D6E-409C-BE32-E72D297353CC}">
                <c16:uniqueId val="{00000005-EAB3-4712-BDE4-92D0B6B3BD05}"/>
              </c:ext>
            </c:extLst>
          </c:dPt>
          <c:dPt>
            <c:idx val="3"/>
            <c:invertIfNegative val="1"/>
            <c:spPr>
              <a:solidFill>
                <a:srgbClr val="BA8F2D"/>
              </a:solidFill>
            </c:spPr>
            <c:extLst>
              <c:ext xmlns:c16="http://schemas.microsoft.com/office/drawing/2014/chart" uri="{C3380CC4-5D6E-409C-BE32-E72D297353CC}">
                <c16:uniqueId val="{00000007-EAB3-4712-BDE4-92D0B6B3BD05}"/>
              </c:ext>
            </c:extLst>
          </c:dPt>
          <c:dPt>
            <c:idx val="4"/>
            <c:invertIfNegative val="1"/>
            <c:spPr>
              <a:solidFill>
                <a:srgbClr val="2A3246"/>
              </a:solidFill>
            </c:spPr>
            <c:extLst>
              <c:ext xmlns:c16="http://schemas.microsoft.com/office/drawing/2014/chart" uri="{C3380CC4-5D6E-409C-BE32-E72D297353CC}">
                <c16:uniqueId val="{00000009-EAB3-4712-BDE4-92D0B6B3BD05}"/>
              </c:ext>
            </c:extLst>
          </c:dPt>
          <c:dLbls>
            <c:delete val="1"/>
            <c:extLst/>
          </c:dLbls>
          <c:cat>
            <c:strRef>
              <c:f>Sheet1!$A$2:$A$6</c:f>
              <c:strCache>
                <c:ptCount val="5"/>
                <c:pt idx="0">
                  <c:v>第一季度</c:v>
                </c:pt>
                <c:pt idx="1">
                  <c:v>第二季度</c:v>
                </c:pt>
                <c:pt idx="2">
                  <c:v>第三季度</c:v>
                </c:pt>
                <c:pt idx="3">
                  <c:v>第四季度</c:v>
                </c:pt>
                <c:pt idx="4">
                  <c:v>第五季度</c:v>
                </c:pt>
              </c:strCache>
            </c:strRef>
          </c:cat>
          <c:val>
            <c:numRef>
              <c:f>Sheet1!$B$2:$B$6</c:f>
              <c:numCache>
                <c:formatCode>General</c:formatCode>
                <c:ptCount val="5"/>
                <c:pt idx="0">
                  <c:v>8.2</c:v>
                </c:pt>
                <c:pt idx="1">
                  <c:v>0.8</c:v>
                </c:pt>
                <c:pt idx="2">
                  <c:v>1.4</c:v>
                </c:pt>
                <c:pt idx="3">
                  <c:v>1.2</c:v>
                </c:pt>
                <c:pt idx="4">
                  <c:v>1.9</c:v>
                </c:pt>
              </c:numCache>
            </c:numRef>
          </c:val>
          <c:extLst>
            <c:ext xmlns:c16="http://schemas.microsoft.com/office/drawing/2014/chart" uri="{C3380CC4-5D6E-409C-BE32-E72D297353CC}">
              <c16:uniqueId val="{0000000A-EAB3-4712-BDE4-92D0B6B3BD05}"/>
            </c:ext>
          </c:extLst>
        </c:ser>
        <c:dLbls>
          <c:showLegendKey val="0"/>
          <c:showVal val="0"/>
          <c:showCatName val="0"/>
          <c:showSerName val="0"/>
          <c:showPercent val="0"/>
          <c:showBubbleSize val="0"/>
          <c:showLeaderLines val="0"/>
        </c:dLbls>
      </c:pie3D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列1</c:v>
                </c:pt>
              </c:strCache>
            </c:strRef>
          </c:tx>
          <c:spPr>
            <a:solidFill>
              <a:schemeClr val="lt1"/>
            </a:solidFill>
            <a:ln w="19050">
              <a:solidFill>
                <a:schemeClr val="bg1"/>
              </a:solidFill>
            </a:ln>
            <a:effectLst/>
          </c:spPr>
          <c:dPt>
            <c:idx val="0"/>
            <c:invertIfNegative val="1"/>
            <c:spPr>
              <a:solidFill>
                <a:schemeClr val="bg1">
                  <a:lumMod val="85000"/>
                </a:schemeClr>
              </a:solidFill>
              <a:ln w="19050">
                <a:solidFill>
                  <a:schemeClr val="bg1"/>
                </a:solidFill>
              </a:ln>
            </c:spPr>
          </c:dPt>
          <c:dPt>
            <c:idx val="1"/>
            <c:invertIfNegative val="1"/>
            <c:spPr>
              <a:solidFill>
                <a:srgbClr val="2A3246"/>
              </a:solidFill>
              <a:ln w="19050">
                <a:solidFill>
                  <a:schemeClr val="bg1"/>
                </a:solidFill>
              </a:ln>
            </c:spPr>
          </c:dPt>
          <c:dPt>
            <c:idx val="2"/>
            <c:invertIfNegative val="1"/>
            <c:spPr>
              <a:solidFill>
                <a:srgbClr val="BA8F2D"/>
              </a:solidFill>
              <a:ln w="19050">
                <a:solidFill>
                  <a:schemeClr val="bg1"/>
                </a:solidFill>
              </a:ln>
            </c:spPr>
          </c:dPt>
          <c:dPt>
            <c:idx val="3"/>
            <c:invertIfNegative val="1"/>
            <c:spPr>
              <a:solidFill>
                <a:schemeClr val="tx1">
                  <a:lumMod val="65000"/>
                  <a:lumOff val="35000"/>
                </a:schemeClr>
              </a:solidFill>
              <a:ln w="19050">
                <a:solidFill>
                  <a:srgbClr val="A6A6A6"/>
                </a:solidFill>
              </a:ln>
            </c:spPr>
          </c:dPt>
          <c:dLbls>
            <c:dLbl>
              <c:idx val="0"/>
              <c:layout>
                <c:manualLayout>
                  <c:x val="-0.20762081444263458"/>
                  <c:y val="-0.073418393731117249"/>
                </c:manualLayout>
              </c:layout>
              <c:tx>
                <c:rich>
                  <a:bodyPr/>
                  <a:lstStyle/>
                  <a:p>
                    <a:pPr>
                      <a:defRPr/>
                    </a:pPr>
                    <a:r>
                      <a:rPr lang="zh-CN" altLang="en-US" baseline="0" smtClean="0"/>
                      <a:t>自主存款</a:t>
                    </a:r>
                    <a:r>
                      <a:rPr lang="zh-CN" altLang="en-US" baseline="0"/>
                      <a:t>
</a:t>
                    </a:r>
                    <a:fld id="{2812D17F-A998-478A-8760-15B80A80FBE6}" type="PERCENTAGE">
                      <a:rPr lang="en-US" altLang="zh-CN" baseline="0"/>
                      <a:t>[百分比]</a:t>
                    </a:fld>
                    <a:endParaRPr lang="zh-CN" altLang="en-US" baseline="0"/>
                  </a:p>
                </c:rich>
              </c:tx>
              <c:dLblPos val="bestFit"/>
              <c:showLegendKey val="0"/>
              <c:showVal val="0"/>
              <c:showCatName val="1"/>
              <c:showSerName val="0"/>
              <c:showPercent val="1"/>
              <c:showBubbleSize val="0"/>
              <c:extLst/>
            </c:dLbl>
            <c:dLbl>
              <c:idx val="1"/>
              <c:layout>
                <c:manualLayout>
                  <c:x val="0.15512664616107941"/>
                  <c:y val="-0.094951167702674866"/>
                </c:manualLayout>
              </c:layout>
              <c:dLblPos val="bestFit"/>
              <c:showLegendKey val="0"/>
              <c:showVal val="0"/>
              <c:showCatName val="1"/>
              <c:showSerName val="0"/>
              <c:showPercent val="1"/>
              <c:showBubbleSize val="0"/>
              <c:extLst/>
            </c:dLbl>
            <c:dLbl>
              <c:idx val="2"/>
              <c:layout>
                <c:manualLayout>
                  <c:x val="0.16667589545249939"/>
                  <c:y val="0.1651148349046707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49105"/>
                      <c:h val="0.1405838"/>
                    </c:manualLayout>
                  </c15:layout>
                </c:ext>
              </c:extLst>
            </c:dLbl>
            <c:dLbl>
              <c:idx val="3"/>
              <c:layout>
                <c:manualLayout>
                  <c:x val="0.10746080428361893"/>
                  <c:y val="0.09306691586971283"/>
                </c:manualLayout>
              </c:layout>
              <c:dLblPos val="bestFit"/>
              <c:showLegendKey val="0"/>
              <c:showVal val="0"/>
              <c:showCatName val="1"/>
              <c:showSerName val="0"/>
              <c:showPercent val="1"/>
              <c:showBubbleSize val="0"/>
              <c:extLst/>
            </c:dLbl>
            <c:spPr>
              <a:noFill/>
              <a:ln>
                <a:noFill/>
              </a:ln>
              <a:effectLst/>
            </c:spPr>
            <c:txPr>
              <a:bodyPr rot="0" spcFirstLastPara="1" vertOverflow="ellipsis" vert="horz" wrap="square" anchor="ctr" anchorCtr="1"/>
              <a:p>
                <a:pPr>
                  <a:defRPr sz="1197" b="1" i="0" u="none" strike="noStrike" kern="1200" baseline="0" smtId="4294967295">
                    <a:solidFill>
                      <a:schemeClr val="bg1"/>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chemeClr val="bg1"/>
                  </a:solidFill>
                  <a:latin typeface="微软雅黑 Light" panose="020b0502040204020203" pitchFamily="34" charset="-122"/>
                  <a:ea typeface="微软雅黑 Light" panose="020b0502040204020203" pitchFamily="34" charset="-122"/>
                  <a:cs typeface="+mn-cs"/>
                </a:endParaRPr>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dLbls>
          <c:cat>
            <c:strRef>
              <c:f>Sheet1!$A$2:$A$5</c:f>
              <c:strCache>
                <c:ptCount val="4"/>
                <c:pt idx="0">
                  <c:v>平台建设</c:v>
                </c:pt>
                <c:pt idx="1">
                  <c:v>产品研发</c:v>
                </c:pt>
                <c:pt idx="2">
                  <c:v>推广运营</c:v>
                </c:pt>
                <c:pt idx="3">
                  <c:v>市场拓展</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w="9525" cap="flat" cmpd="sng" algn="ctr">
      <a:noFill/>
      <a:round/>
    </a:ln>
    <a:effectLst/>
  </c:spPr>
  <c:txPr>
    <a:bodyPr/>
    <a:p>
      <a:pPr>
        <a:defRPr smtId="4294967295">
          <a:latin typeface="微软雅黑 Light" panose="020b0502040204020203" pitchFamily="34" charset="-122"/>
          <a:ea typeface="微软雅黑 Light" panose="020b0502040204020203" pitchFamily="34" charset="-122"/>
        </a:defRPr>
      </a:pPr>
      <a:endParaRPr smtId="4294967295">
        <a:latin typeface="微软雅黑 Light" panose="020b0502040204020203" pitchFamily="34" charset="-122"/>
        <a:ea typeface="微软雅黑 Light" panose="020b0502040204020203" pitchFamily="34" charset="-122"/>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plotArea>
      <c:bar3DChart>
        <c:barDir val="col"/>
        <c:grouping val="standard"/>
        <c:varyColors val="0"/>
        <c:ser>
          <c:idx val="0"/>
          <c:order val="0"/>
          <c:tx>
            <c:strRef>
              <c:f>Sheet1!$B$1</c:f>
              <c:strCache>
                <c:ptCount val="1"/>
                <c:pt idx="0">
                  <c:v>系列 1</c:v>
                </c:pt>
              </c:strCache>
            </c:strRef>
          </c:tx>
          <c:spPr>
            <a:solidFill>
              <a:srgbClr val="2A3246"/>
            </a:solidFill>
            <a:effectLst>
              <a:outerShdw blurRad="50800" dist="38100" algn="l" rotWithShape="0">
                <a:schemeClr val="tx1">
                  <a:lumMod val="50000"/>
                  <a:lumOff val="50000"/>
                  <a:alpha val="20000"/>
                </a:schemeClr>
              </a:outerShdw>
            </a:effectLst>
            <a:scene3d>
              <a:camera prst="orthographicFront"/>
              <a:lightRig rig="threePt" dir="t"/>
            </a:scene3d>
            <a:sp3d prstMaterial="softEdge"/>
          </c:spPr>
          <c:invertIfNegative val="0"/>
          <c:dPt>
            <c:idx val="0"/>
            <c:invertIfNegative val="0"/>
            <c:extLst>
              <c:ext xmlns:c16="http://schemas.microsoft.com/office/drawing/2014/chart" uri="{C3380CC4-5D6E-409C-BE32-E72D297353CC}">
                <c16:uniqueId val="{00000001-9B3B-42B8-B871-67D2F6D8564F}"/>
              </c:ext>
            </c:extLst>
          </c:dPt>
          <c:dPt>
            <c:idx val="1"/>
            <c:invertIfNegative val="0"/>
            <c:extLst>
              <c:ext xmlns:c16="http://schemas.microsoft.com/office/drawing/2014/chart" uri="{C3380CC4-5D6E-409C-BE32-E72D297353CC}">
                <c16:uniqueId val="{00000003-9B3B-42B8-B871-67D2F6D8564F}"/>
              </c:ext>
            </c:extLst>
          </c:dPt>
          <c:dPt>
            <c:idx val="2"/>
            <c:invertIfNegative val="0"/>
            <c:extLst>
              <c:ext xmlns:c16="http://schemas.microsoft.com/office/drawing/2014/chart" uri="{C3380CC4-5D6E-409C-BE32-E72D297353CC}">
                <c16:uniqueId val="{00000005-9B3B-42B8-B871-67D2F6D8564F}"/>
              </c:ext>
            </c:extLst>
          </c:dPt>
          <c:dPt>
            <c:idx val="3"/>
            <c:invertIfNegative val="0"/>
            <c:extLst>
              <c:ext xmlns:c16="http://schemas.microsoft.com/office/drawing/2014/chart" uri="{C3380CC4-5D6E-409C-BE32-E72D297353CC}">
                <c16:uniqueId val="{00000007-9B3B-42B8-B871-67D2F6D8564F}"/>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8-9B3B-42B8-B871-67D2F6D8564F}"/>
            </c:ext>
          </c:extLst>
        </c:ser>
        <c:ser>
          <c:idx val="1"/>
          <c:order val="1"/>
          <c:tx>
            <c:strRef>
              <c:f>Sheet1!$C$1</c:f>
              <c:strCache>
                <c:ptCount val="1"/>
                <c:pt idx="0">
                  <c:v>系列 2</c:v>
                </c:pt>
              </c:strCache>
            </c:strRef>
          </c:tx>
          <c:spPr>
            <a:solidFill>
              <a:srgbClr val="BA8F2D"/>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extLst>
              <c:ext xmlns:c16="http://schemas.microsoft.com/office/drawing/2014/chart" uri="{C3380CC4-5D6E-409C-BE32-E72D297353CC}">
                <c16:uniqueId val="{0000000A-9B3B-42B8-B871-67D2F6D8564F}"/>
              </c:ext>
            </c:extLst>
          </c:dPt>
          <c:dPt>
            <c:idx val="1"/>
            <c:invertIfNegative val="0"/>
            <c:extLst>
              <c:ext xmlns:c16="http://schemas.microsoft.com/office/drawing/2014/chart" uri="{C3380CC4-5D6E-409C-BE32-E72D297353CC}">
                <c16:uniqueId val="{0000000C-9B3B-42B8-B871-67D2F6D8564F}"/>
              </c:ext>
            </c:extLst>
          </c:dPt>
          <c:dPt>
            <c:idx val="2"/>
            <c:invertIfNegative val="0"/>
            <c:extLst>
              <c:ext xmlns:c16="http://schemas.microsoft.com/office/drawing/2014/chart" uri="{C3380CC4-5D6E-409C-BE32-E72D297353CC}">
                <c16:uniqueId val="{0000000E-9B3B-42B8-B871-67D2F6D8564F}"/>
              </c:ext>
            </c:extLst>
          </c:dPt>
          <c:dPt>
            <c:idx val="3"/>
            <c:invertIfNegative val="0"/>
            <c:extLst>
              <c:ext xmlns:c16="http://schemas.microsoft.com/office/drawing/2014/chart" uri="{C3380CC4-5D6E-409C-BE32-E72D297353CC}">
                <c16:uniqueId val="{00000010-9B3B-42B8-B871-67D2F6D8564F}"/>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hape/>
          <c:extLst>
            <c:ext xmlns:c16="http://schemas.microsoft.com/office/drawing/2014/chart" uri="{C3380CC4-5D6E-409C-BE32-E72D297353CC}">
              <c16:uniqueId val="{00000011-9B3B-42B8-B871-67D2F6D8564F}"/>
            </c:ext>
          </c:extLst>
        </c:ser>
        <c:ser>
          <c:idx val="2"/>
          <c:order val="2"/>
          <c:tx>
            <c:strRef>
              <c:f>Sheet1!$D$1</c:f>
              <c:strCache>
                <c:ptCount val="1"/>
                <c:pt idx="0">
                  <c:v>系列 3</c:v>
                </c:pt>
              </c:strCache>
            </c:strRef>
          </c:tx>
          <c:spPr>
            <a:solidFill>
              <a:schemeClr val="tx1">
                <a:lumMod val="65000"/>
                <a:lumOff val="35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extLst>
              <c:ext xmlns:c16="http://schemas.microsoft.com/office/drawing/2014/chart" uri="{C3380CC4-5D6E-409C-BE32-E72D297353CC}">
                <c16:uniqueId val="{00000013-9B3B-42B8-B871-67D2F6D8564F}"/>
              </c:ext>
            </c:extLst>
          </c:dPt>
          <c:dPt>
            <c:idx val="1"/>
            <c:invertIfNegative val="0"/>
            <c:extLst>
              <c:ext xmlns:c16="http://schemas.microsoft.com/office/drawing/2014/chart" uri="{C3380CC4-5D6E-409C-BE32-E72D297353CC}">
                <c16:uniqueId val="{00000015-9B3B-42B8-B871-67D2F6D8564F}"/>
              </c:ext>
            </c:extLst>
          </c:dPt>
          <c:dPt>
            <c:idx val="2"/>
            <c:invertIfNegative val="0"/>
            <c:extLst>
              <c:ext xmlns:c16="http://schemas.microsoft.com/office/drawing/2014/chart" uri="{C3380CC4-5D6E-409C-BE32-E72D297353CC}">
                <c16:uniqueId val="{00000017-9B3B-42B8-B871-67D2F6D8564F}"/>
              </c:ext>
            </c:extLst>
          </c:dPt>
          <c:dPt>
            <c:idx val="3"/>
            <c:invertIfNegative val="0"/>
            <c:extLst>
              <c:ext xmlns:c16="http://schemas.microsoft.com/office/drawing/2014/chart" uri="{C3380CC4-5D6E-409C-BE32-E72D297353CC}">
                <c16:uniqueId val="{00000019-9B3B-42B8-B871-67D2F6D8564F}"/>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hape/>
          <c:extLst>
            <c:ext xmlns:c16="http://schemas.microsoft.com/office/drawing/2014/chart" uri="{C3380CC4-5D6E-409C-BE32-E72D297353CC}">
              <c16:uniqueId val="{0000001A-9B3B-42B8-B871-67D2F6D8564F}"/>
            </c:ext>
          </c:extLst>
        </c:ser>
        <c:dLbls>
          <c:showLegendKey val="0"/>
          <c:showVal val="0"/>
          <c:showCatName val="0"/>
          <c:showSerName val="0"/>
          <c:showPercent val="0"/>
          <c:showBubbleSize val="0"/>
          <c:showLeaderLines val="0"/>
        </c:dLbls>
        <c:gapWidth val="498"/>
        <c:gapDepth val="14"/>
        <c:shape/>
        <c:axId val="-301411312"/>
        <c:axId val="-301422192"/>
        <c:axId val="-815964304"/>
      </c:bar3DChart>
      <c:catAx>
        <c:axId val="-301411312"/>
        <c:scaling>
          <c:orientation/>
        </c:scaling>
        <c:delete val="0"/>
        <c:axPos val="b"/>
        <c:numFmt formatCode="General" sourceLinked="0"/>
        <c:majorTickMark val="out"/>
        <c:minorTickMark val="none"/>
        <c:txPr>
          <a:bodyPr/>
          <a:p>
            <a:pPr>
              <a:defRPr sz="1200" smtId="4294967295">
                <a:solidFill>
                  <a:srgbClr val="4A4C4D"/>
                </a:solidFill>
              </a:defRPr>
            </a:pPr>
            <a:endParaRPr sz="1200" smtId="4294967295">
              <a:solidFill>
                <a:srgbClr val="4A4C4D"/>
              </a:solidFill>
            </a:endParaRPr>
          </a:p>
        </c:txPr>
        <c:crossAx val="-301422192"/>
        <c:crosses val="autoZero"/>
        <c:auto val="0"/>
        <c:lblAlgn val="ctr"/>
        <c:lblOffset/>
        <c:noMultiLvlLbl val="0"/>
      </c:catAx>
      <c:valAx>
        <c:axId val="-301422192"/>
        <c:scaling>
          <c:orientation/>
        </c:scaling>
        <c:delete val="0"/>
        <c:axPos val="l"/>
        <c:majorGridlines/>
        <c:numFmt formatCode="General" sourceLinked="1"/>
        <c:majorTickMark val="out"/>
        <c:minorTickMark val="none"/>
        <c:txPr>
          <a:bodyPr/>
          <a:p>
            <a:pPr>
              <a:defRPr sz="1600" smtId="4294967295">
                <a:solidFill>
                  <a:schemeClr val="tx1">
                    <a:lumMod val="75000"/>
                    <a:lumOff val="25000"/>
                  </a:schemeClr>
                </a:solidFill>
              </a:defRPr>
            </a:pPr>
            <a:endParaRPr sz="1600" smtId="4294967295">
              <a:solidFill>
                <a:schemeClr val="tx1">
                  <a:lumMod val="75000"/>
                  <a:lumOff val="25000"/>
                </a:schemeClr>
              </a:solidFill>
            </a:endParaRPr>
          </a:p>
        </c:txPr>
        <c:crossAx val="-301411312"/>
        <c:crosses val="autoZero"/>
        <c:crossBetween val="between"/>
      </c:valAx>
      <c:serAx>
        <c:axId val="-815964304"/>
        <c:scaling>
          <c:orientation/>
        </c:scaling>
        <c:delete val="0"/>
        <c:axPos val="b"/>
        <c:majorTickMark val="out"/>
        <c:minorTickMark val="none"/>
        <c:txPr>
          <a:bodyPr/>
          <a:p>
            <a:pPr>
              <a:defRPr sz="1100" smtId="4294967295">
                <a:solidFill>
                  <a:srgbClr val="4A4C4D"/>
                </a:solidFill>
              </a:defRPr>
            </a:pPr>
            <a:endParaRPr sz="1100" smtId="4294967295">
              <a:solidFill>
                <a:srgbClr val="4A4C4D"/>
              </a:solidFill>
            </a:endParaRPr>
          </a:p>
        </c:txPr>
        <c:crossAx val="-301422192"/>
      </c:serAx>
    </c:plotArea>
    <c:plotVisOnly val="1"/>
    <c:dispBlanksAs val="gap"/>
    <c:showDLblsOverMax val="0"/>
  </c:chart>
  <c:txPr>
    <a:bodyPr/>
    <a:p>
      <a:pPr>
        <a:defRPr sz="1800" smtId="4294967295"/>
      </a:pPr>
      <a:endParaRPr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bar"/>
        <c:grouping val="clustered"/>
        <c:varyColors val="0"/>
        <c:ser>
          <c:idx val="0"/>
          <c:order val="0"/>
          <c:tx>
            <c:strRef>
              <c:f>Sheet1!$B$1</c:f>
              <c:strCache>
                <c:ptCount val="1"/>
                <c:pt idx="0">
                  <c:v>Total Sales</c:v>
                </c:pt>
              </c:strCache>
            </c:strRef>
          </c:tx>
          <c:spPr>
            <a:solidFill>
              <a:srgbClr val="2A3246"/>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0-3358-413C-8C4D-BC5D6777D5CC}"/>
            </c:ext>
          </c:extLst>
        </c:ser>
        <c:ser>
          <c:idx val="1"/>
          <c:order val="1"/>
          <c:tx>
            <c:strRef>
              <c:f>Sheet1!$C$1</c:f>
              <c:strCache>
                <c:ptCount val="1"/>
                <c:pt idx="0">
                  <c:v>Gross</c:v>
                </c:pt>
              </c:strCache>
            </c:strRef>
          </c:tx>
          <c:spPr>
            <a:solidFill>
              <a:srgbClr val="BA8F2D"/>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c:v>
                </c:pt>
                <c:pt idx="1">
                  <c:v>1</c:v>
                </c:pt>
                <c:pt idx="2">
                  <c:v>2</c:v>
                </c:pt>
                <c:pt idx="3">
                  <c:v>3</c:v>
                </c:pt>
              </c:numCache>
            </c:numRef>
          </c:val>
          <c:shape/>
          <c:extLst>
            <c:ext xmlns:c16="http://schemas.microsoft.com/office/drawing/2014/chart" uri="{C3380CC4-5D6E-409C-BE32-E72D297353CC}">
              <c16:uniqueId val="{00000001-3358-413C-8C4D-BC5D6777D5CC}"/>
            </c:ext>
          </c:extLst>
        </c:ser>
        <c:ser>
          <c:idx val="2"/>
          <c:order val="2"/>
          <c:tx>
            <c:strRef>
              <c:f>Sheet1!$D$1</c:f>
              <c:strCache>
                <c:ptCount val="1"/>
                <c:pt idx="0">
                  <c:v>Profit</c:v>
                </c:pt>
              </c:strCache>
            </c:strRef>
          </c:tx>
          <c:spPr>
            <a:solidFill>
              <a:schemeClr val="tx1">
                <a:lumMod val="65000"/>
                <a:lumOff val="35000"/>
              </a:schemeClr>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1</c:v>
                </c:pt>
                <c:pt idx="2">
                  <c:v>1.5</c:v>
                </c:pt>
                <c:pt idx="3">
                  <c:v>2.5</c:v>
                </c:pt>
              </c:numCache>
            </c:numRef>
          </c:val>
          <c:shape/>
          <c:extLst>
            <c:ext xmlns:c16="http://schemas.microsoft.com/office/drawing/2014/chart" uri="{C3380CC4-5D6E-409C-BE32-E72D297353CC}">
              <c16:uniqueId val="{00000002-3358-413C-8C4D-BC5D6777D5CC}"/>
            </c:ext>
          </c:extLst>
        </c:ser>
        <c:dLbls>
          <c:showLegendKey val="0"/>
          <c:showVal val="0"/>
          <c:showCatName val="0"/>
          <c:showSerName val="0"/>
          <c:showPercent val="0"/>
          <c:showBubbleSize val="0"/>
          <c:showLeaderLines val="0"/>
        </c:dLbls>
        <c:gapWidth/>
        <c:gapDepth/>
        <c:shape/>
        <c:axId val="-301408592"/>
        <c:axId val="-120885232"/>
        <c:axId val="0"/>
      </c:bar3DChart>
      <c:catAx>
        <c:axId val="-301408592"/>
        <c:scaling>
          <c:orientation/>
        </c:scaling>
        <c:delete val="0"/>
        <c:axPos val="l"/>
        <c:numFmt formatCode="General" sourceLinked="1"/>
        <c:majorTickMark val="none"/>
        <c:minorTickMark val="none"/>
        <c:spPr>
          <a:noFill/>
          <a:ln>
            <a:noFill/>
          </a:ln>
          <a:effectLst/>
        </c:spPr>
        <c:txPr>
          <a:bodyPr rot="-60000000" vert="horz"/>
          <a:p>
            <a:pPr>
              <a:defRPr/>
            </a:pPr>
            <a:endParaRPr lang="zh-CN"/>
          </a:p>
        </c:txPr>
        <c:crossAx val="-120885232"/>
        <c:crosses val="autoZero"/>
        <c:auto val="0"/>
        <c:lblAlgn val="ctr"/>
        <c:lblOffset/>
        <c:noMultiLvlLbl val="0"/>
      </c:catAx>
      <c:valAx>
        <c:axId val="-120885232"/>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vert="horz"/>
          <a:p>
            <a:pPr>
              <a:defRPr/>
            </a:pPr>
            <a:endParaRPr lang="zh-CN"/>
          </a:p>
        </c:txPr>
        <c:crossAx val="-301408592"/>
        <c:crosses val="autoZero"/>
        <c:crossBetween val="between"/>
      </c:valAx>
      <c:spPr>
        <a:noFill/>
        <a:ln>
          <a:noFill/>
        </a:ln>
        <a:effectLst/>
      </c:spPr>
    </c:plotArea>
    <c:plotVisOnly val="1"/>
    <c:dispBlanksAs val="gap"/>
    <c:showDLblsOverMax val="0"/>
  </c:chart>
  <c:spPr>
    <a:noFill/>
    <a:ln>
      <a:noFill/>
    </a:ln>
    <a:effectLst/>
  </c:spPr>
  <c:txPr>
    <a:bodyPr/>
    <a:p>
      <a:pPr>
        <a:defRPr smtId="4294967295">
          <a:solidFill>
            <a:srgbClr val="4F4D50"/>
          </a:solidFill>
          <a:latin typeface="方正黑体简体" panose="02010601030101010101" pitchFamily="2" charset="-122"/>
          <a:ea typeface="方正黑体简体" panose="02010601030101010101" pitchFamily="2" charset="-122"/>
          <a:cs typeface="+mn-ea"/>
          <a:sym typeface="+mn-lt"/>
        </a:defRPr>
      </a:pPr>
      <a:endParaRPr smtId="4294967295">
        <a:solidFill>
          <a:srgbClr val="4F4D50"/>
        </a:solidFill>
        <a:latin typeface="方正黑体简体" panose="02010601030101010101" pitchFamily="2" charset="-122"/>
        <a:ea typeface="方正黑体简体" panose="02010601030101010101" pitchFamily="2" charset="-122"/>
        <a:cs typeface="+mn-ea"/>
        <a:sym typeface="+mn-lt"/>
      </a:endParaRPr>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radarChart>
        <c:radarStyle val="standard"/>
        <c:varyColors val="0"/>
        <c:ser>
          <c:idx val="0"/>
          <c:order val="0"/>
          <c:tx>
            <c:strRef>
              <c:f>Sheet1!$B$1</c:f>
              <c:strCache>
                <c:ptCount val="1"/>
                <c:pt idx="0">
                  <c:v>系列 1</c:v>
                </c:pt>
              </c:strCache>
            </c:strRef>
          </c:tx>
          <c:spPr>
            <a:ln w="15875">
              <a:solidFill>
                <a:srgbClr val="4F4D50"/>
              </a:solidFill>
            </a:ln>
          </c:spPr>
          <c:marker>
            <c:symbol val="circle"/>
            <c:size val="2"/>
            <c:spPr>
              <a:ln>
                <a:solidFill>
                  <a:srgbClr val="4F4D50"/>
                </a:solidFill>
              </a:ln>
            </c:spPr>
          </c:marker>
          <c:cat>
            <c:strRef>
              <c:f>Sheet1!$A$2:$A$6</c:f>
              <c:strCache>
                <c:ptCount val="5"/>
                <c:pt idx="0">
                  <c:v>标题一</c:v>
                </c:pt>
                <c:pt idx="1">
                  <c:v>标题二</c:v>
                </c:pt>
                <c:pt idx="2">
                  <c:v>标题三</c:v>
                </c:pt>
                <c:pt idx="3">
                  <c:v>标题四</c:v>
                </c:pt>
                <c:pt idx="4">
                  <c:v>标题五</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BE6-4478-A0DD-01C4E685D1C2}"/>
            </c:ext>
          </c:extLst>
        </c:ser>
        <c:ser>
          <c:idx val="1"/>
          <c:order val="1"/>
          <c:tx>
            <c:strRef>
              <c:f>Sheet1!$C$1</c:f>
              <c:strCache>
                <c:ptCount val="1"/>
                <c:pt idx="0">
                  <c:v>系列 2</c:v>
                </c:pt>
              </c:strCache>
            </c:strRef>
          </c:tx>
          <c:spPr>
            <a:ln w="12700">
              <a:solidFill>
                <a:srgbClr val="9FB8D6"/>
              </a:solidFill>
            </a:ln>
          </c:spPr>
          <c:marker>
            <c:symbol val="circle"/>
            <c:size val="2"/>
            <c:spPr>
              <a:ln>
                <a:solidFill>
                  <a:srgbClr val="9FB8D6"/>
                </a:solidFill>
              </a:ln>
            </c:spPr>
          </c:marker>
          <c:cat>
            <c:strRef>
              <c:f>Sheet1!$A$2:$A$6</c:f>
              <c:strCache>
                <c:ptCount val="5"/>
                <c:pt idx="0">
                  <c:v>标题一</c:v>
                </c:pt>
                <c:pt idx="1">
                  <c:v>标题二</c:v>
                </c:pt>
                <c:pt idx="2">
                  <c:v>标题三</c:v>
                </c:pt>
                <c:pt idx="3">
                  <c:v>标题四</c:v>
                </c:pt>
                <c:pt idx="4">
                  <c:v>标题五</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BE6-4478-A0DD-01C4E685D1C2}"/>
            </c:ext>
          </c:extLst>
        </c:ser>
        <c:dLbls>
          <c:showLegendKey val="0"/>
          <c:showVal val="0"/>
          <c:showCatName val="0"/>
          <c:showSerName val="0"/>
          <c:showPercent val="0"/>
          <c:showBubbleSize val="0"/>
          <c:showLeaderLines val="0"/>
        </c:dLbls>
        <c:axId val="-120911888"/>
        <c:axId val="-120915696"/>
      </c:radarChart>
      <c:catAx>
        <c:axId val="-120911888"/>
        <c:scaling>
          <c:orientation/>
        </c:scaling>
        <c:delete val="0"/>
        <c:axPos val="b"/>
        <c:majorGridlines/>
        <c:numFmt formatCode="General" sourceLinked="1"/>
        <c:majorTickMark val="out"/>
        <c:minorTickMark val="none"/>
        <c:txPr>
          <a:bodyPr/>
          <a:p>
            <a:pPr>
              <a:defRPr sz="800" smtId="4294967295">
                <a:solidFill>
                  <a:schemeClr val="tx1">
                    <a:lumMod val="65000"/>
                    <a:lumOff val="35000"/>
                  </a:schemeClr>
                </a:solidFill>
                <a:latin typeface="方正黑体简体" panose="02010601030101010101" pitchFamily="2" charset="-122"/>
                <a:ea typeface="方正黑体简体" panose="02010601030101010101" pitchFamily="2" charset="-122"/>
              </a:defRPr>
            </a:pPr>
            <a:endParaRPr sz="800" smtId="4294967295">
              <a:solidFill>
                <a:schemeClr val="tx1">
                  <a:lumMod val="65000"/>
                  <a:lumOff val="35000"/>
                </a:schemeClr>
              </a:solidFill>
              <a:latin typeface="方正黑体简体" panose="02010601030101010101" pitchFamily="2" charset="-122"/>
              <a:ea typeface="方正黑体简体" panose="02010601030101010101" pitchFamily="2" charset="-122"/>
            </a:endParaRPr>
          </a:p>
        </c:txPr>
        <c:crossAx val="-120915696"/>
        <c:crosses val="autoZero"/>
        <c:auto val="0"/>
        <c:lblAlgn val="ctr"/>
        <c:lblOffset/>
        <c:noMultiLvlLbl val="0"/>
      </c:catAx>
      <c:valAx>
        <c:axId val="-120915696"/>
        <c:scaling>
          <c:orientation/>
        </c:scaling>
        <c:delete val="1"/>
        <c:axPos val="l"/>
        <c:majorGridlines>
          <c:spPr>
            <a:ln>
              <a:solidFill>
                <a:schemeClr val="bg1">
                  <a:lumMod val="50000"/>
                  <a:alpha val="64000"/>
                </a:schemeClr>
              </a:solidFill>
              <a:prstDash val="sysDot"/>
            </a:ln>
          </c:spPr>
        </c:majorGridlines>
        <c:numFmt formatCode="General" sourceLinked="1"/>
        <c:minorTickMark val="none"/>
        <c:crossAx val="-120911888"/>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stacked"/>
        <c:varyColors val="0"/>
        <c:ser>
          <c:idx val="0"/>
          <c:order val="0"/>
          <c:tx>
            <c:strRef>
              <c:f>Sheet1!$B$1</c:f>
              <c:strCache>
                <c:ptCount val="1"/>
                <c:pt idx="0">
                  <c:v>Series 1</c:v>
                </c:pt>
              </c:strCache>
            </c:strRef>
          </c:tx>
          <c:spPr>
            <a:solidFill>
              <a:srgbClr val="D9D9D9"/>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10</c:v>
                </c:pt>
                <c:pt idx="1">
                  <c:v>11</c:v>
                </c:pt>
                <c:pt idx="2">
                  <c:v>12</c:v>
                </c:pt>
                <c:pt idx="3">
                  <c:v>9</c:v>
                </c:pt>
                <c:pt idx="4">
                  <c:v>8</c:v>
                </c:pt>
                <c:pt idx="5">
                  <c:v>7</c:v>
                </c:pt>
                <c:pt idx="6">
                  <c:v>12</c:v>
                </c:pt>
                <c:pt idx="7">
                  <c:v>11</c:v>
                </c:pt>
                <c:pt idx="8">
                  <c:v>10</c:v>
                </c:pt>
              </c:numCache>
            </c:numRef>
          </c:val>
          <c:extLst>
            <c:ext xmlns:c16="http://schemas.microsoft.com/office/drawing/2014/chart" uri="{C3380CC4-5D6E-409C-BE32-E72D297353CC}">
              <c16:uniqueId val="{00000000-2D83-4E7E-9E3A-36BE9755DB2E}"/>
            </c:ext>
          </c:extLst>
        </c:ser>
        <c:ser>
          <c:idx val="1"/>
          <c:order val="1"/>
          <c:tx>
            <c:strRef>
              <c:f>Sheet1!$C$1</c:f>
              <c:strCache>
                <c:ptCount val="1"/>
                <c:pt idx="0">
                  <c:v>Series 2</c:v>
                </c:pt>
              </c:strCache>
            </c:strRef>
          </c:tx>
          <c:spPr>
            <a:solidFill>
              <a:srgbClr val="BA8F2D"/>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1</c:v>
                </c:pt>
                <c:pt idx="1">
                  <c:v>2</c:v>
                </c:pt>
                <c:pt idx="2">
                  <c:v>2</c:v>
                </c:pt>
                <c:pt idx="3">
                  <c:v>1</c:v>
                </c:pt>
                <c:pt idx="4">
                  <c:v>3</c:v>
                </c:pt>
                <c:pt idx="5">
                  <c:v>1.2</c:v>
                </c:pt>
                <c:pt idx="6">
                  <c:v>1.7</c:v>
                </c:pt>
                <c:pt idx="7">
                  <c:v>1.3</c:v>
                </c:pt>
                <c:pt idx="8">
                  <c:v>2</c:v>
                </c:pt>
              </c:numCache>
            </c:numRef>
          </c:val>
          <c:extLst>
            <c:ext xmlns:c16="http://schemas.microsoft.com/office/drawing/2014/chart" uri="{C3380CC4-5D6E-409C-BE32-E72D297353CC}">
              <c16:uniqueId val="{00000001-2D83-4E7E-9E3A-36BE9755DB2E}"/>
            </c:ext>
          </c:extLst>
        </c:ser>
        <c:dLbls>
          <c:showLegendKey val="0"/>
          <c:showVal val="0"/>
          <c:showCatName val="0"/>
          <c:showSerName val="0"/>
          <c:showPercent val="0"/>
          <c:showBubbleSize val="0"/>
          <c:showLeaderLines val="0"/>
        </c:dLbls>
        <c:gapWidth val="100"/>
        <c:overlap val="100"/>
        <c:axId val="-120905360"/>
        <c:axId val="-120906992"/>
      </c:barChart>
      <c:catAx>
        <c:axId val="-120905360"/>
        <c:scaling>
          <c:orientation/>
        </c:scaling>
        <c:delete val="1"/>
        <c:axPos val="b"/>
        <c:numFmt formatCode="General" sourceLinked="1"/>
        <c:majorTickMark val="out"/>
        <c:minorTickMark val="none"/>
        <c:crossAx val="-120906992"/>
        <c:auto val="0"/>
        <c:lblAlgn val="ctr"/>
        <c:lblOffset/>
        <c:noMultiLvlLbl val="0"/>
      </c:catAx>
      <c:valAx>
        <c:axId val="-120906992"/>
        <c:scaling>
          <c:orientation/>
        </c:scaling>
        <c:delete val="0"/>
        <c:axPos val="l"/>
        <c:majorGridlines>
          <c:spPr>
            <a:ln w="9525" cap="flat" cmpd="sng" algn="ctr">
              <a:solidFill>
                <a:schemeClr val="tx1">
                  <a:lumMod val="40000"/>
                  <a:lumOff val="60000"/>
                </a:schemeClr>
              </a:solidFill>
              <a:round/>
            </a:ln>
            <a:effectLst/>
          </c:spPr>
        </c:majorGridlines>
        <c:numFmt formatCode="General" sourceLinked="1"/>
        <c:majorTickMark val="out"/>
        <c:minorTickMark val="none"/>
        <c:spPr>
          <a:noFill/>
          <a:ln>
            <a:noFill/>
          </a:ln>
          <a:effectLst/>
        </c:spPr>
        <c:txPr>
          <a:bodyPr rot="-60000000" vert="horz"/>
          <a:p>
            <a:pPr>
              <a:defRPr/>
            </a:pPr>
            <a:endParaRPr lang="zh-CN"/>
          </a:p>
        </c:txPr>
        <c:crossAx val="-120905360"/>
        <c:crosses val="autoZero"/>
        <c:crossBetween val="between"/>
      </c:valAx>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stacked"/>
        <c:varyColors val="0"/>
        <c:ser>
          <c:idx val="0"/>
          <c:order val="0"/>
          <c:tx>
            <c:strRef>
              <c:f>Sheet1!$B$1</c:f>
              <c:strCache>
                <c:ptCount val="1"/>
                <c:pt idx="0">
                  <c:v>Series 1</c:v>
                </c:pt>
              </c:strCache>
            </c:strRef>
          </c:tx>
          <c:spPr>
            <a:solidFill>
              <a:srgbClr val="D9D9D9"/>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11</c:v>
                </c:pt>
                <c:pt idx="1">
                  <c:v>9</c:v>
                </c:pt>
                <c:pt idx="2">
                  <c:v>11</c:v>
                </c:pt>
                <c:pt idx="3">
                  <c:v>9.5</c:v>
                </c:pt>
                <c:pt idx="4">
                  <c:v>8</c:v>
                </c:pt>
                <c:pt idx="5">
                  <c:v>8</c:v>
                </c:pt>
                <c:pt idx="6">
                  <c:v>12</c:v>
                </c:pt>
                <c:pt idx="7">
                  <c:v>11</c:v>
                </c:pt>
                <c:pt idx="8">
                  <c:v>10</c:v>
                </c:pt>
              </c:numCache>
            </c:numRef>
          </c:val>
          <c:extLst>
            <c:ext xmlns:c16="http://schemas.microsoft.com/office/drawing/2014/chart" uri="{C3380CC4-5D6E-409C-BE32-E72D297353CC}">
              <c16:uniqueId val="{00000000-3153-4C18-A9DE-5BD2C07F3CBE}"/>
            </c:ext>
          </c:extLst>
        </c:ser>
        <c:ser>
          <c:idx val="1"/>
          <c:order val="1"/>
          <c:tx>
            <c:strRef>
              <c:f>Sheet1!$C$1</c:f>
              <c:strCache>
                <c:ptCount val="1"/>
                <c:pt idx="0">
                  <c:v>Series 2</c:v>
                </c:pt>
              </c:strCache>
            </c:strRef>
          </c:tx>
          <c:spPr>
            <a:solidFill>
              <a:srgbClr val="2A3246"/>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2</c:v>
                </c:pt>
                <c:pt idx="1">
                  <c:v>1.7</c:v>
                </c:pt>
                <c:pt idx="2">
                  <c:v>1.9</c:v>
                </c:pt>
                <c:pt idx="3">
                  <c:v>2</c:v>
                </c:pt>
                <c:pt idx="4">
                  <c:v>3</c:v>
                </c:pt>
                <c:pt idx="5">
                  <c:v>2.1</c:v>
                </c:pt>
                <c:pt idx="6">
                  <c:v>2</c:v>
                </c:pt>
                <c:pt idx="7">
                  <c:v>1.3</c:v>
                </c:pt>
                <c:pt idx="8">
                  <c:v>2</c:v>
                </c:pt>
              </c:numCache>
            </c:numRef>
          </c:val>
          <c:extLst>
            <c:ext xmlns:c16="http://schemas.microsoft.com/office/drawing/2014/chart" uri="{C3380CC4-5D6E-409C-BE32-E72D297353CC}">
              <c16:uniqueId val="{00000001-3153-4C18-A9DE-5BD2C07F3CBE}"/>
            </c:ext>
          </c:extLst>
        </c:ser>
        <c:dLbls>
          <c:showLegendKey val="0"/>
          <c:showVal val="0"/>
          <c:showCatName val="0"/>
          <c:showSerName val="0"/>
          <c:showPercent val="0"/>
          <c:showBubbleSize val="0"/>
          <c:showLeaderLines val="0"/>
        </c:dLbls>
        <c:gapWidth val="100"/>
        <c:overlap val="100"/>
        <c:axId val="-120893392"/>
        <c:axId val="-120897200"/>
      </c:barChart>
      <c:catAx>
        <c:axId val="-120893392"/>
        <c:scaling>
          <c:orientation/>
        </c:scaling>
        <c:delete val="1"/>
        <c:axPos val="b"/>
        <c:numFmt formatCode="General" sourceLinked="1"/>
        <c:majorTickMark val="out"/>
        <c:minorTickMark val="none"/>
        <c:crossAx val="-120897200"/>
        <c:auto val="0"/>
        <c:lblAlgn val="ctr"/>
        <c:lblOffset/>
        <c:noMultiLvlLbl val="0"/>
      </c:catAx>
      <c:valAx>
        <c:axId val="-120897200"/>
        <c:scaling>
          <c:orientation/>
        </c:scaling>
        <c:delete val="0"/>
        <c:axPos val="l"/>
        <c:majorGridlines>
          <c:spPr>
            <a:ln w="9525" cap="flat" cmpd="sng" algn="ctr">
              <a:solidFill>
                <a:schemeClr val="tx1">
                  <a:lumMod val="40000"/>
                  <a:lumOff val="60000"/>
                </a:schemeClr>
              </a:solidFill>
              <a:round/>
            </a:ln>
            <a:effectLst/>
          </c:spPr>
        </c:majorGridlines>
        <c:numFmt formatCode="General" sourceLinked="1"/>
        <c:majorTickMark val="out"/>
        <c:minorTickMark val="none"/>
        <c:spPr>
          <a:noFill/>
          <a:ln>
            <a:noFill/>
          </a:ln>
          <a:effectLst/>
        </c:spPr>
        <c:txPr>
          <a:bodyPr rot="-60000000" vert="horz"/>
          <a:p>
            <a:pPr>
              <a:defRPr/>
            </a:pPr>
            <a:endParaRPr lang="zh-CN"/>
          </a:p>
        </c:txPr>
        <c:crossAx val="-120893392"/>
        <c:crosses val="autoZero"/>
        <c:crossBetween val="between"/>
      </c:valAx>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8F310-488D-49C1-BF77-D485224284EB}" type="datetimeFigureOut">
              <a:rPr lang="zh-CN" altLang="en-US" smtClean="0"/>
              <a:t>2020/11/25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4E957-5221-4EB9-8C96-59AB845FBC68}" type="slidenum">
              <a:rPr lang="zh-CN" altLang="en-US" smtClean="0"/>
              <a:t>‹#›</a:t>
            </a:fld>
            <a:endParaRPr lang="zh-CN" altLang="en-US"/>
          </a:p>
        </p:txBody>
      </p:sp>
    </p:spTree>
    <p:extLst>
      <p:ext uri="{BB962C8B-B14F-4D97-AF65-F5344CB8AC3E}">
        <p14:creationId val="157944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086108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022801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438588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04845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875084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411128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24041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377148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031281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335752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344864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159772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898024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089375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178203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753572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303527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749305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604269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113185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651934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963097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4643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253768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8555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1727194"/>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2734171"/>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7923108"/>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7765556"/>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9361650"/>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3717877"/>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4844803"/>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218666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321848"/>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0215921"/>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635257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635546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332708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517616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81543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54258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385836590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925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796673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869313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393702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799709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0311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551706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983717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34518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54940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Tree>
    <p:extLst>
      <p:ext uri="{BB962C8B-B14F-4D97-AF65-F5344CB8AC3E}">
        <p14:creationId val="49253925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37890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
        <p:nvSpPr>
          <p:cNvPr id="5" name="等腰三角形 4"/>
          <p:cNvSpPr/>
          <p:nvPr userDrawn="1"/>
        </p:nvSpPr>
        <p:spPr>
          <a:xfrm rot="10800000">
            <a:off x="-169817" y="-2"/>
            <a:ext cx="1199362" cy="1117602"/>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userDrawn="1"/>
        </p:nvSpPr>
        <p:spPr>
          <a:xfrm rot="10800000">
            <a:off x="429863" y="174789"/>
            <a:ext cx="711367" cy="662873"/>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10800000">
            <a:off x="63193" y="629718"/>
            <a:ext cx="344197" cy="320733"/>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a:off x="11588782" y="5952866"/>
            <a:ext cx="1206436" cy="1124195"/>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11350532" y="6337988"/>
            <a:ext cx="575694" cy="536450"/>
          </a:xfrm>
          <a:prstGeom prst="triangle">
            <a:avLst/>
          </a:prstGeom>
          <a:solidFill>
            <a:srgbClr val="2A3246"/>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11792820" y="6135365"/>
            <a:ext cx="266811" cy="248623"/>
          </a:xfrm>
          <a:prstGeom prst="triangle">
            <a:avLst/>
          </a:prstGeom>
          <a:solidFill>
            <a:srgbClr val="BA8F2D"/>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3112892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Title Only">
    <p:spTree>
      <p:nvGrpSpPr>
        <p:cNvPr id="1" name=""/>
        <p:cNvGrpSpPr/>
        <p:nvPr/>
      </p:nvGrpSpPr>
      <p:grpSpPr>
        <a:xfrm>
          <a:off x="0" y="0"/>
          <a:ext cx="0" cy="0"/>
        </a:xfrm>
      </p:grpSpPr>
    </p:spTree>
    <p:extLst>
      <p:ext uri="{BB962C8B-B14F-4D97-AF65-F5344CB8AC3E}">
        <p14:creationId val="3919671962"/>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设计页面">
    <p:spTree>
      <p:nvGrpSpPr>
        <p:cNvPr id="1" name=""/>
        <p:cNvGrpSpPr/>
        <p:nvPr/>
      </p:nvGrpSpPr>
      <p:grpSpPr>
        <a:xfrm>
          <a:off x="0" y="0"/>
          <a:ext cx="0" cy="0"/>
        </a:xfrm>
      </p:grpSpPr>
    </p:spTree>
    <p:extLst>
      <p:ext uri="{BB962C8B-B14F-4D97-AF65-F5344CB8AC3E}">
        <p14:creationId val="1280568251"/>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r.Z">
    <p:spTree>
      <p:nvGrpSpPr>
        <p:cNvPr id="1" name=""/>
        <p:cNvGrpSpPr/>
        <p:nvPr/>
      </p:nvGrpSpPr>
      <p:grpSpPr>
        <a:xfrm>
          <a:off x="0" y="0"/>
          <a:ext cx="0" cy="0"/>
        </a:xfrm>
      </p:grpSpPr>
    </p:spTree>
    <p:extLst>
      <p:ext uri="{BB962C8B-B14F-4D97-AF65-F5344CB8AC3E}">
        <p14:creationId val="3799982796"/>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Title Slide">
    <p:spTree>
      <p:nvGrpSpPr>
        <p:cNvPr id="1" name=""/>
        <p:cNvGrpSpPr/>
        <p:nvPr/>
      </p:nvGrpSpPr>
      <p:grpSpPr>
        <a:xfrm>
          <a:off x="0" y="0"/>
          <a:ext cx="0" cy="0"/>
        </a:xfrm>
      </p:grpSpPr>
    </p:spTree>
    <p:extLst>
      <p:ext uri="{BB962C8B-B14F-4D97-AF65-F5344CB8AC3E}">
        <p14:creationId val="2538676993"/>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Big Landscape Bottom">
    <p:spTree>
      <p:nvGrpSpPr>
        <p:cNvPr id="1" name=""/>
        <p:cNvGrpSpPr/>
        <p:nvPr/>
      </p:nvGrpSpPr>
      <p:grpSpPr>
        <a:xfrm>
          <a:off x="0" y="0"/>
          <a:ext cx="0" cy="0"/>
        </a:xfrm>
      </p:grpSpPr>
    </p:spTree>
    <p:extLst>
      <p:ext uri="{BB962C8B-B14F-4D97-AF65-F5344CB8AC3E}">
        <p14:creationId val="2512598471"/>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Tree>
    <p:extLst>
      <p:ext uri="{BB962C8B-B14F-4D97-AF65-F5344CB8AC3E}">
        <p14:creationId val="24038812"/>
      </p:ext>
    </p:extLst>
  </p:cSld>
  <p:clrMapOvr>
    <a:masterClrMapping/>
  </p:clrMapOvr>
  <mc:AlternateContent>
    <mc:Choice Requires="p14">
      <p:transition spd="slow" advClick="0" p14:dur="1400">
        <p14:ripple/>
      </p:transition>
    </mc:Choice>
    <mc:Fallback>
      <p:transition spd="slow" advClick="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2.xml" Type="http://schemas.openxmlformats.org/officeDocument/2006/relationships/them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663241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082904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charts/chart2.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3.xml" Type="http://schemas.openxmlformats.org/officeDocument/2006/relationships/chart"/></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 Id="rId3" Target="../media/image8.png" Type="http://schemas.openxmlformats.org/officeDocument/2006/relationships/image"/><Relationship Id="rId4" Target="../media/image10.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charts/chart4.xml" Type="http://schemas.openxmlformats.org/officeDocument/2006/relationships/chart"/></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 Id="rId3" Target="../charts/chart5.xml" Type="http://schemas.openxmlformats.org/officeDocument/2006/relationships/char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7.xml" Type="http://schemas.openxmlformats.org/officeDocument/2006/relationships/notesSlide"/><Relationship Id="rId3" Target="../media/image8.png" Type="http://schemas.openxmlformats.org/officeDocument/2006/relationships/image"/><Relationship Id="rId4" Target="../media/image11.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9.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0.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1.xml" Type="http://schemas.openxmlformats.org/officeDocument/2006/relationships/notesSlide"/><Relationship Id="rId3" Target="../charts/chart6.xml" Type="http://schemas.openxmlformats.org/officeDocument/2006/relationships/chart"/></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2.xml" Type="http://schemas.openxmlformats.org/officeDocument/2006/relationships/notesSlide"/><Relationship Id="rId3" Target="../media/image14.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3.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4.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6.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7.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8.xml" Type="http://schemas.openxmlformats.org/officeDocument/2006/relationships/notesSlide"/><Relationship Id="rId3" Target="../charts/chart7.xml" Type="http://schemas.openxmlformats.org/officeDocument/2006/relationships/chart"/><Relationship Id="rId4" Target="../charts/chart8.xml" Type="http://schemas.openxmlformats.org/officeDocument/2006/relationships/chart"/></Relationships>
</file>

<file path=ppt/slides/_rels/slide4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9.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0.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1.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5.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等腰三角形 12"/>
          <p:cNvSpPr/>
          <p:nvPr/>
        </p:nvSpPr>
        <p:spPr>
          <a:xfrm rot="10800000">
            <a:off x="9365673" y="0"/>
            <a:ext cx="1079724" cy="1006120"/>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a:off x="9680476" y="4290466"/>
            <a:ext cx="2755364" cy="2567534"/>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rot="10800000">
            <a:off x="-169817" y="-2"/>
            <a:ext cx="2760617" cy="2572428"/>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rot="10800000">
            <a:off x="-674915" y="0"/>
            <a:ext cx="2018940" cy="1881310"/>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a:off x="10909183" y="4948888"/>
            <a:ext cx="2048774" cy="1909111"/>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a:off x="1783930" y="-352697"/>
            <a:ext cx="1547123" cy="1441657"/>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a:off x="9753832" y="4397068"/>
            <a:ext cx="748469" cy="697446"/>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a:off x="10550403" y="6018276"/>
            <a:ext cx="760970" cy="709095"/>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rot="10800000">
            <a:off x="1071898" y="101847"/>
            <a:ext cx="792251" cy="738244"/>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rot="10800000">
            <a:off x="1858695" y="1577568"/>
            <a:ext cx="792251" cy="738244"/>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rot="10800000">
            <a:off x="10193719" y="431758"/>
            <a:ext cx="634768" cy="591496"/>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rot="10800000">
            <a:off x="8954215" y="5760400"/>
            <a:ext cx="1542375" cy="1437232"/>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直接连接符 15"/>
          <p:cNvCxnSpPr/>
          <p:nvPr/>
        </p:nvCxnSpPr>
        <p:spPr>
          <a:xfrm>
            <a:off x="5285065" y="15599"/>
            <a:ext cx="462593" cy="860810"/>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796482" y="-49558"/>
            <a:ext cx="427655" cy="795795"/>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095898" y="-610951"/>
            <a:ext cx="632219" cy="1176456"/>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10217" y="1441655"/>
            <a:ext cx="646054" cy="1202200"/>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377029" y="4042998"/>
            <a:ext cx="642900" cy="1196331"/>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126371" y="2594146"/>
            <a:ext cx="370003" cy="688515"/>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092408" y="4290466"/>
            <a:ext cx="501126" cy="932513"/>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580861" y="6307359"/>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433992" y="6190978"/>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50810" y="3649515"/>
            <a:ext cx="388492" cy="722920"/>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85428" y="1716983"/>
            <a:ext cx="459407" cy="854881"/>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211781" y="3005561"/>
            <a:ext cx="7429524" cy="914400"/>
          </a:xfrm>
          <a:prstGeom prst="rect">
            <a:avLst/>
          </a:prstGeom>
          <a:noFill/>
        </p:spPr>
        <p:txBody>
          <a:bodyPr rtlCol="0" wrap="square">
            <a:spAutoFit/>
          </a:bodyPr>
          <a:lstStyle/>
          <a:p>
            <a:pPr algn="ctr"/>
            <a:r>
              <a:rPr altLang="en-US" lang="zh-CN" smtClean="0" sz="5400">
                <a:solidFill>
                  <a:srgbClr val="2A3246"/>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三角风简约PPT模板</a:t>
            </a:r>
          </a:p>
        </p:txBody>
      </p:sp>
      <p:sp>
        <p:nvSpPr>
          <p:cNvPr id="36" name="文本框 35"/>
          <p:cNvSpPr txBox="1"/>
          <p:nvPr/>
        </p:nvSpPr>
        <p:spPr>
          <a:xfrm>
            <a:off x="2898871" y="3886427"/>
            <a:ext cx="6055344" cy="457200"/>
          </a:xfrm>
          <a:prstGeom prst="rect">
            <a:avLst/>
          </a:prstGeom>
          <a:noFill/>
        </p:spPr>
        <p:txBody>
          <a:bodyPr rtlCol="0" wrap="square">
            <a:spAutoFit/>
          </a:bodyPr>
          <a:lstStyle/>
          <a:p>
            <a:pPr algn="ctr">
              <a:lnSpc>
                <a:spcPct val="120000"/>
              </a:lnSpc>
            </a:pPr>
            <a:r>
              <a:rPr altLang="zh-CN" lang="en-US" smtClean="0"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Personnel Business Recruitment Talents raining Elite Management Training TemplaRecruiTraining anagening Template  work report</a:t>
            </a:r>
          </a:p>
        </p:txBody>
      </p:sp>
      <p:sp>
        <p:nvSpPr>
          <p:cNvPr id="37" name="文本框 36"/>
          <p:cNvSpPr txBox="1"/>
          <p:nvPr/>
        </p:nvSpPr>
        <p:spPr>
          <a:xfrm>
            <a:off x="2981804" y="2237200"/>
            <a:ext cx="5889480" cy="914400"/>
          </a:xfrm>
          <a:prstGeom prst="rect">
            <a:avLst/>
          </a:prstGeom>
          <a:noFill/>
        </p:spPr>
        <p:txBody>
          <a:bodyPr rtlCol="0" wrap="square">
            <a:spAutoFit/>
          </a:bodyPr>
          <a:lstStyle/>
          <a:p>
            <a:pPr algn="ctr"/>
            <a:r>
              <a:rPr altLang="zh-CN" lang="en-US" smtClean="0" sz="5400">
                <a:solidFill>
                  <a:srgbClr val="BA8F2D"/>
                </a:solidFill>
                <a:effectLst>
                  <a:outerShdw algn="tl" blurRad="127000" dir="2700000" dist="38100">
                    <a:srgbClr val="000000">
                      <a:alpha val="20000"/>
                    </a:srgbClr>
                  </a:outerShdw>
                </a:effectLst>
                <a:latin charset="-122" panose="02000500000000000000" pitchFamily="2" typeface="Aa楷体"/>
                <a:ea charset="-122" panose="02000500000000000000" pitchFamily="2" typeface="Aa楷体"/>
                <a:cs charset="-122" panose="02000500000000000000" pitchFamily="2" typeface="Aa楷体"/>
              </a:rPr>
              <a:t>Work Report</a:t>
            </a:r>
          </a:p>
        </p:txBody>
      </p:sp>
      <p:sp>
        <p:nvSpPr>
          <p:cNvPr id="38" name="圆角矩形 37"/>
          <p:cNvSpPr/>
          <p:nvPr/>
        </p:nvSpPr>
        <p:spPr>
          <a:xfrm>
            <a:off x="4721576" y="4937261"/>
            <a:ext cx="1138577" cy="249197"/>
          </a:xfrm>
          <a:prstGeom prst="roundRect">
            <a:avLst/>
          </a:prstGeom>
          <a:solidFill>
            <a:srgbClr val="2A3246"/>
          </a:solidFill>
          <a:ln>
            <a:no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effectLst>
                  <a:outerShdw algn="tl" blurRad="12700" dir="2700000" dist="12700">
                    <a:srgbClr val="000000">
                      <a:alpha val="20000"/>
                    </a:srgbClr>
                  </a:outerShdw>
                </a:effectLst>
                <a:latin charset="-122" panose="020b0500000000000000" pitchFamily="34" typeface="思源黑体"/>
                <a:ea charset="-122" panose="020b0500000000000000" pitchFamily="34" typeface="思源黑体"/>
              </a:rPr>
              <a:t>宣传部门</a:t>
            </a:r>
          </a:p>
        </p:txBody>
      </p:sp>
      <p:sp>
        <p:nvSpPr>
          <p:cNvPr id="39" name="圆角矩形 38"/>
          <p:cNvSpPr/>
          <p:nvPr/>
        </p:nvSpPr>
        <p:spPr>
          <a:xfrm>
            <a:off x="6093740" y="4937261"/>
            <a:ext cx="1266727" cy="249197"/>
          </a:xfrm>
          <a:prstGeom prst="roundRect">
            <a:avLst/>
          </a:prstGeom>
          <a:noFill/>
          <a:ln>
            <a:solidFill>
              <a:srgbClr val="BA8F2D"/>
            </a:solid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solidFill>
                  <a:srgbClr val="2A3246"/>
                </a:solidFill>
                <a:effectLst>
                  <a:outerShdw algn="tl" blurRad="12700" dir="2700000" dist="12700">
                    <a:srgbClr val="000000">
                      <a:alpha val="20000"/>
                    </a:srgbClr>
                  </a:outerShdw>
                </a:effectLst>
                <a:latin charset="-122" panose="020b0500000000000000" pitchFamily="34" typeface="思源黑体"/>
                <a:ea charset="-122" panose="020b0500000000000000" pitchFamily="34" typeface="思源黑体"/>
              </a:rPr>
              <a:t>汇报人：优页PPT</a:t>
            </a:r>
          </a:p>
        </p:txBody>
      </p:sp>
    </p:spTree>
    <p:extLst>
      <p:ext uri="{BB962C8B-B14F-4D97-AF65-F5344CB8AC3E}">
        <p14:creationId val="994405180"/>
      </p:ext>
    </p:extLst>
  </p:cSld>
  <p:clrMapOvr>
    <a:masterClrMapping/>
  </p:clrMapOvr>
  <mc:AlternateContent>
    <mc:Choice Requires="p14">
      <p:transition advClick="0" p14:dur="2000" spd="slow"/>
    </mc:Choice>
    <mc:Fallback>
      <p:transition advClick="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9">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9">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0-#ppt_w/2"/>
                                          </p:val>
                                        </p:tav>
                                        <p:tav tm="100000">
                                          <p:val>
                                            <p:strVal val="#ppt_x"/>
                                          </p:val>
                                        </p:tav>
                                      </p:tavLst>
                                    </p:anim>
                                    <p:anim calcmode="lin" valueType="num">
                                      <p:cBhvr additive="base">
                                        <p:cTn dur="500" fill="hold" id="16"/>
                                        <p:tgtEl>
                                          <p:spTgt spid="3"/>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9">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0-#ppt_w/2"/>
                                          </p:val>
                                        </p:tav>
                                        <p:tav tm="100000">
                                          <p:val>
                                            <p:strVal val="#ppt_x"/>
                                          </p:val>
                                        </p:tav>
                                      </p:tavLst>
                                    </p:anim>
                                    <p:anim calcmode="lin" valueType="num">
                                      <p:cBhvr additive="base">
                                        <p:cTn dur="500" fill="hold" id="20"/>
                                        <p:tgtEl>
                                          <p:spTgt spid="10"/>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9">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0-#ppt_w/2"/>
                                          </p:val>
                                        </p:tav>
                                        <p:tav tm="100000">
                                          <p:val>
                                            <p:strVal val="#ppt_x"/>
                                          </p:val>
                                        </p:tav>
                                      </p:tavLst>
                                    </p:anim>
                                    <p:anim calcmode="lin" valueType="num">
                                      <p:cBhvr additive="base">
                                        <p:cTn dur="500" fill="hold" id="24"/>
                                        <p:tgtEl>
                                          <p:spTgt spid="11"/>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500" fill="hold" id="27"/>
                                        <p:tgtEl>
                                          <p:spTgt spid="21"/>
                                        </p:tgtEl>
                                        <p:attrNameLst>
                                          <p:attrName>ppt_x</p:attrName>
                                        </p:attrNameLst>
                                      </p:cBhvr>
                                      <p:tavLst>
                                        <p:tav tm="0">
                                          <p:val>
                                            <p:strVal val="0-#ppt_w/2"/>
                                          </p:val>
                                        </p:tav>
                                        <p:tav tm="100000">
                                          <p:val>
                                            <p:strVal val="#ppt_x"/>
                                          </p:val>
                                        </p:tav>
                                      </p:tavLst>
                                    </p:anim>
                                    <p:anim calcmode="lin" valueType="num">
                                      <p:cBhvr additive="base">
                                        <p:cTn dur="500" fill="hold" id="28"/>
                                        <p:tgtEl>
                                          <p:spTgt spid="21"/>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500" fill="hold" id="31"/>
                                        <p:tgtEl>
                                          <p:spTgt spid="22"/>
                                        </p:tgtEl>
                                        <p:attrNameLst>
                                          <p:attrName>ppt_x</p:attrName>
                                        </p:attrNameLst>
                                      </p:cBhvr>
                                      <p:tavLst>
                                        <p:tav tm="0">
                                          <p:val>
                                            <p:strVal val="0-#ppt_w/2"/>
                                          </p:val>
                                        </p:tav>
                                        <p:tav tm="100000">
                                          <p:val>
                                            <p:strVal val="#ppt_x"/>
                                          </p:val>
                                        </p:tav>
                                      </p:tavLst>
                                    </p:anim>
                                    <p:anim calcmode="lin" valueType="num">
                                      <p:cBhvr additive="base">
                                        <p:cTn dur="500" fill="hold" id="32"/>
                                        <p:tgtEl>
                                          <p:spTgt spid="22"/>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additive="base">
                                        <p:cTn dur="500" fill="hold" id="35"/>
                                        <p:tgtEl>
                                          <p:spTgt spid="31"/>
                                        </p:tgtEl>
                                        <p:attrNameLst>
                                          <p:attrName>ppt_x</p:attrName>
                                        </p:attrNameLst>
                                      </p:cBhvr>
                                      <p:tavLst>
                                        <p:tav tm="0">
                                          <p:val>
                                            <p:strVal val="0-#ppt_w/2"/>
                                          </p:val>
                                        </p:tav>
                                        <p:tav tm="100000">
                                          <p:val>
                                            <p:strVal val="#ppt_x"/>
                                          </p:val>
                                        </p:tav>
                                      </p:tavLst>
                                    </p:anim>
                                    <p:anim calcmode="lin" valueType="num">
                                      <p:cBhvr additive="base">
                                        <p:cTn dur="500" fill="hold" id="36"/>
                                        <p:tgtEl>
                                          <p:spTgt spid="31"/>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9">
                                  <p:stCondLst>
                                    <p:cond delay="0"/>
                                  </p:stCondLst>
                                  <p:childTnLst>
                                    <p:set>
                                      <p:cBhvr>
                                        <p:cTn dur="1" fill="hold" id="38">
                                          <p:stCondLst>
                                            <p:cond delay="0"/>
                                          </p:stCondLst>
                                        </p:cTn>
                                        <p:tgtEl>
                                          <p:spTgt spid="34"/>
                                        </p:tgtEl>
                                        <p:attrNameLst>
                                          <p:attrName>style.visibility</p:attrName>
                                        </p:attrNameLst>
                                      </p:cBhvr>
                                      <p:to>
                                        <p:strVal val="visible"/>
                                      </p:to>
                                    </p:set>
                                    <p:anim calcmode="lin" valueType="num">
                                      <p:cBhvr additive="base">
                                        <p:cTn dur="500" fill="hold" id="39"/>
                                        <p:tgtEl>
                                          <p:spTgt spid="34"/>
                                        </p:tgtEl>
                                        <p:attrNameLst>
                                          <p:attrName>ppt_x</p:attrName>
                                        </p:attrNameLst>
                                      </p:cBhvr>
                                      <p:tavLst>
                                        <p:tav tm="0">
                                          <p:val>
                                            <p:strVal val="0-#ppt_w/2"/>
                                          </p:val>
                                        </p:tav>
                                        <p:tav tm="100000">
                                          <p:val>
                                            <p:strVal val="#ppt_x"/>
                                          </p:val>
                                        </p:tav>
                                      </p:tavLst>
                                    </p:anim>
                                    <p:anim calcmode="lin" valueType="num">
                                      <p:cBhvr additive="base">
                                        <p:cTn dur="500" fill="hold" id="40"/>
                                        <p:tgtEl>
                                          <p:spTgt spid="34"/>
                                        </p:tgtEl>
                                        <p:attrNameLst>
                                          <p:attrName>ppt_y</p:attrName>
                                        </p:attrNameLst>
                                      </p:cBhvr>
                                      <p:tavLst>
                                        <p:tav tm="0">
                                          <p:val>
                                            <p:strVal val="0-#ppt_h/2"/>
                                          </p:val>
                                        </p:tav>
                                        <p:tav tm="100000">
                                          <p:val>
                                            <p:strVal val="#ppt_y"/>
                                          </p:val>
                                        </p:tav>
                                      </p:tavLst>
                                    </p:anim>
                                  </p:childTnLst>
                                </p:cTn>
                              </p:par>
                              <p:par>
                                <p:cTn fill="hold" id="41" nodeType="withEffect" presetClass="entr" presetID="2" presetSubtype="9">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500" fill="hold" id="43"/>
                                        <p:tgtEl>
                                          <p:spTgt spid="16"/>
                                        </p:tgtEl>
                                        <p:attrNameLst>
                                          <p:attrName>ppt_x</p:attrName>
                                        </p:attrNameLst>
                                      </p:cBhvr>
                                      <p:tavLst>
                                        <p:tav tm="0">
                                          <p:val>
                                            <p:strVal val="0-#ppt_w/2"/>
                                          </p:val>
                                        </p:tav>
                                        <p:tav tm="100000">
                                          <p:val>
                                            <p:strVal val="#ppt_x"/>
                                          </p:val>
                                        </p:tav>
                                      </p:tavLst>
                                    </p:anim>
                                    <p:anim calcmode="lin" valueType="num">
                                      <p:cBhvr additive="base">
                                        <p:cTn dur="500" fill="hold" id="44"/>
                                        <p:tgtEl>
                                          <p:spTgt spid="16"/>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6">
                                  <p:stCondLst>
                                    <p:cond delay="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fill="hold" id="47"/>
                                        <p:tgtEl>
                                          <p:spTgt spid="7"/>
                                        </p:tgtEl>
                                        <p:attrNameLst>
                                          <p:attrName>ppt_x</p:attrName>
                                        </p:attrNameLst>
                                      </p:cBhvr>
                                      <p:tavLst>
                                        <p:tav tm="0">
                                          <p:val>
                                            <p:strVal val="1+#ppt_w/2"/>
                                          </p:val>
                                        </p:tav>
                                        <p:tav tm="100000">
                                          <p:val>
                                            <p:strVal val="#ppt_x"/>
                                          </p:val>
                                        </p:tav>
                                      </p:tavLst>
                                    </p:anim>
                                    <p:anim calcmode="lin" valueType="num">
                                      <p:cBhvr additive="base">
                                        <p:cTn dur="500" fill="hold" id="48"/>
                                        <p:tgtEl>
                                          <p:spTgt spid="7"/>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6">
                                  <p:stCondLst>
                                    <p:cond delay="0"/>
                                  </p:stCondLst>
                                  <p:childTnLst>
                                    <p:set>
                                      <p:cBhvr>
                                        <p:cTn dur="1" fill="hold" id="50">
                                          <p:stCondLst>
                                            <p:cond delay="0"/>
                                          </p:stCondLst>
                                        </p:cTn>
                                        <p:tgtEl>
                                          <p:spTgt spid="6"/>
                                        </p:tgtEl>
                                        <p:attrNameLst>
                                          <p:attrName>style.visibility</p:attrName>
                                        </p:attrNameLst>
                                      </p:cBhvr>
                                      <p:to>
                                        <p:strVal val="visible"/>
                                      </p:to>
                                    </p:set>
                                    <p:anim calcmode="lin" valueType="num">
                                      <p:cBhvr additive="base">
                                        <p:cTn dur="500" fill="hold" id="51"/>
                                        <p:tgtEl>
                                          <p:spTgt spid="6"/>
                                        </p:tgtEl>
                                        <p:attrNameLst>
                                          <p:attrName>ppt_x</p:attrName>
                                        </p:attrNameLst>
                                      </p:cBhvr>
                                      <p:tavLst>
                                        <p:tav tm="0">
                                          <p:val>
                                            <p:strVal val="1+#ppt_w/2"/>
                                          </p:val>
                                        </p:tav>
                                        <p:tav tm="100000">
                                          <p:val>
                                            <p:strVal val="#ppt_x"/>
                                          </p:val>
                                        </p:tav>
                                      </p:tavLst>
                                    </p:anim>
                                    <p:anim calcmode="lin" valueType="num">
                                      <p:cBhvr additive="base">
                                        <p:cTn dur="500" fill="hold" id="52"/>
                                        <p:tgtEl>
                                          <p:spTgt spid="6"/>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6">
                                  <p:stCondLst>
                                    <p:cond delay="0"/>
                                  </p:stCondLst>
                                  <p:childTnLst>
                                    <p:set>
                                      <p:cBhvr>
                                        <p:cTn dur="1" fill="hold" id="54">
                                          <p:stCondLst>
                                            <p:cond delay="0"/>
                                          </p:stCondLst>
                                        </p:cTn>
                                        <p:tgtEl>
                                          <p:spTgt spid="4"/>
                                        </p:tgtEl>
                                        <p:attrNameLst>
                                          <p:attrName>style.visibility</p:attrName>
                                        </p:attrNameLst>
                                      </p:cBhvr>
                                      <p:to>
                                        <p:strVal val="visible"/>
                                      </p:to>
                                    </p:set>
                                    <p:anim calcmode="lin" valueType="num">
                                      <p:cBhvr additive="base">
                                        <p:cTn dur="500" fill="hold" id="55"/>
                                        <p:tgtEl>
                                          <p:spTgt spid="4"/>
                                        </p:tgtEl>
                                        <p:attrNameLst>
                                          <p:attrName>ppt_x</p:attrName>
                                        </p:attrNameLst>
                                      </p:cBhvr>
                                      <p:tavLst>
                                        <p:tav tm="0">
                                          <p:val>
                                            <p:strVal val="1+#ppt_w/2"/>
                                          </p:val>
                                        </p:tav>
                                        <p:tav tm="100000">
                                          <p:val>
                                            <p:strVal val="#ppt_x"/>
                                          </p:val>
                                        </p:tav>
                                      </p:tavLst>
                                    </p:anim>
                                    <p:anim calcmode="lin" valueType="num">
                                      <p:cBhvr additive="base">
                                        <p:cTn dur="500" fill="hold" id="56"/>
                                        <p:tgtEl>
                                          <p:spTgt spid="4"/>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6">
                                  <p:stCondLst>
                                    <p:cond delay="0"/>
                                  </p:stCondLst>
                                  <p:childTnLst>
                                    <p:set>
                                      <p:cBhvr>
                                        <p:cTn dur="1" fill="hold" id="58">
                                          <p:stCondLst>
                                            <p:cond delay="0"/>
                                          </p:stCondLst>
                                        </p:cTn>
                                        <p:tgtEl>
                                          <p:spTgt spid="5"/>
                                        </p:tgtEl>
                                        <p:attrNameLst>
                                          <p:attrName>style.visibility</p:attrName>
                                        </p:attrNameLst>
                                      </p:cBhvr>
                                      <p:to>
                                        <p:strVal val="visible"/>
                                      </p:to>
                                    </p:set>
                                    <p:anim calcmode="lin" valueType="num">
                                      <p:cBhvr additive="base">
                                        <p:cTn dur="500" fill="hold" id="59"/>
                                        <p:tgtEl>
                                          <p:spTgt spid="5"/>
                                        </p:tgtEl>
                                        <p:attrNameLst>
                                          <p:attrName>ppt_x</p:attrName>
                                        </p:attrNameLst>
                                      </p:cBhvr>
                                      <p:tavLst>
                                        <p:tav tm="0">
                                          <p:val>
                                            <p:strVal val="1+#ppt_w/2"/>
                                          </p:val>
                                        </p:tav>
                                        <p:tav tm="100000">
                                          <p:val>
                                            <p:strVal val="#ppt_x"/>
                                          </p:val>
                                        </p:tav>
                                      </p:tavLst>
                                    </p:anim>
                                    <p:anim calcmode="lin" valueType="num">
                                      <p:cBhvr additive="base">
                                        <p:cTn dur="500" fill="hold" id="60"/>
                                        <p:tgtEl>
                                          <p:spTgt spid="5"/>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6">
                                  <p:stCondLst>
                                    <p:cond delay="0"/>
                                  </p:stCondLst>
                                  <p:childTnLst>
                                    <p:set>
                                      <p:cBhvr>
                                        <p:cTn dur="1" fill="hold" id="62">
                                          <p:stCondLst>
                                            <p:cond delay="0"/>
                                          </p:stCondLst>
                                        </p:cTn>
                                        <p:tgtEl>
                                          <p:spTgt spid="14"/>
                                        </p:tgtEl>
                                        <p:attrNameLst>
                                          <p:attrName>style.visibility</p:attrName>
                                        </p:attrNameLst>
                                      </p:cBhvr>
                                      <p:to>
                                        <p:strVal val="visible"/>
                                      </p:to>
                                    </p:set>
                                    <p:anim calcmode="lin" valueType="num">
                                      <p:cBhvr additive="base">
                                        <p:cTn dur="500" fill="hold" id="63"/>
                                        <p:tgtEl>
                                          <p:spTgt spid="14"/>
                                        </p:tgtEl>
                                        <p:attrNameLst>
                                          <p:attrName>ppt_x</p:attrName>
                                        </p:attrNameLst>
                                      </p:cBhvr>
                                      <p:tavLst>
                                        <p:tav tm="0">
                                          <p:val>
                                            <p:strVal val="1+#ppt_w/2"/>
                                          </p:val>
                                        </p:tav>
                                        <p:tav tm="100000">
                                          <p:val>
                                            <p:strVal val="#ppt_x"/>
                                          </p:val>
                                        </p:tav>
                                      </p:tavLst>
                                    </p:anim>
                                    <p:anim calcmode="lin" valueType="num">
                                      <p:cBhvr additive="base">
                                        <p:cTn dur="500" fill="hold" id="64"/>
                                        <p:tgtEl>
                                          <p:spTgt spid="14"/>
                                        </p:tgtEl>
                                        <p:attrNameLst>
                                          <p:attrName>ppt_y</p:attrName>
                                        </p:attrNameLst>
                                      </p:cBhvr>
                                      <p:tavLst>
                                        <p:tav tm="0">
                                          <p:val>
                                            <p:strVal val="1+#ppt_h/2"/>
                                          </p:val>
                                        </p:tav>
                                        <p:tav tm="100000">
                                          <p:val>
                                            <p:strVal val="#ppt_y"/>
                                          </p:val>
                                        </p:tav>
                                      </p:tavLst>
                                    </p:anim>
                                  </p:childTnLst>
                                </p:cTn>
                              </p:par>
                              <p:par>
                                <p:cTn fill="hold" id="65" nodeType="withEffect" presetClass="entr" presetID="2" presetSubtype="6">
                                  <p:stCondLst>
                                    <p:cond delay="0"/>
                                  </p:stCondLst>
                                  <p:childTnLst>
                                    <p:set>
                                      <p:cBhvr>
                                        <p:cTn dur="1" fill="hold" id="66">
                                          <p:stCondLst>
                                            <p:cond delay="0"/>
                                          </p:stCondLst>
                                        </p:cTn>
                                        <p:tgtEl>
                                          <p:spTgt spid="24"/>
                                        </p:tgtEl>
                                        <p:attrNameLst>
                                          <p:attrName>style.visibility</p:attrName>
                                        </p:attrNameLst>
                                      </p:cBhvr>
                                      <p:to>
                                        <p:strVal val="visible"/>
                                      </p:to>
                                    </p:set>
                                    <p:anim calcmode="lin" valueType="num">
                                      <p:cBhvr additive="base">
                                        <p:cTn dur="500" fill="hold" id="67"/>
                                        <p:tgtEl>
                                          <p:spTgt spid="24"/>
                                        </p:tgtEl>
                                        <p:attrNameLst>
                                          <p:attrName>ppt_x</p:attrName>
                                        </p:attrNameLst>
                                      </p:cBhvr>
                                      <p:tavLst>
                                        <p:tav tm="0">
                                          <p:val>
                                            <p:strVal val="1+#ppt_w/2"/>
                                          </p:val>
                                        </p:tav>
                                        <p:tav tm="100000">
                                          <p:val>
                                            <p:strVal val="#ppt_x"/>
                                          </p:val>
                                        </p:tav>
                                      </p:tavLst>
                                    </p:anim>
                                    <p:anim calcmode="lin" valueType="num">
                                      <p:cBhvr additive="base">
                                        <p:cTn dur="500" fill="hold" id="68"/>
                                        <p:tgtEl>
                                          <p:spTgt spid="24"/>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6">
                                  <p:stCondLst>
                                    <p:cond delay="0"/>
                                  </p:stCondLst>
                                  <p:childTnLst>
                                    <p:set>
                                      <p:cBhvr>
                                        <p:cTn dur="1" fill="hold" id="70">
                                          <p:stCondLst>
                                            <p:cond delay="0"/>
                                          </p:stCondLst>
                                        </p:cTn>
                                        <p:tgtEl>
                                          <p:spTgt spid="25"/>
                                        </p:tgtEl>
                                        <p:attrNameLst>
                                          <p:attrName>style.visibility</p:attrName>
                                        </p:attrNameLst>
                                      </p:cBhvr>
                                      <p:to>
                                        <p:strVal val="visible"/>
                                      </p:to>
                                    </p:set>
                                    <p:anim calcmode="lin" valueType="num">
                                      <p:cBhvr additive="base">
                                        <p:cTn dur="500" fill="hold" id="71"/>
                                        <p:tgtEl>
                                          <p:spTgt spid="25"/>
                                        </p:tgtEl>
                                        <p:attrNameLst>
                                          <p:attrName>ppt_x</p:attrName>
                                        </p:attrNameLst>
                                      </p:cBhvr>
                                      <p:tavLst>
                                        <p:tav tm="0">
                                          <p:val>
                                            <p:strVal val="1+#ppt_w/2"/>
                                          </p:val>
                                        </p:tav>
                                        <p:tav tm="100000">
                                          <p:val>
                                            <p:strVal val="#ppt_x"/>
                                          </p:val>
                                        </p:tav>
                                      </p:tavLst>
                                    </p:anim>
                                    <p:anim calcmode="lin" valueType="num">
                                      <p:cBhvr additive="base">
                                        <p:cTn dur="500" fill="hold" id="72"/>
                                        <p:tgtEl>
                                          <p:spTgt spid="25"/>
                                        </p:tgtEl>
                                        <p:attrNameLst>
                                          <p:attrName>ppt_y</p:attrName>
                                        </p:attrNameLst>
                                      </p:cBhvr>
                                      <p:tavLst>
                                        <p:tav tm="0">
                                          <p:val>
                                            <p:strVal val="1+#ppt_h/2"/>
                                          </p:val>
                                        </p:tav>
                                        <p:tav tm="100000">
                                          <p:val>
                                            <p:strVal val="#ppt_y"/>
                                          </p:val>
                                        </p:tav>
                                      </p:tavLst>
                                    </p:anim>
                                  </p:childTnLst>
                                </p:cTn>
                              </p:par>
                              <p:par>
                                <p:cTn fill="hold" id="73" nodeType="withEffect" presetClass="entr" presetID="2" presetSubtype="6">
                                  <p:stCondLst>
                                    <p:cond delay="0"/>
                                  </p:stCondLst>
                                  <p:childTnLst>
                                    <p:set>
                                      <p:cBhvr>
                                        <p:cTn dur="1" fill="hold" id="74">
                                          <p:stCondLst>
                                            <p:cond delay="0"/>
                                          </p:stCondLst>
                                        </p:cTn>
                                        <p:tgtEl>
                                          <p:spTgt spid="28"/>
                                        </p:tgtEl>
                                        <p:attrNameLst>
                                          <p:attrName>style.visibility</p:attrName>
                                        </p:attrNameLst>
                                      </p:cBhvr>
                                      <p:to>
                                        <p:strVal val="visible"/>
                                      </p:to>
                                    </p:set>
                                    <p:anim calcmode="lin" valueType="num">
                                      <p:cBhvr additive="base">
                                        <p:cTn dur="500" fill="hold" id="75"/>
                                        <p:tgtEl>
                                          <p:spTgt spid="28"/>
                                        </p:tgtEl>
                                        <p:attrNameLst>
                                          <p:attrName>ppt_x</p:attrName>
                                        </p:attrNameLst>
                                      </p:cBhvr>
                                      <p:tavLst>
                                        <p:tav tm="0">
                                          <p:val>
                                            <p:strVal val="1+#ppt_w/2"/>
                                          </p:val>
                                        </p:tav>
                                        <p:tav tm="100000">
                                          <p:val>
                                            <p:strVal val="#ppt_x"/>
                                          </p:val>
                                        </p:tav>
                                      </p:tavLst>
                                    </p:anim>
                                    <p:anim calcmode="lin" valueType="num">
                                      <p:cBhvr additive="base">
                                        <p:cTn dur="500" fill="hold" id="76"/>
                                        <p:tgtEl>
                                          <p:spTgt spid="28"/>
                                        </p:tgtEl>
                                        <p:attrNameLst>
                                          <p:attrName>ppt_y</p:attrName>
                                        </p:attrNameLst>
                                      </p:cBhvr>
                                      <p:tavLst>
                                        <p:tav tm="0">
                                          <p:val>
                                            <p:strVal val="1+#ppt_h/2"/>
                                          </p:val>
                                        </p:tav>
                                        <p:tav tm="100000">
                                          <p:val>
                                            <p:strVal val="#ppt_y"/>
                                          </p:val>
                                        </p:tav>
                                      </p:tavLst>
                                    </p:anim>
                                  </p:childTnLst>
                                </p:cTn>
                              </p:par>
                              <p:par>
                                <p:cTn fill="hold" id="77" nodeType="withEffect" presetClass="entr" presetID="2" presetSubtype="6">
                                  <p:stCondLst>
                                    <p:cond delay="0"/>
                                  </p:stCondLst>
                                  <p:childTnLst>
                                    <p:set>
                                      <p:cBhvr>
                                        <p:cTn dur="1" fill="hold" id="78">
                                          <p:stCondLst>
                                            <p:cond delay="0"/>
                                          </p:stCondLst>
                                        </p:cTn>
                                        <p:tgtEl>
                                          <p:spTgt spid="29"/>
                                        </p:tgtEl>
                                        <p:attrNameLst>
                                          <p:attrName>style.visibility</p:attrName>
                                        </p:attrNameLst>
                                      </p:cBhvr>
                                      <p:to>
                                        <p:strVal val="visible"/>
                                      </p:to>
                                    </p:set>
                                    <p:anim calcmode="lin" valueType="num">
                                      <p:cBhvr additive="base">
                                        <p:cTn dur="500" fill="hold" id="79"/>
                                        <p:tgtEl>
                                          <p:spTgt spid="29"/>
                                        </p:tgtEl>
                                        <p:attrNameLst>
                                          <p:attrName>ppt_x</p:attrName>
                                        </p:attrNameLst>
                                      </p:cBhvr>
                                      <p:tavLst>
                                        <p:tav tm="0">
                                          <p:val>
                                            <p:strVal val="1+#ppt_w/2"/>
                                          </p:val>
                                        </p:tav>
                                        <p:tav tm="100000">
                                          <p:val>
                                            <p:strVal val="#ppt_x"/>
                                          </p:val>
                                        </p:tav>
                                      </p:tavLst>
                                    </p:anim>
                                    <p:anim calcmode="lin" valueType="num">
                                      <p:cBhvr additive="base">
                                        <p:cTn dur="500" fill="hold" id="80"/>
                                        <p:tgtEl>
                                          <p:spTgt spid="29"/>
                                        </p:tgtEl>
                                        <p:attrNameLst>
                                          <p:attrName>ppt_y</p:attrName>
                                        </p:attrNameLst>
                                      </p:cBhvr>
                                      <p:tavLst>
                                        <p:tav tm="0">
                                          <p:val>
                                            <p:strVal val="1+#ppt_h/2"/>
                                          </p:val>
                                        </p:tav>
                                        <p:tav tm="100000">
                                          <p:val>
                                            <p:strVal val="#ppt_y"/>
                                          </p:val>
                                        </p:tav>
                                      </p:tavLst>
                                    </p:anim>
                                  </p:childTnLst>
                                </p:cTn>
                              </p:par>
                              <p:par>
                                <p:cTn fill="hold" id="81" nodeType="withEffect" presetClass="entr" presetID="2" presetSubtype="6">
                                  <p:stCondLst>
                                    <p:cond delay="0"/>
                                  </p:stCondLst>
                                  <p:childTnLst>
                                    <p:set>
                                      <p:cBhvr>
                                        <p:cTn dur="1" fill="hold" id="82">
                                          <p:stCondLst>
                                            <p:cond delay="0"/>
                                          </p:stCondLst>
                                        </p:cTn>
                                        <p:tgtEl>
                                          <p:spTgt spid="30"/>
                                        </p:tgtEl>
                                        <p:attrNameLst>
                                          <p:attrName>style.visibility</p:attrName>
                                        </p:attrNameLst>
                                      </p:cBhvr>
                                      <p:to>
                                        <p:strVal val="visible"/>
                                      </p:to>
                                    </p:set>
                                    <p:anim calcmode="lin" valueType="num">
                                      <p:cBhvr additive="base">
                                        <p:cTn dur="500" fill="hold" id="83"/>
                                        <p:tgtEl>
                                          <p:spTgt spid="30"/>
                                        </p:tgtEl>
                                        <p:attrNameLst>
                                          <p:attrName>ppt_x</p:attrName>
                                        </p:attrNameLst>
                                      </p:cBhvr>
                                      <p:tavLst>
                                        <p:tav tm="0">
                                          <p:val>
                                            <p:strVal val="1+#ppt_w/2"/>
                                          </p:val>
                                        </p:tav>
                                        <p:tav tm="100000">
                                          <p:val>
                                            <p:strVal val="#ppt_x"/>
                                          </p:val>
                                        </p:tav>
                                      </p:tavLst>
                                    </p:anim>
                                    <p:anim calcmode="lin" valueType="num">
                                      <p:cBhvr additive="base">
                                        <p:cTn dur="500" fill="hold" id="84"/>
                                        <p:tgtEl>
                                          <p:spTgt spid="30"/>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1">
                                  <p:stCondLst>
                                    <p:cond delay="0"/>
                                  </p:stCondLst>
                                  <p:childTnLst>
                                    <p:set>
                                      <p:cBhvr>
                                        <p:cTn dur="1" fill="hold" id="86">
                                          <p:stCondLst>
                                            <p:cond delay="0"/>
                                          </p:stCondLst>
                                        </p:cTn>
                                        <p:tgtEl>
                                          <p:spTgt spid="12"/>
                                        </p:tgtEl>
                                        <p:attrNameLst>
                                          <p:attrName>style.visibility</p:attrName>
                                        </p:attrNameLst>
                                      </p:cBhvr>
                                      <p:to>
                                        <p:strVal val="visible"/>
                                      </p:to>
                                    </p:set>
                                    <p:anim calcmode="lin" valueType="num">
                                      <p:cBhvr additive="base">
                                        <p:cTn dur="500" fill="hold" id="87"/>
                                        <p:tgtEl>
                                          <p:spTgt spid="12"/>
                                        </p:tgtEl>
                                        <p:attrNameLst>
                                          <p:attrName>ppt_x</p:attrName>
                                        </p:attrNameLst>
                                      </p:cBhvr>
                                      <p:tavLst>
                                        <p:tav tm="0">
                                          <p:val>
                                            <p:strVal val="#ppt_x"/>
                                          </p:val>
                                        </p:tav>
                                        <p:tav tm="100000">
                                          <p:val>
                                            <p:strVal val="#ppt_x"/>
                                          </p:val>
                                        </p:tav>
                                      </p:tavLst>
                                    </p:anim>
                                    <p:anim calcmode="lin" valueType="num">
                                      <p:cBhvr additive="base">
                                        <p:cTn dur="500" fill="hold" id="88"/>
                                        <p:tgtEl>
                                          <p:spTgt spid="12"/>
                                        </p:tgtEl>
                                        <p:attrNameLst>
                                          <p:attrName>ppt_y</p:attrName>
                                        </p:attrNameLst>
                                      </p:cBhvr>
                                      <p:tavLst>
                                        <p:tav tm="0">
                                          <p:val>
                                            <p:strVal val="0-#ppt_h/2"/>
                                          </p:val>
                                        </p:tav>
                                        <p:tav tm="100000">
                                          <p:val>
                                            <p:strVal val="#ppt_y"/>
                                          </p:val>
                                        </p:tav>
                                      </p:tavLst>
                                    </p:anim>
                                  </p:childTnLst>
                                </p:cTn>
                              </p:par>
                              <p:par>
                                <p:cTn fill="hold" grpId="0" id="89" nodeType="withEffect" presetClass="entr" presetID="2" presetSubtype="1">
                                  <p:stCondLst>
                                    <p:cond delay="0"/>
                                  </p:stCondLst>
                                  <p:childTnLst>
                                    <p:set>
                                      <p:cBhvr>
                                        <p:cTn dur="1" fill="hold" id="90">
                                          <p:stCondLst>
                                            <p:cond delay="0"/>
                                          </p:stCondLst>
                                        </p:cTn>
                                        <p:tgtEl>
                                          <p:spTgt spid="13"/>
                                        </p:tgtEl>
                                        <p:attrNameLst>
                                          <p:attrName>style.visibility</p:attrName>
                                        </p:attrNameLst>
                                      </p:cBhvr>
                                      <p:to>
                                        <p:strVal val="visible"/>
                                      </p:to>
                                    </p:set>
                                    <p:anim calcmode="lin" valueType="num">
                                      <p:cBhvr additive="base">
                                        <p:cTn dur="500" fill="hold" id="91"/>
                                        <p:tgtEl>
                                          <p:spTgt spid="13"/>
                                        </p:tgtEl>
                                        <p:attrNameLst>
                                          <p:attrName>ppt_x</p:attrName>
                                        </p:attrNameLst>
                                      </p:cBhvr>
                                      <p:tavLst>
                                        <p:tav tm="0">
                                          <p:val>
                                            <p:strVal val="#ppt_x"/>
                                          </p:val>
                                        </p:tav>
                                        <p:tav tm="100000">
                                          <p:val>
                                            <p:strVal val="#ppt_x"/>
                                          </p:val>
                                        </p:tav>
                                      </p:tavLst>
                                    </p:anim>
                                    <p:anim calcmode="lin" valueType="num">
                                      <p:cBhvr additive="base">
                                        <p:cTn dur="500" fill="hold" id="92"/>
                                        <p:tgtEl>
                                          <p:spTgt spid="13"/>
                                        </p:tgtEl>
                                        <p:attrNameLst>
                                          <p:attrName>ppt_y</p:attrName>
                                        </p:attrNameLst>
                                      </p:cBhvr>
                                      <p:tavLst>
                                        <p:tav tm="0">
                                          <p:val>
                                            <p:strVal val="0-#ppt_h/2"/>
                                          </p:val>
                                        </p:tav>
                                        <p:tav tm="100000">
                                          <p:val>
                                            <p:strVal val="#ppt_y"/>
                                          </p:val>
                                        </p:tav>
                                      </p:tavLst>
                                    </p:anim>
                                  </p:childTnLst>
                                </p:cTn>
                              </p:par>
                              <p:par>
                                <p:cTn fill="hold" id="93" nodeType="withEffect" presetClass="entr" presetID="2" presetSubtype="1">
                                  <p:stCondLst>
                                    <p:cond delay="0"/>
                                  </p:stCondLst>
                                  <p:childTnLst>
                                    <p:set>
                                      <p:cBhvr>
                                        <p:cTn dur="1" fill="hold" id="94">
                                          <p:stCondLst>
                                            <p:cond delay="0"/>
                                          </p:stCondLst>
                                        </p:cTn>
                                        <p:tgtEl>
                                          <p:spTgt spid="20"/>
                                        </p:tgtEl>
                                        <p:attrNameLst>
                                          <p:attrName>style.visibility</p:attrName>
                                        </p:attrNameLst>
                                      </p:cBhvr>
                                      <p:to>
                                        <p:strVal val="visible"/>
                                      </p:to>
                                    </p:set>
                                    <p:anim calcmode="lin" valueType="num">
                                      <p:cBhvr additive="base">
                                        <p:cTn dur="500" fill="hold" id="95"/>
                                        <p:tgtEl>
                                          <p:spTgt spid="20"/>
                                        </p:tgtEl>
                                        <p:attrNameLst>
                                          <p:attrName>ppt_x</p:attrName>
                                        </p:attrNameLst>
                                      </p:cBhvr>
                                      <p:tavLst>
                                        <p:tav tm="0">
                                          <p:val>
                                            <p:strVal val="#ppt_x"/>
                                          </p:val>
                                        </p:tav>
                                        <p:tav tm="100000">
                                          <p:val>
                                            <p:strVal val="#ppt_x"/>
                                          </p:val>
                                        </p:tav>
                                      </p:tavLst>
                                    </p:anim>
                                    <p:anim calcmode="lin" valueType="num">
                                      <p:cBhvr additive="base">
                                        <p:cTn dur="500" fill="hold" id="96"/>
                                        <p:tgtEl>
                                          <p:spTgt spid="20"/>
                                        </p:tgtEl>
                                        <p:attrNameLst>
                                          <p:attrName>ppt_y</p:attrName>
                                        </p:attrNameLst>
                                      </p:cBhvr>
                                      <p:tavLst>
                                        <p:tav tm="0">
                                          <p:val>
                                            <p:strVal val="0-#ppt_h/2"/>
                                          </p:val>
                                        </p:tav>
                                        <p:tav tm="100000">
                                          <p:val>
                                            <p:strVal val="#ppt_y"/>
                                          </p:val>
                                        </p:tav>
                                      </p:tavLst>
                                    </p:anim>
                                  </p:childTnLst>
                                </p:cTn>
                              </p:par>
                              <p:par>
                                <p:cTn fill="hold" grpId="0" id="97" nodeType="withEffect" presetClass="entr" presetID="41" presetSubtype="0">
                                  <p:stCondLst>
                                    <p:cond delay="250"/>
                                  </p:stCondLst>
                                  <p:iterate type="lt">
                                    <p:tmPct val="10000"/>
                                  </p:iterate>
                                  <p:childTnLst>
                                    <p:set>
                                      <p:cBhvr>
                                        <p:cTn dur="1" fill="hold" id="98">
                                          <p:stCondLst>
                                            <p:cond delay="0"/>
                                          </p:stCondLst>
                                        </p:cTn>
                                        <p:tgtEl>
                                          <p:spTgt spid="35"/>
                                        </p:tgtEl>
                                        <p:attrNameLst>
                                          <p:attrName>style.visibility</p:attrName>
                                        </p:attrNameLst>
                                      </p:cBhvr>
                                      <p:to>
                                        <p:strVal val="visible"/>
                                      </p:to>
                                    </p:set>
                                    <p:anim calcmode="lin" valueType="num">
                                      <p:cBhvr>
                                        <p:cTn dur="500" fill="hold" id="99"/>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0"/>
                                        <p:tgtEl>
                                          <p:spTgt spid="35"/>
                                        </p:tgtEl>
                                        <p:attrNameLst>
                                          <p:attrName>ppt_y</p:attrName>
                                        </p:attrNameLst>
                                      </p:cBhvr>
                                      <p:tavLst>
                                        <p:tav tm="0">
                                          <p:val>
                                            <p:strVal val="#ppt_y"/>
                                          </p:val>
                                        </p:tav>
                                        <p:tav tm="100000">
                                          <p:val>
                                            <p:strVal val="#ppt_y"/>
                                          </p:val>
                                        </p:tav>
                                      </p:tavLst>
                                    </p:anim>
                                    <p:anim calcmode="lin" valueType="num">
                                      <p:cBhvr>
                                        <p:cTn dur="500" fill="hold" id="101"/>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2"/>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3" tmFilter="0,0; .5, 1; 1, 1"/>
                                        <p:tgtEl>
                                          <p:spTgt spid="35"/>
                                        </p:tgtEl>
                                      </p:cBhvr>
                                    </p:animEffect>
                                  </p:childTnLst>
                                </p:cTn>
                              </p:par>
                              <p:par>
                                <p:cTn fill="hold" grpId="0" id="104" nodeType="withEffect" presetClass="entr" presetID="42" presetSubtype="0">
                                  <p:stCondLst>
                                    <p:cond delay="1000"/>
                                  </p:stCondLst>
                                  <p:childTnLst>
                                    <p:set>
                                      <p:cBhvr>
                                        <p:cTn dur="1" fill="hold" id="105">
                                          <p:stCondLst>
                                            <p:cond delay="0"/>
                                          </p:stCondLst>
                                        </p:cTn>
                                        <p:tgtEl>
                                          <p:spTgt spid="37"/>
                                        </p:tgtEl>
                                        <p:attrNameLst>
                                          <p:attrName>style.visibility</p:attrName>
                                        </p:attrNameLst>
                                      </p:cBhvr>
                                      <p:to>
                                        <p:strVal val="visible"/>
                                      </p:to>
                                    </p:set>
                                    <p:animEffect filter="fade" transition="in">
                                      <p:cBhvr>
                                        <p:cTn dur="1000" id="106"/>
                                        <p:tgtEl>
                                          <p:spTgt spid="37"/>
                                        </p:tgtEl>
                                      </p:cBhvr>
                                    </p:animEffect>
                                    <p:anim calcmode="lin" valueType="num">
                                      <p:cBhvr>
                                        <p:cTn dur="1000" fill="hold" id="107"/>
                                        <p:tgtEl>
                                          <p:spTgt spid="37"/>
                                        </p:tgtEl>
                                        <p:attrNameLst>
                                          <p:attrName>ppt_x</p:attrName>
                                        </p:attrNameLst>
                                      </p:cBhvr>
                                      <p:tavLst>
                                        <p:tav tm="0">
                                          <p:val>
                                            <p:strVal val="#ppt_x"/>
                                          </p:val>
                                        </p:tav>
                                        <p:tav tm="100000">
                                          <p:val>
                                            <p:strVal val="#ppt_x"/>
                                          </p:val>
                                        </p:tav>
                                      </p:tavLst>
                                    </p:anim>
                                    <p:anim calcmode="lin" valueType="num">
                                      <p:cBhvr>
                                        <p:cTn dur="1000" fill="hold" id="108"/>
                                        <p:tgtEl>
                                          <p:spTgt spid="37"/>
                                        </p:tgtEl>
                                        <p:attrNameLst>
                                          <p:attrName>ppt_y</p:attrName>
                                        </p:attrNameLst>
                                      </p:cBhvr>
                                      <p:tavLst>
                                        <p:tav tm="0">
                                          <p:val>
                                            <p:strVal val="#ppt_y+.1"/>
                                          </p:val>
                                        </p:tav>
                                        <p:tav tm="100000">
                                          <p:val>
                                            <p:strVal val="#ppt_y"/>
                                          </p:val>
                                        </p:tav>
                                      </p:tavLst>
                                    </p:anim>
                                  </p:childTnLst>
                                </p:cTn>
                              </p:par>
                              <p:par>
                                <p:cTn fill="hold" grpId="0" id="109" nodeType="withEffect" presetClass="entr" presetID="22" presetSubtype="8">
                                  <p:stCondLst>
                                    <p:cond delay="2500"/>
                                  </p:stCondLst>
                                  <p:childTnLst>
                                    <p:set>
                                      <p:cBhvr>
                                        <p:cTn dur="1" fill="hold" id="110">
                                          <p:stCondLst>
                                            <p:cond delay="0"/>
                                          </p:stCondLst>
                                        </p:cTn>
                                        <p:tgtEl>
                                          <p:spTgt spid="36"/>
                                        </p:tgtEl>
                                        <p:attrNameLst>
                                          <p:attrName>style.visibility</p:attrName>
                                        </p:attrNameLst>
                                      </p:cBhvr>
                                      <p:to>
                                        <p:strVal val="visible"/>
                                      </p:to>
                                    </p:set>
                                    <p:animEffect filter="wipe(left)" transition="in">
                                      <p:cBhvr>
                                        <p:cTn dur="500" id="111"/>
                                        <p:tgtEl>
                                          <p:spTgt spid="36"/>
                                        </p:tgtEl>
                                      </p:cBhvr>
                                    </p:animEffect>
                                  </p:childTnLst>
                                </p:cTn>
                              </p:par>
                              <p:par>
                                <p:cTn fill="hold" grpId="0" id="112" nodeType="withEffect" presetClass="entr" presetID="37" presetSubtype="0">
                                  <p:stCondLst>
                                    <p:cond delay="3500"/>
                                  </p:stCondLst>
                                  <p:childTnLst>
                                    <p:set>
                                      <p:cBhvr>
                                        <p:cTn dur="1" fill="hold" id="113">
                                          <p:stCondLst>
                                            <p:cond delay="0"/>
                                          </p:stCondLst>
                                        </p:cTn>
                                        <p:tgtEl>
                                          <p:spTgt spid="39"/>
                                        </p:tgtEl>
                                        <p:attrNameLst>
                                          <p:attrName>style.visibility</p:attrName>
                                        </p:attrNameLst>
                                      </p:cBhvr>
                                      <p:to>
                                        <p:strVal val="visible"/>
                                      </p:to>
                                    </p:set>
                                    <p:animEffect filter="fade" transition="in">
                                      <p:cBhvr>
                                        <p:cTn dur="1000" id="114"/>
                                        <p:tgtEl>
                                          <p:spTgt spid="39"/>
                                        </p:tgtEl>
                                      </p:cBhvr>
                                    </p:animEffect>
                                    <p:anim calcmode="lin" valueType="num">
                                      <p:cBhvr>
                                        <p:cTn dur="1000" fill="hold" id="115"/>
                                        <p:tgtEl>
                                          <p:spTgt spid="39"/>
                                        </p:tgtEl>
                                        <p:attrNameLst>
                                          <p:attrName>ppt_x</p:attrName>
                                        </p:attrNameLst>
                                      </p:cBhvr>
                                      <p:tavLst>
                                        <p:tav tm="0">
                                          <p:val>
                                            <p:strVal val="#ppt_x"/>
                                          </p:val>
                                        </p:tav>
                                        <p:tav tm="100000">
                                          <p:val>
                                            <p:strVal val="#ppt_x"/>
                                          </p:val>
                                        </p:tav>
                                      </p:tavLst>
                                    </p:anim>
                                    <p:anim calcmode="lin" valueType="num">
                                      <p:cBhvr>
                                        <p:cTn decel="100000" dur="900" fill="hold" id="116"/>
                                        <p:tgtEl>
                                          <p:spTgt spid="39"/>
                                        </p:tgtEl>
                                        <p:attrNameLst>
                                          <p:attrName>ppt_y</p:attrName>
                                        </p:attrNameLst>
                                      </p:cBhvr>
                                      <p:tavLst>
                                        <p:tav tm="0">
                                          <p:val>
                                            <p:strVal val="#ppt_y+1"/>
                                          </p:val>
                                        </p:tav>
                                        <p:tav tm="100000">
                                          <p:val>
                                            <p:strVal val="#ppt_y-.03"/>
                                          </p:val>
                                        </p:tav>
                                      </p:tavLst>
                                    </p:anim>
                                    <p:anim calcmode="lin" valueType="num">
                                      <p:cBhvr>
                                        <p:cTn accel="100000" dur="100" fill="hold" id="117">
                                          <p:stCondLst>
                                            <p:cond delay="900"/>
                                          </p:stCondLst>
                                        </p:cTn>
                                        <p:tgtEl>
                                          <p:spTgt spid="39"/>
                                        </p:tgtEl>
                                        <p:attrNameLst>
                                          <p:attrName>ppt_y</p:attrName>
                                        </p:attrNameLst>
                                      </p:cBhvr>
                                      <p:tavLst>
                                        <p:tav tm="0">
                                          <p:val>
                                            <p:strVal val="#ppt_y-.03"/>
                                          </p:val>
                                        </p:tav>
                                        <p:tav tm="100000">
                                          <p:val>
                                            <p:strVal val="#ppt_y"/>
                                          </p:val>
                                        </p:tav>
                                      </p:tavLst>
                                    </p:anim>
                                  </p:childTnLst>
                                </p:cTn>
                              </p:par>
                              <p:par>
                                <p:cTn fill="hold" grpId="0" id="118" nodeType="withEffect" presetClass="entr" presetID="37" presetSubtype="0">
                                  <p:stCondLst>
                                    <p:cond delay="4000"/>
                                  </p:stCondLst>
                                  <p:childTnLst>
                                    <p:set>
                                      <p:cBhvr>
                                        <p:cTn dur="1" fill="hold" id="119">
                                          <p:stCondLst>
                                            <p:cond delay="0"/>
                                          </p:stCondLst>
                                        </p:cTn>
                                        <p:tgtEl>
                                          <p:spTgt spid="38"/>
                                        </p:tgtEl>
                                        <p:attrNameLst>
                                          <p:attrName>style.visibility</p:attrName>
                                        </p:attrNameLst>
                                      </p:cBhvr>
                                      <p:to>
                                        <p:strVal val="visible"/>
                                      </p:to>
                                    </p:set>
                                    <p:animEffect filter="fade" transition="in">
                                      <p:cBhvr>
                                        <p:cTn dur="1000" id="120"/>
                                        <p:tgtEl>
                                          <p:spTgt spid="38"/>
                                        </p:tgtEl>
                                      </p:cBhvr>
                                    </p:animEffect>
                                    <p:anim calcmode="lin" valueType="num">
                                      <p:cBhvr>
                                        <p:cTn dur="1000" fill="hold" id="121"/>
                                        <p:tgtEl>
                                          <p:spTgt spid="38"/>
                                        </p:tgtEl>
                                        <p:attrNameLst>
                                          <p:attrName>ppt_x</p:attrName>
                                        </p:attrNameLst>
                                      </p:cBhvr>
                                      <p:tavLst>
                                        <p:tav tm="0">
                                          <p:val>
                                            <p:strVal val="#ppt_x"/>
                                          </p:val>
                                        </p:tav>
                                        <p:tav tm="100000">
                                          <p:val>
                                            <p:strVal val="#ppt_x"/>
                                          </p:val>
                                        </p:tav>
                                      </p:tavLst>
                                    </p:anim>
                                    <p:anim calcmode="lin" valueType="num">
                                      <p:cBhvr>
                                        <p:cTn decel="100000" dur="900" fill="hold" id="122"/>
                                        <p:tgtEl>
                                          <p:spTgt spid="38"/>
                                        </p:tgtEl>
                                        <p:attrNameLst>
                                          <p:attrName>ppt_y</p:attrName>
                                        </p:attrNameLst>
                                      </p:cBhvr>
                                      <p:tavLst>
                                        <p:tav tm="0">
                                          <p:val>
                                            <p:strVal val="#ppt_y+1"/>
                                          </p:val>
                                        </p:tav>
                                        <p:tav tm="100000">
                                          <p:val>
                                            <p:strVal val="#ppt_y-.03"/>
                                          </p:val>
                                        </p:tav>
                                      </p:tavLst>
                                    </p:anim>
                                    <p:anim calcmode="lin" valueType="num">
                                      <p:cBhvr>
                                        <p:cTn accel="100000" dur="100" fill="hold" id="123">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7"/>
      <p:bldP grpId="0" spid="9"/>
      <p:bldP grpId="0" spid="8"/>
      <p:bldP grpId="0" spid="6"/>
      <p:bldP grpId="0" spid="3"/>
      <p:bldP grpId="0" spid="4"/>
      <p:bldP grpId="0" spid="5"/>
      <p:bldP grpId="0" spid="10"/>
      <p:bldP grpId="0" spid="11"/>
      <p:bldP grpId="0" spid="12"/>
      <p:bldP grpId="0" spid="14"/>
      <p:bldP grpId="0" spid="35"/>
      <p:bldP grpId="0" spid="36"/>
      <p:bldP grpId="0" spid="37"/>
      <p:bldP grpId="0" spid="38"/>
      <p:bldP grpId="0" spid="3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924"/>
          <p:cNvSpPr/>
          <p:nvPr/>
        </p:nvSpPr>
        <p:spPr bwMode="auto">
          <a:xfrm>
            <a:off x="5576835" y="2898772"/>
            <a:ext cx="3115887" cy="1552514"/>
          </a:xfrm>
          <a:custGeom>
            <a:gdLst>
              <a:gd fmla="*/ 81 w 163" name="T0"/>
              <a:gd fmla="*/ 0 h 81" name="T1"/>
              <a:gd fmla="*/ 0 w 163" name="T2"/>
              <a:gd fmla="*/ 81 h 81" name="T3"/>
              <a:gd fmla="*/ 163 w 163" name="T4"/>
              <a:gd fmla="*/ 81 h 81" name="T5"/>
              <a:gd fmla="*/ 81 w 163" name="T6"/>
              <a:gd fmla="*/ 0 h 81" name="T7"/>
            </a:gdLst>
            <a:cxnLst>
              <a:cxn ang="0">
                <a:pos x="T0" y="T1"/>
              </a:cxn>
              <a:cxn ang="0">
                <a:pos x="T2" y="T3"/>
              </a:cxn>
              <a:cxn ang="0">
                <a:pos x="T4" y="T5"/>
              </a:cxn>
              <a:cxn ang="0">
                <a:pos x="T6" y="T7"/>
              </a:cxn>
            </a:cxnLst>
            <a:rect b="b" l="0" r="r" t="0"/>
            <a:pathLst>
              <a:path h="81" w="163">
                <a:moveTo>
                  <a:pt x="81" y="0"/>
                </a:moveTo>
                <a:cubicBezTo>
                  <a:pt x="37" y="0"/>
                  <a:pt x="0" y="36"/>
                  <a:pt x="0" y="81"/>
                </a:cubicBezTo>
                <a:cubicBezTo>
                  <a:pt x="163" y="81"/>
                  <a:pt x="163" y="81"/>
                  <a:pt x="163" y="81"/>
                </a:cubicBezTo>
                <a:cubicBezTo>
                  <a:pt x="162" y="36"/>
                  <a:pt x="126" y="0"/>
                  <a:pt x="81" y="0"/>
                </a:cubicBezTo>
                <a:close/>
              </a:path>
            </a:pathLst>
          </a:custGeom>
          <a:solidFill>
            <a:srgbClr val="BA8F2D"/>
          </a:solidFill>
          <a:ln w="25400">
            <a:noFill/>
          </a:ln>
          <a:effectLst>
            <a:outerShdw algn="tl" blurRad="254000" dir="2700000" dist="63500" rotWithShape="0">
              <a:prstClr val="black">
                <a:alpha val="20000"/>
              </a:prstClr>
            </a:outerShdw>
          </a:effectLst>
          <a:scene3d>
            <a:camera prst="orthographicFront"/>
            <a:lightRig dir="t" rig="twoPt"/>
          </a:scene3d>
          <a:sp3d prstMaterial="plastic">
            <a:extrusionClr>
              <a:schemeClr val="accent1"/>
            </a:extrusionClr>
            <a:contourClr>
              <a:schemeClr val="tx2"/>
            </a:contourClr>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solidFill>
                <a:srgbClr val="FFFFFF"/>
              </a:solidFill>
              <a:latin charset="-122" panose="020b0500000000000000" pitchFamily="34" typeface="思源黑体"/>
            </a:endParaRPr>
          </a:p>
        </p:txBody>
      </p:sp>
      <p:sp>
        <p:nvSpPr>
          <p:cNvPr id="3" name="Freeform 925"/>
          <p:cNvSpPr/>
          <p:nvPr/>
        </p:nvSpPr>
        <p:spPr bwMode="auto">
          <a:xfrm>
            <a:off x="9074748" y="3647886"/>
            <a:ext cx="1606799" cy="803399"/>
          </a:xfrm>
          <a:custGeom>
            <a:gdLst>
              <a:gd fmla="*/ 42 w 84" name="T0"/>
              <a:gd fmla="*/ 0 h 42" name="T1"/>
              <a:gd fmla="*/ 0 w 84" name="T2"/>
              <a:gd fmla="*/ 42 h 42" name="T3"/>
              <a:gd fmla="*/ 84 w 84" name="T4"/>
              <a:gd fmla="*/ 42 h 42" name="T5"/>
              <a:gd fmla="*/ 42 w 84" name="T6"/>
              <a:gd fmla="*/ 0 h 42" name="T7"/>
            </a:gdLst>
            <a:cxnLst>
              <a:cxn ang="0">
                <a:pos x="T0" y="T1"/>
              </a:cxn>
              <a:cxn ang="0">
                <a:pos x="T2" y="T3"/>
              </a:cxn>
              <a:cxn ang="0">
                <a:pos x="T4" y="T5"/>
              </a:cxn>
              <a:cxn ang="0">
                <a:pos x="T6" y="T7"/>
              </a:cxn>
            </a:cxnLst>
            <a:rect b="b" l="0" r="r" t="0"/>
            <a:pathLst>
              <a:path h="42" w="84">
                <a:moveTo>
                  <a:pt x="42" y="0"/>
                </a:moveTo>
                <a:cubicBezTo>
                  <a:pt x="19" y="0"/>
                  <a:pt x="0" y="19"/>
                  <a:pt x="0" y="42"/>
                </a:cubicBezTo>
                <a:cubicBezTo>
                  <a:pt x="84" y="42"/>
                  <a:pt x="84" y="42"/>
                  <a:pt x="84" y="42"/>
                </a:cubicBezTo>
                <a:cubicBezTo>
                  <a:pt x="84" y="19"/>
                  <a:pt x="65" y="0"/>
                  <a:pt x="42" y="0"/>
                </a:cubicBezTo>
                <a:close/>
              </a:path>
            </a:pathLst>
          </a:custGeom>
          <a:solidFill>
            <a:schemeClr val="tx1">
              <a:lumMod val="65000"/>
              <a:lumOff val="35000"/>
            </a:schemeClr>
          </a:solidFill>
          <a:ln w="25400">
            <a:noFill/>
          </a:ln>
          <a:effectLst>
            <a:outerShdw algn="tl" blurRad="254000" dir="2700000" dist="63500" rotWithShape="0">
              <a:prstClr val="black">
                <a:alpha val="20000"/>
              </a:prstClr>
            </a:outerShdw>
          </a:effectLst>
          <a:scene3d>
            <a:camera prst="orthographicFront"/>
            <a:lightRig dir="t" rig="twoPt"/>
          </a:scene3d>
          <a:sp3d prstMaterial="plastic">
            <a:extrusionClr>
              <a:schemeClr val="accent1"/>
            </a:extrusionClr>
            <a:contourClr>
              <a:schemeClr val="tx2"/>
            </a:contourClr>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solidFill>
                <a:srgbClr val="FFFFFF"/>
              </a:solidFill>
              <a:latin charset="-122" panose="020b0500000000000000" pitchFamily="34" typeface="思源黑体"/>
            </a:endParaRPr>
          </a:p>
        </p:txBody>
      </p:sp>
      <p:sp>
        <p:nvSpPr>
          <p:cNvPr id="4" name="文本框 6"/>
          <p:cNvSpPr txBox="1"/>
          <p:nvPr/>
        </p:nvSpPr>
        <p:spPr>
          <a:xfrm>
            <a:off x="6477950" y="3377931"/>
            <a:ext cx="1741212" cy="1005840"/>
          </a:xfrm>
          <a:prstGeom prst="rect">
            <a:avLst/>
          </a:prstGeom>
          <a:noFill/>
        </p:spPr>
        <p:txBody>
          <a:bodyPr rtlCol="0" wrap="square">
            <a:spAutoFit/>
          </a:bodyPr>
          <a:lstStyle/>
          <a:p>
            <a:r>
              <a:rPr altLang="zh-CN" lang="en-US" sz="6000">
                <a:solidFill>
                  <a:srgbClr val="FFFFFF"/>
                </a:solidFill>
                <a:latin charset="0" pitchFamily="34" typeface="Impact"/>
              </a:rPr>
              <a:t>18%</a:t>
            </a:r>
          </a:p>
        </p:txBody>
      </p:sp>
      <p:sp>
        <p:nvSpPr>
          <p:cNvPr id="5" name="文本框 7"/>
          <p:cNvSpPr txBox="1"/>
          <p:nvPr/>
        </p:nvSpPr>
        <p:spPr>
          <a:xfrm>
            <a:off x="9574985" y="3750647"/>
            <a:ext cx="890709" cy="640080"/>
          </a:xfrm>
          <a:prstGeom prst="rect">
            <a:avLst/>
          </a:prstGeom>
          <a:noFill/>
        </p:spPr>
        <p:txBody>
          <a:bodyPr rtlCol="0" wrap="square">
            <a:spAutoFit/>
          </a:bodyPr>
          <a:lstStyle/>
          <a:p>
            <a:r>
              <a:rPr altLang="zh-CN" lang="en-US" sz="3600">
                <a:solidFill>
                  <a:srgbClr val="FFFFFF"/>
                </a:solidFill>
                <a:latin charset="0" pitchFamily="34" typeface="Impact"/>
              </a:rPr>
              <a:t>8%</a:t>
            </a:r>
          </a:p>
        </p:txBody>
      </p:sp>
      <p:sp>
        <p:nvSpPr>
          <p:cNvPr id="6" name="文本框 8"/>
          <p:cNvSpPr txBox="1"/>
          <p:nvPr/>
        </p:nvSpPr>
        <p:spPr>
          <a:xfrm>
            <a:off x="828199" y="5228309"/>
            <a:ext cx="8863479" cy="777240"/>
          </a:xfrm>
          <a:prstGeom prst="rect">
            <a:avLst/>
          </a:prstGeom>
          <a:noFill/>
        </p:spPr>
        <p:txBody>
          <a:bodyPr rtlCol="0" wrap="square">
            <a:spAutoFit/>
          </a:bodyPr>
          <a:lstStyle/>
          <a:p>
            <a:pPr>
              <a:lnSpc>
                <a:spcPct val="15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rPr>
              <a:t>单击这里修改填写你的文字内容，或复制的文本信息。单击这里修改填写你的文字内容，或复制的文本信息。单击这里修改填写你的文字内容，或复制的文本信息。单击这里修改填写你的文字内容，或复制的文本信息。单击这里修改填写你的文字内容，或复制的文本信息。单击这里修改填写你的文字内容，或复制的文本信息。</a:t>
            </a:r>
          </a:p>
        </p:txBody>
      </p:sp>
      <p:sp>
        <p:nvSpPr>
          <p:cNvPr id="7" name="TextBox 2"/>
          <p:cNvSpPr txBox="1"/>
          <p:nvPr/>
        </p:nvSpPr>
        <p:spPr>
          <a:xfrm>
            <a:off x="827193" y="4846750"/>
            <a:ext cx="1808480" cy="335280"/>
          </a:xfrm>
          <a:prstGeom prst="rect">
            <a:avLst/>
          </a:prstGeom>
          <a:noFill/>
        </p:spPr>
        <p:txBody>
          <a:bodyPr rtlCol="0" wrap="none">
            <a:spAutoFit/>
          </a:bodyPr>
          <a:lstStyle/>
          <a:p>
            <a:r>
              <a:rPr altLang="en-US" b="1" lang="zh-CN" sz="1600">
                <a:solidFill>
                  <a:schemeClr val="tx1">
                    <a:lumMod val="65000"/>
                    <a:lumOff val="35000"/>
                  </a:schemeClr>
                </a:solidFill>
                <a:latin charset="-122" panose="020b0500000000000000" pitchFamily="34" typeface="思源黑体"/>
                <a:ea charset="-122" panose="020b0500000000000000" pitchFamily="34" typeface="思源黑体"/>
              </a:rPr>
              <a:t>单击添加主题内容</a:t>
            </a:r>
          </a:p>
        </p:txBody>
      </p:sp>
      <p:sp>
        <p:nvSpPr>
          <p:cNvPr id="8" name="弧形 7"/>
          <p:cNvSpPr/>
          <p:nvPr/>
        </p:nvSpPr>
        <p:spPr>
          <a:xfrm rot="21357190">
            <a:off x="3404508" y="2352064"/>
            <a:ext cx="2450808" cy="2450808"/>
          </a:xfrm>
          <a:prstGeom prst="arc">
            <a:avLst>
              <a:gd fmla="val 14932750" name="adj1"/>
              <a:gd fmla="val 20793166" name="adj2"/>
            </a:avLst>
          </a:prstGeom>
          <a:ln>
            <a:solidFill>
              <a:srgbClr val="141F23"/>
            </a:solidFill>
            <a:prstDash val="dash"/>
            <a:headEnd type="triangle"/>
            <a:tailEnd type="diamon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4D4D4D"/>
              </a:solidFill>
            </a:endParaRPr>
          </a:p>
        </p:txBody>
      </p:sp>
      <p:sp>
        <p:nvSpPr>
          <p:cNvPr id="9" name="弧形 8"/>
          <p:cNvSpPr/>
          <p:nvPr/>
        </p:nvSpPr>
        <p:spPr>
          <a:xfrm rot="20149456">
            <a:off x="7021905" y="2707272"/>
            <a:ext cx="3048679" cy="3048679"/>
          </a:xfrm>
          <a:prstGeom prst="arc">
            <a:avLst>
              <a:gd fmla="val 17796743" name="adj1"/>
              <a:gd fmla="val 20793166" name="adj2"/>
            </a:avLst>
          </a:prstGeom>
          <a:ln>
            <a:solidFill>
              <a:srgbClr val="141F23"/>
            </a:solidFill>
            <a:prstDash val="dash"/>
            <a:headEnd type="triangle"/>
            <a:tailEnd type="diamon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00">
              <a:solidFill>
                <a:srgbClr val="4D4D4D"/>
              </a:solidFill>
            </a:endParaRPr>
          </a:p>
        </p:txBody>
      </p:sp>
      <p:cxnSp>
        <p:nvCxnSpPr>
          <p:cNvPr id="10" name="直接连接符 9"/>
          <p:cNvCxnSpPr/>
          <p:nvPr/>
        </p:nvCxnSpPr>
        <p:spPr>
          <a:xfrm>
            <a:off x="0" y="4451286"/>
            <a:ext cx="12192000" cy="0"/>
          </a:xfrm>
          <a:prstGeom prst="line">
            <a:avLst/>
          </a:prstGeom>
          <a:ln w="34925">
            <a:solidFill>
              <a:schemeClr val="bg1">
                <a:lumMod val="75000"/>
              </a:schemeClr>
            </a:solidFill>
          </a:ln>
          <a:effectLst>
            <a:outerShdw algn="tl" blurRad="254000" dir="2700000" dist="635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Freeform 923"/>
          <p:cNvSpPr/>
          <p:nvPr/>
        </p:nvSpPr>
        <p:spPr bwMode="auto">
          <a:xfrm>
            <a:off x="1135295" y="2399361"/>
            <a:ext cx="4076712" cy="2051924"/>
          </a:xfrm>
          <a:custGeom>
            <a:gdLst>
              <a:gd fmla="*/ 106 w 213" name="T0"/>
              <a:gd fmla="*/ 0 h 107" name="T1"/>
              <a:gd fmla="*/ 0 w 213" name="T2"/>
              <a:gd fmla="*/ 107 h 107" name="T3"/>
              <a:gd fmla="*/ 213 w 213" name="T4"/>
              <a:gd fmla="*/ 107 h 107" name="T5"/>
              <a:gd fmla="*/ 106 w 213" name="T6"/>
              <a:gd fmla="*/ 0 h 107" name="T7"/>
            </a:gdLst>
            <a:cxnLst>
              <a:cxn ang="0">
                <a:pos x="T0" y="T1"/>
              </a:cxn>
              <a:cxn ang="0">
                <a:pos x="T2" y="T3"/>
              </a:cxn>
              <a:cxn ang="0">
                <a:pos x="T4" y="T5"/>
              </a:cxn>
              <a:cxn ang="0">
                <a:pos x="T6" y="T7"/>
              </a:cxn>
            </a:cxnLst>
            <a:rect b="b" l="0" r="r" t="0"/>
            <a:pathLst>
              <a:path h="107" w="213">
                <a:moveTo>
                  <a:pt x="106" y="0"/>
                </a:moveTo>
                <a:cubicBezTo>
                  <a:pt x="48" y="0"/>
                  <a:pt x="0" y="48"/>
                  <a:pt x="0" y="107"/>
                </a:cubicBezTo>
                <a:cubicBezTo>
                  <a:pt x="213" y="107"/>
                  <a:pt x="213" y="107"/>
                  <a:pt x="213" y="107"/>
                </a:cubicBezTo>
                <a:cubicBezTo>
                  <a:pt x="213" y="48"/>
                  <a:pt x="165" y="0"/>
                  <a:pt x="106" y="0"/>
                </a:cubicBezTo>
                <a:close/>
              </a:path>
            </a:pathLst>
          </a:custGeom>
          <a:solidFill>
            <a:srgbClr val="2A3246"/>
          </a:solidFill>
          <a:ln w="38100">
            <a:noFill/>
          </a:ln>
          <a:effectLst>
            <a:outerShdw algn="tl" blurRad="254000" dir="2700000" dist="63500" rotWithShape="0">
              <a:prstClr val="black">
                <a:alpha val="20000"/>
              </a:prstClr>
            </a:outerShdw>
          </a:effectLst>
          <a:scene3d>
            <a:camera prst="orthographicFront"/>
            <a:lightRig dir="t" rig="twoPt"/>
          </a:scene3d>
          <a:sp3d prstMaterial="plastic">
            <a:extrusionClr>
              <a:schemeClr val="accent1"/>
            </a:extrusionClr>
            <a:contourClr>
              <a:schemeClr val="tx2"/>
            </a:contourClr>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3">
              <a:solidFill>
                <a:srgbClr val="FFFFFF"/>
              </a:solidFill>
              <a:latin charset="-122" panose="020b0500000000000000" pitchFamily="34" typeface="思源黑体"/>
            </a:endParaRPr>
          </a:p>
        </p:txBody>
      </p:sp>
      <p:sp>
        <p:nvSpPr>
          <p:cNvPr id="12" name="文本框 5"/>
          <p:cNvSpPr txBox="1"/>
          <p:nvPr/>
        </p:nvSpPr>
        <p:spPr>
          <a:xfrm>
            <a:off x="2052244" y="3164948"/>
            <a:ext cx="2239916" cy="1188720"/>
          </a:xfrm>
          <a:prstGeom prst="rect">
            <a:avLst/>
          </a:prstGeom>
          <a:noFill/>
        </p:spPr>
        <p:txBody>
          <a:bodyPr rtlCol="0" wrap="square">
            <a:spAutoFit/>
          </a:bodyPr>
          <a:lstStyle/>
          <a:p>
            <a:r>
              <a:rPr altLang="zh-CN" lang="en-US" sz="7200">
                <a:solidFill>
                  <a:srgbClr val="FFFFFF"/>
                </a:solidFill>
                <a:latin charset="0" pitchFamily="34" typeface="Impact"/>
              </a:rPr>
              <a:t>28%</a:t>
            </a:r>
          </a:p>
        </p:txBody>
      </p:sp>
      <p:grpSp>
        <p:nvGrpSpPr>
          <p:cNvPr id="16" name="组合 15"/>
          <p:cNvGrpSpPr/>
          <p:nvPr/>
        </p:nvGrpSpPr>
        <p:grpSpPr>
          <a:xfrm>
            <a:off x="3713117" y="483868"/>
            <a:ext cx="4765766" cy="718465"/>
            <a:chOff x="3784390" y="377466"/>
            <a:chExt cx="4765766" cy="718465"/>
          </a:xfrm>
        </p:grpSpPr>
        <p:sp>
          <p:nvSpPr>
            <p:cNvPr id="17" name="矩形 16"/>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重点项目概述</a:t>
              </a:r>
            </a:p>
          </p:txBody>
        </p:sp>
        <p:sp>
          <p:nvSpPr>
            <p:cNvPr id="18" name="文本框 17"/>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326389552"/>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ppt_x"/>
                                          </p:val>
                                        </p:tav>
                                        <p:tav tm="100000">
                                          <p:val>
                                            <p:strVal val="#ppt_x"/>
                                          </p:val>
                                        </p:tav>
                                      </p:tavLst>
                                    </p:anim>
                                    <p:anim calcmode="lin" valueType="num">
                                      <p:cBhvr additive="base">
                                        <p:cTn dur="500" fill="hold" id="13"/>
                                        <p:tgtEl>
                                          <p:spTgt spid="11"/>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ppt_x"/>
                                          </p:val>
                                        </p:tav>
                                        <p:tav tm="100000">
                                          <p:val>
                                            <p:strVal val="#ppt_x"/>
                                          </p:val>
                                        </p:tav>
                                      </p:tavLst>
                                    </p:anim>
                                    <p:anim calcmode="lin" valueType="num">
                                      <p:cBhvr additive="base">
                                        <p:cTn dur="500" fill="hold" id="18"/>
                                        <p:tgtEl>
                                          <p:spTgt spid="12"/>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1">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500" fill="hold" id="22"/>
                                        <p:tgtEl>
                                          <p:spTgt spid="2"/>
                                        </p:tgtEl>
                                        <p:attrNameLst>
                                          <p:attrName>ppt_x</p:attrName>
                                        </p:attrNameLst>
                                      </p:cBhvr>
                                      <p:tavLst>
                                        <p:tav tm="0">
                                          <p:val>
                                            <p:strVal val="#ppt_x"/>
                                          </p:val>
                                        </p:tav>
                                        <p:tav tm="100000">
                                          <p:val>
                                            <p:strVal val="#ppt_x"/>
                                          </p:val>
                                        </p:tav>
                                      </p:tavLst>
                                    </p:anim>
                                    <p:anim calcmode="lin" valueType="num">
                                      <p:cBhvr additive="base">
                                        <p:cTn dur="500" fill="hold" id="23"/>
                                        <p:tgtEl>
                                          <p:spTgt spid="2"/>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1">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fill="hold" id="27"/>
                                        <p:tgtEl>
                                          <p:spTgt spid="4"/>
                                        </p:tgtEl>
                                        <p:attrNameLst>
                                          <p:attrName>ppt_x</p:attrName>
                                        </p:attrNameLst>
                                      </p:cBhvr>
                                      <p:tavLst>
                                        <p:tav tm="0">
                                          <p:val>
                                            <p:strVal val="#ppt_x"/>
                                          </p:val>
                                        </p:tav>
                                        <p:tav tm="100000">
                                          <p:val>
                                            <p:strVal val="#ppt_x"/>
                                          </p:val>
                                        </p:tav>
                                      </p:tavLst>
                                    </p:anim>
                                    <p:anim calcmode="lin" valueType="num">
                                      <p:cBhvr additive="base">
                                        <p:cTn dur="500" fill="hold" id="28"/>
                                        <p:tgtEl>
                                          <p:spTgt spid="4"/>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1">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500" fill="hold" id="32"/>
                                        <p:tgtEl>
                                          <p:spTgt spid="3"/>
                                        </p:tgtEl>
                                        <p:attrNameLst>
                                          <p:attrName>ppt_x</p:attrName>
                                        </p:attrNameLst>
                                      </p:cBhvr>
                                      <p:tavLst>
                                        <p:tav tm="0">
                                          <p:val>
                                            <p:strVal val="#ppt_x"/>
                                          </p:val>
                                        </p:tav>
                                        <p:tav tm="100000">
                                          <p:val>
                                            <p:strVal val="#ppt_x"/>
                                          </p:val>
                                        </p:tav>
                                      </p:tavLst>
                                    </p:anim>
                                    <p:anim calcmode="lin" valueType="num">
                                      <p:cBhvr additive="base">
                                        <p:cTn dur="500" fill="hold" id="33"/>
                                        <p:tgtEl>
                                          <p:spTgt spid="3"/>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1">
                                  <p:stCondLst>
                                    <p:cond delay="0"/>
                                  </p:stCondLst>
                                  <p:childTnLst>
                                    <p:set>
                                      <p:cBhvr>
                                        <p:cTn dur="1" fill="hold" id="36">
                                          <p:stCondLst>
                                            <p:cond delay="0"/>
                                          </p:stCondLst>
                                        </p:cTn>
                                        <p:tgtEl>
                                          <p:spTgt spid="5"/>
                                        </p:tgtEl>
                                        <p:attrNameLst>
                                          <p:attrName>style.visibility</p:attrName>
                                        </p:attrNameLst>
                                      </p:cBhvr>
                                      <p:to>
                                        <p:strVal val="visible"/>
                                      </p:to>
                                    </p:set>
                                    <p:anim calcmode="lin" valueType="num">
                                      <p:cBhvr additive="base">
                                        <p:cTn dur="500" fill="hold" id="37"/>
                                        <p:tgtEl>
                                          <p:spTgt spid="5"/>
                                        </p:tgtEl>
                                        <p:attrNameLst>
                                          <p:attrName>ppt_x</p:attrName>
                                        </p:attrNameLst>
                                      </p:cBhvr>
                                      <p:tavLst>
                                        <p:tav tm="0">
                                          <p:val>
                                            <p:strVal val="#ppt_x"/>
                                          </p:val>
                                        </p:tav>
                                        <p:tav tm="100000">
                                          <p:val>
                                            <p:strVal val="#ppt_x"/>
                                          </p:val>
                                        </p:tav>
                                      </p:tavLst>
                                    </p:anim>
                                    <p:anim calcmode="lin" valueType="num">
                                      <p:cBhvr additive="base">
                                        <p:cTn dur="500" fill="hold" id="38"/>
                                        <p:tgtEl>
                                          <p:spTgt spid="5"/>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2" presetSubtype="4">
                                  <p:stCondLst>
                                    <p:cond delay="0"/>
                                  </p:stCondLst>
                                  <p:childTnLst>
                                    <p:set>
                                      <p:cBhvr>
                                        <p:cTn dur="1" fill="hold" id="41">
                                          <p:stCondLst>
                                            <p:cond delay="0"/>
                                          </p:stCondLst>
                                        </p:cTn>
                                        <p:tgtEl>
                                          <p:spTgt spid="8"/>
                                        </p:tgtEl>
                                        <p:attrNameLst>
                                          <p:attrName>style.visibility</p:attrName>
                                        </p:attrNameLst>
                                      </p:cBhvr>
                                      <p:to>
                                        <p:strVal val="visible"/>
                                      </p:to>
                                    </p:set>
                                    <p:animEffect filter="wipe(down)" transition="in">
                                      <p:cBhvr>
                                        <p:cTn dur="500" id="42"/>
                                        <p:tgtEl>
                                          <p:spTgt spid="8"/>
                                        </p:tgtEl>
                                      </p:cBhvr>
                                    </p:animEffect>
                                  </p:childTnLst>
                                </p:cTn>
                              </p:par>
                            </p:childTnLst>
                          </p:cTn>
                        </p:par>
                        <p:par>
                          <p:cTn fill="hold" id="43" nodeType="afterGroup">
                            <p:stCondLst>
                              <p:cond delay="4000"/>
                            </p:stCondLst>
                            <p:childTnLst>
                              <p:par>
                                <p:cTn fill="hold" grpId="0" id="44" nodeType="afterEffect" presetClass="entr" presetID="22" presetSubtype="4">
                                  <p:stCondLst>
                                    <p:cond delay="0"/>
                                  </p:stCondLst>
                                  <p:childTnLst>
                                    <p:set>
                                      <p:cBhvr>
                                        <p:cTn dur="1" fill="hold" id="45">
                                          <p:stCondLst>
                                            <p:cond delay="0"/>
                                          </p:stCondLst>
                                        </p:cTn>
                                        <p:tgtEl>
                                          <p:spTgt spid="9"/>
                                        </p:tgtEl>
                                        <p:attrNameLst>
                                          <p:attrName>style.visibility</p:attrName>
                                        </p:attrNameLst>
                                      </p:cBhvr>
                                      <p:to>
                                        <p:strVal val="visible"/>
                                      </p:to>
                                    </p:set>
                                    <p:animEffect filter="wipe(down)" transition="in">
                                      <p:cBhvr>
                                        <p:cTn dur="500" id="46"/>
                                        <p:tgtEl>
                                          <p:spTgt spid="9"/>
                                        </p:tgtEl>
                                      </p:cBhvr>
                                    </p:animEffect>
                                  </p:childTnLst>
                                </p:cTn>
                              </p:par>
                            </p:childTnLst>
                          </p:cTn>
                        </p:par>
                        <p:par>
                          <p:cTn fill="hold" id="47" nodeType="afterGroup">
                            <p:stCondLst>
                              <p:cond delay="4500"/>
                            </p:stCondLst>
                            <p:childTnLst>
                              <p:par>
                                <p:cTn fill="hold" grpId="0" id="48" nodeType="afterEffect" presetClass="entr" presetID="41" presetSubtype="0">
                                  <p:stCondLst>
                                    <p:cond delay="0"/>
                                  </p:stCondLst>
                                  <p:iterate type="lt">
                                    <p:tmPct val="10000"/>
                                  </p:iterate>
                                  <p:childTnLst>
                                    <p:set>
                                      <p:cBhvr>
                                        <p:cTn dur="1" fill="hold" id="49">
                                          <p:stCondLst>
                                            <p:cond delay="0"/>
                                          </p:stCondLst>
                                        </p:cTn>
                                        <p:tgtEl>
                                          <p:spTgt spid="7"/>
                                        </p:tgtEl>
                                        <p:attrNameLst>
                                          <p:attrName>style.visibility</p:attrName>
                                        </p:attrNameLst>
                                      </p:cBhvr>
                                      <p:to>
                                        <p:strVal val="visible"/>
                                      </p:to>
                                    </p:set>
                                    <p:anim calcmode="lin" valueType="num">
                                      <p:cBhvr>
                                        <p:cTn dur="500" fill="hold" id="50"/>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1"/>
                                        <p:tgtEl>
                                          <p:spTgt spid="7"/>
                                        </p:tgtEl>
                                        <p:attrNameLst>
                                          <p:attrName>ppt_y</p:attrName>
                                        </p:attrNameLst>
                                      </p:cBhvr>
                                      <p:tavLst>
                                        <p:tav tm="0">
                                          <p:val>
                                            <p:strVal val="#ppt_y"/>
                                          </p:val>
                                        </p:tav>
                                        <p:tav tm="100000">
                                          <p:val>
                                            <p:strVal val="#ppt_y"/>
                                          </p:val>
                                        </p:tav>
                                      </p:tavLst>
                                    </p:anim>
                                    <p:anim calcmode="lin" valueType="num">
                                      <p:cBhvr>
                                        <p:cTn dur="500" fill="hold" id="52"/>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3"/>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4" tmFilter="0,0; .5, 1; 1, 1"/>
                                        <p:tgtEl>
                                          <p:spTgt spid="7"/>
                                        </p:tgtEl>
                                      </p:cBhvr>
                                    </p:animEffect>
                                  </p:childTnLst>
                                </p:cTn>
                              </p:par>
                            </p:childTnLst>
                          </p:cTn>
                        </p:par>
                        <p:par>
                          <p:cTn fill="hold" id="55" nodeType="afterGroup">
                            <p:stCondLst>
                              <p:cond delay="5000"/>
                            </p:stCondLst>
                            <p:childTnLst>
                              <p:par>
                                <p:cTn fill="hold" grpId="0" id="56" nodeType="afterEffect" presetClass="entr" presetID="42" presetSubtype="0">
                                  <p:stCondLst>
                                    <p:cond delay="0"/>
                                  </p:stCondLst>
                                  <p:childTnLst>
                                    <p:set>
                                      <p:cBhvr>
                                        <p:cTn dur="1" fill="hold" id="57">
                                          <p:stCondLst>
                                            <p:cond delay="0"/>
                                          </p:stCondLst>
                                        </p:cTn>
                                        <p:tgtEl>
                                          <p:spTgt spid="6"/>
                                        </p:tgtEl>
                                        <p:attrNameLst>
                                          <p:attrName>style.visibility</p:attrName>
                                        </p:attrNameLst>
                                      </p:cBhvr>
                                      <p:to>
                                        <p:strVal val="visible"/>
                                      </p:to>
                                    </p:set>
                                    <p:animEffect filter="fade" transition="in">
                                      <p:cBhvr>
                                        <p:cTn dur="1000" id="58"/>
                                        <p:tgtEl>
                                          <p:spTgt spid="6"/>
                                        </p:tgtEl>
                                      </p:cBhvr>
                                    </p:animEffect>
                                    <p:anim calcmode="lin" valueType="num">
                                      <p:cBhvr>
                                        <p:cTn dur="1000" fill="hold" id="59"/>
                                        <p:tgtEl>
                                          <p:spTgt spid="6"/>
                                        </p:tgtEl>
                                        <p:attrNameLst>
                                          <p:attrName>ppt_x</p:attrName>
                                        </p:attrNameLst>
                                      </p:cBhvr>
                                      <p:tavLst>
                                        <p:tav tm="0">
                                          <p:val>
                                            <p:strVal val="#ppt_x"/>
                                          </p:val>
                                        </p:tav>
                                        <p:tav tm="100000">
                                          <p:val>
                                            <p:strVal val="#ppt_x"/>
                                          </p:val>
                                        </p:tav>
                                      </p:tavLst>
                                    </p:anim>
                                    <p:anim calcmode="lin" valueType="num">
                                      <p:cBhvr>
                                        <p:cTn dur="1000" fill="hold" id="6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1"/>
      <p:bldP grpId="0" spid="1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6724960" y="2929505"/>
            <a:ext cx="2621280" cy="822960"/>
          </a:xfrm>
          <a:prstGeom prst="rect">
            <a:avLst/>
          </a:prstGeom>
          <a:noFill/>
        </p:spPr>
        <p:txBody>
          <a:bodyPr rtlCol="0" wrap="none">
            <a:spAutoFit/>
          </a:bodyPr>
          <a:lstStyle/>
          <a:p>
            <a:pPr algn="ctr"/>
            <a:r>
              <a:rPr altLang="en-US" lang="zh-CN" smtClean="0" sz="4800">
                <a:solidFill>
                  <a:srgbClr val="2A3246"/>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完成情况</a:t>
            </a:r>
          </a:p>
        </p:txBody>
      </p:sp>
      <p:sp>
        <p:nvSpPr>
          <p:cNvPr id="17" name="文本框 16"/>
          <p:cNvSpPr txBox="1"/>
          <p:nvPr/>
        </p:nvSpPr>
        <p:spPr>
          <a:xfrm>
            <a:off x="5115683" y="3809772"/>
            <a:ext cx="5839834" cy="457200"/>
          </a:xfrm>
          <a:prstGeom prst="rect">
            <a:avLst/>
          </a:prstGeom>
          <a:noFill/>
        </p:spPr>
        <p:txBody>
          <a:bodyPr rtlCol="0" wrap="square">
            <a:spAutoFit/>
          </a:bodyPr>
          <a:lstStyle/>
          <a:p>
            <a:pPr algn="ctr">
              <a:lnSpc>
                <a:spcPct val="120000"/>
              </a:lnSpc>
            </a:pPr>
            <a:r>
              <a:rPr altLang="zh-CN" lang="en-US" smtClean="0" sz="1000">
                <a:solidFill>
                  <a:schemeClr val="bg1">
                    <a:lumMod val="65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Personnel Business Recruitment Talents raining Elite Management Training TemplaRecruiTraining anagening Template</a:t>
            </a:r>
          </a:p>
        </p:txBody>
      </p:sp>
      <p:sp>
        <p:nvSpPr>
          <p:cNvPr id="18" name="等腰三角形 17"/>
          <p:cNvSpPr/>
          <p:nvPr/>
        </p:nvSpPr>
        <p:spPr>
          <a:xfrm rot="10800000">
            <a:off x="1775848" y="2449866"/>
            <a:ext cx="2609342" cy="2431466"/>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a:off x="2091766" y="3712376"/>
            <a:ext cx="1053605" cy="981782"/>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39964" y="2898264"/>
            <a:ext cx="1075055" cy="1005840"/>
          </a:xfrm>
          <a:prstGeom prst="rect">
            <a:avLst/>
          </a:prstGeom>
          <a:noFill/>
        </p:spPr>
        <p:txBody>
          <a:bodyPr rtlCol="0" wrap="none">
            <a:spAutoFit/>
          </a:bodyPr>
          <a:lstStyle/>
          <a:p>
            <a:pPr algn="ctr"/>
            <a:r>
              <a:rPr altLang="zh-CN" lang="en-US" smtClean="0" sz="6000">
                <a:solidFill>
                  <a:schemeClr val="bg1"/>
                </a:solidFill>
                <a:effectLst>
                  <a:outerShdw algn="tl" blurRad="25400" dir="2700000" dist="25400">
                    <a:srgbClr val="000000">
                      <a:alpha val="20000"/>
                    </a:srgbClr>
                  </a:outerShdw>
                </a:effectLst>
                <a:latin charset="-122" panose="020b0500000000000000" pitchFamily="34" typeface="思源黑体"/>
              </a:rPr>
              <a:t>02</a:t>
            </a:r>
          </a:p>
        </p:txBody>
      </p:sp>
      <p:sp>
        <p:nvSpPr>
          <p:cNvPr id="37" name="文本框 36"/>
          <p:cNvSpPr txBox="1"/>
          <p:nvPr/>
        </p:nvSpPr>
        <p:spPr>
          <a:xfrm>
            <a:off x="2618312" y="2618826"/>
            <a:ext cx="914240" cy="365760"/>
          </a:xfrm>
          <a:prstGeom prst="rect">
            <a:avLst/>
          </a:prstGeom>
          <a:noFill/>
        </p:spPr>
        <p:txBody>
          <a:bodyPr rtlCol="0" wrap="square">
            <a:spAutoFit/>
          </a:bodyPr>
          <a:lstStyle/>
          <a:p>
            <a:pPr algn="dist"/>
            <a:r>
              <a:rPr altLang="zh-CN" lang="en-US" smtClean="0">
                <a:solidFill>
                  <a:schemeClr val="bg1"/>
                </a:solidFill>
                <a:effectLst>
                  <a:outerShdw algn="tl" blurRad="25400" dir="2700000" dist="25400">
                    <a:srgbClr val="000000">
                      <a:alpha val="20000"/>
                    </a:srgbClr>
                  </a:outerShdw>
                </a:effectLst>
                <a:latin charset="-122" panose="020b0500000000000000" pitchFamily="34" typeface="思源黑体"/>
              </a:rPr>
              <a:t>PART</a:t>
            </a:r>
          </a:p>
        </p:txBody>
      </p:sp>
      <p:sp>
        <p:nvSpPr>
          <p:cNvPr id="38" name="等腰三角形 37"/>
          <p:cNvSpPr/>
          <p:nvPr/>
        </p:nvSpPr>
        <p:spPr>
          <a:xfrm>
            <a:off x="3649416" y="2165938"/>
            <a:ext cx="552596" cy="514927"/>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40" name="等腰三角形 39"/>
          <p:cNvSpPr/>
          <p:nvPr/>
        </p:nvSpPr>
        <p:spPr>
          <a:xfrm rot="10800000">
            <a:off x="3607662" y="4878194"/>
            <a:ext cx="308065" cy="287065"/>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p:nvPr/>
        </p:nvCxnSpPr>
        <p:spPr>
          <a:xfrm>
            <a:off x="7851116" y="4646032"/>
            <a:ext cx="368968" cy="0"/>
          </a:xfrm>
          <a:prstGeom prst="line">
            <a:avLst/>
          </a:prstGeom>
          <a:ln w="38100">
            <a:solidFill>
              <a:srgbClr val="BA8F2D"/>
            </a:solidFill>
          </a:ln>
          <a:effectLst>
            <a:outerShdw algn="tl" blurRad="254000" dir="2700000" dist="635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79534241"/>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0" id="10" nodeType="withEffect" presetClass="entr" presetID="2" presetSubtype="12">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500" fill="hold" id="12"/>
                                        <p:tgtEl>
                                          <p:spTgt spid="19"/>
                                        </p:tgtEl>
                                        <p:attrNameLst>
                                          <p:attrName>ppt_x</p:attrName>
                                        </p:attrNameLst>
                                      </p:cBhvr>
                                      <p:tavLst>
                                        <p:tav tm="0">
                                          <p:val>
                                            <p:strVal val="0-#ppt_w/2"/>
                                          </p:val>
                                        </p:tav>
                                        <p:tav tm="100000">
                                          <p:val>
                                            <p:strVal val="#ppt_x"/>
                                          </p:val>
                                        </p:tav>
                                      </p:tavLst>
                                    </p:anim>
                                    <p:anim calcmode="lin" valueType="num">
                                      <p:cBhvr additive="base">
                                        <p:cTn dur="500" fill="hold" id="13"/>
                                        <p:tgtEl>
                                          <p:spTgt spid="19"/>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9">
                                  <p:stCondLst>
                                    <p:cond delay="0"/>
                                  </p:stCondLst>
                                  <p:childTnLst>
                                    <p:set>
                                      <p:cBhvr>
                                        <p:cTn dur="1" fill="hold" id="15">
                                          <p:stCondLst>
                                            <p:cond delay="0"/>
                                          </p:stCondLst>
                                        </p:cTn>
                                        <p:tgtEl>
                                          <p:spTgt spid="34"/>
                                        </p:tgtEl>
                                        <p:attrNameLst>
                                          <p:attrName>style.visibility</p:attrName>
                                        </p:attrNameLst>
                                      </p:cBhvr>
                                      <p:to>
                                        <p:strVal val="visible"/>
                                      </p:to>
                                    </p:set>
                                    <p:anim calcmode="lin" valueType="num">
                                      <p:cBhvr additive="base">
                                        <p:cTn dur="500" fill="hold" id="16"/>
                                        <p:tgtEl>
                                          <p:spTgt spid="34"/>
                                        </p:tgtEl>
                                        <p:attrNameLst>
                                          <p:attrName>ppt_x</p:attrName>
                                        </p:attrNameLst>
                                      </p:cBhvr>
                                      <p:tavLst>
                                        <p:tav tm="0">
                                          <p:val>
                                            <p:strVal val="0-#ppt_w/2"/>
                                          </p:val>
                                        </p:tav>
                                        <p:tav tm="100000">
                                          <p:val>
                                            <p:strVal val="#ppt_x"/>
                                          </p:val>
                                        </p:tav>
                                      </p:tavLst>
                                    </p:anim>
                                    <p:anim calcmode="lin" valueType="num">
                                      <p:cBhvr additive="base">
                                        <p:cTn dur="500" fill="hold" id="17"/>
                                        <p:tgtEl>
                                          <p:spTgt spid="34"/>
                                        </p:tgtEl>
                                        <p:attrNameLst>
                                          <p:attrName>ppt_y</p:attrName>
                                        </p:attrNameLst>
                                      </p:cBhvr>
                                      <p:tavLst>
                                        <p:tav tm="0">
                                          <p:val>
                                            <p:strVal val="0-#ppt_h/2"/>
                                          </p:val>
                                        </p:tav>
                                        <p:tav tm="100000">
                                          <p:val>
                                            <p:strVal val="#ppt_y"/>
                                          </p:val>
                                        </p:tav>
                                      </p:tavLst>
                                    </p:anim>
                                  </p:childTnLst>
                                </p:cTn>
                              </p:par>
                              <p:par>
                                <p:cTn fill="hold" id="18" nodeType="withEffect" presetClass="entr" presetID="2" presetSubtype="6">
                                  <p:stCondLst>
                                    <p:cond delay="0"/>
                                  </p:stCondLst>
                                  <p:childTnLst>
                                    <p:set>
                                      <p:cBhvr>
                                        <p:cTn dur="1" fill="hold" id="19">
                                          <p:stCondLst>
                                            <p:cond delay="0"/>
                                          </p:stCondLst>
                                        </p:cTn>
                                        <p:tgtEl>
                                          <p:spTgt spid="35"/>
                                        </p:tgtEl>
                                        <p:attrNameLst>
                                          <p:attrName>style.visibility</p:attrName>
                                        </p:attrNameLst>
                                      </p:cBhvr>
                                      <p:to>
                                        <p:strVal val="visible"/>
                                      </p:to>
                                    </p:set>
                                    <p:anim calcmode="lin" valueType="num">
                                      <p:cBhvr additive="base">
                                        <p:cTn dur="500" fill="hold" id="20"/>
                                        <p:tgtEl>
                                          <p:spTgt spid="35"/>
                                        </p:tgtEl>
                                        <p:attrNameLst>
                                          <p:attrName>ppt_x</p:attrName>
                                        </p:attrNameLst>
                                      </p:cBhvr>
                                      <p:tavLst>
                                        <p:tav tm="0">
                                          <p:val>
                                            <p:strVal val="1+#ppt_w/2"/>
                                          </p:val>
                                        </p:tav>
                                        <p:tav tm="100000">
                                          <p:val>
                                            <p:strVal val="#ppt_x"/>
                                          </p:val>
                                        </p:tav>
                                      </p:tavLst>
                                    </p:anim>
                                    <p:anim calcmode="lin" valueType="num">
                                      <p:cBhvr additive="base">
                                        <p:cTn dur="500" fill="hold" id="21"/>
                                        <p:tgtEl>
                                          <p:spTgt spid="35"/>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8">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additive="base">
                                        <p:cTn dur="1000" fill="hold" id="24"/>
                                        <p:tgtEl>
                                          <p:spTgt spid="37"/>
                                        </p:tgtEl>
                                        <p:attrNameLst>
                                          <p:attrName>ppt_x</p:attrName>
                                        </p:attrNameLst>
                                      </p:cBhvr>
                                      <p:tavLst>
                                        <p:tav tm="0">
                                          <p:val>
                                            <p:strVal val="0-#ppt_w/2"/>
                                          </p:val>
                                        </p:tav>
                                        <p:tav tm="100000">
                                          <p:val>
                                            <p:strVal val="#ppt_x"/>
                                          </p:val>
                                        </p:tav>
                                      </p:tavLst>
                                    </p:anim>
                                    <p:anim calcmode="lin" valueType="num">
                                      <p:cBhvr additive="base">
                                        <p:cTn dur="1000" fill="hold" id="25"/>
                                        <p:tgtEl>
                                          <p:spTgt spid="37"/>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3">
                                  <p:stCondLst>
                                    <p:cond delay="25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500" fill="hold" id="28"/>
                                        <p:tgtEl>
                                          <p:spTgt spid="38"/>
                                        </p:tgtEl>
                                        <p:attrNameLst>
                                          <p:attrName>ppt_x</p:attrName>
                                        </p:attrNameLst>
                                      </p:cBhvr>
                                      <p:tavLst>
                                        <p:tav tm="0">
                                          <p:val>
                                            <p:strVal val="1+#ppt_w/2"/>
                                          </p:val>
                                        </p:tav>
                                        <p:tav tm="100000">
                                          <p:val>
                                            <p:strVal val="#ppt_x"/>
                                          </p:val>
                                        </p:tav>
                                      </p:tavLst>
                                    </p:anim>
                                    <p:anim calcmode="lin" valueType="num">
                                      <p:cBhvr additive="base">
                                        <p:cTn dur="500" fill="hold" id="29"/>
                                        <p:tgtEl>
                                          <p:spTgt spid="38"/>
                                        </p:tgtEl>
                                        <p:attrNameLst>
                                          <p:attrName>ppt_y</p:attrName>
                                        </p:attrNameLst>
                                      </p:cBhvr>
                                      <p:tavLst>
                                        <p:tav tm="0">
                                          <p:val>
                                            <p:strVal val="0-#ppt_h/2"/>
                                          </p:val>
                                        </p:tav>
                                        <p:tav tm="100000">
                                          <p:val>
                                            <p:strVal val="#ppt_y"/>
                                          </p:val>
                                        </p:tav>
                                      </p:tavLst>
                                    </p:anim>
                                  </p:childTnLst>
                                </p:cTn>
                              </p:par>
                              <p:par>
                                <p:cTn fill="hold" id="30" nodeType="withEffect" presetClass="entr" presetID="2" presetSubtype="6">
                                  <p:stCondLst>
                                    <p:cond delay="250"/>
                                  </p:stCondLst>
                                  <p:childTnLst>
                                    <p:set>
                                      <p:cBhvr>
                                        <p:cTn dur="1" fill="hold" id="31">
                                          <p:stCondLst>
                                            <p:cond delay="0"/>
                                          </p:stCondLst>
                                        </p:cTn>
                                        <p:tgtEl>
                                          <p:spTgt spid="39"/>
                                        </p:tgtEl>
                                        <p:attrNameLst>
                                          <p:attrName>style.visibility</p:attrName>
                                        </p:attrNameLst>
                                      </p:cBhvr>
                                      <p:to>
                                        <p:strVal val="visible"/>
                                      </p:to>
                                    </p:set>
                                    <p:anim calcmode="lin" valueType="num">
                                      <p:cBhvr additive="base">
                                        <p:cTn dur="500" fill="hold" id="32"/>
                                        <p:tgtEl>
                                          <p:spTgt spid="39"/>
                                        </p:tgtEl>
                                        <p:attrNameLst>
                                          <p:attrName>ppt_x</p:attrName>
                                        </p:attrNameLst>
                                      </p:cBhvr>
                                      <p:tavLst>
                                        <p:tav tm="0">
                                          <p:val>
                                            <p:strVal val="1+#ppt_w/2"/>
                                          </p:val>
                                        </p:tav>
                                        <p:tav tm="100000">
                                          <p:val>
                                            <p:strVal val="#ppt_x"/>
                                          </p:val>
                                        </p:tav>
                                      </p:tavLst>
                                    </p:anim>
                                    <p:anim calcmode="lin" valueType="num">
                                      <p:cBhvr additive="base">
                                        <p:cTn dur="500" fill="hold" id="33"/>
                                        <p:tgtEl>
                                          <p:spTgt spid="3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6">
                                  <p:stCondLst>
                                    <p:cond delay="0"/>
                                  </p:stCondLst>
                                  <p:childTnLst>
                                    <p:set>
                                      <p:cBhvr>
                                        <p:cTn dur="1" fill="hold" id="35">
                                          <p:stCondLst>
                                            <p:cond delay="0"/>
                                          </p:stCondLst>
                                        </p:cTn>
                                        <p:tgtEl>
                                          <p:spTgt spid="40"/>
                                        </p:tgtEl>
                                        <p:attrNameLst>
                                          <p:attrName>style.visibility</p:attrName>
                                        </p:attrNameLst>
                                      </p:cBhvr>
                                      <p:to>
                                        <p:strVal val="visible"/>
                                      </p:to>
                                    </p:set>
                                    <p:anim calcmode="lin" valueType="num">
                                      <p:cBhvr additive="base">
                                        <p:cTn dur="500" fill="hold" id="36"/>
                                        <p:tgtEl>
                                          <p:spTgt spid="40"/>
                                        </p:tgtEl>
                                        <p:attrNameLst>
                                          <p:attrName>ppt_x</p:attrName>
                                        </p:attrNameLst>
                                      </p:cBhvr>
                                      <p:tavLst>
                                        <p:tav tm="0">
                                          <p:val>
                                            <p:strVal val="1+#ppt_w/2"/>
                                          </p:val>
                                        </p:tav>
                                        <p:tav tm="100000">
                                          <p:val>
                                            <p:strVal val="#ppt_x"/>
                                          </p:val>
                                        </p:tav>
                                      </p:tavLst>
                                    </p:anim>
                                    <p:anim calcmode="lin" valueType="num">
                                      <p:cBhvr additive="base">
                                        <p:cTn dur="500" fill="hold" id="37"/>
                                        <p:tgtEl>
                                          <p:spTgt spid="40"/>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2">
                                  <p:stCondLst>
                                    <p:cond delay="250"/>
                                  </p:stCondLst>
                                  <p:childTnLst>
                                    <p:set>
                                      <p:cBhvr>
                                        <p:cTn dur="1" fill="hold" id="39">
                                          <p:stCondLst>
                                            <p:cond delay="0"/>
                                          </p:stCondLst>
                                        </p:cTn>
                                        <p:tgtEl>
                                          <p:spTgt spid="36"/>
                                        </p:tgtEl>
                                        <p:attrNameLst>
                                          <p:attrName>style.visibility</p:attrName>
                                        </p:attrNameLst>
                                      </p:cBhvr>
                                      <p:to>
                                        <p:strVal val="visible"/>
                                      </p:to>
                                    </p:set>
                                    <p:anim calcmode="lin" valueType="num">
                                      <p:cBhvr additive="base">
                                        <p:cTn dur="1000" fill="hold" id="40"/>
                                        <p:tgtEl>
                                          <p:spTgt spid="36"/>
                                        </p:tgtEl>
                                        <p:attrNameLst>
                                          <p:attrName>ppt_x</p:attrName>
                                        </p:attrNameLst>
                                      </p:cBhvr>
                                      <p:tavLst>
                                        <p:tav tm="0">
                                          <p:val>
                                            <p:strVal val="1+#ppt_w/2"/>
                                          </p:val>
                                        </p:tav>
                                        <p:tav tm="100000">
                                          <p:val>
                                            <p:strVal val="#ppt_x"/>
                                          </p:val>
                                        </p:tav>
                                      </p:tavLst>
                                    </p:anim>
                                    <p:anim calcmode="lin" valueType="num">
                                      <p:cBhvr additive="base">
                                        <p:cTn dur="1000" fill="hold" id="41"/>
                                        <p:tgtEl>
                                          <p:spTgt spid="36"/>
                                        </p:tgtEl>
                                        <p:attrNameLst>
                                          <p:attrName>ppt_y</p:attrName>
                                        </p:attrNameLst>
                                      </p:cBhvr>
                                      <p:tavLst>
                                        <p:tav tm="0">
                                          <p:val>
                                            <p:strVal val="#ppt_y"/>
                                          </p:val>
                                        </p:tav>
                                        <p:tav tm="100000">
                                          <p:val>
                                            <p:strVal val="#ppt_y"/>
                                          </p:val>
                                        </p:tav>
                                      </p:tavLst>
                                    </p:anim>
                                  </p:childTnLst>
                                </p:cTn>
                              </p:par>
                              <p:par>
                                <p:cTn fill="hold" grpId="0" id="42" nodeType="withEffect" presetClass="entr" presetID="41" presetSubtype="0">
                                  <p:stCondLst>
                                    <p:cond delay="1000"/>
                                  </p:stCondLst>
                                  <p:iterate type="lt">
                                    <p:tmPct val="10000"/>
                                  </p:iterate>
                                  <p:childTnLst>
                                    <p:set>
                                      <p:cBhvr>
                                        <p:cTn dur="1" fill="hold" id="43">
                                          <p:stCondLst>
                                            <p:cond delay="0"/>
                                          </p:stCondLst>
                                        </p:cTn>
                                        <p:tgtEl>
                                          <p:spTgt spid="16"/>
                                        </p:tgtEl>
                                        <p:attrNameLst>
                                          <p:attrName>style.visibility</p:attrName>
                                        </p:attrNameLst>
                                      </p:cBhvr>
                                      <p:to>
                                        <p:strVal val="visible"/>
                                      </p:to>
                                    </p:set>
                                    <p:anim calcmode="lin" valueType="num">
                                      <p:cBhvr>
                                        <p:cTn dur="500" fill="hold" id="44"/>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16"/>
                                        </p:tgtEl>
                                        <p:attrNameLst>
                                          <p:attrName>ppt_y</p:attrName>
                                        </p:attrNameLst>
                                      </p:cBhvr>
                                      <p:tavLst>
                                        <p:tav tm="0">
                                          <p:val>
                                            <p:strVal val="#ppt_y"/>
                                          </p:val>
                                        </p:tav>
                                        <p:tav tm="100000">
                                          <p:val>
                                            <p:strVal val="#ppt_y"/>
                                          </p:val>
                                        </p:tav>
                                      </p:tavLst>
                                    </p:anim>
                                    <p:anim calcmode="lin" valueType="num">
                                      <p:cBhvr>
                                        <p:cTn dur="500" fill="hold" id="46"/>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16"/>
                                        </p:tgtEl>
                                      </p:cBhvr>
                                    </p:animEffect>
                                  </p:childTnLst>
                                </p:cTn>
                              </p:par>
                              <p:par>
                                <p:cTn fill="hold" grpId="0" id="49" nodeType="withEffect" presetClass="entr" presetID="42" presetSubtype="0">
                                  <p:stCondLst>
                                    <p:cond delay="1750"/>
                                  </p:stCondLst>
                                  <p:childTnLst>
                                    <p:set>
                                      <p:cBhvr>
                                        <p:cTn dur="1" fill="hold" id="50">
                                          <p:stCondLst>
                                            <p:cond delay="0"/>
                                          </p:stCondLst>
                                        </p:cTn>
                                        <p:tgtEl>
                                          <p:spTgt spid="17"/>
                                        </p:tgtEl>
                                        <p:attrNameLst>
                                          <p:attrName>style.visibility</p:attrName>
                                        </p:attrNameLst>
                                      </p:cBhvr>
                                      <p:to>
                                        <p:strVal val="visible"/>
                                      </p:to>
                                    </p:set>
                                    <p:animEffect filter="fade" transition="in">
                                      <p:cBhvr>
                                        <p:cTn dur="1000" id="51"/>
                                        <p:tgtEl>
                                          <p:spTgt spid="17"/>
                                        </p:tgtEl>
                                      </p:cBhvr>
                                    </p:animEffect>
                                    <p:anim calcmode="lin" valueType="num">
                                      <p:cBhvr>
                                        <p:cTn dur="1000" fill="hold" id="52"/>
                                        <p:tgtEl>
                                          <p:spTgt spid="17"/>
                                        </p:tgtEl>
                                        <p:attrNameLst>
                                          <p:attrName>ppt_x</p:attrName>
                                        </p:attrNameLst>
                                      </p:cBhvr>
                                      <p:tavLst>
                                        <p:tav tm="0">
                                          <p:val>
                                            <p:strVal val="#ppt_x"/>
                                          </p:val>
                                        </p:tav>
                                        <p:tav tm="100000">
                                          <p:val>
                                            <p:strVal val="#ppt_x"/>
                                          </p:val>
                                        </p:tav>
                                      </p:tavLst>
                                    </p:anim>
                                    <p:anim calcmode="lin" valueType="num">
                                      <p:cBhvr>
                                        <p:cTn dur="1000" fill="hold" id="53"/>
                                        <p:tgtEl>
                                          <p:spTgt spid="17"/>
                                        </p:tgtEl>
                                        <p:attrNameLst>
                                          <p:attrName>ppt_y</p:attrName>
                                        </p:attrNameLst>
                                      </p:cBhvr>
                                      <p:tavLst>
                                        <p:tav tm="0">
                                          <p:val>
                                            <p:strVal val="#ppt_y+.1"/>
                                          </p:val>
                                        </p:tav>
                                        <p:tav tm="100000">
                                          <p:val>
                                            <p:strVal val="#ppt_y"/>
                                          </p:val>
                                        </p:tav>
                                      </p:tavLst>
                                    </p:anim>
                                  </p:childTnLst>
                                </p:cTn>
                              </p:par>
                              <p:par>
                                <p:cTn fill="hold" id="54" nodeType="withEffect" presetClass="entr" presetID="16" presetSubtype="21">
                                  <p:stCondLst>
                                    <p:cond delay="2250"/>
                                  </p:stCondLst>
                                  <p:childTnLst>
                                    <p:set>
                                      <p:cBhvr>
                                        <p:cTn dur="1" fill="hold" id="55">
                                          <p:stCondLst>
                                            <p:cond delay="0"/>
                                          </p:stCondLst>
                                        </p:cTn>
                                        <p:tgtEl>
                                          <p:spTgt spid="41"/>
                                        </p:tgtEl>
                                        <p:attrNameLst>
                                          <p:attrName>style.visibility</p:attrName>
                                        </p:attrNameLst>
                                      </p:cBhvr>
                                      <p:to>
                                        <p:strVal val="visible"/>
                                      </p:to>
                                    </p:set>
                                    <p:animEffect filter="barn(inVertical)" transition="in">
                                      <p:cBhvr>
                                        <p:cTn dur="500" id="5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36"/>
      <p:bldP grpId="0" spid="37"/>
      <p:bldP grpId="0" spid="38"/>
      <p:bldP grpId="0" spid="4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31"/>
          <p:cNvGrpSpPr/>
          <p:nvPr/>
        </p:nvGrpSpPr>
        <p:grpSpPr>
          <a:xfrm>
            <a:off x="1947067" y="1966310"/>
            <a:ext cx="1315195" cy="4113972"/>
            <a:chOff x="3276601" y="2190750"/>
            <a:chExt cx="719138" cy="2249487"/>
          </a:xfrm>
          <a:solidFill>
            <a:schemeClr val="accent2"/>
          </a:solidFill>
          <a:effectLst>
            <a:outerShdw algn="tl" blurRad="254000" dir="2700000" dist="63500" rotWithShape="0">
              <a:prstClr val="black">
                <a:alpha val="30000"/>
              </a:prstClr>
            </a:outerShdw>
          </a:effectLst>
        </p:grpSpPr>
        <p:sp>
          <p:nvSpPr>
            <p:cNvPr id="8" name="Freeform 21"/>
            <p:cNvSpPr>
              <a:spLocks noEditPoints="1"/>
            </p:cNvSpPr>
            <p:nvPr/>
          </p:nvSpPr>
          <p:spPr bwMode="auto">
            <a:xfrm>
              <a:off x="3276601" y="2190750"/>
              <a:ext cx="719138" cy="2249487"/>
            </a:xfrm>
            <a:custGeom>
              <a:cxnLst>
                <a:cxn ang="0">
                  <a:pos x="251" y="190"/>
                </a:cxn>
                <a:cxn ang="0">
                  <a:pos x="270" y="402"/>
                </a:cxn>
                <a:cxn ang="0">
                  <a:pos x="269" y="482"/>
                </a:cxn>
                <a:cxn ang="0">
                  <a:pos x="265" y="515"/>
                </a:cxn>
                <a:cxn ang="0">
                  <a:pos x="299" y="661"/>
                </a:cxn>
                <a:cxn ang="0">
                  <a:pos x="224" y="700"/>
                </a:cxn>
                <a:cxn ang="0">
                  <a:pos x="231" y="519"/>
                </a:cxn>
                <a:cxn ang="0">
                  <a:pos x="231" y="481"/>
                </a:cxn>
                <a:cxn ang="0">
                  <a:pos x="224" y="161"/>
                </a:cxn>
                <a:cxn ang="0">
                  <a:pos x="179" y="29"/>
                </a:cxn>
                <a:cxn ang="0">
                  <a:pos x="182" y="91"/>
                </a:cxn>
                <a:cxn ang="0">
                  <a:pos x="163" y="120"/>
                </a:cxn>
                <a:cxn ang="0">
                  <a:pos x="218" y="159"/>
                </a:cxn>
                <a:cxn ang="0">
                  <a:pos x="224" y="489"/>
                </a:cxn>
                <a:cxn ang="0">
                  <a:pos x="215" y="490"/>
                </a:cxn>
                <a:cxn ang="0">
                  <a:pos x="217" y="521"/>
                </a:cxn>
                <a:cxn ang="0">
                  <a:pos x="224" y="700"/>
                </a:cxn>
                <a:cxn ang="0">
                  <a:pos x="210" y="700"/>
                </a:cxn>
                <a:cxn ang="0">
                  <a:pos x="203" y="819"/>
                </a:cxn>
                <a:cxn ang="0">
                  <a:pos x="210" y="898"/>
                </a:cxn>
                <a:cxn ang="0">
                  <a:pos x="161" y="903"/>
                </a:cxn>
                <a:cxn ang="0">
                  <a:pos x="150" y="845"/>
                </a:cxn>
                <a:cxn ang="0">
                  <a:pos x="152" y="754"/>
                </a:cxn>
                <a:cxn ang="0">
                  <a:pos x="129" y="554"/>
                </a:cxn>
                <a:cxn ang="0">
                  <a:pos x="105" y="597"/>
                </a:cxn>
                <a:cxn ang="0">
                  <a:pos x="80" y="798"/>
                </a:cxn>
                <a:cxn ang="0">
                  <a:pos x="85" y="832"/>
                </a:cxn>
                <a:cxn ang="0">
                  <a:pos x="70" y="893"/>
                </a:cxn>
                <a:cxn ang="0">
                  <a:pos x="25" y="938"/>
                </a:cxn>
                <a:cxn ang="0">
                  <a:pos x="31" y="861"/>
                </a:cxn>
                <a:cxn ang="0">
                  <a:pos x="28" y="815"/>
                </a:cxn>
                <a:cxn ang="0">
                  <a:pos x="24" y="645"/>
                </a:cxn>
                <a:cxn ang="0">
                  <a:pos x="25" y="469"/>
                </a:cxn>
                <a:cxn ang="0">
                  <a:pos x="16" y="440"/>
                </a:cxn>
                <a:cxn ang="0">
                  <a:pos x="6" y="361"/>
                </a:cxn>
                <a:cxn ang="0">
                  <a:pos x="18" y="208"/>
                </a:cxn>
                <a:cxn ang="0">
                  <a:pos x="101" y="142"/>
                </a:cxn>
                <a:cxn ang="0">
                  <a:pos x="104" y="96"/>
                </a:cxn>
                <a:cxn ang="0">
                  <a:pos x="92" y="65"/>
                </a:cxn>
                <a:cxn ang="0">
                  <a:pos x="97" y="29"/>
                </a:cxn>
              </a:cxnLst>
              <a:rect b="b" l="0" r="r" t="0"/>
              <a:pathLst>
                <a:path h="943" w="302">
                  <a:moveTo>
                    <a:pt x="224" y="161"/>
                  </a:moveTo>
                  <a:cubicBezTo>
                    <a:pt x="239" y="166"/>
                    <a:pt x="251" y="170"/>
                    <a:pt x="251" y="190"/>
                  </a:cubicBezTo>
                  <a:cubicBezTo>
                    <a:pt x="252" y="213"/>
                    <a:pt x="254" y="258"/>
                    <a:pt x="257" y="288"/>
                  </a:cubicBezTo>
                  <a:cubicBezTo>
                    <a:pt x="260" y="318"/>
                    <a:pt x="269" y="382"/>
                    <a:pt x="270" y="402"/>
                  </a:cubicBezTo>
                  <a:cubicBezTo>
                    <a:pt x="270" y="422"/>
                    <a:pt x="273" y="465"/>
                    <a:pt x="272" y="470"/>
                  </a:cubicBezTo>
                  <a:cubicBezTo>
                    <a:pt x="272" y="475"/>
                    <a:pt x="268" y="474"/>
                    <a:pt x="269" y="482"/>
                  </a:cubicBezTo>
                  <a:cubicBezTo>
                    <a:pt x="271" y="490"/>
                    <a:pt x="271" y="498"/>
                    <a:pt x="267" y="503"/>
                  </a:cubicBezTo>
                  <a:cubicBezTo>
                    <a:pt x="262" y="509"/>
                    <a:pt x="265" y="515"/>
                    <a:pt x="265" y="515"/>
                  </a:cubicBezTo>
                  <a:cubicBezTo>
                    <a:pt x="302" y="514"/>
                    <a:pt x="302" y="514"/>
                    <a:pt x="302" y="514"/>
                  </a:cubicBezTo>
                  <a:cubicBezTo>
                    <a:pt x="299" y="661"/>
                    <a:pt x="299" y="661"/>
                    <a:pt x="299" y="661"/>
                  </a:cubicBezTo>
                  <a:cubicBezTo>
                    <a:pt x="241" y="707"/>
                    <a:pt x="241" y="707"/>
                    <a:pt x="241" y="707"/>
                  </a:cubicBezTo>
                  <a:cubicBezTo>
                    <a:pt x="241" y="707"/>
                    <a:pt x="232" y="701"/>
                    <a:pt x="224" y="700"/>
                  </a:cubicBezTo>
                  <a:cubicBezTo>
                    <a:pt x="224" y="520"/>
                    <a:pt x="224" y="520"/>
                    <a:pt x="224" y="520"/>
                  </a:cubicBezTo>
                  <a:cubicBezTo>
                    <a:pt x="231" y="519"/>
                    <a:pt x="231" y="519"/>
                    <a:pt x="231" y="519"/>
                  </a:cubicBezTo>
                  <a:cubicBezTo>
                    <a:pt x="231" y="519"/>
                    <a:pt x="229" y="509"/>
                    <a:pt x="231" y="502"/>
                  </a:cubicBezTo>
                  <a:cubicBezTo>
                    <a:pt x="234" y="495"/>
                    <a:pt x="233" y="488"/>
                    <a:pt x="231" y="481"/>
                  </a:cubicBezTo>
                  <a:cubicBezTo>
                    <a:pt x="231" y="481"/>
                    <a:pt x="229" y="488"/>
                    <a:pt x="224" y="489"/>
                  </a:cubicBezTo>
                  <a:lnTo>
                    <a:pt x="224" y="161"/>
                  </a:lnTo>
                  <a:close/>
                  <a:moveTo>
                    <a:pt x="142" y="0"/>
                  </a:moveTo>
                  <a:cubicBezTo>
                    <a:pt x="158" y="0"/>
                    <a:pt x="177" y="12"/>
                    <a:pt x="179" y="29"/>
                  </a:cubicBezTo>
                  <a:cubicBezTo>
                    <a:pt x="182" y="46"/>
                    <a:pt x="180" y="70"/>
                    <a:pt x="180" y="70"/>
                  </a:cubicBezTo>
                  <a:cubicBezTo>
                    <a:pt x="180" y="70"/>
                    <a:pt x="186" y="82"/>
                    <a:pt x="182" y="91"/>
                  </a:cubicBezTo>
                  <a:cubicBezTo>
                    <a:pt x="177" y="100"/>
                    <a:pt x="166" y="98"/>
                    <a:pt x="166" y="98"/>
                  </a:cubicBezTo>
                  <a:cubicBezTo>
                    <a:pt x="166" y="98"/>
                    <a:pt x="163" y="112"/>
                    <a:pt x="163" y="120"/>
                  </a:cubicBezTo>
                  <a:cubicBezTo>
                    <a:pt x="163" y="128"/>
                    <a:pt x="164" y="134"/>
                    <a:pt x="170" y="139"/>
                  </a:cubicBezTo>
                  <a:cubicBezTo>
                    <a:pt x="176" y="144"/>
                    <a:pt x="200" y="154"/>
                    <a:pt x="218" y="159"/>
                  </a:cubicBezTo>
                  <a:cubicBezTo>
                    <a:pt x="220" y="160"/>
                    <a:pt x="222" y="160"/>
                    <a:pt x="224" y="161"/>
                  </a:cubicBezTo>
                  <a:cubicBezTo>
                    <a:pt x="224" y="489"/>
                    <a:pt x="224" y="489"/>
                    <a:pt x="224" y="489"/>
                  </a:cubicBezTo>
                  <a:cubicBezTo>
                    <a:pt x="224" y="489"/>
                    <a:pt x="223" y="489"/>
                    <a:pt x="223" y="489"/>
                  </a:cubicBezTo>
                  <a:cubicBezTo>
                    <a:pt x="218" y="489"/>
                    <a:pt x="215" y="490"/>
                    <a:pt x="215" y="490"/>
                  </a:cubicBezTo>
                  <a:cubicBezTo>
                    <a:pt x="215" y="490"/>
                    <a:pt x="218" y="498"/>
                    <a:pt x="218" y="506"/>
                  </a:cubicBezTo>
                  <a:cubicBezTo>
                    <a:pt x="218" y="513"/>
                    <a:pt x="217" y="521"/>
                    <a:pt x="217" y="521"/>
                  </a:cubicBezTo>
                  <a:cubicBezTo>
                    <a:pt x="224" y="520"/>
                    <a:pt x="224" y="520"/>
                    <a:pt x="224" y="520"/>
                  </a:cubicBezTo>
                  <a:cubicBezTo>
                    <a:pt x="224" y="700"/>
                    <a:pt x="224" y="700"/>
                    <a:pt x="224" y="700"/>
                  </a:cubicBezTo>
                  <a:cubicBezTo>
                    <a:pt x="224" y="700"/>
                    <a:pt x="223" y="700"/>
                    <a:pt x="222" y="700"/>
                  </a:cubicBezTo>
                  <a:cubicBezTo>
                    <a:pt x="214" y="700"/>
                    <a:pt x="210" y="700"/>
                    <a:pt x="210" y="700"/>
                  </a:cubicBezTo>
                  <a:cubicBezTo>
                    <a:pt x="210" y="700"/>
                    <a:pt x="212" y="744"/>
                    <a:pt x="212" y="761"/>
                  </a:cubicBezTo>
                  <a:cubicBezTo>
                    <a:pt x="212" y="779"/>
                    <a:pt x="211" y="806"/>
                    <a:pt x="203" y="819"/>
                  </a:cubicBezTo>
                  <a:cubicBezTo>
                    <a:pt x="195" y="832"/>
                    <a:pt x="194" y="836"/>
                    <a:pt x="194" y="847"/>
                  </a:cubicBezTo>
                  <a:cubicBezTo>
                    <a:pt x="194" y="858"/>
                    <a:pt x="211" y="888"/>
                    <a:pt x="210" y="898"/>
                  </a:cubicBezTo>
                  <a:cubicBezTo>
                    <a:pt x="209" y="908"/>
                    <a:pt x="207" y="924"/>
                    <a:pt x="190" y="924"/>
                  </a:cubicBezTo>
                  <a:cubicBezTo>
                    <a:pt x="173" y="923"/>
                    <a:pt x="161" y="917"/>
                    <a:pt x="161" y="903"/>
                  </a:cubicBezTo>
                  <a:cubicBezTo>
                    <a:pt x="161" y="889"/>
                    <a:pt x="163" y="880"/>
                    <a:pt x="157" y="875"/>
                  </a:cubicBezTo>
                  <a:cubicBezTo>
                    <a:pt x="151" y="870"/>
                    <a:pt x="160" y="858"/>
                    <a:pt x="150" y="845"/>
                  </a:cubicBezTo>
                  <a:cubicBezTo>
                    <a:pt x="141" y="832"/>
                    <a:pt x="151" y="830"/>
                    <a:pt x="149" y="818"/>
                  </a:cubicBezTo>
                  <a:cubicBezTo>
                    <a:pt x="146" y="806"/>
                    <a:pt x="151" y="769"/>
                    <a:pt x="152" y="754"/>
                  </a:cubicBezTo>
                  <a:cubicBezTo>
                    <a:pt x="153" y="739"/>
                    <a:pt x="150" y="722"/>
                    <a:pt x="143" y="659"/>
                  </a:cubicBezTo>
                  <a:cubicBezTo>
                    <a:pt x="135" y="596"/>
                    <a:pt x="131" y="568"/>
                    <a:pt x="129" y="554"/>
                  </a:cubicBezTo>
                  <a:cubicBezTo>
                    <a:pt x="127" y="541"/>
                    <a:pt x="123" y="523"/>
                    <a:pt x="123" y="523"/>
                  </a:cubicBezTo>
                  <a:cubicBezTo>
                    <a:pt x="123" y="523"/>
                    <a:pt x="113" y="582"/>
                    <a:pt x="105" y="597"/>
                  </a:cubicBezTo>
                  <a:cubicBezTo>
                    <a:pt x="97" y="612"/>
                    <a:pt x="88" y="685"/>
                    <a:pt x="86" y="706"/>
                  </a:cubicBezTo>
                  <a:cubicBezTo>
                    <a:pt x="83" y="728"/>
                    <a:pt x="85" y="791"/>
                    <a:pt x="80" y="798"/>
                  </a:cubicBezTo>
                  <a:cubicBezTo>
                    <a:pt x="75" y="804"/>
                    <a:pt x="72" y="813"/>
                    <a:pt x="72" y="813"/>
                  </a:cubicBezTo>
                  <a:cubicBezTo>
                    <a:pt x="72" y="813"/>
                    <a:pt x="85" y="821"/>
                    <a:pt x="85" y="832"/>
                  </a:cubicBezTo>
                  <a:cubicBezTo>
                    <a:pt x="85" y="842"/>
                    <a:pt x="76" y="851"/>
                    <a:pt x="76" y="865"/>
                  </a:cubicBezTo>
                  <a:cubicBezTo>
                    <a:pt x="77" y="878"/>
                    <a:pt x="75" y="890"/>
                    <a:pt x="70" y="893"/>
                  </a:cubicBezTo>
                  <a:cubicBezTo>
                    <a:pt x="64" y="896"/>
                    <a:pt x="65" y="920"/>
                    <a:pt x="58" y="928"/>
                  </a:cubicBezTo>
                  <a:cubicBezTo>
                    <a:pt x="51" y="936"/>
                    <a:pt x="39" y="943"/>
                    <a:pt x="25" y="938"/>
                  </a:cubicBezTo>
                  <a:cubicBezTo>
                    <a:pt x="11" y="934"/>
                    <a:pt x="11" y="916"/>
                    <a:pt x="18" y="898"/>
                  </a:cubicBezTo>
                  <a:cubicBezTo>
                    <a:pt x="25" y="880"/>
                    <a:pt x="33" y="868"/>
                    <a:pt x="31" y="861"/>
                  </a:cubicBezTo>
                  <a:cubicBezTo>
                    <a:pt x="28" y="854"/>
                    <a:pt x="26" y="843"/>
                    <a:pt x="33" y="836"/>
                  </a:cubicBezTo>
                  <a:cubicBezTo>
                    <a:pt x="40" y="829"/>
                    <a:pt x="32" y="821"/>
                    <a:pt x="28" y="815"/>
                  </a:cubicBezTo>
                  <a:cubicBezTo>
                    <a:pt x="23" y="809"/>
                    <a:pt x="24" y="780"/>
                    <a:pt x="24" y="765"/>
                  </a:cubicBezTo>
                  <a:cubicBezTo>
                    <a:pt x="23" y="750"/>
                    <a:pt x="25" y="673"/>
                    <a:pt x="24" y="645"/>
                  </a:cubicBezTo>
                  <a:cubicBezTo>
                    <a:pt x="23" y="617"/>
                    <a:pt x="21" y="533"/>
                    <a:pt x="25" y="510"/>
                  </a:cubicBezTo>
                  <a:cubicBezTo>
                    <a:pt x="29" y="487"/>
                    <a:pt x="25" y="469"/>
                    <a:pt x="25" y="469"/>
                  </a:cubicBezTo>
                  <a:cubicBezTo>
                    <a:pt x="25" y="469"/>
                    <a:pt x="16" y="474"/>
                    <a:pt x="16" y="465"/>
                  </a:cubicBezTo>
                  <a:cubicBezTo>
                    <a:pt x="16" y="457"/>
                    <a:pt x="20" y="455"/>
                    <a:pt x="16" y="440"/>
                  </a:cubicBezTo>
                  <a:cubicBezTo>
                    <a:pt x="12" y="425"/>
                    <a:pt x="11" y="410"/>
                    <a:pt x="6" y="399"/>
                  </a:cubicBezTo>
                  <a:cubicBezTo>
                    <a:pt x="1" y="387"/>
                    <a:pt x="0" y="367"/>
                    <a:pt x="6" y="361"/>
                  </a:cubicBezTo>
                  <a:cubicBezTo>
                    <a:pt x="12" y="355"/>
                    <a:pt x="3" y="321"/>
                    <a:pt x="9" y="296"/>
                  </a:cubicBezTo>
                  <a:cubicBezTo>
                    <a:pt x="14" y="270"/>
                    <a:pt x="17" y="230"/>
                    <a:pt x="18" y="208"/>
                  </a:cubicBezTo>
                  <a:cubicBezTo>
                    <a:pt x="18" y="186"/>
                    <a:pt x="19" y="170"/>
                    <a:pt x="48" y="163"/>
                  </a:cubicBezTo>
                  <a:cubicBezTo>
                    <a:pt x="76" y="156"/>
                    <a:pt x="97" y="148"/>
                    <a:pt x="101" y="142"/>
                  </a:cubicBezTo>
                  <a:cubicBezTo>
                    <a:pt x="105" y="136"/>
                    <a:pt x="107" y="120"/>
                    <a:pt x="106" y="113"/>
                  </a:cubicBezTo>
                  <a:cubicBezTo>
                    <a:pt x="105" y="106"/>
                    <a:pt x="104" y="100"/>
                    <a:pt x="104" y="96"/>
                  </a:cubicBezTo>
                  <a:cubicBezTo>
                    <a:pt x="104" y="92"/>
                    <a:pt x="96" y="98"/>
                    <a:pt x="94" y="90"/>
                  </a:cubicBezTo>
                  <a:cubicBezTo>
                    <a:pt x="92" y="83"/>
                    <a:pt x="91" y="66"/>
                    <a:pt x="92" y="65"/>
                  </a:cubicBezTo>
                  <a:cubicBezTo>
                    <a:pt x="94" y="63"/>
                    <a:pt x="95" y="64"/>
                    <a:pt x="97" y="64"/>
                  </a:cubicBezTo>
                  <a:cubicBezTo>
                    <a:pt x="96" y="61"/>
                    <a:pt x="95" y="46"/>
                    <a:pt x="97" y="29"/>
                  </a:cubicBezTo>
                  <a:cubicBezTo>
                    <a:pt x="98" y="14"/>
                    <a:pt x="113" y="1"/>
                    <a:pt x="142" y="0"/>
                  </a:cubicBezTo>
                  <a:close/>
                </a:path>
              </a:pathLst>
            </a:custGeom>
            <a:solidFill>
              <a:srgbClr val="2A3246"/>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9" name="Freeform 22"/>
            <p:cNvSpPr/>
            <p:nvPr/>
          </p:nvSpPr>
          <p:spPr bwMode="auto">
            <a:xfrm>
              <a:off x="3309938" y="3201988"/>
              <a:ext cx="76200" cy="76200"/>
            </a:xfrm>
            <a:custGeom>
              <a:cxnLst>
                <a:cxn ang="0">
                  <a:pos x="7" y="32"/>
                </a:cxn>
                <a:cxn ang="0">
                  <a:pos x="7" y="10"/>
                </a:cxn>
                <a:cxn ang="0">
                  <a:pos x="32" y="8"/>
                </a:cxn>
                <a:cxn ang="0">
                  <a:pos x="13" y="13"/>
                </a:cxn>
                <a:cxn ang="0">
                  <a:pos x="7" y="32"/>
                </a:cxn>
              </a:cxnLst>
              <a:rect b="b" l="0" r="r" t="0"/>
              <a:pathLst>
                <a:path h="32" w="32">
                  <a:moveTo>
                    <a:pt x="7" y="32"/>
                  </a:moveTo>
                  <a:cubicBezTo>
                    <a:pt x="7" y="32"/>
                    <a:pt x="0" y="20"/>
                    <a:pt x="7" y="10"/>
                  </a:cubicBezTo>
                  <a:cubicBezTo>
                    <a:pt x="15" y="0"/>
                    <a:pt x="32" y="8"/>
                    <a:pt x="32" y="8"/>
                  </a:cubicBezTo>
                  <a:cubicBezTo>
                    <a:pt x="32" y="8"/>
                    <a:pt x="20" y="8"/>
                    <a:pt x="13" y="13"/>
                  </a:cubicBezTo>
                  <a:cubicBezTo>
                    <a:pt x="7" y="18"/>
                    <a:pt x="9" y="22"/>
                    <a:pt x="7" y="32"/>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1" name="Freeform 23"/>
            <p:cNvSpPr/>
            <p:nvPr/>
          </p:nvSpPr>
          <p:spPr bwMode="auto">
            <a:xfrm>
              <a:off x="3827463" y="3302000"/>
              <a:ext cx="90488" cy="30162"/>
            </a:xfrm>
            <a:custGeom>
              <a:cxnLst>
                <a:cxn ang="0">
                  <a:pos x="0" y="12"/>
                </a:cxn>
                <a:cxn ang="0">
                  <a:pos x="18" y="0"/>
                </a:cxn>
                <a:cxn ang="0">
                  <a:pos x="38" y="13"/>
                </a:cxn>
                <a:cxn ang="0">
                  <a:pos x="17" y="6"/>
                </a:cxn>
                <a:cxn ang="0">
                  <a:pos x="0" y="12"/>
                </a:cxn>
              </a:cxnLst>
              <a:rect b="b" l="0" r="r" t="0"/>
              <a:pathLst>
                <a:path h="13" w="38">
                  <a:moveTo>
                    <a:pt x="0" y="12"/>
                  </a:moveTo>
                  <a:cubicBezTo>
                    <a:pt x="0" y="12"/>
                    <a:pt x="0" y="0"/>
                    <a:pt x="18" y="0"/>
                  </a:cubicBezTo>
                  <a:cubicBezTo>
                    <a:pt x="35" y="0"/>
                    <a:pt x="38" y="13"/>
                    <a:pt x="38" y="13"/>
                  </a:cubicBezTo>
                  <a:cubicBezTo>
                    <a:pt x="38" y="13"/>
                    <a:pt x="29" y="6"/>
                    <a:pt x="17" y="6"/>
                  </a:cubicBezTo>
                  <a:cubicBezTo>
                    <a:pt x="6" y="7"/>
                    <a:pt x="6" y="7"/>
                    <a:pt x="0" y="12"/>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2" name="Freeform 24"/>
            <p:cNvSpPr/>
            <p:nvPr/>
          </p:nvSpPr>
          <p:spPr bwMode="auto">
            <a:xfrm>
              <a:off x="3435351" y="2500313"/>
              <a:ext cx="241300" cy="627062"/>
            </a:xfrm>
            <a:custGeom>
              <a:cxnLst>
                <a:cxn ang="0">
                  <a:pos x="97" y="0"/>
                </a:cxn>
                <a:cxn ang="0">
                  <a:pos x="101" y="7"/>
                </a:cxn>
                <a:cxn ang="0">
                  <a:pos x="87" y="123"/>
                </a:cxn>
                <a:cxn ang="0">
                  <a:pos x="92" y="262"/>
                </a:cxn>
                <a:cxn ang="0">
                  <a:pos x="64" y="263"/>
                </a:cxn>
                <a:cxn ang="0">
                  <a:pos x="0" y="250"/>
                </a:cxn>
                <a:cxn ang="0">
                  <a:pos x="13" y="220"/>
                </a:cxn>
                <a:cxn ang="0">
                  <a:pos x="32" y="69"/>
                </a:cxn>
                <a:cxn ang="0">
                  <a:pos x="32" y="14"/>
                </a:cxn>
                <a:cxn ang="0">
                  <a:pos x="34" y="12"/>
                </a:cxn>
                <a:cxn ang="0">
                  <a:pos x="37" y="3"/>
                </a:cxn>
                <a:cxn ang="0">
                  <a:pos x="69" y="29"/>
                </a:cxn>
                <a:cxn ang="0">
                  <a:pos x="97" y="0"/>
                </a:cxn>
              </a:cxnLst>
              <a:rect b="b" l="0" r="r" t="0"/>
              <a:pathLst>
                <a:path h="263" w="100">
                  <a:moveTo>
                    <a:pt x="97" y="0"/>
                  </a:moveTo>
                  <a:cubicBezTo>
                    <a:pt x="98" y="2"/>
                    <a:pt x="99" y="4"/>
                    <a:pt x="101" y="7"/>
                  </a:cubicBezTo>
                  <a:cubicBezTo>
                    <a:pt x="98" y="26"/>
                    <a:pt x="90" y="82"/>
                    <a:pt x="87" y="123"/>
                  </a:cubicBezTo>
                  <a:cubicBezTo>
                    <a:pt x="83" y="171"/>
                    <a:pt x="92" y="262"/>
                    <a:pt x="92" y="262"/>
                  </a:cubicBezTo>
                  <a:cubicBezTo>
                    <a:pt x="92" y="262"/>
                    <a:pt x="85" y="263"/>
                    <a:pt x="64" y="263"/>
                  </a:cubicBezTo>
                  <a:cubicBezTo>
                    <a:pt x="43" y="263"/>
                    <a:pt x="0" y="250"/>
                    <a:pt x="0" y="250"/>
                  </a:cubicBezTo>
                  <a:cubicBezTo>
                    <a:pt x="0" y="250"/>
                    <a:pt x="7" y="237"/>
                    <a:pt x="13" y="220"/>
                  </a:cubicBezTo>
                  <a:cubicBezTo>
                    <a:pt x="19" y="204"/>
                    <a:pt x="29" y="131"/>
                    <a:pt x="32" y="69"/>
                  </a:cubicBezTo>
                  <a:cubicBezTo>
                    <a:pt x="34" y="38"/>
                    <a:pt x="34" y="23"/>
                    <a:pt x="32" y="14"/>
                  </a:cubicBezTo>
                  <a:cubicBezTo>
                    <a:pt x="33" y="13"/>
                    <a:pt x="34" y="12"/>
                    <a:pt x="34" y="12"/>
                  </a:cubicBezTo>
                  <a:cubicBezTo>
                    <a:pt x="35" y="10"/>
                    <a:pt x="37" y="7"/>
                    <a:pt x="37" y="3"/>
                  </a:cubicBezTo>
                  <a:cubicBezTo>
                    <a:pt x="44" y="16"/>
                    <a:pt x="60" y="29"/>
                    <a:pt x="69" y="29"/>
                  </a:cubicBezTo>
                  <a:cubicBezTo>
                    <a:pt x="79" y="29"/>
                    <a:pt x="91" y="10"/>
                    <a:pt x="97" y="0"/>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3" name="Freeform 25"/>
            <p:cNvSpPr/>
            <p:nvPr/>
          </p:nvSpPr>
          <p:spPr bwMode="auto">
            <a:xfrm>
              <a:off x="3548063" y="2576513"/>
              <a:ext cx="96838" cy="617537"/>
            </a:xfrm>
            <a:custGeom>
              <a:cxnLst>
                <a:cxn ang="0">
                  <a:pos x="0" y="11"/>
                </a:cxn>
                <a:cxn ang="0">
                  <a:pos x="20" y="0"/>
                </a:cxn>
                <a:cxn ang="0">
                  <a:pos x="41" y="11"/>
                </a:cxn>
                <a:cxn ang="0">
                  <a:pos x="27" y="18"/>
                </a:cxn>
                <a:cxn ang="0">
                  <a:pos x="33" y="107"/>
                </a:cxn>
                <a:cxn ang="0">
                  <a:pos x="32" y="238"/>
                </a:cxn>
                <a:cxn ang="0">
                  <a:pos x="15" y="239"/>
                </a:cxn>
                <a:cxn ang="0">
                  <a:pos x="14" y="89"/>
                </a:cxn>
                <a:cxn ang="0">
                  <a:pos x="15" y="18"/>
                </a:cxn>
                <a:cxn ang="0">
                  <a:pos x="0" y="11"/>
                </a:cxn>
              </a:cxnLst>
              <a:rect b="b" l="0" r="r" t="0"/>
              <a:pathLst>
                <a:path h="259" w="41">
                  <a:moveTo>
                    <a:pt x="0" y="11"/>
                  </a:moveTo>
                  <a:cubicBezTo>
                    <a:pt x="0" y="11"/>
                    <a:pt x="7" y="0"/>
                    <a:pt x="20" y="0"/>
                  </a:cubicBezTo>
                  <a:cubicBezTo>
                    <a:pt x="33" y="0"/>
                    <a:pt x="41" y="11"/>
                    <a:pt x="41" y="11"/>
                  </a:cubicBezTo>
                  <a:cubicBezTo>
                    <a:pt x="41" y="11"/>
                    <a:pt x="27" y="8"/>
                    <a:pt x="27" y="18"/>
                  </a:cubicBezTo>
                  <a:cubicBezTo>
                    <a:pt x="28" y="27"/>
                    <a:pt x="33" y="76"/>
                    <a:pt x="33" y="107"/>
                  </a:cubicBezTo>
                  <a:cubicBezTo>
                    <a:pt x="33" y="139"/>
                    <a:pt x="35" y="222"/>
                    <a:pt x="32" y="238"/>
                  </a:cubicBezTo>
                  <a:cubicBezTo>
                    <a:pt x="28" y="253"/>
                    <a:pt x="17" y="259"/>
                    <a:pt x="15" y="239"/>
                  </a:cubicBezTo>
                  <a:cubicBezTo>
                    <a:pt x="12" y="219"/>
                    <a:pt x="13" y="110"/>
                    <a:pt x="14" y="89"/>
                  </a:cubicBezTo>
                  <a:cubicBezTo>
                    <a:pt x="14" y="68"/>
                    <a:pt x="18" y="24"/>
                    <a:pt x="15" y="18"/>
                  </a:cubicBezTo>
                  <a:cubicBezTo>
                    <a:pt x="13" y="12"/>
                    <a:pt x="7" y="8"/>
                    <a:pt x="0" y="11"/>
                  </a:cubicBezTo>
                  <a:close/>
                </a:path>
              </a:pathLst>
            </a:custGeom>
            <a:solidFill>
              <a:srgbClr val="BA8F2D"/>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grpSp>
      <p:grpSp>
        <p:nvGrpSpPr>
          <p:cNvPr id="14" name="组合 13"/>
          <p:cNvGrpSpPr/>
          <p:nvPr/>
        </p:nvGrpSpPr>
        <p:grpSpPr>
          <a:xfrm>
            <a:off x="3863699" y="2075904"/>
            <a:ext cx="2403846" cy="417487"/>
            <a:chOff x="4673997" y="1988840"/>
            <a:chExt cx="2403846" cy="417487"/>
          </a:xfrm>
          <a:effectLst>
            <a:outerShdw algn="tl" blurRad="254000" dir="2700000" dist="63500" rotWithShape="0">
              <a:prstClr val="black">
                <a:alpha val="30000"/>
              </a:prstClr>
            </a:outerShdw>
          </a:effectLst>
        </p:grpSpPr>
        <p:sp>
          <p:nvSpPr>
            <p:cNvPr id="15" name="Round Same Side Corner Rectangle 48"/>
            <p:cNvSpPr/>
            <p:nvPr/>
          </p:nvSpPr>
          <p:spPr>
            <a:xfrm rot="5400000">
              <a:off x="5701617" y="986973"/>
              <a:ext cx="348605" cy="2403846"/>
            </a:xfrm>
            <a:prstGeom prst="round2SameRect">
              <a:avLst>
                <a:gd fmla="val 50000" name="adj1"/>
                <a:gd fmla="val 50000" name="adj2"/>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sz="1600">
                <a:ea charset="-122" panose="020b0500000000000000" pitchFamily="34" typeface="思源黑体"/>
                <a:cs typeface="+mn-ea"/>
                <a:sym typeface="+mn-lt"/>
              </a:endParaRPr>
            </a:p>
          </p:txBody>
        </p:sp>
        <p:sp>
          <p:nvSpPr>
            <p:cNvPr id="16" name="Rectangle 49"/>
            <p:cNvSpPr/>
            <p:nvPr/>
          </p:nvSpPr>
          <p:spPr>
            <a:xfrm>
              <a:off x="5112326" y="1988840"/>
              <a:ext cx="1554480" cy="448056"/>
            </a:xfrm>
            <a:prstGeom prst="rect">
              <a:avLst/>
            </a:prstGeom>
          </p:spPr>
          <p:txBody>
            <a:bodyPr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客户项目开发</a:t>
              </a:r>
            </a:p>
          </p:txBody>
        </p:sp>
      </p:grpSp>
      <p:sp>
        <p:nvSpPr>
          <p:cNvPr id="17" name="TextBox 16"/>
          <p:cNvSpPr txBox="1"/>
          <p:nvPr/>
        </p:nvSpPr>
        <p:spPr>
          <a:xfrm>
            <a:off x="3844749" y="2478336"/>
            <a:ext cx="6624736"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由行政人事部负责公司的各项培训工作，包括培训制度的拟定、培训体系的建立、培训流程的完善、培训计划的制定、培训通知的发送、培训的组织实施、培训的跟踪与反馈、培训效果的评估与总结等工作。</a:t>
            </a:r>
          </a:p>
        </p:txBody>
      </p:sp>
      <p:grpSp>
        <p:nvGrpSpPr>
          <p:cNvPr id="18" name="组合 17"/>
          <p:cNvGrpSpPr/>
          <p:nvPr/>
        </p:nvGrpSpPr>
        <p:grpSpPr>
          <a:xfrm>
            <a:off x="3844748" y="2991661"/>
            <a:ext cx="6768752" cy="838876"/>
            <a:chOff x="1361910" y="1894925"/>
            <a:chExt cx="6768752" cy="838876"/>
          </a:xfrm>
        </p:grpSpPr>
        <p:grpSp>
          <p:nvGrpSpPr>
            <p:cNvPr id="19" name="Group 332"/>
            <p:cNvGrpSpPr>
              <a:grpSpLocks noChangeAspect="1"/>
            </p:cNvGrpSpPr>
            <p:nvPr/>
          </p:nvGrpSpPr>
          <p:grpSpPr>
            <a:xfrm>
              <a:off x="1361910" y="2154848"/>
              <a:ext cx="540000" cy="540000"/>
              <a:chOff x="4643438" y="2786064"/>
              <a:chExt cx="288476" cy="288476"/>
            </a:xfrm>
          </p:grpSpPr>
          <p:sp>
            <p:nvSpPr>
              <p:cNvPr id="22" name="Oval 59"/>
              <p:cNvSpPr/>
              <p:nvPr/>
            </p:nvSpPr>
            <p:spPr>
              <a:xfrm>
                <a:off x="4643438" y="2786064"/>
                <a:ext cx="288476" cy="288476"/>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23"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20" name="TextBox 19"/>
            <p:cNvSpPr txBox="1"/>
            <p:nvPr/>
          </p:nvSpPr>
          <p:spPr>
            <a:xfrm>
              <a:off x="1956334" y="2260466"/>
              <a:ext cx="617432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21" name="TextBox 20"/>
            <p:cNvSpPr txBox="1"/>
            <p:nvPr/>
          </p:nvSpPr>
          <p:spPr>
            <a:xfrm>
              <a:off x="1874457" y="1894924"/>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新增客户项目情况</a:t>
              </a:r>
            </a:p>
          </p:txBody>
        </p:sp>
      </p:grpSp>
      <p:grpSp>
        <p:nvGrpSpPr>
          <p:cNvPr id="24" name="组合 23"/>
          <p:cNvGrpSpPr/>
          <p:nvPr/>
        </p:nvGrpSpPr>
        <p:grpSpPr>
          <a:xfrm>
            <a:off x="3844748" y="3927722"/>
            <a:ext cx="6768752" cy="838876"/>
            <a:chOff x="1361910" y="1894925"/>
            <a:chExt cx="6768752" cy="838876"/>
          </a:xfrm>
        </p:grpSpPr>
        <p:grpSp>
          <p:nvGrpSpPr>
            <p:cNvPr id="25" name="Group 332"/>
            <p:cNvGrpSpPr>
              <a:grpSpLocks noChangeAspect="1"/>
            </p:cNvGrpSpPr>
            <p:nvPr/>
          </p:nvGrpSpPr>
          <p:grpSpPr>
            <a:xfrm>
              <a:off x="1361910" y="2154848"/>
              <a:ext cx="540000" cy="540000"/>
              <a:chOff x="4643438" y="2786064"/>
              <a:chExt cx="288476" cy="288476"/>
            </a:xfrm>
          </p:grpSpPr>
          <p:sp>
            <p:nvSpPr>
              <p:cNvPr id="28" name="Oval 59"/>
              <p:cNvSpPr/>
              <p:nvPr/>
            </p:nvSpPr>
            <p:spPr>
              <a:xfrm>
                <a:off x="4643438" y="2786064"/>
                <a:ext cx="288476" cy="288476"/>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29"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26" name="TextBox 25"/>
            <p:cNvSpPr txBox="1"/>
            <p:nvPr/>
          </p:nvSpPr>
          <p:spPr>
            <a:xfrm>
              <a:off x="1956334" y="2260466"/>
              <a:ext cx="617432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27" name="TextBox 26"/>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新增客户项目情况</a:t>
              </a:r>
            </a:p>
          </p:txBody>
        </p:sp>
      </p:grpSp>
      <p:grpSp>
        <p:nvGrpSpPr>
          <p:cNvPr id="30" name="组合 29"/>
          <p:cNvGrpSpPr/>
          <p:nvPr/>
        </p:nvGrpSpPr>
        <p:grpSpPr>
          <a:xfrm>
            <a:off x="3844748" y="4863826"/>
            <a:ext cx="6768752" cy="838876"/>
            <a:chOff x="1361910" y="1894925"/>
            <a:chExt cx="6768752" cy="838876"/>
          </a:xfrm>
        </p:grpSpPr>
        <p:grpSp>
          <p:nvGrpSpPr>
            <p:cNvPr id="31" name="Group 332"/>
            <p:cNvGrpSpPr>
              <a:grpSpLocks noChangeAspect="1"/>
            </p:cNvGrpSpPr>
            <p:nvPr/>
          </p:nvGrpSpPr>
          <p:grpSpPr>
            <a:xfrm>
              <a:off x="1361910" y="2154848"/>
              <a:ext cx="540000" cy="540000"/>
              <a:chOff x="4643438" y="2786064"/>
              <a:chExt cx="288476" cy="288476"/>
            </a:xfrm>
          </p:grpSpPr>
          <p:sp>
            <p:nvSpPr>
              <p:cNvPr id="34" name="Oval 59"/>
              <p:cNvSpPr/>
              <p:nvPr/>
            </p:nvSpPr>
            <p:spPr>
              <a:xfrm>
                <a:off x="4643438" y="2786064"/>
                <a:ext cx="288476" cy="288476"/>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35"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32" name="TextBox 31"/>
            <p:cNvSpPr txBox="1"/>
            <p:nvPr/>
          </p:nvSpPr>
          <p:spPr>
            <a:xfrm>
              <a:off x="1956334" y="2260466"/>
              <a:ext cx="617432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33" name="TextBox 32"/>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新增客户项目情况</a:t>
              </a:r>
            </a:p>
          </p:txBody>
        </p:sp>
      </p:grpSp>
      <p:grpSp>
        <p:nvGrpSpPr>
          <p:cNvPr id="36" name="组合 35"/>
          <p:cNvGrpSpPr/>
          <p:nvPr/>
        </p:nvGrpSpPr>
        <p:grpSpPr>
          <a:xfrm>
            <a:off x="3713117" y="483868"/>
            <a:ext cx="4765766" cy="718465"/>
            <a:chOff x="3784390" y="377466"/>
            <a:chExt cx="4765766" cy="718465"/>
          </a:xfrm>
        </p:grpSpPr>
        <p:sp>
          <p:nvSpPr>
            <p:cNvPr id="37" name="矩形 36"/>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客户开发情况</a:t>
              </a:r>
            </a:p>
          </p:txBody>
        </p:sp>
        <p:sp>
          <p:nvSpPr>
            <p:cNvPr id="38" name="文本框 37"/>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332062165"/>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p:cTn dur="500" fill="hold" id="18"/>
                                        <p:tgtEl>
                                          <p:spTgt spid="17"/>
                                        </p:tgtEl>
                                        <p:attrNameLst>
                                          <p:attrName>ppt_w</p:attrName>
                                        </p:attrNameLst>
                                      </p:cBhvr>
                                      <p:tavLst>
                                        <p:tav tm="0">
                                          <p:val>
                                            <p:fltVal val="0"/>
                                          </p:val>
                                        </p:tav>
                                        <p:tav tm="100000">
                                          <p:val>
                                            <p:strVal val="#ppt_w"/>
                                          </p:val>
                                        </p:tav>
                                      </p:tavLst>
                                    </p:anim>
                                    <p:anim calcmode="lin" valueType="num">
                                      <p:cBhvr>
                                        <p:cTn dur="500" fill="hold" id="19"/>
                                        <p:tgtEl>
                                          <p:spTgt spid="17"/>
                                        </p:tgtEl>
                                        <p:attrNameLst>
                                          <p:attrName>ppt_h</p:attrName>
                                        </p:attrNameLst>
                                      </p:cBhvr>
                                      <p:tavLst>
                                        <p:tav tm="0">
                                          <p:val>
                                            <p:fltVal val="0"/>
                                          </p:val>
                                        </p:tav>
                                        <p:tav tm="100000">
                                          <p:val>
                                            <p:strVal val="#ppt_h"/>
                                          </p:val>
                                        </p:tav>
                                      </p:tavLst>
                                    </p:anim>
                                    <p:animEffect filter="fade" transition="in">
                                      <p:cBhvr>
                                        <p:cTn dur="500" id="20"/>
                                        <p:tgtEl>
                                          <p:spTgt spid="17"/>
                                        </p:tgtEl>
                                      </p:cBhvr>
                                    </p:animEffect>
                                  </p:childTnLst>
                                </p:cTn>
                              </p:par>
                              <p:par>
                                <p:cTn fill="hold" id="21" nodeType="withEffect" presetClass="entr" presetID="42" presetSubtype="0">
                                  <p:stCondLst>
                                    <p:cond delay="500"/>
                                  </p:stCondLst>
                                  <p:childTnLst>
                                    <p:set>
                                      <p:cBhvr>
                                        <p:cTn dur="1" fill="hold" id="22">
                                          <p:stCondLst>
                                            <p:cond delay="0"/>
                                          </p:stCondLst>
                                        </p:cTn>
                                        <p:tgtEl>
                                          <p:spTgt spid="18"/>
                                        </p:tgtEl>
                                        <p:attrNameLst>
                                          <p:attrName>style.visibility</p:attrName>
                                        </p:attrNameLst>
                                      </p:cBhvr>
                                      <p:to>
                                        <p:strVal val="visible"/>
                                      </p:to>
                                    </p:set>
                                    <p:animEffect filter="fade" transition="in">
                                      <p:cBhvr>
                                        <p:cTn dur="1000" id="23"/>
                                        <p:tgtEl>
                                          <p:spTgt spid="18"/>
                                        </p:tgtEl>
                                      </p:cBhvr>
                                    </p:animEffect>
                                    <p:anim calcmode="lin" valueType="num">
                                      <p:cBhvr>
                                        <p:cTn dur="1000" fill="hold" id="24"/>
                                        <p:tgtEl>
                                          <p:spTgt spid="18"/>
                                        </p:tgtEl>
                                        <p:attrNameLst>
                                          <p:attrName>ppt_x</p:attrName>
                                        </p:attrNameLst>
                                      </p:cBhvr>
                                      <p:tavLst>
                                        <p:tav tm="0">
                                          <p:val>
                                            <p:strVal val="#ppt_x"/>
                                          </p:val>
                                        </p:tav>
                                        <p:tav tm="100000">
                                          <p:val>
                                            <p:strVal val="#ppt_x"/>
                                          </p:val>
                                        </p:tav>
                                      </p:tavLst>
                                    </p:anim>
                                    <p:anim calcmode="lin" valueType="num">
                                      <p:cBhvr>
                                        <p:cTn dur="1000" fill="hold" id="25"/>
                                        <p:tgtEl>
                                          <p:spTgt spid="18"/>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500"/>
                                  </p:stCondLst>
                                  <p:childTnLst>
                                    <p:set>
                                      <p:cBhvr>
                                        <p:cTn dur="1" fill="hold" id="27">
                                          <p:stCondLst>
                                            <p:cond delay="0"/>
                                          </p:stCondLst>
                                        </p:cTn>
                                        <p:tgtEl>
                                          <p:spTgt spid="24"/>
                                        </p:tgtEl>
                                        <p:attrNameLst>
                                          <p:attrName>style.visibility</p:attrName>
                                        </p:attrNameLst>
                                      </p:cBhvr>
                                      <p:to>
                                        <p:strVal val="visible"/>
                                      </p:to>
                                    </p:set>
                                    <p:animEffect filter="fade" transition="in">
                                      <p:cBhvr>
                                        <p:cTn dur="1000" id="28"/>
                                        <p:tgtEl>
                                          <p:spTgt spid="24"/>
                                        </p:tgtEl>
                                      </p:cBhvr>
                                    </p:animEffect>
                                    <p:anim calcmode="lin" valueType="num">
                                      <p:cBhvr>
                                        <p:cTn dur="1000" fill="hold" id="29"/>
                                        <p:tgtEl>
                                          <p:spTgt spid="24"/>
                                        </p:tgtEl>
                                        <p:attrNameLst>
                                          <p:attrName>ppt_x</p:attrName>
                                        </p:attrNameLst>
                                      </p:cBhvr>
                                      <p:tavLst>
                                        <p:tav tm="0">
                                          <p:val>
                                            <p:strVal val="#ppt_x"/>
                                          </p:val>
                                        </p:tav>
                                        <p:tav tm="100000">
                                          <p:val>
                                            <p:strVal val="#ppt_x"/>
                                          </p:val>
                                        </p:tav>
                                      </p:tavLst>
                                    </p:anim>
                                    <p:anim calcmode="lin" valueType="num">
                                      <p:cBhvr>
                                        <p:cTn dur="1000" fill="hold" id="30"/>
                                        <p:tgtEl>
                                          <p:spTgt spid="24"/>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500"/>
                                  </p:stCondLst>
                                  <p:childTnLst>
                                    <p:set>
                                      <p:cBhvr>
                                        <p:cTn dur="1" fill="hold" id="32">
                                          <p:stCondLst>
                                            <p:cond delay="0"/>
                                          </p:stCondLst>
                                        </p:cTn>
                                        <p:tgtEl>
                                          <p:spTgt spid="30"/>
                                        </p:tgtEl>
                                        <p:attrNameLst>
                                          <p:attrName>style.visibility</p:attrName>
                                        </p:attrNameLst>
                                      </p:cBhvr>
                                      <p:to>
                                        <p:strVal val="visible"/>
                                      </p:to>
                                    </p:set>
                                    <p:animEffect filter="fade" transition="in">
                                      <p:cBhvr>
                                        <p:cTn dur="1000" id="33"/>
                                        <p:tgtEl>
                                          <p:spTgt spid="30"/>
                                        </p:tgtEl>
                                      </p:cBhvr>
                                    </p:animEffect>
                                    <p:anim calcmode="lin" valueType="num">
                                      <p:cBhvr>
                                        <p:cTn dur="1000" fill="hold" id="34"/>
                                        <p:tgtEl>
                                          <p:spTgt spid="30"/>
                                        </p:tgtEl>
                                        <p:attrNameLst>
                                          <p:attrName>ppt_x</p:attrName>
                                        </p:attrNameLst>
                                      </p:cBhvr>
                                      <p:tavLst>
                                        <p:tav tm="0">
                                          <p:val>
                                            <p:strVal val="#ppt_x"/>
                                          </p:val>
                                        </p:tav>
                                        <p:tav tm="100000">
                                          <p:val>
                                            <p:strVal val="#ppt_x"/>
                                          </p:val>
                                        </p:tav>
                                      </p:tavLst>
                                    </p:anim>
                                    <p:anim calcmode="lin" valueType="num">
                                      <p:cBhvr>
                                        <p:cTn dur="1000" fill="hold" id="35"/>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p:cNvSpPr/>
          <p:nvPr/>
        </p:nvSpPr>
        <p:spPr>
          <a:xfrm>
            <a:off x="1337931" y="2097788"/>
            <a:ext cx="1493022" cy="1493020"/>
          </a:xfrm>
          <a:prstGeom prst="ellipse">
            <a:avLst/>
          </a:prstGeom>
          <a:gradFill>
            <a:gsLst>
              <a:gs pos="0">
                <a:schemeClr val="bg1"/>
              </a:gs>
              <a:gs pos="100000">
                <a:srgbClr val="E2E2E2"/>
              </a:gs>
            </a:gsLst>
            <a:lin ang="2700000" scaled="1"/>
          </a:gra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11" name="饼形 10"/>
          <p:cNvSpPr/>
          <p:nvPr/>
        </p:nvSpPr>
        <p:spPr>
          <a:xfrm>
            <a:off x="1337931" y="2097788"/>
            <a:ext cx="1493022" cy="1493020"/>
          </a:xfrm>
          <a:prstGeom prst="pi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椭圆 11"/>
          <p:cNvSpPr/>
          <p:nvPr/>
        </p:nvSpPr>
        <p:spPr>
          <a:xfrm>
            <a:off x="1621640" y="2381497"/>
            <a:ext cx="925604" cy="925602"/>
          </a:xfrm>
          <a:prstGeom prst="ellipse">
            <a:avLst/>
          </a:prstGeom>
          <a:solidFill>
            <a:schemeClr val="bg1"/>
          </a:solidFill>
          <a:ln w="50800">
            <a:solidFill>
              <a:schemeClr val="bg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13" name="椭圆 12"/>
          <p:cNvSpPr/>
          <p:nvPr/>
        </p:nvSpPr>
        <p:spPr>
          <a:xfrm>
            <a:off x="6652358" y="2097788"/>
            <a:ext cx="1493022" cy="1493020"/>
          </a:xfrm>
          <a:prstGeom prst="ellipse">
            <a:avLst/>
          </a:prstGeom>
          <a:gradFill>
            <a:gsLst>
              <a:gs pos="0">
                <a:schemeClr val="bg1"/>
              </a:gs>
              <a:gs pos="100000">
                <a:srgbClr val="E2E2E2"/>
              </a:gs>
            </a:gsLst>
            <a:lin ang="2700000" scaled="1"/>
          </a:gra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14" name="饼形 13"/>
          <p:cNvSpPr/>
          <p:nvPr/>
        </p:nvSpPr>
        <p:spPr>
          <a:xfrm>
            <a:off x="6652358" y="2097788"/>
            <a:ext cx="1493022" cy="1493020"/>
          </a:xfrm>
          <a:prstGeom prst="pi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椭圆 18"/>
          <p:cNvSpPr/>
          <p:nvPr/>
        </p:nvSpPr>
        <p:spPr>
          <a:xfrm>
            <a:off x="6936067" y="2381497"/>
            <a:ext cx="925604" cy="925602"/>
          </a:xfrm>
          <a:prstGeom prst="ellipse">
            <a:avLst/>
          </a:prstGeom>
          <a:solidFill>
            <a:schemeClr val="bg1"/>
          </a:solidFill>
          <a:ln w="50800">
            <a:solidFill>
              <a:schemeClr val="bg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20" name="椭圆 19"/>
          <p:cNvSpPr/>
          <p:nvPr/>
        </p:nvSpPr>
        <p:spPr>
          <a:xfrm>
            <a:off x="1337931" y="4322251"/>
            <a:ext cx="1493022" cy="1493020"/>
          </a:xfrm>
          <a:prstGeom prst="ellipse">
            <a:avLst/>
          </a:prstGeom>
          <a:gradFill>
            <a:gsLst>
              <a:gs pos="0">
                <a:schemeClr val="bg1"/>
              </a:gs>
              <a:gs pos="100000">
                <a:srgbClr val="E2E2E2"/>
              </a:gs>
            </a:gsLst>
            <a:lin ang="2700000" scaled="1"/>
          </a:gra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21" name="饼形 20"/>
          <p:cNvSpPr/>
          <p:nvPr/>
        </p:nvSpPr>
        <p:spPr>
          <a:xfrm>
            <a:off x="1337931" y="4322251"/>
            <a:ext cx="1493022" cy="1493020"/>
          </a:xfrm>
          <a:prstGeom prst="pi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椭圆 21"/>
          <p:cNvSpPr/>
          <p:nvPr/>
        </p:nvSpPr>
        <p:spPr>
          <a:xfrm>
            <a:off x="1621640" y="4605960"/>
            <a:ext cx="925604" cy="925602"/>
          </a:xfrm>
          <a:prstGeom prst="ellipse">
            <a:avLst/>
          </a:prstGeom>
          <a:solidFill>
            <a:schemeClr val="bg1"/>
          </a:solidFill>
          <a:ln w="50800">
            <a:solidFill>
              <a:schemeClr val="bg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b="1" lang="zh-CN">
              <a:solidFill>
                <a:prstClr val="white"/>
              </a:solidFill>
            </a:endParaRPr>
          </a:p>
        </p:txBody>
      </p:sp>
      <p:sp>
        <p:nvSpPr>
          <p:cNvPr id="23" name="椭圆 22"/>
          <p:cNvSpPr/>
          <p:nvPr/>
        </p:nvSpPr>
        <p:spPr>
          <a:xfrm>
            <a:off x="6652358" y="4322251"/>
            <a:ext cx="1493022" cy="1493020"/>
          </a:xfrm>
          <a:prstGeom prst="ellipse">
            <a:avLst/>
          </a:prstGeom>
          <a:gradFill>
            <a:gsLst>
              <a:gs pos="0">
                <a:schemeClr val="bg1"/>
              </a:gs>
              <a:gs pos="100000">
                <a:srgbClr val="E2E2E2"/>
              </a:gs>
            </a:gsLst>
            <a:lin ang="2700000" scaled="1"/>
          </a:gra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28" name="饼形 27"/>
          <p:cNvSpPr/>
          <p:nvPr/>
        </p:nvSpPr>
        <p:spPr>
          <a:xfrm>
            <a:off x="6652358" y="4322251"/>
            <a:ext cx="1493022" cy="1493020"/>
          </a:xfrm>
          <a:prstGeom prst="pi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椭圆 28"/>
          <p:cNvSpPr/>
          <p:nvPr/>
        </p:nvSpPr>
        <p:spPr>
          <a:xfrm>
            <a:off x="6936067" y="4605960"/>
            <a:ext cx="925604" cy="925602"/>
          </a:xfrm>
          <a:prstGeom prst="ellipse">
            <a:avLst/>
          </a:prstGeom>
          <a:solidFill>
            <a:schemeClr val="bg1"/>
          </a:solidFill>
          <a:ln w="50800">
            <a:solidFill>
              <a:schemeClr val="bg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30" name="矩形 29"/>
          <p:cNvSpPr/>
          <p:nvPr/>
        </p:nvSpPr>
        <p:spPr>
          <a:xfrm>
            <a:off x="1578104" y="2661485"/>
            <a:ext cx="1090052" cy="396240"/>
          </a:xfrm>
          <a:prstGeom prst="rect">
            <a:avLst/>
          </a:prstGeom>
        </p:spPr>
        <p:txBody>
          <a:bodyPr wrap="square">
            <a:spAutoFit/>
          </a:bodyPr>
          <a:lstStyle/>
          <a:p>
            <a:pPr algn="ctr"/>
            <a:r>
              <a:rPr altLang="zh-CN" lang="en-US" smtClean="0" sz="2000">
                <a:solidFill>
                  <a:schemeClr val="tx1">
                    <a:lumMod val="65000"/>
                    <a:lumOff val="35000"/>
                  </a:schemeClr>
                </a:solidFill>
                <a:latin charset="-122" panose="020b0500000000000000" pitchFamily="34" typeface="思源黑体"/>
                <a:ea charset="-122" panose="020b0500000000000000" pitchFamily="34" typeface="思源黑体"/>
                <a:cs charset="0" panose="020b0606030504020204" pitchFamily="34" typeface="Open Sans"/>
              </a:rPr>
              <a:t>80%</a:t>
            </a:r>
          </a:p>
        </p:txBody>
      </p:sp>
      <p:sp>
        <p:nvSpPr>
          <p:cNvPr id="31" name="矩形 30"/>
          <p:cNvSpPr/>
          <p:nvPr/>
        </p:nvSpPr>
        <p:spPr>
          <a:xfrm>
            <a:off x="6853843" y="2643680"/>
            <a:ext cx="1090052" cy="396240"/>
          </a:xfrm>
          <a:prstGeom prst="rect">
            <a:avLst/>
          </a:prstGeom>
        </p:spPr>
        <p:txBody>
          <a:bodyPr wrap="square">
            <a:spAutoFit/>
          </a:bodyPr>
          <a:lstStyle/>
          <a:p>
            <a:pPr algn="ctr"/>
            <a:r>
              <a:rPr altLang="zh-CN" lang="en-US" smtClean="0" sz="2000">
                <a:solidFill>
                  <a:schemeClr val="tx1">
                    <a:lumMod val="65000"/>
                    <a:lumOff val="35000"/>
                  </a:schemeClr>
                </a:solidFill>
                <a:latin charset="-122" panose="020b0500000000000000" pitchFamily="34" typeface="思源黑体"/>
                <a:ea charset="-122" panose="020b0500000000000000" pitchFamily="34" typeface="思源黑体"/>
                <a:cs charset="0" panose="020b0606030504020204" pitchFamily="34" typeface="Open Sans"/>
              </a:rPr>
              <a:t>60%</a:t>
            </a:r>
          </a:p>
        </p:txBody>
      </p:sp>
      <p:sp>
        <p:nvSpPr>
          <p:cNvPr id="32" name="矩形 31"/>
          <p:cNvSpPr/>
          <p:nvPr/>
        </p:nvSpPr>
        <p:spPr>
          <a:xfrm>
            <a:off x="1539415" y="4897063"/>
            <a:ext cx="1090052" cy="396240"/>
          </a:xfrm>
          <a:prstGeom prst="rect">
            <a:avLst/>
          </a:prstGeom>
        </p:spPr>
        <p:txBody>
          <a:bodyPr wrap="square">
            <a:spAutoFit/>
          </a:bodyPr>
          <a:lstStyle/>
          <a:p>
            <a:pPr algn="ctr"/>
            <a:r>
              <a:rPr altLang="zh-CN" lang="en-US" smtClean="0" sz="2000">
                <a:solidFill>
                  <a:schemeClr val="tx1">
                    <a:lumMod val="65000"/>
                    <a:lumOff val="35000"/>
                  </a:schemeClr>
                </a:solidFill>
                <a:latin charset="-122" panose="020b0500000000000000" pitchFamily="34" typeface="思源黑体"/>
                <a:ea charset="-122" panose="020b0500000000000000" pitchFamily="34" typeface="思源黑体"/>
                <a:cs charset="0" panose="020b0606030504020204" pitchFamily="34" typeface="Open Sans"/>
              </a:rPr>
              <a:t>70%</a:t>
            </a:r>
          </a:p>
        </p:txBody>
      </p:sp>
      <p:sp>
        <p:nvSpPr>
          <p:cNvPr id="33" name="矩形 32"/>
          <p:cNvSpPr/>
          <p:nvPr/>
        </p:nvSpPr>
        <p:spPr>
          <a:xfrm>
            <a:off x="6896040" y="4897062"/>
            <a:ext cx="1090052" cy="396240"/>
          </a:xfrm>
          <a:prstGeom prst="rect">
            <a:avLst/>
          </a:prstGeom>
        </p:spPr>
        <p:txBody>
          <a:bodyPr wrap="square">
            <a:spAutoFit/>
          </a:bodyPr>
          <a:lstStyle/>
          <a:p>
            <a:pPr algn="ctr"/>
            <a:r>
              <a:rPr altLang="zh-CN" lang="en-US" smtClean="0" sz="2000">
                <a:solidFill>
                  <a:schemeClr val="tx1">
                    <a:lumMod val="65000"/>
                    <a:lumOff val="35000"/>
                  </a:schemeClr>
                </a:solidFill>
                <a:latin charset="-122" panose="020b0500000000000000" pitchFamily="34" typeface="思源黑体"/>
                <a:ea charset="-122" panose="020b0500000000000000" pitchFamily="34" typeface="思源黑体"/>
                <a:cs charset="0" panose="020b0606030504020204" pitchFamily="34" typeface="Open Sans"/>
              </a:rPr>
              <a:t>40%</a:t>
            </a:r>
          </a:p>
        </p:txBody>
      </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0" name="组合 49"/>
          <p:cNvGrpSpPr/>
          <p:nvPr/>
        </p:nvGrpSpPr>
        <p:grpSpPr>
          <a:xfrm>
            <a:off x="3114662" y="2231259"/>
            <a:ext cx="2959289" cy="954108"/>
            <a:chOff x="8548024" y="1459078"/>
            <a:chExt cx="2959289" cy="954108"/>
          </a:xfrm>
        </p:grpSpPr>
        <p:sp>
          <p:nvSpPr>
            <p:cNvPr id="51" name="矩形 50"/>
            <p:cNvSpPr/>
            <p:nvPr/>
          </p:nvSpPr>
          <p:spPr>
            <a:xfrm>
              <a:off x="8548024" y="1766855"/>
              <a:ext cx="2959288" cy="640080"/>
            </a:xfrm>
            <a:prstGeom prst="rect">
              <a:avLst/>
            </a:prstGeom>
          </p:spPr>
          <p:txBody>
            <a:bodyPr wrap="square">
              <a:spAutoFit/>
            </a:bodyPr>
            <a:lstStyle/>
            <a:p>
              <a:pPr fontAlgn="base">
                <a:lnSpc>
                  <a:spcPct val="120000"/>
                </a:lnSpc>
                <a:spcBef>
                  <a:spcPct val="0"/>
                </a:spcBef>
                <a:spcAft>
                  <a:spcPct val="0"/>
                </a:spcAft>
              </a:pPr>
              <a:r>
                <a:rPr altLang="en-US" lang="zh-CN" sz="1000">
                  <a:solidFill>
                    <a:schemeClr val="bg1">
                      <a:lumMod val="50000"/>
                    </a:schemeClr>
                  </a:solidFill>
                  <a:latin charset="-122" panose="020b0500000000000000" pitchFamily="34" typeface="思源黑体"/>
                  <a:ea charset="-122" panose="020b0500000000000000" pitchFamily="34" typeface="思源黑体"/>
                  <a:sym typeface="Gill Sans"/>
                </a:rPr>
                <a:t>此处添加详细文本描述，建议与标题相关并符合整体语言风格，语言描述尽量简洁生动。尽量将每页幻灯片的字数控制在  200字以内，</a:t>
              </a:r>
            </a:p>
          </p:txBody>
        </p:sp>
        <p:sp>
          <p:nvSpPr>
            <p:cNvPr id="52" name="矩形 51"/>
            <p:cNvSpPr/>
            <p:nvPr/>
          </p:nvSpPr>
          <p:spPr>
            <a:xfrm>
              <a:off x="8548023" y="1459078"/>
              <a:ext cx="1859321" cy="335280"/>
            </a:xfrm>
            <a:prstGeom prst="rect">
              <a:avLst/>
            </a:prstGeom>
          </p:spPr>
          <p:txBody>
            <a:bodyPr wrap="square">
              <a:spAutoFit/>
            </a:bodyPr>
            <a:lstStyle/>
            <a:p>
              <a:r>
                <a:rPr altLang="en-US" lang="zh-CN" smtClean="0" sz="1600">
                  <a:solidFill>
                    <a:schemeClr val="bg1">
                      <a:lumMod val="50000"/>
                    </a:schemeClr>
                  </a:solidFill>
                  <a:latin charset="-122" panose="020b0500000000000000" pitchFamily="34" typeface="思源黑体"/>
                  <a:ea charset="-122" panose="020b0500000000000000" pitchFamily="34" typeface="思源黑体"/>
                  <a:cs charset="0" panose="020b0402040204020203" pitchFamily="34" typeface="Segoe UI Semilight"/>
                </a:rPr>
                <a:t>工作项目概述</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3" name="组合 52"/>
          <p:cNvGrpSpPr/>
          <p:nvPr/>
        </p:nvGrpSpPr>
        <p:grpSpPr>
          <a:xfrm>
            <a:off x="8346864" y="2231259"/>
            <a:ext cx="2959289" cy="981808"/>
            <a:chOff x="8548024" y="1459078"/>
            <a:chExt cx="2959289" cy="981808"/>
          </a:xfrm>
        </p:grpSpPr>
        <p:sp>
          <p:nvSpPr>
            <p:cNvPr id="54" name="矩形 53"/>
            <p:cNvSpPr/>
            <p:nvPr/>
          </p:nvSpPr>
          <p:spPr>
            <a:xfrm>
              <a:off x="8548026" y="1766855"/>
              <a:ext cx="2959288" cy="667512"/>
            </a:xfrm>
            <a:prstGeom prst="rect">
              <a:avLst/>
            </a:prstGeom>
          </p:spPr>
          <p:txBody>
            <a:bodyPr wrap="square">
              <a:spAutoFit/>
            </a:bodyPr>
            <a:lstStyle/>
            <a:p>
              <a:pPr fontAlgn="base">
                <a:lnSpc>
                  <a:spcPct val="120000"/>
                </a:lnSpc>
                <a:spcBef>
                  <a:spcPct val="0"/>
                </a:spcBef>
                <a:spcAft>
                  <a:spcPct val="0"/>
                </a:spcAft>
              </a:pPr>
              <a:r>
                <a:rPr altLang="en-US" lang="zh-CN" sz="1050">
                  <a:solidFill>
                    <a:schemeClr val="bg1">
                      <a:lumMod val="50000"/>
                    </a:schemeClr>
                  </a:solidFill>
                  <a:latin charset="-122" panose="020b0500000000000000" pitchFamily="34" typeface="思源黑体"/>
                  <a:ea charset="-122" panose="020b0500000000000000" pitchFamily="34" typeface="思源黑体"/>
                  <a:sym typeface="Gill Sans"/>
                </a:rPr>
                <a:t>此处添加详细文本描述，建议与标题相关并符合整体语言风格，语言描述尽量简洁生动。尽量将每页幻灯片的字数控制在  200字以内，</a:t>
              </a:r>
            </a:p>
          </p:txBody>
        </p:sp>
        <p:sp>
          <p:nvSpPr>
            <p:cNvPr id="55" name="矩形 54"/>
            <p:cNvSpPr/>
            <p:nvPr/>
          </p:nvSpPr>
          <p:spPr>
            <a:xfrm>
              <a:off x="8548023" y="1459078"/>
              <a:ext cx="1859321" cy="335280"/>
            </a:xfrm>
            <a:prstGeom prst="rect">
              <a:avLst/>
            </a:prstGeom>
          </p:spPr>
          <p:txBody>
            <a:bodyPr wrap="square">
              <a:spAutoFit/>
            </a:bodyPr>
            <a:lstStyle/>
            <a:p>
              <a:r>
                <a:rPr altLang="en-US" lang="zh-CN" smtClean="0" sz="1600">
                  <a:solidFill>
                    <a:schemeClr val="bg1">
                      <a:lumMod val="50000"/>
                    </a:schemeClr>
                  </a:solidFill>
                  <a:latin charset="-122" panose="020b0500000000000000" pitchFamily="34" typeface="思源黑体"/>
                  <a:ea charset="-122" panose="020b0500000000000000" pitchFamily="34" typeface="思源黑体"/>
                  <a:cs charset="0" panose="020b0402040204020203" pitchFamily="34" typeface="Segoe UI Semilight"/>
                </a:rPr>
                <a:t>工作项目概述</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6" name="组合 55"/>
          <p:cNvGrpSpPr/>
          <p:nvPr/>
        </p:nvGrpSpPr>
        <p:grpSpPr>
          <a:xfrm>
            <a:off x="3114662" y="4528765"/>
            <a:ext cx="2959289" cy="981808"/>
            <a:chOff x="8548024" y="1459078"/>
            <a:chExt cx="2959289" cy="981808"/>
          </a:xfrm>
        </p:grpSpPr>
        <p:sp>
          <p:nvSpPr>
            <p:cNvPr id="57" name="矩形 56"/>
            <p:cNvSpPr/>
            <p:nvPr/>
          </p:nvSpPr>
          <p:spPr>
            <a:xfrm>
              <a:off x="8548024" y="1766855"/>
              <a:ext cx="2959288" cy="667512"/>
            </a:xfrm>
            <a:prstGeom prst="rect">
              <a:avLst/>
            </a:prstGeom>
          </p:spPr>
          <p:txBody>
            <a:bodyPr wrap="square">
              <a:spAutoFit/>
            </a:bodyPr>
            <a:lstStyle/>
            <a:p>
              <a:pPr fontAlgn="base">
                <a:lnSpc>
                  <a:spcPct val="120000"/>
                </a:lnSpc>
                <a:spcBef>
                  <a:spcPct val="0"/>
                </a:spcBef>
                <a:spcAft>
                  <a:spcPct val="0"/>
                </a:spcAft>
              </a:pPr>
              <a:r>
                <a:rPr altLang="en-US" lang="zh-CN" sz="1050">
                  <a:solidFill>
                    <a:schemeClr val="bg1">
                      <a:lumMod val="50000"/>
                    </a:schemeClr>
                  </a:solidFill>
                  <a:latin charset="-122" panose="020b0500000000000000" pitchFamily="34" typeface="思源黑体"/>
                  <a:ea charset="-122" panose="020b0500000000000000" pitchFamily="34" typeface="思源黑体"/>
                  <a:sym typeface="Gill Sans"/>
                </a:rPr>
                <a:t>此处添加详细文本描述，建议与标题相关并符合整体语言风格，语言描述尽量简洁生动。尽量将每页幻灯片的字数控制在  200字以内，</a:t>
              </a:r>
            </a:p>
          </p:txBody>
        </p:sp>
        <p:sp>
          <p:nvSpPr>
            <p:cNvPr id="58" name="矩形 57"/>
            <p:cNvSpPr/>
            <p:nvPr/>
          </p:nvSpPr>
          <p:spPr>
            <a:xfrm>
              <a:off x="8548023" y="1459078"/>
              <a:ext cx="1859321" cy="335280"/>
            </a:xfrm>
            <a:prstGeom prst="rect">
              <a:avLst/>
            </a:prstGeom>
          </p:spPr>
          <p:txBody>
            <a:bodyPr wrap="square">
              <a:spAutoFit/>
            </a:bodyPr>
            <a:lstStyle/>
            <a:p>
              <a:r>
                <a:rPr altLang="en-US" lang="zh-CN" smtClean="0" sz="1600">
                  <a:solidFill>
                    <a:schemeClr val="bg1">
                      <a:lumMod val="50000"/>
                    </a:schemeClr>
                  </a:solidFill>
                  <a:latin charset="-122" panose="020b0500000000000000" pitchFamily="34" typeface="思源黑体"/>
                  <a:ea charset="-122" panose="020b0500000000000000" pitchFamily="34" typeface="思源黑体"/>
                  <a:cs charset="0" panose="020b0402040204020203" pitchFamily="34" typeface="Segoe UI Semilight"/>
                </a:rPr>
                <a:t>工作项目概述</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9" name="组合 58"/>
          <p:cNvGrpSpPr/>
          <p:nvPr/>
        </p:nvGrpSpPr>
        <p:grpSpPr>
          <a:xfrm>
            <a:off x="8346864" y="4528765"/>
            <a:ext cx="2959289" cy="954108"/>
            <a:chOff x="8548024" y="1459078"/>
            <a:chExt cx="2959289" cy="954108"/>
          </a:xfrm>
        </p:grpSpPr>
        <p:sp>
          <p:nvSpPr>
            <p:cNvPr id="60" name="矩形 59"/>
            <p:cNvSpPr/>
            <p:nvPr/>
          </p:nvSpPr>
          <p:spPr>
            <a:xfrm>
              <a:off x="8548026" y="1766855"/>
              <a:ext cx="2959288" cy="640080"/>
            </a:xfrm>
            <a:prstGeom prst="rect">
              <a:avLst/>
            </a:prstGeom>
          </p:spPr>
          <p:txBody>
            <a:bodyPr wrap="square">
              <a:spAutoFit/>
            </a:bodyPr>
            <a:lstStyle/>
            <a:p>
              <a:pPr fontAlgn="base">
                <a:lnSpc>
                  <a:spcPct val="120000"/>
                </a:lnSpc>
                <a:spcBef>
                  <a:spcPct val="0"/>
                </a:spcBef>
                <a:spcAft>
                  <a:spcPct val="0"/>
                </a:spcAft>
              </a:pPr>
              <a:r>
                <a:rPr altLang="en-US" lang="zh-CN" sz="1000">
                  <a:solidFill>
                    <a:schemeClr val="bg1">
                      <a:lumMod val="50000"/>
                    </a:schemeClr>
                  </a:solidFill>
                  <a:latin charset="-122" panose="020b0500000000000000" pitchFamily="34" typeface="思源黑体"/>
                  <a:ea charset="-122" panose="020b0500000000000000" pitchFamily="34" typeface="思源黑体"/>
                  <a:sym typeface="Gill Sans"/>
                </a:rPr>
                <a:t>此处添加详细文本描述，建议与标题相关并符合整体语言风格，语言描述尽量简洁生动。尽量将每页幻灯片的字数控制在  200字以内，</a:t>
              </a:r>
            </a:p>
          </p:txBody>
        </p:sp>
        <p:sp>
          <p:nvSpPr>
            <p:cNvPr id="61" name="矩形 60"/>
            <p:cNvSpPr/>
            <p:nvPr/>
          </p:nvSpPr>
          <p:spPr>
            <a:xfrm>
              <a:off x="8548023" y="1459078"/>
              <a:ext cx="1859321" cy="335280"/>
            </a:xfrm>
            <a:prstGeom prst="rect">
              <a:avLst/>
            </a:prstGeom>
          </p:spPr>
          <p:txBody>
            <a:bodyPr wrap="square">
              <a:spAutoFit/>
            </a:bodyPr>
            <a:lstStyle/>
            <a:p>
              <a:r>
                <a:rPr altLang="en-US" lang="zh-CN" smtClean="0" sz="1600">
                  <a:solidFill>
                    <a:schemeClr val="bg1">
                      <a:lumMod val="50000"/>
                    </a:schemeClr>
                  </a:solidFill>
                  <a:latin charset="-122" panose="020b0500000000000000" pitchFamily="34" typeface="思源黑体"/>
                  <a:ea charset="-122" panose="020b0500000000000000" pitchFamily="34" typeface="思源黑体"/>
                  <a:cs charset="0" panose="020b0402040204020203" pitchFamily="34" typeface="Segoe UI Semilight"/>
                </a:rPr>
                <a:t>工作项目概述</a:t>
              </a:r>
            </a:p>
          </p:txBody>
        </p:sp>
      </p:grpSp>
      <p:grpSp>
        <p:nvGrpSpPr>
          <p:cNvPr id="37" name="组合 36"/>
          <p:cNvGrpSpPr/>
          <p:nvPr/>
        </p:nvGrpSpPr>
        <p:grpSpPr>
          <a:xfrm>
            <a:off x="3713117" y="483868"/>
            <a:ext cx="4765766" cy="718465"/>
            <a:chOff x="3784390" y="377466"/>
            <a:chExt cx="4765766" cy="718465"/>
          </a:xfrm>
        </p:grpSpPr>
        <p:sp>
          <p:nvSpPr>
            <p:cNvPr id="38" name="矩形 37"/>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数据汇报综合</a:t>
              </a:r>
            </a:p>
          </p:txBody>
        </p:sp>
        <p:sp>
          <p:nvSpPr>
            <p:cNvPr id="39" name="文本框 38"/>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769431012"/>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00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par>
                                <p:cTn fill="hold" grpId="0" id="10" nodeType="withEffect" presetClass="entr" presetID="53" presetSubtype="0">
                                  <p:stCondLst>
                                    <p:cond delay="200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par>
                                <p:cTn fill="hold" grpId="0" id="15" nodeType="withEffect" presetClass="entr" presetID="53" presetSubtype="0">
                                  <p:stCondLst>
                                    <p:cond delay="2000"/>
                                  </p:stCondLst>
                                  <p:childTnLst>
                                    <p:set>
                                      <p:cBhvr>
                                        <p:cTn dur="1" fill="hold" id="16">
                                          <p:stCondLst>
                                            <p:cond delay="0"/>
                                          </p:stCondLst>
                                        </p:cTn>
                                        <p:tgtEl>
                                          <p:spTgt spid="20"/>
                                        </p:tgtEl>
                                        <p:attrNameLst>
                                          <p:attrName>style.visibility</p:attrName>
                                        </p:attrNameLst>
                                      </p:cBhvr>
                                      <p:to>
                                        <p:strVal val="visible"/>
                                      </p:to>
                                    </p:set>
                                    <p:anim calcmode="lin" valueType="num">
                                      <p:cBhvr>
                                        <p:cTn dur="500" fill="hold" id="17"/>
                                        <p:tgtEl>
                                          <p:spTgt spid="20"/>
                                        </p:tgtEl>
                                        <p:attrNameLst>
                                          <p:attrName>ppt_w</p:attrName>
                                        </p:attrNameLst>
                                      </p:cBhvr>
                                      <p:tavLst>
                                        <p:tav tm="0">
                                          <p:val>
                                            <p:fltVal val="0"/>
                                          </p:val>
                                        </p:tav>
                                        <p:tav tm="100000">
                                          <p:val>
                                            <p:strVal val="#ppt_w"/>
                                          </p:val>
                                        </p:tav>
                                      </p:tavLst>
                                    </p:anim>
                                    <p:anim calcmode="lin" valueType="num">
                                      <p:cBhvr>
                                        <p:cTn dur="500" fill="hold" id="18"/>
                                        <p:tgtEl>
                                          <p:spTgt spid="20"/>
                                        </p:tgtEl>
                                        <p:attrNameLst>
                                          <p:attrName>ppt_h</p:attrName>
                                        </p:attrNameLst>
                                      </p:cBhvr>
                                      <p:tavLst>
                                        <p:tav tm="0">
                                          <p:val>
                                            <p:fltVal val="0"/>
                                          </p:val>
                                        </p:tav>
                                        <p:tav tm="100000">
                                          <p:val>
                                            <p:strVal val="#ppt_h"/>
                                          </p:val>
                                        </p:tav>
                                      </p:tavLst>
                                    </p:anim>
                                    <p:animEffect filter="fade" transition="in">
                                      <p:cBhvr>
                                        <p:cTn dur="500" id="19"/>
                                        <p:tgtEl>
                                          <p:spTgt spid="20"/>
                                        </p:tgtEl>
                                      </p:cBhvr>
                                    </p:animEffect>
                                  </p:childTnLst>
                                </p:cTn>
                              </p:par>
                              <p:par>
                                <p:cTn fill="hold" grpId="0" id="20" nodeType="withEffect" presetClass="entr" presetID="53" presetSubtype="0">
                                  <p:stCondLst>
                                    <p:cond delay="2000"/>
                                  </p:stCondLst>
                                  <p:childTnLst>
                                    <p:set>
                                      <p:cBhvr>
                                        <p:cTn dur="1" fill="hold" id="21">
                                          <p:stCondLst>
                                            <p:cond delay="0"/>
                                          </p:stCondLst>
                                        </p:cTn>
                                        <p:tgtEl>
                                          <p:spTgt spid="23"/>
                                        </p:tgtEl>
                                        <p:attrNameLst>
                                          <p:attrName>style.visibility</p:attrName>
                                        </p:attrNameLst>
                                      </p:cBhvr>
                                      <p:to>
                                        <p:strVal val="visible"/>
                                      </p:to>
                                    </p:set>
                                    <p:anim calcmode="lin" valueType="num">
                                      <p:cBhvr>
                                        <p:cTn dur="500" fill="hold" id="22"/>
                                        <p:tgtEl>
                                          <p:spTgt spid="23"/>
                                        </p:tgtEl>
                                        <p:attrNameLst>
                                          <p:attrName>ppt_w</p:attrName>
                                        </p:attrNameLst>
                                      </p:cBhvr>
                                      <p:tavLst>
                                        <p:tav tm="0">
                                          <p:val>
                                            <p:fltVal val="0"/>
                                          </p:val>
                                        </p:tav>
                                        <p:tav tm="100000">
                                          <p:val>
                                            <p:strVal val="#ppt_w"/>
                                          </p:val>
                                        </p:tav>
                                      </p:tavLst>
                                    </p:anim>
                                    <p:anim calcmode="lin" valueType="num">
                                      <p:cBhvr>
                                        <p:cTn dur="500" fill="hold" id="23"/>
                                        <p:tgtEl>
                                          <p:spTgt spid="23"/>
                                        </p:tgtEl>
                                        <p:attrNameLst>
                                          <p:attrName>ppt_h</p:attrName>
                                        </p:attrNameLst>
                                      </p:cBhvr>
                                      <p:tavLst>
                                        <p:tav tm="0">
                                          <p:val>
                                            <p:fltVal val="0"/>
                                          </p:val>
                                        </p:tav>
                                        <p:tav tm="100000">
                                          <p:val>
                                            <p:strVal val="#ppt_h"/>
                                          </p:val>
                                        </p:tav>
                                      </p:tavLst>
                                    </p:anim>
                                    <p:animEffect filter="fade" transition="in">
                                      <p:cBhvr>
                                        <p:cTn dur="500" id="24"/>
                                        <p:tgtEl>
                                          <p:spTgt spid="23"/>
                                        </p:tgtEl>
                                      </p:cBhvr>
                                    </p:animEffect>
                                  </p:childTnLst>
                                </p:cTn>
                              </p:par>
                              <p:par>
                                <p:cTn fill="hold" grpId="0" id="25" nodeType="withEffect" presetClass="entr" presetID="21" presetSubtype="1">
                                  <p:stCondLst>
                                    <p:cond delay="2500"/>
                                  </p:stCondLst>
                                  <p:childTnLst>
                                    <p:set>
                                      <p:cBhvr>
                                        <p:cTn dur="1" fill="hold" id="26">
                                          <p:stCondLst>
                                            <p:cond delay="0"/>
                                          </p:stCondLst>
                                        </p:cTn>
                                        <p:tgtEl>
                                          <p:spTgt spid="11"/>
                                        </p:tgtEl>
                                        <p:attrNameLst>
                                          <p:attrName>style.visibility</p:attrName>
                                        </p:attrNameLst>
                                      </p:cBhvr>
                                      <p:to>
                                        <p:strVal val="visible"/>
                                      </p:to>
                                    </p:set>
                                    <p:animEffect filter="wheel(1)" transition="in">
                                      <p:cBhvr>
                                        <p:cTn dur="1000" id="27"/>
                                        <p:tgtEl>
                                          <p:spTgt spid="11"/>
                                        </p:tgtEl>
                                      </p:cBhvr>
                                    </p:animEffect>
                                  </p:childTnLst>
                                </p:cTn>
                              </p:par>
                              <p:par>
                                <p:cTn fill="hold" grpId="0" id="28" nodeType="withEffect" presetClass="entr" presetID="21" presetSubtype="1">
                                  <p:stCondLst>
                                    <p:cond delay="2500"/>
                                  </p:stCondLst>
                                  <p:childTnLst>
                                    <p:set>
                                      <p:cBhvr>
                                        <p:cTn dur="1" fill="hold" id="29">
                                          <p:stCondLst>
                                            <p:cond delay="0"/>
                                          </p:stCondLst>
                                        </p:cTn>
                                        <p:tgtEl>
                                          <p:spTgt spid="14"/>
                                        </p:tgtEl>
                                        <p:attrNameLst>
                                          <p:attrName>style.visibility</p:attrName>
                                        </p:attrNameLst>
                                      </p:cBhvr>
                                      <p:to>
                                        <p:strVal val="visible"/>
                                      </p:to>
                                    </p:set>
                                    <p:animEffect filter="wheel(1)" transition="in">
                                      <p:cBhvr>
                                        <p:cTn dur="1000" id="30"/>
                                        <p:tgtEl>
                                          <p:spTgt spid="14"/>
                                        </p:tgtEl>
                                      </p:cBhvr>
                                    </p:animEffect>
                                  </p:childTnLst>
                                </p:cTn>
                              </p:par>
                              <p:par>
                                <p:cTn fill="hold" grpId="0" id="31" nodeType="withEffect" presetClass="entr" presetID="21" presetSubtype="1">
                                  <p:stCondLst>
                                    <p:cond delay="2500"/>
                                  </p:stCondLst>
                                  <p:childTnLst>
                                    <p:set>
                                      <p:cBhvr>
                                        <p:cTn dur="1" fill="hold" id="32">
                                          <p:stCondLst>
                                            <p:cond delay="0"/>
                                          </p:stCondLst>
                                        </p:cTn>
                                        <p:tgtEl>
                                          <p:spTgt spid="21"/>
                                        </p:tgtEl>
                                        <p:attrNameLst>
                                          <p:attrName>style.visibility</p:attrName>
                                        </p:attrNameLst>
                                      </p:cBhvr>
                                      <p:to>
                                        <p:strVal val="visible"/>
                                      </p:to>
                                    </p:set>
                                    <p:animEffect filter="wheel(1)" transition="in">
                                      <p:cBhvr>
                                        <p:cTn dur="1000" id="33"/>
                                        <p:tgtEl>
                                          <p:spTgt spid="21"/>
                                        </p:tgtEl>
                                      </p:cBhvr>
                                    </p:animEffect>
                                  </p:childTnLst>
                                </p:cTn>
                              </p:par>
                              <p:par>
                                <p:cTn fill="hold" grpId="0" id="34" nodeType="withEffect" presetClass="entr" presetID="21" presetSubtype="1">
                                  <p:stCondLst>
                                    <p:cond delay="2500"/>
                                  </p:stCondLst>
                                  <p:childTnLst>
                                    <p:set>
                                      <p:cBhvr>
                                        <p:cTn dur="1" fill="hold" id="35">
                                          <p:stCondLst>
                                            <p:cond delay="0"/>
                                          </p:stCondLst>
                                        </p:cTn>
                                        <p:tgtEl>
                                          <p:spTgt spid="28"/>
                                        </p:tgtEl>
                                        <p:attrNameLst>
                                          <p:attrName>style.visibility</p:attrName>
                                        </p:attrNameLst>
                                      </p:cBhvr>
                                      <p:to>
                                        <p:strVal val="visible"/>
                                      </p:to>
                                    </p:set>
                                    <p:animEffect filter="wheel(1)" transition="in">
                                      <p:cBhvr>
                                        <p:cTn dur="1000" id="36"/>
                                        <p:tgtEl>
                                          <p:spTgt spid="28"/>
                                        </p:tgtEl>
                                      </p:cBhvr>
                                    </p:animEffect>
                                  </p:childTnLst>
                                </p:cTn>
                              </p:par>
                              <p:par>
                                <p:cTn fill="hold" grpId="0" id="37" nodeType="withEffect" presetClass="entr" presetID="53" presetSubtype="0">
                                  <p:stCondLst>
                                    <p:cond delay="2750"/>
                                  </p:stCondLst>
                                  <p:childTnLst>
                                    <p:set>
                                      <p:cBhvr>
                                        <p:cTn dur="1" fill="hold" id="38">
                                          <p:stCondLst>
                                            <p:cond delay="0"/>
                                          </p:stCondLst>
                                        </p:cTn>
                                        <p:tgtEl>
                                          <p:spTgt spid="12"/>
                                        </p:tgtEl>
                                        <p:attrNameLst>
                                          <p:attrName>style.visibility</p:attrName>
                                        </p:attrNameLst>
                                      </p:cBhvr>
                                      <p:to>
                                        <p:strVal val="visible"/>
                                      </p:to>
                                    </p:set>
                                    <p:anim calcmode="lin" valueType="num">
                                      <p:cBhvr>
                                        <p:cTn dur="500" fill="hold" id="39"/>
                                        <p:tgtEl>
                                          <p:spTgt spid="12"/>
                                        </p:tgtEl>
                                        <p:attrNameLst>
                                          <p:attrName>ppt_w</p:attrName>
                                        </p:attrNameLst>
                                      </p:cBhvr>
                                      <p:tavLst>
                                        <p:tav tm="0">
                                          <p:val>
                                            <p:fltVal val="0"/>
                                          </p:val>
                                        </p:tav>
                                        <p:tav tm="100000">
                                          <p:val>
                                            <p:strVal val="#ppt_w"/>
                                          </p:val>
                                        </p:tav>
                                      </p:tavLst>
                                    </p:anim>
                                    <p:anim calcmode="lin" valueType="num">
                                      <p:cBhvr>
                                        <p:cTn dur="500" fill="hold" id="40"/>
                                        <p:tgtEl>
                                          <p:spTgt spid="12"/>
                                        </p:tgtEl>
                                        <p:attrNameLst>
                                          <p:attrName>ppt_h</p:attrName>
                                        </p:attrNameLst>
                                      </p:cBhvr>
                                      <p:tavLst>
                                        <p:tav tm="0">
                                          <p:val>
                                            <p:fltVal val="0"/>
                                          </p:val>
                                        </p:tav>
                                        <p:tav tm="100000">
                                          <p:val>
                                            <p:strVal val="#ppt_h"/>
                                          </p:val>
                                        </p:tav>
                                      </p:tavLst>
                                    </p:anim>
                                    <p:animEffect filter="fade" transition="in">
                                      <p:cBhvr>
                                        <p:cTn dur="500" id="41"/>
                                        <p:tgtEl>
                                          <p:spTgt spid="12"/>
                                        </p:tgtEl>
                                      </p:cBhvr>
                                    </p:animEffect>
                                  </p:childTnLst>
                                </p:cTn>
                              </p:par>
                              <p:par>
                                <p:cTn fill="hold" grpId="0" id="42" nodeType="withEffect" presetClass="entr" presetID="53" presetSubtype="0">
                                  <p:stCondLst>
                                    <p:cond delay="275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par>
                                <p:cTn fill="hold" grpId="0" id="47" nodeType="withEffect" presetClass="entr" presetID="53" presetSubtype="0">
                                  <p:stCondLst>
                                    <p:cond delay="2750"/>
                                  </p:stCondLst>
                                  <p:childTnLst>
                                    <p:set>
                                      <p:cBhvr>
                                        <p:cTn dur="1" fill="hold" id="48">
                                          <p:stCondLst>
                                            <p:cond delay="0"/>
                                          </p:stCondLst>
                                        </p:cTn>
                                        <p:tgtEl>
                                          <p:spTgt spid="29"/>
                                        </p:tgtEl>
                                        <p:attrNameLst>
                                          <p:attrName>style.visibility</p:attrName>
                                        </p:attrNameLst>
                                      </p:cBhvr>
                                      <p:to>
                                        <p:strVal val="visible"/>
                                      </p:to>
                                    </p:set>
                                    <p:anim calcmode="lin" valueType="num">
                                      <p:cBhvr>
                                        <p:cTn dur="500" fill="hold" id="49"/>
                                        <p:tgtEl>
                                          <p:spTgt spid="29"/>
                                        </p:tgtEl>
                                        <p:attrNameLst>
                                          <p:attrName>ppt_w</p:attrName>
                                        </p:attrNameLst>
                                      </p:cBhvr>
                                      <p:tavLst>
                                        <p:tav tm="0">
                                          <p:val>
                                            <p:fltVal val="0"/>
                                          </p:val>
                                        </p:tav>
                                        <p:tav tm="100000">
                                          <p:val>
                                            <p:strVal val="#ppt_w"/>
                                          </p:val>
                                        </p:tav>
                                      </p:tavLst>
                                    </p:anim>
                                    <p:anim calcmode="lin" valueType="num">
                                      <p:cBhvr>
                                        <p:cTn dur="500" fill="hold" id="50"/>
                                        <p:tgtEl>
                                          <p:spTgt spid="29"/>
                                        </p:tgtEl>
                                        <p:attrNameLst>
                                          <p:attrName>ppt_h</p:attrName>
                                        </p:attrNameLst>
                                      </p:cBhvr>
                                      <p:tavLst>
                                        <p:tav tm="0">
                                          <p:val>
                                            <p:fltVal val="0"/>
                                          </p:val>
                                        </p:tav>
                                        <p:tav tm="100000">
                                          <p:val>
                                            <p:strVal val="#ppt_h"/>
                                          </p:val>
                                        </p:tav>
                                      </p:tavLst>
                                    </p:anim>
                                    <p:animEffect filter="fade" transition="in">
                                      <p:cBhvr>
                                        <p:cTn dur="500" id="51"/>
                                        <p:tgtEl>
                                          <p:spTgt spid="29"/>
                                        </p:tgtEl>
                                      </p:cBhvr>
                                    </p:animEffect>
                                  </p:childTnLst>
                                </p:cTn>
                              </p:par>
                              <p:par>
                                <p:cTn fill="hold" grpId="0" id="52" nodeType="withEffect" presetClass="entr" presetID="53" presetSubtype="0">
                                  <p:stCondLst>
                                    <p:cond delay="2750"/>
                                  </p:stCondLst>
                                  <p:childTnLst>
                                    <p:set>
                                      <p:cBhvr>
                                        <p:cTn dur="1" fill="hold" id="53">
                                          <p:stCondLst>
                                            <p:cond delay="0"/>
                                          </p:stCondLst>
                                        </p:cTn>
                                        <p:tgtEl>
                                          <p:spTgt spid="19"/>
                                        </p:tgtEl>
                                        <p:attrNameLst>
                                          <p:attrName>style.visibility</p:attrName>
                                        </p:attrNameLst>
                                      </p:cBhvr>
                                      <p:to>
                                        <p:strVal val="visible"/>
                                      </p:to>
                                    </p:set>
                                    <p:anim calcmode="lin" valueType="num">
                                      <p:cBhvr>
                                        <p:cTn dur="500" fill="hold" id="54"/>
                                        <p:tgtEl>
                                          <p:spTgt spid="19"/>
                                        </p:tgtEl>
                                        <p:attrNameLst>
                                          <p:attrName>ppt_w</p:attrName>
                                        </p:attrNameLst>
                                      </p:cBhvr>
                                      <p:tavLst>
                                        <p:tav tm="0">
                                          <p:val>
                                            <p:fltVal val="0"/>
                                          </p:val>
                                        </p:tav>
                                        <p:tav tm="100000">
                                          <p:val>
                                            <p:strVal val="#ppt_w"/>
                                          </p:val>
                                        </p:tav>
                                      </p:tavLst>
                                    </p:anim>
                                    <p:anim calcmode="lin" valueType="num">
                                      <p:cBhvr>
                                        <p:cTn dur="500" fill="hold" id="55"/>
                                        <p:tgtEl>
                                          <p:spTgt spid="19"/>
                                        </p:tgtEl>
                                        <p:attrNameLst>
                                          <p:attrName>ppt_h</p:attrName>
                                        </p:attrNameLst>
                                      </p:cBhvr>
                                      <p:tavLst>
                                        <p:tav tm="0">
                                          <p:val>
                                            <p:fltVal val="0"/>
                                          </p:val>
                                        </p:tav>
                                        <p:tav tm="100000">
                                          <p:val>
                                            <p:strVal val="#ppt_h"/>
                                          </p:val>
                                        </p:tav>
                                      </p:tavLst>
                                    </p:anim>
                                    <p:animEffect filter="fade" transition="in">
                                      <p:cBhvr>
                                        <p:cTn dur="500" id="56"/>
                                        <p:tgtEl>
                                          <p:spTgt spid="19"/>
                                        </p:tgtEl>
                                      </p:cBhvr>
                                    </p:animEffect>
                                  </p:childTnLst>
                                </p:cTn>
                              </p:par>
                              <p:par>
                                <p:cTn fill="hold" grpId="0" id="57" nodeType="withEffect" presetClass="entr" presetID="53" presetSubtype="0">
                                  <p:stCondLst>
                                    <p:cond delay="3000"/>
                                  </p:stCondLst>
                                  <p:childTnLst>
                                    <p:set>
                                      <p:cBhvr>
                                        <p:cTn dur="1" fill="hold" id="58">
                                          <p:stCondLst>
                                            <p:cond delay="0"/>
                                          </p:stCondLst>
                                        </p:cTn>
                                        <p:tgtEl>
                                          <p:spTgt spid="30"/>
                                        </p:tgtEl>
                                        <p:attrNameLst>
                                          <p:attrName>style.visibility</p:attrName>
                                        </p:attrNameLst>
                                      </p:cBhvr>
                                      <p:to>
                                        <p:strVal val="visible"/>
                                      </p:to>
                                    </p:set>
                                    <p:anim calcmode="lin" valueType="num">
                                      <p:cBhvr>
                                        <p:cTn dur="500" fill="hold" id="59"/>
                                        <p:tgtEl>
                                          <p:spTgt spid="30"/>
                                        </p:tgtEl>
                                        <p:attrNameLst>
                                          <p:attrName>ppt_w</p:attrName>
                                        </p:attrNameLst>
                                      </p:cBhvr>
                                      <p:tavLst>
                                        <p:tav tm="0">
                                          <p:val>
                                            <p:fltVal val="0"/>
                                          </p:val>
                                        </p:tav>
                                        <p:tav tm="100000">
                                          <p:val>
                                            <p:strVal val="#ppt_w"/>
                                          </p:val>
                                        </p:tav>
                                      </p:tavLst>
                                    </p:anim>
                                    <p:anim calcmode="lin" valueType="num">
                                      <p:cBhvr>
                                        <p:cTn dur="500" fill="hold" id="60"/>
                                        <p:tgtEl>
                                          <p:spTgt spid="30"/>
                                        </p:tgtEl>
                                        <p:attrNameLst>
                                          <p:attrName>ppt_h</p:attrName>
                                        </p:attrNameLst>
                                      </p:cBhvr>
                                      <p:tavLst>
                                        <p:tav tm="0">
                                          <p:val>
                                            <p:fltVal val="0"/>
                                          </p:val>
                                        </p:tav>
                                        <p:tav tm="100000">
                                          <p:val>
                                            <p:strVal val="#ppt_h"/>
                                          </p:val>
                                        </p:tav>
                                      </p:tavLst>
                                    </p:anim>
                                    <p:animEffect filter="fade" transition="in">
                                      <p:cBhvr>
                                        <p:cTn dur="500" id="61"/>
                                        <p:tgtEl>
                                          <p:spTgt spid="30"/>
                                        </p:tgtEl>
                                      </p:cBhvr>
                                    </p:animEffect>
                                  </p:childTnLst>
                                </p:cTn>
                              </p:par>
                              <p:par>
                                <p:cTn fill="hold" grpId="0" id="62" nodeType="withEffect" presetClass="entr" presetID="53" presetSubtype="0">
                                  <p:stCondLst>
                                    <p:cond delay="3000"/>
                                  </p:stCondLst>
                                  <p:childTnLst>
                                    <p:set>
                                      <p:cBhvr>
                                        <p:cTn dur="1" fill="hold" id="63">
                                          <p:stCondLst>
                                            <p:cond delay="0"/>
                                          </p:stCondLst>
                                        </p:cTn>
                                        <p:tgtEl>
                                          <p:spTgt spid="32"/>
                                        </p:tgtEl>
                                        <p:attrNameLst>
                                          <p:attrName>style.visibility</p:attrName>
                                        </p:attrNameLst>
                                      </p:cBhvr>
                                      <p:to>
                                        <p:strVal val="visible"/>
                                      </p:to>
                                    </p:set>
                                    <p:anim calcmode="lin" valueType="num">
                                      <p:cBhvr>
                                        <p:cTn dur="500" fill="hold" id="64"/>
                                        <p:tgtEl>
                                          <p:spTgt spid="32"/>
                                        </p:tgtEl>
                                        <p:attrNameLst>
                                          <p:attrName>ppt_w</p:attrName>
                                        </p:attrNameLst>
                                      </p:cBhvr>
                                      <p:tavLst>
                                        <p:tav tm="0">
                                          <p:val>
                                            <p:fltVal val="0"/>
                                          </p:val>
                                        </p:tav>
                                        <p:tav tm="100000">
                                          <p:val>
                                            <p:strVal val="#ppt_w"/>
                                          </p:val>
                                        </p:tav>
                                      </p:tavLst>
                                    </p:anim>
                                    <p:anim calcmode="lin" valueType="num">
                                      <p:cBhvr>
                                        <p:cTn dur="500" fill="hold" id="65"/>
                                        <p:tgtEl>
                                          <p:spTgt spid="32"/>
                                        </p:tgtEl>
                                        <p:attrNameLst>
                                          <p:attrName>ppt_h</p:attrName>
                                        </p:attrNameLst>
                                      </p:cBhvr>
                                      <p:tavLst>
                                        <p:tav tm="0">
                                          <p:val>
                                            <p:fltVal val="0"/>
                                          </p:val>
                                        </p:tav>
                                        <p:tav tm="100000">
                                          <p:val>
                                            <p:strVal val="#ppt_h"/>
                                          </p:val>
                                        </p:tav>
                                      </p:tavLst>
                                    </p:anim>
                                    <p:animEffect filter="fade" transition="in">
                                      <p:cBhvr>
                                        <p:cTn dur="500" id="66"/>
                                        <p:tgtEl>
                                          <p:spTgt spid="32"/>
                                        </p:tgtEl>
                                      </p:cBhvr>
                                    </p:animEffect>
                                  </p:childTnLst>
                                </p:cTn>
                              </p:par>
                              <p:par>
                                <p:cTn fill="hold" grpId="0" id="67" nodeType="withEffect" presetClass="entr" presetID="53" presetSubtype="0">
                                  <p:stCondLst>
                                    <p:cond delay="3000"/>
                                  </p:stCondLst>
                                  <p:childTnLst>
                                    <p:set>
                                      <p:cBhvr>
                                        <p:cTn dur="1" fill="hold" id="68">
                                          <p:stCondLst>
                                            <p:cond delay="0"/>
                                          </p:stCondLst>
                                        </p:cTn>
                                        <p:tgtEl>
                                          <p:spTgt spid="33"/>
                                        </p:tgtEl>
                                        <p:attrNameLst>
                                          <p:attrName>style.visibility</p:attrName>
                                        </p:attrNameLst>
                                      </p:cBhvr>
                                      <p:to>
                                        <p:strVal val="visible"/>
                                      </p:to>
                                    </p:set>
                                    <p:anim calcmode="lin" valueType="num">
                                      <p:cBhvr>
                                        <p:cTn dur="500" fill="hold" id="69"/>
                                        <p:tgtEl>
                                          <p:spTgt spid="33"/>
                                        </p:tgtEl>
                                        <p:attrNameLst>
                                          <p:attrName>ppt_w</p:attrName>
                                        </p:attrNameLst>
                                      </p:cBhvr>
                                      <p:tavLst>
                                        <p:tav tm="0">
                                          <p:val>
                                            <p:fltVal val="0"/>
                                          </p:val>
                                        </p:tav>
                                        <p:tav tm="100000">
                                          <p:val>
                                            <p:strVal val="#ppt_w"/>
                                          </p:val>
                                        </p:tav>
                                      </p:tavLst>
                                    </p:anim>
                                    <p:anim calcmode="lin" valueType="num">
                                      <p:cBhvr>
                                        <p:cTn dur="500" fill="hold" id="70"/>
                                        <p:tgtEl>
                                          <p:spTgt spid="33"/>
                                        </p:tgtEl>
                                        <p:attrNameLst>
                                          <p:attrName>ppt_h</p:attrName>
                                        </p:attrNameLst>
                                      </p:cBhvr>
                                      <p:tavLst>
                                        <p:tav tm="0">
                                          <p:val>
                                            <p:fltVal val="0"/>
                                          </p:val>
                                        </p:tav>
                                        <p:tav tm="100000">
                                          <p:val>
                                            <p:strVal val="#ppt_h"/>
                                          </p:val>
                                        </p:tav>
                                      </p:tavLst>
                                    </p:anim>
                                    <p:animEffect filter="fade" transition="in">
                                      <p:cBhvr>
                                        <p:cTn dur="500" id="71"/>
                                        <p:tgtEl>
                                          <p:spTgt spid="33"/>
                                        </p:tgtEl>
                                      </p:cBhvr>
                                    </p:animEffect>
                                  </p:childTnLst>
                                </p:cTn>
                              </p:par>
                              <p:par>
                                <p:cTn fill="hold" grpId="0" id="72" nodeType="withEffect" presetClass="entr" presetID="53" presetSubtype="0">
                                  <p:stCondLst>
                                    <p:cond delay="3000"/>
                                  </p:stCondLst>
                                  <p:childTnLst>
                                    <p:set>
                                      <p:cBhvr>
                                        <p:cTn dur="1" fill="hold" id="73">
                                          <p:stCondLst>
                                            <p:cond delay="0"/>
                                          </p:stCondLst>
                                        </p:cTn>
                                        <p:tgtEl>
                                          <p:spTgt spid="31"/>
                                        </p:tgtEl>
                                        <p:attrNameLst>
                                          <p:attrName>style.visibility</p:attrName>
                                        </p:attrNameLst>
                                      </p:cBhvr>
                                      <p:to>
                                        <p:strVal val="visible"/>
                                      </p:to>
                                    </p:set>
                                    <p:anim calcmode="lin" valueType="num">
                                      <p:cBhvr>
                                        <p:cTn dur="500" fill="hold" id="74"/>
                                        <p:tgtEl>
                                          <p:spTgt spid="31"/>
                                        </p:tgtEl>
                                        <p:attrNameLst>
                                          <p:attrName>ppt_w</p:attrName>
                                        </p:attrNameLst>
                                      </p:cBhvr>
                                      <p:tavLst>
                                        <p:tav tm="0">
                                          <p:val>
                                            <p:fltVal val="0"/>
                                          </p:val>
                                        </p:tav>
                                        <p:tav tm="100000">
                                          <p:val>
                                            <p:strVal val="#ppt_w"/>
                                          </p:val>
                                        </p:tav>
                                      </p:tavLst>
                                    </p:anim>
                                    <p:anim calcmode="lin" valueType="num">
                                      <p:cBhvr>
                                        <p:cTn dur="500" fill="hold" id="75"/>
                                        <p:tgtEl>
                                          <p:spTgt spid="31"/>
                                        </p:tgtEl>
                                        <p:attrNameLst>
                                          <p:attrName>ppt_h</p:attrName>
                                        </p:attrNameLst>
                                      </p:cBhvr>
                                      <p:tavLst>
                                        <p:tav tm="0">
                                          <p:val>
                                            <p:fltVal val="0"/>
                                          </p:val>
                                        </p:tav>
                                        <p:tav tm="100000">
                                          <p:val>
                                            <p:strVal val="#ppt_h"/>
                                          </p:val>
                                        </p:tav>
                                      </p:tavLst>
                                    </p:anim>
                                    <p:animEffect filter="fade" transition="in">
                                      <p:cBhvr>
                                        <p:cTn dur="500" id="76"/>
                                        <p:tgtEl>
                                          <p:spTgt spid="31"/>
                                        </p:tgtEl>
                                      </p:cBhvr>
                                    </p:animEffect>
                                  </p:childTnLst>
                                </p:cTn>
                              </p:par>
                              <p:par>
                                <p:cTn fill="hold" id="77" nodeType="withEffect" presetClass="entr" presetID="22" presetSubtype="8">
                                  <p:stCondLst>
                                    <p:cond delay="2250"/>
                                  </p:stCondLst>
                                  <p:childTnLst>
                                    <p:set>
                                      <p:cBhvr>
                                        <p:cTn dur="1" fill="hold" id="78">
                                          <p:stCondLst>
                                            <p:cond delay="0"/>
                                          </p:stCondLst>
                                        </p:cTn>
                                        <p:tgtEl>
                                          <p:spTgt spid="50"/>
                                        </p:tgtEl>
                                        <p:attrNameLst>
                                          <p:attrName>style.visibility</p:attrName>
                                        </p:attrNameLst>
                                      </p:cBhvr>
                                      <p:to>
                                        <p:strVal val="visible"/>
                                      </p:to>
                                    </p:set>
                                    <p:animEffect filter="wipe(left)" transition="in">
                                      <p:cBhvr>
                                        <p:cTn dur="500" id="79"/>
                                        <p:tgtEl>
                                          <p:spTgt spid="50"/>
                                        </p:tgtEl>
                                      </p:cBhvr>
                                    </p:animEffect>
                                  </p:childTnLst>
                                </p:cTn>
                              </p:par>
                              <p:par>
                                <p:cTn fill="hold" id="80" nodeType="withEffect" presetClass="entr" presetID="22" presetSubtype="8">
                                  <p:stCondLst>
                                    <p:cond delay="2250"/>
                                  </p:stCondLst>
                                  <p:childTnLst>
                                    <p:set>
                                      <p:cBhvr>
                                        <p:cTn dur="1" fill="hold" id="81">
                                          <p:stCondLst>
                                            <p:cond delay="0"/>
                                          </p:stCondLst>
                                        </p:cTn>
                                        <p:tgtEl>
                                          <p:spTgt spid="53"/>
                                        </p:tgtEl>
                                        <p:attrNameLst>
                                          <p:attrName>style.visibility</p:attrName>
                                        </p:attrNameLst>
                                      </p:cBhvr>
                                      <p:to>
                                        <p:strVal val="visible"/>
                                      </p:to>
                                    </p:set>
                                    <p:animEffect filter="wipe(left)" transition="in">
                                      <p:cBhvr>
                                        <p:cTn dur="500" id="82"/>
                                        <p:tgtEl>
                                          <p:spTgt spid="53"/>
                                        </p:tgtEl>
                                      </p:cBhvr>
                                    </p:animEffect>
                                  </p:childTnLst>
                                </p:cTn>
                              </p:par>
                              <p:par>
                                <p:cTn fill="hold" id="83" nodeType="withEffect" presetClass="entr" presetID="22" presetSubtype="8">
                                  <p:stCondLst>
                                    <p:cond delay="2250"/>
                                  </p:stCondLst>
                                  <p:childTnLst>
                                    <p:set>
                                      <p:cBhvr>
                                        <p:cTn dur="1" fill="hold" id="84">
                                          <p:stCondLst>
                                            <p:cond delay="0"/>
                                          </p:stCondLst>
                                        </p:cTn>
                                        <p:tgtEl>
                                          <p:spTgt spid="56"/>
                                        </p:tgtEl>
                                        <p:attrNameLst>
                                          <p:attrName>style.visibility</p:attrName>
                                        </p:attrNameLst>
                                      </p:cBhvr>
                                      <p:to>
                                        <p:strVal val="visible"/>
                                      </p:to>
                                    </p:set>
                                    <p:animEffect filter="wipe(left)" transition="in">
                                      <p:cBhvr>
                                        <p:cTn dur="500" id="85"/>
                                        <p:tgtEl>
                                          <p:spTgt spid="56"/>
                                        </p:tgtEl>
                                      </p:cBhvr>
                                    </p:animEffect>
                                  </p:childTnLst>
                                </p:cTn>
                              </p:par>
                              <p:par>
                                <p:cTn fill="hold" id="86" nodeType="withEffect" presetClass="entr" presetID="22" presetSubtype="8">
                                  <p:stCondLst>
                                    <p:cond delay="2250"/>
                                  </p:stCondLst>
                                  <p:childTnLst>
                                    <p:set>
                                      <p:cBhvr>
                                        <p:cTn dur="1" fill="hold" id="87">
                                          <p:stCondLst>
                                            <p:cond delay="0"/>
                                          </p:stCondLst>
                                        </p:cTn>
                                        <p:tgtEl>
                                          <p:spTgt spid="59"/>
                                        </p:tgtEl>
                                        <p:attrNameLst>
                                          <p:attrName>style.visibility</p:attrName>
                                        </p:attrNameLst>
                                      </p:cBhvr>
                                      <p:to>
                                        <p:strVal val="visible"/>
                                      </p:to>
                                    </p:set>
                                    <p:animEffect filter="wipe(left)" transition="in">
                                      <p:cBhvr>
                                        <p:cTn dur="500" id="88"/>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9"/>
      <p:bldP grpId="0" spid="20"/>
      <p:bldP grpId="0" spid="21"/>
      <p:bldP grpId="0" spid="22"/>
      <p:bldP grpId="0" spid="23"/>
      <p:bldP grpId="0" spid="28"/>
      <p:bldP grpId="0" spid="29"/>
      <p:bldP grpId="0" spid="30"/>
      <p:bldP grpId="0" spid="31"/>
      <p:bldP grpId="0" spid="32"/>
      <p:bldP grpId="0" spid="3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38"/>
          <p:cNvGrpSpPr/>
          <p:nvPr/>
        </p:nvGrpSpPr>
        <p:grpSpPr>
          <a:xfrm>
            <a:off x="778021" y="3574458"/>
            <a:ext cx="2648970" cy="894674"/>
            <a:chOff x="1430743" y="1418897"/>
            <a:chExt cx="2076062" cy="701178"/>
          </a:xfrm>
        </p:grpSpPr>
        <p:sp>
          <p:nvSpPr>
            <p:cNvPr id="8" name="TextBox 7"/>
            <p:cNvSpPr txBox="1"/>
            <p:nvPr/>
          </p:nvSpPr>
          <p:spPr>
            <a:xfrm>
              <a:off x="2431848" y="1406568"/>
              <a:ext cx="1074956" cy="279489"/>
            </a:xfrm>
            <a:prstGeom prst="rect">
              <a:avLst/>
            </a:prstGeom>
            <a:noFill/>
          </p:spPr>
          <p:txBody>
            <a:bodyPr anchor="ctr" bIns="0" lIns="0" rIns="0" rtlCol="0" tIns="0" wrap="none">
              <a:spAutoFit/>
            </a:bodyPr>
            <a:lstStyle/>
            <a:p>
              <a:pPr algn="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计划目标任务</a:t>
              </a:r>
            </a:p>
          </p:txBody>
        </p:sp>
        <p:sp>
          <p:nvSpPr>
            <p:cNvPr id="9" name="TextBox 8"/>
            <p:cNvSpPr txBox="1"/>
            <p:nvPr/>
          </p:nvSpPr>
          <p:spPr>
            <a:xfrm>
              <a:off x="1430743" y="1649712"/>
              <a:ext cx="2076062" cy="465814"/>
            </a:xfrm>
            <a:prstGeom prst="rect">
              <a:avLst/>
            </a:prstGeom>
            <a:noFill/>
          </p:spPr>
          <p:txBody>
            <a:bodyPr anchor="t" bIns="0" lIns="0" rIns="0" rtlCol="0" tIns="0" wrap="square">
              <a:spAutoFit/>
            </a:bodyPr>
            <a:lstStyle/>
            <a:p>
              <a:pPr algn="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右键点击图片选择设置图片格式可直接替换图片。您的容打在这里，或者通这里，或者通过复制过复制您的文本</a:t>
              </a:r>
            </a:p>
          </p:txBody>
        </p:sp>
      </p:grpSp>
      <p:sp>
        <p:nvSpPr>
          <p:cNvPr id="11" name="Rectangular Callout 28"/>
          <p:cNvSpPr>
            <a:spLocks noChangeAspect="1"/>
          </p:cNvSpPr>
          <p:nvPr/>
        </p:nvSpPr>
        <p:spPr>
          <a:xfrm flipH="1">
            <a:off x="3518533" y="3701536"/>
            <a:ext cx="738829" cy="717676"/>
          </a:xfrm>
          <a:prstGeom prst="wedgeRectCallout">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30000"/>
              </a:lnSpc>
            </a:pPr>
            <a:r>
              <a:rPr lang="en-US" sz="2000">
                <a:solidFill>
                  <a:schemeClr val="bg1"/>
                </a:solidFill>
                <a:latin charset="-122" panose="020b0500000000000000" pitchFamily="34" typeface="思源黑体"/>
                <a:ea charset="-122" panose="020b0500000000000000" pitchFamily="34" typeface="思源黑体"/>
                <a:cs typeface="+mn-ea"/>
                <a:sym typeface="+mn-lt"/>
              </a:rPr>
              <a:t>01</a:t>
            </a:r>
          </a:p>
        </p:txBody>
      </p:sp>
      <p:sp>
        <p:nvSpPr>
          <p:cNvPr id="12" name="Rectangular Callout 32"/>
          <p:cNvSpPr>
            <a:spLocks noChangeAspect="1"/>
          </p:cNvSpPr>
          <p:nvPr/>
        </p:nvSpPr>
        <p:spPr>
          <a:xfrm flipH="1">
            <a:off x="3518533" y="4769037"/>
            <a:ext cx="738829" cy="717678"/>
          </a:xfrm>
          <a:prstGeom prst="wedgeRectCallout">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z="2000">
                <a:solidFill>
                  <a:schemeClr val="bg1"/>
                </a:solidFill>
                <a:latin charset="-122" panose="020b0500000000000000" pitchFamily="34" typeface="思源黑体"/>
                <a:ea charset="-122" panose="020b0500000000000000" pitchFamily="34" typeface="思源黑体"/>
                <a:cs typeface="+mn-ea"/>
                <a:sym typeface="+mn-lt"/>
              </a:rPr>
              <a:t>03</a:t>
            </a:r>
          </a:p>
        </p:txBody>
      </p:sp>
      <p:sp>
        <p:nvSpPr>
          <p:cNvPr id="13" name="Rectangular Callout 36"/>
          <p:cNvSpPr>
            <a:spLocks noChangeAspect="1"/>
          </p:cNvSpPr>
          <p:nvPr/>
        </p:nvSpPr>
        <p:spPr>
          <a:xfrm>
            <a:off x="7932569" y="3688502"/>
            <a:ext cx="738829" cy="717678"/>
          </a:xfrm>
          <a:prstGeom prst="wedgeRectCallout">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z="2000">
                <a:solidFill>
                  <a:schemeClr val="bg1"/>
                </a:solidFill>
                <a:latin charset="-122" panose="020b0500000000000000" pitchFamily="34" typeface="思源黑体"/>
                <a:ea charset="-122" panose="020b0500000000000000" pitchFamily="34" typeface="思源黑体"/>
                <a:cs typeface="+mn-ea"/>
                <a:sym typeface="+mn-lt"/>
              </a:rPr>
              <a:t>02</a:t>
            </a:r>
          </a:p>
        </p:txBody>
      </p:sp>
      <p:sp>
        <p:nvSpPr>
          <p:cNvPr id="14" name="Rectangular Callout 40"/>
          <p:cNvSpPr>
            <a:spLocks noChangeAspect="1"/>
          </p:cNvSpPr>
          <p:nvPr/>
        </p:nvSpPr>
        <p:spPr>
          <a:xfrm>
            <a:off x="7932569" y="4756075"/>
            <a:ext cx="738829" cy="717678"/>
          </a:xfrm>
          <a:prstGeom prst="wedgeRectCallout">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z="2000">
                <a:latin charset="-122" panose="020b0500000000000000" pitchFamily="34" typeface="思源黑体"/>
                <a:ea charset="-122" panose="020b0500000000000000" pitchFamily="34" typeface="思源黑体"/>
                <a:cs typeface="+mn-ea"/>
                <a:sym typeface="+mn-lt"/>
              </a:rPr>
              <a:t>04</a:t>
            </a:r>
          </a:p>
        </p:txBody>
      </p:sp>
      <p:sp>
        <p:nvSpPr>
          <p:cNvPr id="15" name="Arc 41"/>
          <p:cNvSpPr/>
          <p:nvPr/>
        </p:nvSpPr>
        <p:spPr>
          <a:xfrm rot="19051048">
            <a:off x="6629189" y="3088482"/>
            <a:ext cx="2087887" cy="20878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6" name="Arc 42"/>
          <p:cNvSpPr/>
          <p:nvPr/>
        </p:nvSpPr>
        <p:spPr>
          <a:xfrm flipH="1" rot="2548953">
            <a:off x="3472857" y="3088482"/>
            <a:ext cx="2087887" cy="20878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grpSp>
        <p:nvGrpSpPr>
          <p:cNvPr id="17" name="Group 286"/>
          <p:cNvGrpSpPr/>
          <p:nvPr/>
        </p:nvGrpSpPr>
        <p:grpSpPr>
          <a:xfrm>
            <a:off x="4516800" y="3549243"/>
            <a:ext cx="3156333" cy="2586413"/>
            <a:chOff x="5633243" y="1798638"/>
            <a:chExt cx="1992313" cy="1632575"/>
          </a:xfrm>
        </p:grpSpPr>
        <p:sp>
          <p:nvSpPr>
            <p:cNvPr id="18" name="Freeform 10"/>
            <p:cNvSpPr/>
            <p:nvPr/>
          </p:nvSpPr>
          <p:spPr bwMode="auto">
            <a:xfrm>
              <a:off x="6276180" y="3115300"/>
              <a:ext cx="706438" cy="315913"/>
            </a:xfrm>
            <a:custGeom>
              <a:cxnLst>
                <a:cxn ang="0">
                  <a:pos x="187" y="75"/>
                </a:cxn>
                <a:cxn ang="0">
                  <a:pos x="169" y="56"/>
                </a:cxn>
                <a:cxn ang="0">
                  <a:pos x="160" y="39"/>
                </a:cxn>
                <a:cxn ang="0">
                  <a:pos x="157" y="0"/>
                </a:cxn>
                <a:cxn ang="0">
                  <a:pos x="95" y="0"/>
                </a:cxn>
                <a:cxn ang="0">
                  <a:pos x="92" y="0"/>
                </a:cxn>
                <a:cxn ang="0">
                  <a:pos x="31" y="0"/>
                </a:cxn>
                <a:cxn ang="0">
                  <a:pos x="28" y="39"/>
                </a:cxn>
                <a:cxn ang="0">
                  <a:pos x="19" y="56"/>
                </a:cxn>
                <a:cxn ang="0">
                  <a:pos x="1" y="75"/>
                </a:cxn>
                <a:cxn ang="0">
                  <a:pos x="0" y="80"/>
                </a:cxn>
                <a:cxn ang="0">
                  <a:pos x="9" y="84"/>
                </a:cxn>
                <a:cxn ang="0">
                  <a:pos x="92" y="84"/>
                </a:cxn>
                <a:cxn ang="0">
                  <a:pos x="95" y="84"/>
                </a:cxn>
                <a:cxn ang="0">
                  <a:pos x="179" y="84"/>
                </a:cxn>
                <a:cxn ang="0">
                  <a:pos x="188" y="80"/>
                </a:cxn>
                <a:cxn ang="0">
                  <a:pos x="187" y="75"/>
                </a:cxn>
              </a:cxnLst>
              <a:rect b="b" l="0" r="r" t="0"/>
              <a:pathLst>
                <a:path h="84" w="188">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solidFill>
              <a:schemeClr val="tx1">
                <a:lumMod val="85000"/>
                <a:lumOff val="15000"/>
              </a:schemeClr>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9" name="Freeform 12"/>
            <p:cNvSpPr/>
            <p:nvPr/>
          </p:nvSpPr>
          <p:spPr bwMode="auto">
            <a:xfrm>
              <a:off x="5633243" y="1798638"/>
              <a:ext cx="1992313" cy="1425575"/>
            </a:xfrm>
            <a:custGeom>
              <a:cxnLst>
                <a:cxn ang="0">
                  <a:pos x="530" y="359"/>
                </a:cxn>
                <a:cxn ang="0">
                  <a:pos x="507" y="379"/>
                </a:cxn>
                <a:cxn ang="0">
                  <a:pos x="23" y="379"/>
                </a:cxn>
                <a:cxn ang="0">
                  <a:pos x="0" y="359"/>
                </a:cxn>
                <a:cxn ang="0">
                  <a:pos x="0" y="20"/>
                </a:cxn>
                <a:cxn ang="0">
                  <a:pos x="23" y="0"/>
                </a:cxn>
                <a:cxn ang="0">
                  <a:pos x="507" y="0"/>
                </a:cxn>
                <a:cxn ang="0">
                  <a:pos x="530" y="20"/>
                </a:cxn>
                <a:cxn ang="0">
                  <a:pos x="530" y="359"/>
                </a:cxn>
              </a:cxnLst>
              <a:rect b="b" l="0" r="r" t="0"/>
              <a:pathLst>
                <a:path h="379" w="530">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chemeClr val="tx1">
                <a:lumMod val="90000"/>
                <a:lumOff val="10000"/>
              </a:schemeClr>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0" name="Rectangle 13"/>
            <p:cNvSpPr>
              <a:spLocks noChangeArrowheads="1"/>
            </p:cNvSpPr>
            <p:nvPr/>
          </p:nvSpPr>
          <p:spPr bwMode="auto">
            <a:xfrm>
              <a:off x="5701505" y="1862138"/>
              <a:ext cx="1855788" cy="1147763"/>
            </a:xfrm>
            <a:prstGeom prst="rect">
              <a:avLst/>
            </a:prstGeom>
            <a:blipFill dpi="0" rotWithShape="1">
              <a:blip r:embed="rId3">
                <a:extLst>
                  <a:ext uri="{28A0092B-C50C-407E-A947-70E740481C1C}">
                    <a14:useLocalDpi val="0"/>
                  </a:ext>
                </a:extLst>
              </a:blip>
              <a:stretch>
                <a:fillRect/>
              </a:stretch>
            </a:blipFill>
            <a:ln w="9525">
              <a:noFill/>
              <a:miter lim="800000"/>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1" name="Freeform 14"/>
            <p:cNvSpPr/>
            <p:nvPr/>
          </p:nvSpPr>
          <p:spPr bwMode="auto">
            <a:xfrm>
              <a:off x="5701361" y="1865401"/>
              <a:ext cx="1855788" cy="1147763"/>
            </a:xfrm>
            <a:custGeom>
              <a:cxnLst>
                <a:cxn ang="0">
                  <a:pos x="1169" y="0"/>
                </a:cxn>
                <a:cxn ang="0">
                  <a:pos x="0" y="0"/>
                </a:cxn>
                <a:cxn ang="0">
                  <a:pos x="0" y="723"/>
                </a:cxn>
                <a:cxn ang="0">
                  <a:pos x="1169" y="0"/>
                </a:cxn>
              </a:cxnLst>
              <a:rect b="b" l="0" r="r" t="0"/>
              <a:pathLst>
                <a:path h="723" w="1169">
                  <a:moveTo>
                    <a:pt x="1169" y="0"/>
                  </a:moveTo>
                  <a:lnTo>
                    <a:pt x="0" y="0"/>
                  </a:lnTo>
                  <a:lnTo>
                    <a:pt x="0" y="723"/>
                  </a:lnTo>
                  <a:lnTo>
                    <a:pt x="1169" y="0"/>
                  </a:lnTo>
                  <a:close/>
                </a:path>
              </a:pathLst>
            </a:custGeom>
            <a:solidFill>
              <a:schemeClr val="bg2">
                <a:lumMod val="95000"/>
                <a:alpha val="36000"/>
              </a:schemeClr>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2" name="Oval 15"/>
            <p:cNvSpPr>
              <a:spLocks noChangeArrowheads="1"/>
            </p:cNvSpPr>
            <p:nvPr/>
          </p:nvSpPr>
          <p:spPr bwMode="auto">
            <a:xfrm>
              <a:off x="6580980" y="3059113"/>
              <a:ext cx="93663" cy="93663"/>
            </a:xfrm>
            <a:prstGeom prst="ellipse">
              <a:avLst/>
            </a:prstGeom>
            <a:solidFill>
              <a:srgbClr val="6E6F71"/>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grpSp>
      <p:grpSp>
        <p:nvGrpSpPr>
          <p:cNvPr id="23" name="Group 38"/>
          <p:cNvGrpSpPr/>
          <p:nvPr/>
        </p:nvGrpSpPr>
        <p:grpSpPr>
          <a:xfrm>
            <a:off x="767408" y="4711281"/>
            <a:ext cx="2648970" cy="894674"/>
            <a:chOff x="1430743" y="1418897"/>
            <a:chExt cx="2076062" cy="701178"/>
          </a:xfrm>
        </p:grpSpPr>
        <p:sp>
          <p:nvSpPr>
            <p:cNvPr id="24" name="TextBox 23"/>
            <p:cNvSpPr txBox="1"/>
            <p:nvPr/>
          </p:nvSpPr>
          <p:spPr>
            <a:xfrm>
              <a:off x="2431849" y="1406568"/>
              <a:ext cx="1074956" cy="279489"/>
            </a:xfrm>
            <a:prstGeom prst="rect">
              <a:avLst/>
            </a:prstGeom>
            <a:noFill/>
          </p:spPr>
          <p:txBody>
            <a:bodyPr anchor="ctr" bIns="0" lIns="0" rIns="0" rtlCol="0" tIns="0" wrap="none">
              <a:spAutoFit/>
            </a:bodyPr>
            <a:lstStyle/>
            <a:p>
              <a:pPr algn="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计划目标任务</a:t>
              </a:r>
            </a:p>
          </p:txBody>
        </p:sp>
        <p:sp>
          <p:nvSpPr>
            <p:cNvPr id="25" name="TextBox 24"/>
            <p:cNvSpPr txBox="1"/>
            <p:nvPr/>
          </p:nvSpPr>
          <p:spPr>
            <a:xfrm>
              <a:off x="1430743" y="1649712"/>
              <a:ext cx="2076062" cy="465814"/>
            </a:xfrm>
            <a:prstGeom prst="rect">
              <a:avLst/>
            </a:prstGeom>
            <a:noFill/>
          </p:spPr>
          <p:txBody>
            <a:bodyPr anchor="t" bIns="0" lIns="0" rIns="0" rtlCol="0" tIns="0" wrap="square">
              <a:spAutoFit/>
            </a:bodyPr>
            <a:lstStyle/>
            <a:p>
              <a:pPr algn="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右键点击图片选择设置图片格式可直接替换图片。您的容打在这里，或者通这里，或者通过复制过复制您的文本</a:t>
              </a:r>
            </a:p>
          </p:txBody>
        </p:sp>
      </p:grpSp>
      <p:grpSp>
        <p:nvGrpSpPr>
          <p:cNvPr id="26" name="Group 38"/>
          <p:cNvGrpSpPr/>
          <p:nvPr/>
        </p:nvGrpSpPr>
        <p:grpSpPr>
          <a:xfrm>
            <a:off x="8760296" y="4743626"/>
            <a:ext cx="2648970" cy="894674"/>
            <a:chOff x="1430743" y="1418897"/>
            <a:chExt cx="2076062" cy="701178"/>
          </a:xfrm>
        </p:grpSpPr>
        <p:sp>
          <p:nvSpPr>
            <p:cNvPr id="27" name="TextBox 26"/>
            <p:cNvSpPr txBox="1"/>
            <p:nvPr/>
          </p:nvSpPr>
          <p:spPr>
            <a:xfrm>
              <a:off x="1441241" y="1406568"/>
              <a:ext cx="1074956" cy="279489"/>
            </a:xfrm>
            <a:prstGeom prst="rect">
              <a:avLst/>
            </a:prstGeom>
            <a:noFill/>
          </p:spPr>
          <p:txBody>
            <a:bodyPr anchor="ctr" bIns="0" lIns="0" rIns="0" rtlCol="0" tIns="0" wrap="none">
              <a:spAutoFit/>
            </a:bodyPr>
            <a:lstStyle/>
            <a:p>
              <a:pPr algn="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计划目标任务</a:t>
              </a:r>
            </a:p>
          </p:txBody>
        </p:sp>
        <p:sp>
          <p:nvSpPr>
            <p:cNvPr id="28" name="TextBox 27"/>
            <p:cNvSpPr txBox="1"/>
            <p:nvPr/>
          </p:nvSpPr>
          <p:spPr>
            <a:xfrm>
              <a:off x="1430743" y="1649712"/>
              <a:ext cx="2076062" cy="465814"/>
            </a:xfrm>
            <a:prstGeom prst="rect">
              <a:avLst/>
            </a:prstGeom>
            <a:noFill/>
          </p:spPr>
          <p:txBody>
            <a:bodyPr anchor="t" bIns="0" lIns="0" rIns="0" rtlCol="0" tIns="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右键点击图片选择设置图片格式可直接替换图片。您的容打在这里，或者通这里，或者通过复制过复制您的文本。</a:t>
              </a:r>
            </a:p>
          </p:txBody>
        </p:sp>
      </p:grpSp>
      <p:grpSp>
        <p:nvGrpSpPr>
          <p:cNvPr id="29" name="Group 38"/>
          <p:cNvGrpSpPr/>
          <p:nvPr/>
        </p:nvGrpSpPr>
        <p:grpSpPr>
          <a:xfrm>
            <a:off x="8760296" y="3559153"/>
            <a:ext cx="2648970" cy="894674"/>
            <a:chOff x="1430743" y="1418897"/>
            <a:chExt cx="2076062" cy="701178"/>
          </a:xfrm>
        </p:grpSpPr>
        <p:sp>
          <p:nvSpPr>
            <p:cNvPr id="30" name="TextBox 29"/>
            <p:cNvSpPr txBox="1"/>
            <p:nvPr/>
          </p:nvSpPr>
          <p:spPr>
            <a:xfrm>
              <a:off x="1441241" y="1406568"/>
              <a:ext cx="1074956" cy="279489"/>
            </a:xfrm>
            <a:prstGeom prst="rect">
              <a:avLst/>
            </a:prstGeom>
            <a:noFill/>
          </p:spPr>
          <p:txBody>
            <a:bodyPr anchor="ctr" bIns="0" lIns="0" rIns="0" rtlCol="0" tIns="0" wrap="none">
              <a:spAutoFit/>
            </a:bodyPr>
            <a:lstStyle/>
            <a:p>
              <a:pPr algn="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计划目标任务</a:t>
              </a:r>
            </a:p>
          </p:txBody>
        </p:sp>
        <p:sp>
          <p:nvSpPr>
            <p:cNvPr id="31" name="TextBox 30"/>
            <p:cNvSpPr txBox="1"/>
            <p:nvPr/>
          </p:nvSpPr>
          <p:spPr>
            <a:xfrm>
              <a:off x="1430743" y="1649712"/>
              <a:ext cx="2076062" cy="465814"/>
            </a:xfrm>
            <a:prstGeom prst="rect">
              <a:avLst/>
            </a:prstGeom>
            <a:noFill/>
          </p:spPr>
          <p:txBody>
            <a:bodyPr anchor="t" bIns="0" lIns="0" rIns="0" rtlCol="0" tIns="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右键点击图片选择设置图片格式可直接替换图片。您的容打在这里，或者通这里，或者通过复制过复制您的文本。</a:t>
              </a:r>
            </a:p>
          </p:txBody>
        </p:sp>
      </p:grpSp>
      <p:grpSp>
        <p:nvGrpSpPr>
          <p:cNvPr id="32" name="组合 31"/>
          <p:cNvGrpSpPr/>
          <p:nvPr/>
        </p:nvGrpSpPr>
        <p:grpSpPr>
          <a:xfrm>
            <a:off x="4890815" y="1914405"/>
            <a:ext cx="2403846" cy="417487"/>
            <a:chOff x="4673997" y="1960442"/>
            <a:chExt cx="2403846" cy="417487"/>
          </a:xfrm>
          <a:effectLst>
            <a:outerShdw algn="tl" blurRad="254000" dir="2700000" dist="63500" rotWithShape="0">
              <a:prstClr val="black">
                <a:alpha val="30000"/>
              </a:prstClr>
            </a:outerShdw>
          </a:effectLst>
        </p:grpSpPr>
        <p:sp>
          <p:nvSpPr>
            <p:cNvPr id="33" name="Round Same Side Corner Rectangle 48"/>
            <p:cNvSpPr/>
            <p:nvPr/>
          </p:nvSpPr>
          <p:spPr>
            <a:xfrm rot="5400000">
              <a:off x="5701617" y="986973"/>
              <a:ext cx="348605" cy="2403846"/>
            </a:xfrm>
            <a:prstGeom prst="round2SameRect">
              <a:avLst>
                <a:gd fmla="val 50000" name="adj1"/>
                <a:gd fmla="val 50000" name="adj2"/>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sz="1600">
                <a:ea charset="-122" panose="020b0500000000000000" pitchFamily="34" typeface="思源黑体"/>
                <a:cs typeface="+mn-ea"/>
                <a:sym typeface="+mn-lt"/>
              </a:endParaRPr>
            </a:p>
          </p:txBody>
        </p:sp>
        <p:sp>
          <p:nvSpPr>
            <p:cNvPr id="34" name="Rectangle 49"/>
            <p:cNvSpPr/>
            <p:nvPr/>
          </p:nvSpPr>
          <p:spPr>
            <a:xfrm>
              <a:off x="5112321" y="1960442"/>
              <a:ext cx="1554480" cy="448056"/>
            </a:xfrm>
            <a:prstGeom prst="rect">
              <a:avLst/>
            </a:prstGeom>
          </p:spPr>
          <p:txBody>
            <a:bodyPr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年度计划目标</a:t>
              </a:r>
            </a:p>
          </p:txBody>
        </p:sp>
      </p:grpSp>
      <p:sp>
        <p:nvSpPr>
          <p:cNvPr id="35" name="TextBox 34"/>
          <p:cNvSpPr txBox="1"/>
          <p:nvPr/>
        </p:nvSpPr>
        <p:spPr>
          <a:xfrm>
            <a:off x="983432" y="2374852"/>
            <a:ext cx="10281818" cy="487680"/>
          </a:xfrm>
          <a:prstGeom prst="rect">
            <a:avLst/>
          </a:prstGeom>
          <a:noFill/>
        </p:spPr>
        <p:txBody>
          <a:bodyPr rtlCol="0" wrap="square">
            <a:spAutoFit/>
          </a:bodyPr>
          <a:lstStyle/>
          <a:p>
            <a:pPr algn="ct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由行政人事部负责公司的各项培训工作，包括培训制度的拟定、培训体系的建立、培训流程的完善、培训计划的制定、培训通知的发送、培训的组织实施、培训的跟踪与反馈、培训效果的评估与总结等工作。</a:t>
            </a:r>
          </a:p>
        </p:txBody>
      </p:sp>
      <p:grpSp>
        <p:nvGrpSpPr>
          <p:cNvPr id="36" name="组合 35"/>
          <p:cNvGrpSpPr/>
          <p:nvPr/>
        </p:nvGrpSpPr>
        <p:grpSpPr>
          <a:xfrm>
            <a:off x="3713117" y="483868"/>
            <a:ext cx="4765766" cy="718465"/>
            <a:chOff x="3784390" y="377466"/>
            <a:chExt cx="4765766" cy="718465"/>
          </a:xfrm>
        </p:grpSpPr>
        <p:sp>
          <p:nvSpPr>
            <p:cNvPr id="37" name="矩形 36"/>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年度计划目标</a:t>
              </a:r>
            </a:p>
          </p:txBody>
        </p:sp>
        <p:sp>
          <p:nvSpPr>
            <p:cNvPr id="38" name="文本框 37"/>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574686988"/>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1000" id="7"/>
                                        <p:tgtEl>
                                          <p:spTgt spid="32"/>
                                        </p:tgtEl>
                                      </p:cBhvr>
                                    </p:animEffect>
                                    <p:anim calcmode="lin" valueType="num">
                                      <p:cBhvr>
                                        <p:cTn dur="1000" fill="hold" id="8"/>
                                        <p:tgtEl>
                                          <p:spTgt spid="32"/>
                                        </p:tgtEl>
                                        <p:attrNameLst>
                                          <p:attrName>ppt_x</p:attrName>
                                        </p:attrNameLst>
                                      </p:cBhvr>
                                      <p:tavLst>
                                        <p:tav tm="0">
                                          <p:val>
                                            <p:strVal val="#ppt_x"/>
                                          </p:val>
                                        </p:tav>
                                        <p:tav tm="100000">
                                          <p:val>
                                            <p:strVal val="#ppt_x"/>
                                          </p:val>
                                        </p:tav>
                                      </p:tavLst>
                                    </p:anim>
                                    <p:anim calcmode="lin" valueType="num">
                                      <p:cBhvr>
                                        <p:cTn dur="1000" fill="hold" id="9"/>
                                        <p:tgtEl>
                                          <p:spTgt spid="3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35"/>
                                        </p:tgtEl>
                                        <p:attrNameLst>
                                          <p:attrName>style.visibility</p:attrName>
                                        </p:attrNameLst>
                                      </p:cBhvr>
                                      <p:to>
                                        <p:strVal val="visible"/>
                                      </p:to>
                                    </p:set>
                                    <p:anim calcmode="lin" valueType="num">
                                      <p:cBhvr>
                                        <p:cTn dur="500" fill="hold" id="13"/>
                                        <p:tgtEl>
                                          <p:spTgt spid="35"/>
                                        </p:tgtEl>
                                        <p:attrNameLst>
                                          <p:attrName>ppt_w</p:attrName>
                                        </p:attrNameLst>
                                      </p:cBhvr>
                                      <p:tavLst>
                                        <p:tav tm="0">
                                          <p:val>
                                            <p:fltVal val="0"/>
                                          </p:val>
                                        </p:tav>
                                        <p:tav tm="100000">
                                          <p:val>
                                            <p:strVal val="#ppt_w"/>
                                          </p:val>
                                        </p:tav>
                                      </p:tavLst>
                                    </p:anim>
                                    <p:anim calcmode="lin" valueType="num">
                                      <p:cBhvr>
                                        <p:cTn dur="500" fill="hold" id="14"/>
                                        <p:tgtEl>
                                          <p:spTgt spid="35"/>
                                        </p:tgtEl>
                                        <p:attrNameLst>
                                          <p:attrName>ppt_h</p:attrName>
                                        </p:attrNameLst>
                                      </p:cBhvr>
                                      <p:tavLst>
                                        <p:tav tm="0">
                                          <p:val>
                                            <p:fltVal val="0"/>
                                          </p:val>
                                        </p:tav>
                                        <p:tav tm="100000">
                                          <p:val>
                                            <p:strVal val="#ppt_h"/>
                                          </p:val>
                                        </p:tav>
                                      </p:tavLst>
                                    </p:anim>
                                    <p:animEffect filter="fade" transition="in">
                                      <p:cBhvr>
                                        <p:cTn dur="500" id="15"/>
                                        <p:tgtEl>
                                          <p:spTgt spid="35"/>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2">
                                  <p:stCondLst>
                                    <p:cond delay="500"/>
                                  </p:stCondLst>
                                  <p:childTnLst>
                                    <p:set>
                                      <p:cBhvr>
                                        <p:cTn dur="1" fill="hold" id="23">
                                          <p:stCondLst>
                                            <p:cond delay="0"/>
                                          </p:stCondLst>
                                        </p:cTn>
                                        <p:tgtEl>
                                          <p:spTgt spid="16"/>
                                        </p:tgtEl>
                                        <p:attrNameLst>
                                          <p:attrName>style.visibility</p:attrName>
                                        </p:attrNameLst>
                                      </p:cBhvr>
                                      <p:to>
                                        <p:strVal val="visible"/>
                                      </p:to>
                                    </p:set>
                                    <p:animEffect filter="wipe(right)" transition="in">
                                      <p:cBhvr>
                                        <p:cTn dur="500" id="24"/>
                                        <p:tgtEl>
                                          <p:spTgt spid="16"/>
                                        </p:tgtEl>
                                      </p:cBhvr>
                                    </p:animEffect>
                                  </p:childTnLst>
                                </p:cTn>
                              </p:par>
                              <p:par>
                                <p:cTn fill="hold" grpId="0" id="25" nodeType="withEffect" presetClass="entr" presetID="22" presetSubtype="8">
                                  <p:stCondLst>
                                    <p:cond delay="50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500" id="27"/>
                                        <p:tgtEl>
                                          <p:spTgt spid="15"/>
                                        </p:tgtEl>
                                      </p:cBhvr>
                                    </p:animEffect>
                                  </p:childTnLst>
                                </p:cTn>
                              </p:par>
                              <p:par>
                                <p:cTn fill="hold" grpId="0" id="28" nodeType="withEffect" presetClass="entr" presetID="10" presetSubtype="0">
                                  <p:stCondLst>
                                    <p:cond delay="1250"/>
                                  </p:stCondLst>
                                  <p:childTnLst>
                                    <p:set>
                                      <p:cBhvr>
                                        <p:cTn dur="1" fill="hold" id="29">
                                          <p:stCondLst>
                                            <p:cond delay="0"/>
                                          </p:stCondLst>
                                        </p:cTn>
                                        <p:tgtEl>
                                          <p:spTgt spid="11"/>
                                        </p:tgtEl>
                                        <p:attrNameLst>
                                          <p:attrName>style.visibility</p:attrName>
                                        </p:attrNameLst>
                                      </p:cBhvr>
                                      <p:to>
                                        <p:strVal val="visible"/>
                                      </p:to>
                                    </p:set>
                                    <p:animEffect filter="fade" transition="in">
                                      <p:cBhvr>
                                        <p:cTn dur="500" id="30"/>
                                        <p:tgtEl>
                                          <p:spTgt spid="11"/>
                                        </p:tgtEl>
                                      </p:cBhvr>
                                    </p:animEffect>
                                  </p:childTnLst>
                                </p:cTn>
                              </p:par>
                              <p:par>
                                <p:cTn fill="hold" grpId="0" id="31" nodeType="withEffect" presetClass="entr" presetID="10" presetSubtype="0">
                                  <p:stCondLst>
                                    <p:cond delay="125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childTnLst>
                                </p:cTn>
                              </p:par>
                              <p:par>
                                <p:cTn fill="hold" grpId="0" id="34" nodeType="withEffect" presetClass="entr" presetID="10" presetSubtype="0">
                                  <p:stCondLst>
                                    <p:cond delay="1250"/>
                                  </p:stCondLst>
                                  <p:childTnLst>
                                    <p:set>
                                      <p:cBhvr>
                                        <p:cTn dur="1" fill="hold" id="35">
                                          <p:stCondLst>
                                            <p:cond delay="0"/>
                                          </p:stCondLst>
                                        </p:cTn>
                                        <p:tgtEl>
                                          <p:spTgt spid="13"/>
                                        </p:tgtEl>
                                        <p:attrNameLst>
                                          <p:attrName>style.visibility</p:attrName>
                                        </p:attrNameLst>
                                      </p:cBhvr>
                                      <p:to>
                                        <p:strVal val="visible"/>
                                      </p:to>
                                    </p:set>
                                    <p:animEffect filter="fade" transition="in">
                                      <p:cBhvr>
                                        <p:cTn dur="500" id="36"/>
                                        <p:tgtEl>
                                          <p:spTgt spid="13"/>
                                        </p:tgtEl>
                                      </p:cBhvr>
                                    </p:animEffect>
                                  </p:childTnLst>
                                </p:cTn>
                              </p:par>
                              <p:par>
                                <p:cTn fill="hold" grpId="0" id="37" nodeType="withEffect" presetClass="entr" presetID="10" presetSubtype="0">
                                  <p:stCondLst>
                                    <p:cond delay="1250"/>
                                  </p:stCondLst>
                                  <p:childTnLst>
                                    <p:set>
                                      <p:cBhvr>
                                        <p:cTn dur="1" fill="hold" id="38">
                                          <p:stCondLst>
                                            <p:cond delay="0"/>
                                          </p:stCondLst>
                                        </p:cTn>
                                        <p:tgtEl>
                                          <p:spTgt spid="14"/>
                                        </p:tgtEl>
                                        <p:attrNameLst>
                                          <p:attrName>style.visibility</p:attrName>
                                        </p:attrNameLst>
                                      </p:cBhvr>
                                      <p:to>
                                        <p:strVal val="visible"/>
                                      </p:to>
                                    </p:set>
                                    <p:animEffect filter="fade" transition="in">
                                      <p:cBhvr>
                                        <p:cTn dur="500" id="39"/>
                                        <p:tgtEl>
                                          <p:spTgt spid="14"/>
                                        </p:tgtEl>
                                      </p:cBhvr>
                                    </p:animEffect>
                                  </p:childTnLst>
                                </p:cTn>
                              </p:par>
                              <p:par>
                                <p:cTn fill="hold" id="40" nodeType="withEffect" presetClass="entr" presetID="42" presetSubtype="0">
                                  <p:stCondLst>
                                    <p:cond delay="1750"/>
                                  </p:stCondLst>
                                  <p:childTnLst>
                                    <p:set>
                                      <p:cBhvr>
                                        <p:cTn dur="1" fill="hold" id="41">
                                          <p:stCondLst>
                                            <p:cond delay="0"/>
                                          </p:stCondLst>
                                        </p:cTn>
                                        <p:tgtEl>
                                          <p:spTgt spid="7"/>
                                        </p:tgtEl>
                                        <p:attrNameLst>
                                          <p:attrName>style.visibility</p:attrName>
                                        </p:attrNameLst>
                                      </p:cBhvr>
                                      <p:to>
                                        <p:strVal val="visible"/>
                                      </p:to>
                                    </p:set>
                                    <p:animEffect filter="fade" transition="in">
                                      <p:cBhvr>
                                        <p:cTn dur="1000" id="42"/>
                                        <p:tgtEl>
                                          <p:spTgt spid="7"/>
                                        </p:tgtEl>
                                      </p:cBhvr>
                                    </p:animEffect>
                                    <p:anim calcmode="lin" valueType="num">
                                      <p:cBhvr>
                                        <p:cTn dur="1000" fill="hold" id="43"/>
                                        <p:tgtEl>
                                          <p:spTgt spid="7"/>
                                        </p:tgtEl>
                                        <p:attrNameLst>
                                          <p:attrName>ppt_x</p:attrName>
                                        </p:attrNameLst>
                                      </p:cBhvr>
                                      <p:tavLst>
                                        <p:tav tm="0">
                                          <p:val>
                                            <p:strVal val="#ppt_x"/>
                                          </p:val>
                                        </p:tav>
                                        <p:tav tm="100000">
                                          <p:val>
                                            <p:strVal val="#ppt_x"/>
                                          </p:val>
                                        </p:tav>
                                      </p:tavLst>
                                    </p:anim>
                                    <p:anim calcmode="lin" valueType="num">
                                      <p:cBhvr>
                                        <p:cTn dur="1000" fill="hold" id="44"/>
                                        <p:tgtEl>
                                          <p:spTgt spid="7"/>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1750"/>
                                  </p:stCondLst>
                                  <p:childTnLst>
                                    <p:set>
                                      <p:cBhvr>
                                        <p:cTn dur="1" fill="hold" id="46">
                                          <p:stCondLst>
                                            <p:cond delay="0"/>
                                          </p:stCondLst>
                                        </p:cTn>
                                        <p:tgtEl>
                                          <p:spTgt spid="23"/>
                                        </p:tgtEl>
                                        <p:attrNameLst>
                                          <p:attrName>style.visibility</p:attrName>
                                        </p:attrNameLst>
                                      </p:cBhvr>
                                      <p:to>
                                        <p:strVal val="visible"/>
                                      </p:to>
                                    </p:set>
                                    <p:animEffect filter="fade" transition="in">
                                      <p:cBhvr>
                                        <p:cTn dur="1000" id="47"/>
                                        <p:tgtEl>
                                          <p:spTgt spid="23"/>
                                        </p:tgtEl>
                                      </p:cBhvr>
                                    </p:animEffect>
                                    <p:anim calcmode="lin" valueType="num">
                                      <p:cBhvr>
                                        <p:cTn dur="1000" fill="hold" id="48"/>
                                        <p:tgtEl>
                                          <p:spTgt spid="23"/>
                                        </p:tgtEl>
                                        <p:attrNameLst>
                                          <p:attrName>ppt_x</p:attrName>
                                        </p:attrNameLst>
                                      </p:cBhvr>
                                      <p:tavLst>
                                        <p:tav tm="0">
                                          <p:val>
                                            <p:strVal val="#ppt_x"/>
                                          </p:val>
                                        </p:tav>
                                        <p:tav tm="100000">
                                          <p:val>
                                            <p:strVal val="#ppt_x"/>
                                          </p:val>
                                        </p:tav>
                                      </p:tavLst>
                                    </p:anim>
                                    <p:anim calcmode="lin" valueType="num">
                                      <p:cBhvr>
                                        <p:cTn dur="1000" fill="hold" id="49"/>
                                        <p:tgtEl>
                                          <p:spTgt spid="23"/>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1750"/>
                                  </p:stCondLst>
                                  <p:childTnLst>
                                    <p:set>
                                      <p:cBhvr>
                                        <p:cTn dur="1" fill="hold" id="51">
                                          <p:stCondLst>
                                            <p:cond delay="0"/>
                                          </p:stCondLst>
                                        </p:cTn>
                                        <p:tgtEl>
                                          <p:spTgt spid="26"/>
                                        </p:tgtEl>
                                        <p:attrNameLst>
                                          <p:attrName>style.visibility</p:attrName>
                                        </p:attrNameLst>
                                      </p:cBhvr>
                                      <p:to>
                                        <p:strVal val="visible"/>
                                      </p:to>
                                    </p:set>
                                    <p:animEffect filter="fade" transition="in">
                                      <p:cBhvr>
                                        <p:cTn dur="1000" id="52"/>
                                        <p:tgtEl>
                                          <p:spTgt spid="26"/>
                                        </p:tgtEl>
                                      </p:cBhvr>
                                    </p:animEffect>
                                    <p:anim calcmode="lin" valueType="num">
                                      <p:cBhvr>
                                        <p:cTn dur="1000" fill="hold" id="53"/>
                                        <p:tgtEl>
                                          <p:spTgt spid="26"/>
                                        </p:tgtEl>
                                        <p:attrNameLst>
                                          <p:attrName>ppt_x</p:attrName>
                                        </p:attrNameLst>
                                      </p:cBhvr>
                                      <p:tavLst>
                                        <p:tav tm="0">
                                          <p:val>
                                            <p:strVal val="#ppt_x"/>
                                          </p:val>
                                        </p:tav>
                                        <p:tav tm="100000">
                                          <p:val>
                                            <p:strVal val="#ppt_x"/>
                                          </p:val>
                                        </p:tav>
                                      </p:tavLst>
                                    </p:anim>
                                    <p:anim calcmode="lin" valueType="num">
                                      <p:cBhvr>
                                        <p:cTn dur="1000" fill="hold" id="54"/>
                                        <p:tgtEl>
                                          <p:spTgt spid="26"/>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1750"/>
                                  </p:stCondLst>
                                  <p:childTnLst>
                                    <p:set>
                                      <p:cBhvr>
                                        <p:cTn dur="1" fill="hold" id="56">
                                          <p:stCondLst>
                                            <p:cond delay="0"/>
                                          </p:stCondLst>
                                        </p:cTn>
                                        <p:tgtEl>
                                          <p:spTgt spid="29"/>
                                        </p:tgtEl>
                                        <p:attrNameLst>
                                          <p:attrName>style.visibility</p:attrName>
                                        </p:attrNameLst>
                                      </p:cBhvr>
                                      <p:to>
                                        <p:strVal val="visible"/>
                                      </p:to>
                                    </p:set>
                                    <p:animEffect filter="fade" transition="in">
                                      <p:cBhvr>
                                        <p:cTn dur="1000" id="57"/>
                                        <p:tgtEl>
                                          <p:spTgt spid="29"/>
                                        </p:tgtEl>
                                      </p:cBhvr>
                                    </p:animEffect>
                                    <p:anim calcmode="lin" valueType="num">
                                      <p:cBhvr>
                                        <p:cTn dur="1000" fill="hold" id="58"/>
                                        <p:tgtEl>
                                          <p:spTgt spid="29"/>
                                        </p:tgtEl>
                                        <p:attrNameLst>
                                          <p:attrName>ppt_x</p:attrName>
                                        </p:attrNameLst>
                                      </p:cBhvr>
                                      <p:tavLst>
                                        <p:tav tm="0">
                                          <p:val>
                                            <p:strVal val="#ppt_x"/>
                                          </p:val>
                                        </p:tav>
                                        <p:tav tm="100000">
                                          <p:val>
                                            <p:strVal val="#ppt_x"/>
                                          </p:val>
                                        </p:tav>
                                      </p:tavLst>
                                    </p:anim>
                                    <p:anim calcmode="lin" valueType="num">
                                      <p:cBhvr>
                                        <p:cTn dur="1000" fill="hold" id="59"/>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3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6"/>
          <p:cNvSpPr>
            <a:spLocks noEditPoints="1"/>
          </p:cNvSpPr>
          <p:nvPr/>
        </p:nvSpPr>
        <p:spPr bwMode="auto">
          <a:xfrm>
            <a:off x="2231891" y="2566844"/>
            <a:ext cx="828000" cy="828000"/>
          </a:xfrm>
          <a:prstGeom prst="ellipse">
            <a:avLst/>
          </a:prstGeom>
          <a:solidFill>
            <a:srgbClr val="BA8F2D"/>
          </a:solidFill>
          <a:ln>
            <a:noFill/>
          </a:ln>
          <a:effectLst>
            <a:outerShdw algn="tl" blurRad="190500" dir="2700000" dist="63500" rotWithShape="0">
              <a:prstClr val="black">
                <a:alpha val="20000"/>
              </a:prstClr>
            </a:outerShdw>
          </a:effectLst>
          <a:extLst/>
        </p:spPr>
        <p:txBody>
          <a:bodyPr anchor="t" anchorCtr="0" bIns="45720" compatLnSpc="1" lIns="91440" numCol="1" rIns="91440" tIns="45720"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4" name="Freeform 11"/>
          <p:cNvSpPr>
            <a:spLocks noEditPoints="1"/>
          </p:cNvSpPr>
          <p:nvPr/>
        </p:nvSpPr>
        <p:spPr bwMode="auto">
          <a:xfrm>
            <a:off x="6654528" y="2566844"/>
            <a:ext cx="828000" cy="828000"/>
          </a:xfrm>
          <a:prstGeom prst="ellipse">
            <a:avLst/>
          </a:prstGeom>
          <a:solidFill>
            <a:srgbClr val="2A3246"/>
          </a:solidFill>
          <a:ln>
            <a:noFill/>
          </a:ln>
          <a:effectLst>
            <a:outerShdw algn="tl" blurRad="190500" dir="2700000" dist="63500" rotWithShape="0">
              <a:prstClr val="black">
                <a:alpha val="20000"/>
              </a:prstClr>
            </a:outerShdw>
          </a:effectLst>
          <a:extLst/>
        </p:spPr>
        <p:txBody>
          <a:bodyPr anchor="t" anchorCtr="0" bIns="45720" compatLnSpc="1" lIns="91440" numCol="1" rIns="91440" tIns="45720"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5" name="Freeform 6"/>
          <p:cNvSpPr>
            <a:spLocks noEditPoints="1"/>
          </p:cNvSpPr>
          <p:nvPr/>
        </p:nvSpPr>
        <p:spPr bwMode="auto">
          <a:xfrm>
            <a:off x="2103631" y="2150559"/>
            <a:ext cx="180000" cy="180000"/>
          </a:xfrm>
          <a:prstGeom prst="ellipse">
            <a:avLst/>
          </a:prstGeom>
          <a:solidFill>
            <a:srgbClr val="BA8F2D"/>
          </a:solidFill>
          <a:ln>
            <a:noFill/>
          </a:ln>
          <a:effectLst>
            <a:outerShdw algn="tl" blurRad="190500" dir="2700000" dist="63500" rotWithShape="0">
              <a:prstClr val="black">
                <a:alpha val="20000"/>
              </a:prstClr>
            </a:outerShdw>
          </a:effectLst>
          <a:extLst/>
        </p:spPr>
        <p:txBody>
          <a:bodyPr anchor="t" anchorCtr="0" bIns="45720" compatLnSpc="1" lIns="91440" numCol="1" rIns="91440" tIns="45720"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6" name="Freeform 11"/>
          <p:cNvSpPr>
            <a:spLocks noEditPoints="1"/>
          </p:cNvSpPr>
          <p:nvPr/>
        </p:nvSpPr>
        <p:spPr bwMode="auto">
          <a:xfrm>
            <a:off x="6526268" y="2150559"/>
            <a:ext cx="180000" cy="180000"/>
          </a:xfrm>
          <a:prstGeom prst="ellipse">
            <a:avLst/>
          </a:prstGeom>
          <a:solidFill>
            <a:srgbClr val="2A3246"/>
          </a:solidFill>
          <a:ln>
            <a:noFill/>
          </a:ln>
          <a:effectLst>
            <a:outerShdw algn="tl" blurRad="190500" dir="2700000" dist="63500" rotWithShape="0">
              <a:prstClr val="black">
                <a:alpha val="20000"/>
              </a:prstClr>
            </a:outerShdw>
          </a:effectLst>
          <a:extLst/>
        </p:spPr>
        <p:txBody>
          <a:bodyPr anchor="t" anchorCtr="0" bIns="45720" compatLnSpc="1" lIns="91440" numCol="1" rIns="91440" tIns="45720"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7" name="TextBox 6"/>
          <p:cNvSpPr txBox="1"/>
          <p:nvPr/>
        </p:nvSpPr>
        <p:spPr>
          <a:xfrm>
            <a:off x="2334980" y="2090666"/>
            <a:ext cx="1249680" cy="304800"/>
          </a:xfrm>
          <a:prstGeom prst="rect">
            <a:avLst/>
          </a:prstGeom>
          <a:noFill/>
        </p:spPr>
        <p:txBody>
          <a:bodyPr bIns="45720" lIns="91440" rIns="91440" rtlCol="0" tIns="45720" wrap="none">
            <a:spAutoFit/>
          </a:bodyPr>
          <a:lstStyle/>
          <a:p>
            <a:r>
              <a:rPr altLang="en-US" lang="zh-CN" sz="1400">
                <a:solidFill>
                  <a:srgbClr val="4F4D50"/>
                </a:solidFill>
                <a:latin charset="-122" panose="020b0500000000000000" pitchFamily="34" typeface="思源黑体"/>
                <a:ea charset="-122" panose="020b0500000000000000" pitchFamily="34" typeface="思源黑体"/>
                <a:cs typeface="+mn-ea"/>
                <a:sym typeface="+mn-lt"/>
              </a:rPr>
              <a:t>点击输入标题</a:t>
            </a:r>
          </a:p>
        </p:txBody>
      </p:sp>
      <p:sp>
        <p:nvSpPr>
          <p:cNvPr id="9" name="TextBox 8"/>
          <p:cNvSpPr txBox="1"/>
          <p:nvPr/>
        </p:nvSpPr>
        <p:spPr>
          <a:xfrm>
            <a:off x="6757619" y="2090666"/>
            <a:ext cx="1249680" cy="304800"/>
          </a:xfrm>
          <a:prstGeom prst="rect">
            <a:avLst/>
          </a:prstGeom>
          <a:noFill/>
        </p:spPr>
        <p:txBody>
          <a:bodyPr bIns="45720" lIns="91440" rIns="91440" rtlCol="0" tIns="45720" wrap="none">
            <a:spAutoFit/>
          </a:bodyPr>
          <a:lstStyle/>
          <a:p>
            <a:r>
              <a:rPr altLang="en-US" lang="zh-CN" sz="1400">
                <a:solidFill>
                  <a:srgbClr val="4F4D50"/>
                </a:solidFill>
                <a:latin charset="-122" panose="020b0500000000000000" pitchFamily="34" typeface="思源黑体"/>
                <a:ea charset="-122" panose="020b0500000000000000" pitchFamily="34" typeface="思源黑体"/>
                <a:cs typeface="+mn-ea"/>
                <a:sym typeface="+mn-lt"/>
              </a:rPr>
              <a:t>点击输入标题</a:t>
            </a:r>
          </a:p>
        </p:txBody>
      </p:sp>
      <p:sp>
        <p:nvSpPr>
          <p:cNvPr id="11" name="Freeform 96"/>
          <p:cNvSpPr>
            <a:spLocks noEditPoints="1"/>
          </p:cNvSpPr>
          <p:nvPr/>
        </p:nvSpPr>
        <p:spPr bwMode="auto">
          <a:xfrm>
            <a:off x="2480706" y="2766033"/>
            <a:ext cx="398079" cy="464763"/>
          </a:xfrm>
          <a:custGeom>
            <a:gdLst>
              <a:gd fmla="*/ 46 w 55" name="T0"/>
              <a:gd fmla="*/ 24 h 64" name="T1"/>
              <a:gd fmla="*/ 36 w 55" name="T2"/>
              <a:gd fmla="*/ 28 h 64" name="T3"/>
              <a:gd fmla="*/ 36 w 55" name="T4"/>
              <a:gd fmla="*/ 27 h 64" name="T5"/>
              <a:gd fmla="*/ 38 w 55" name="T6"/>
              <a:gd fmla="*/ 12 h 64" name="T7"/>
              <a:gd fmla="*/ 30 w 55" name="T8"/>
              <a:gd fmla="*/ 18 h 64" name="T9"/>
              <a:gd fmla="*/ 30 w 55" name="T10"/>
              <a:gd fmla="*/ 0 h 64" name="T11"/>
              <a:gd fmla="*/ 2 w 55" name="T12"/>
              <a:gd fmla="*/ 42 h 64" name="T13"/>
              <a:gd fmla="*/ 22 w 55" name="T14"/>
              <a:gd fmla="*/ 64 h 64" name="T15"/>
              <a:gd fmla="*/ 46 w 55" name="T16"/>
              <a:gd fmla="*/ 24 h 64" name="T17"/>
              <a:gd fmla="*/ 24 w 55" name="T18"/>
              <a:gd fmla="*/ 58 h 64" name="T19"/>
              <a:gd fmla="*/ 13 w 55" name="T20"/>
              <a:gd fmla="*/ 40 h 64" name="T21"/>
              <a:gd fmla="*/ 20 w 55" name="T22"/>
              <a:gd fmla="*/ 50 h 64" name="T23"/>
              <a:gd fmla="*/ 26 w 55" name="T24"/>
              <a:gd fmla="*/ 36 h 64" name="T25"/>
              <a:gd fmla="*/ 29 w 55" name="T26"/>
              <a:gd fmla="*/ 50 h 64" name="T27"/>
              <a:gd fmla="*/ 37 w 55" name="T28"/>
              <a:gd fmla="*/ 37 h 64" name="T29"/>
              <a:gd fmla="*/ 24 w 55" name="T30"/>
              <a:gd fmla="*/ 58 h 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4" w="55">
                <a:moveTo>
                  <a:pt x="46" y="24"/>
                </a:moveTo>
                <a:cubicBezTo>
                  <a:pt x="46" y="24"/>
                  <a:pt x="43" y="24"/>
                  <a:pt x="36" y="28"/>
                </a:cubicBezTo>
                <a:cubicBezTo>
                  <a:pt x="36" y="27"/>
                  <a:pt x="36" y="27"/>
                  <a:pt x="36" y="27"/>
                </a:cubicBezTo>
                <a:cubicBezTo>
                  <a:pt x="36" y="22"/>
                  <a:pt x="37" y="16"/>
                  <a:pt x="38" y="12"/>
                </a:cubicBezTo>
                <a:cubicBezTo>
                  <a:pt x="37" y="12"/>
                  <a:pt x="34" y="15"/>
                  <a:pt x="30" y="18"/>
                </a:cubicBezTo>
                <a:cubicBezTo>
                  <a:pt x="28" y="13"/>
                  <a:pt x="28" y="5"/>
                  <a:pt x="30" y="0"/>
                </a:cubicBezTo>
                <a:cubicBezTo>
                  <a:pt x="12" y="13"/>
                  <a:pt x="2" y="31"/>
                  <a:pt x="2" y="42"/>
                </a:cubicBezTo>
                <a:cubicBezTo>
                  <a:pt x="2" y="51"/>
                  <a:pt x="1" y="64"/>
                  <a:pt x="22" y="64"/>
                </a:cubicBezTo>
                <a:cubicBezTo>
                  <a:pt x="55" y="64"/>
                  <a:pt x="38" y="40"/>
                  <a:pt x="46" y="24"/>
                </a:cubicBezTo>
                <a:close/>
                <a:moveTo>
                  <a:pt x="24" y="58"/>
                </a:moveTo>
                <a:cubicBezTo>
                  <a:pt x="0" y="58"/>
                  <a:pt x="16" y="35"/>
                  <a:pt x="13" y="40"/>
                </a:cubicBezTo>
                <a:cubicBezTo>
                  <a:pt x="13" y="40"/>
                  <a:pt x="11" y="46"/>
                  <a:pt x="20" y="50"/>
                </a:cubicBezTo>
                <a:cubicBezTo>
                  <a:pt x="15" y="45"/>
                  <a:pt x="23" y="39"/>
                  <a:pt x="26" y="36"/>
                </a:cubicBezTo>
                <a:cubicBezTo>
                  <a:pt x="26" y="43"/>
                  <a:pt x="29" y="50"/>
                  <a:pt x="29" y="50"/>
                </a:cubicBezTo>
                <a:cubicBezTo>
                  <a:pt x="29" y="50"/>
                  <a:pt x="34" y="47"/>
                  <a:pt x="37" y="37"/>
                </a:cubicBezTo>
                <a:cubicBezTo>
                  <a:pt x="40" y="50"/>
                  <a:pt x="38" y="57"/>
                  <a:pt x="24" y="5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12" name="Rectangle 11"/>
          <p:cNvSpPr/>
          <p:nvPr/>
        </p:nvSpPr>
        <p:spPr>
          <a:xfrm>
            <a:off x="2315563" y="3830574"/>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3" name="Rectangle 12"/>
          <p:cNvSpPr/>
          <p:nvPr/>
        </p:nvSpPr>
        <p:spPr>
          <a:xfrm>
            <a:off x="2315564" y="3830574"/>
            <a:ext cx="1652299"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4" name="Content Placeholder 2"/>
          <p:cNvSpPr txBox="1"/>
          <p:nvPr/>
        </p:nvSpPr>
        <p:spPr>
          <a:xfrm>
            <a:off x="2300703" y="3820927"/>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50%</a:t>
            </a:r>
          </a:p>
        </p:txBody>
      </p:sp>
      <p:sp>
        <p:nvSpPr>
          <p:cNvPr id="15" name="Freeform 5"/>
          <p:cNvSpPr/>
          <p:nvPr/>
        </p:nvSpPr>
        <p:spPr bwMode="auto">
          <a:xfrm>
            <a:off x="2044102" y="3944039"/>
            <a:ext cx="107049" cy="96887"/>
          </a:xfrm>
          <a:custGeom>
            <a:gdLst>
              <a:gd fmla="*/ 36 w 44" name="T0"/>
              <a:gd fmla="*/ 32 h 40" name="T1"/>
              <a:gd fmla="*/ 32 w 44" name="T2"/>
              <a:gd fmla="*/ 32 h 40" name="T3"/>
              <a:gd fmla="*/ 32 w 44" name="T4"/>
              <a:gd fmla="*/ 0 h 40" name="T5"/>
              <a:gd fmla="*/ 24 w 44" name="T6"/>
              <a:gd fmla="*/ 0 h 40" name="T7"/>
              <a:gd fmla="*/ 24 w 44" name="T8"/>
              <a:gd fmla="*/ 32 h 40" name="T9"/>
              <a:gd fmla="*/ 20 w 44" name="T10"/>
              <a:gd fmla="*/ 32 h 40" name="T11"/>
              <a:gd fmla="*/ 20 w 44" name="T12"/>
              <a:gd fmla="*/ 0 h 40" name="T13"/>
              <a:gd fmla="*/ 12 w 44" name="T14"/>
              <a:gd fmla="*/ 0 h 40" name="T15"/>
              <a:gd fmla="*/ 12 w 44" name="T16"/>
              <a:gd fmla="*/ 32 h 40" name="T17"/>
              <a:gd fmla="*/ 8 w 44" name="T18"/>
              <a:gd fmla="*/ 32 h 40" name="T19"/>
              <a:gd fmla="*/ 8 w 44" name="T20"/>
              <a:gd fmla="*/ 0 h 40" name="T21"/>
              <a:gd fmla="*/ 0 w 44" name="T22"/>
              <a:gd fmla="*/ 0 h 40" name="T23"/>
              <a:gd fmla="*/ 0 w 44" name="T24"/>
              <a:gd fmla="*/ 38 h 40" name="T25"/>
              <a:gd fmla="*/ 2 w 44" name="T26"/>
              <a:gd fmla="*/ 40 h 40" name="T27"/>
              <a:gd fmla="*/ 42 w 44" name="T28"/>
              <a:gd fmla="*/ 40 h 40" name="T29"/>
              <a:gd fmla="*/ 44 w 44" name="T30"/>
              <a:gd fmla="*/ 38 h 40" name="T31"/>
              <a:gd fmla="*/ 44 w 44" name="T32"/>
              <a:gd fmla="*/ 0 h 40" name="T33"/>
              <a:gd fmla="*/ 36 w 44" name="T34"/>
              <a:gd fmla="*/ 0 h 40" name="T35"/>
              <a:gd fmla="*/ 36 w 44" name="T36"/>
              <a:gd fmla="*/ 32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44">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solidFill>
            <a:schemeClr val="tx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6" name="Freeform 6"/>
          <p:cNvSpPr>
            <a:spLocks noEditPoints="1"/>
          </p:cNvSpPr>
          <p:nvPr/>
        </p:nvSpPr>
        <p:spPr bwMode="auto">
          <a:xfrm>
            <a:off x="2024454" y="3885773"/>
            <a:ext cx="146345" cy="48783"/>
          </a:xfrm>
          <a:custGeom>
            <a:gdLst>
              <a:gd fmla="*/ 56 w 60" name="T0"/>
              <a:gd fmla="*/ 8 h 20" name="T1"/>
              <a:gd fmla="*/ 40 w 60" name="T2"/>
              <a:gd fmla="*/ 8 h 20" name="T3"/>
              <a:gd fmla="*/ 40 w 60" name="T4"/>
              <a:gd fmla="*/ 2 h 20" name="T5"/>
              <a:gd fmla="*/ 38 w 60" name="T6"/>
              <a:gd fmla="*/ 0 h 20" name="T7"/>
              <a:gd fmla="*/ 22 w 60" name="T8"/>
              <a:gd fmla="*/ 0 h 20" name="T9"/>
              <a:gd fmla="*/ 20 w 60" name="T10"/>
              <a:gd fmla="*/ 2 h 20" name="T11"/>
              <a:gd fmla="*/ 20 w 60" name="T12"/>
              <a:gd fmla="*/ 8 h 20" name="T13"/>
              <a:gd fmla="*/ 4 w 60" name="T14"/>
              <a:gd fmla="*/ 8 h 20" name="T15"/>
              <a:gd fmla="*/ 0 w 60" name="T16"/>
              <a:gd fmla="*/ 12 h 20" name="T17"/>
              <a:gd fmla="*/ 0 w 60" name="T18"/>
              <a:gd fmla="*/ 16 h 20" name="T19"/>
              <a:gd fmla="*/ 4 w 60" name="T20"/>
              <a:gd fmla="*/ 20 h 20" name="T21"/>
              <a:gd fmla="*/ 56 w 60" name="T22"/>
              <a:gd fmla="*/ 20 h 20" name="T23"/>
              <a:gd fmla="*/ 60 w 60" name="T24"/>
              <a:gd fmla="*/ 16 h 20" name="T25"/>
              <a:gd fmla="*/ 60 w 60" name="T26"/>
              <a:gd fmla="*/ 12 h 20" name="T27"/>
              <a:gd fmla="*/ 56 w 60" name="T28"/>
              <a:gd fmla="*/ 8 h 20" name="T29"/>
              <a:gd fmla="*/ 24 w 60" name="T30"/>
              <a:gd fmla="*/ 8 h 20" name="T31"/>
              <a:gd fmla="*/ 24 w 60" name="T32"/>
              <a:gd fmla="*/ 4 h 20" name="T33"/>
              <a:gd fmla="*/ 36 w 60" name="T34"/>
              <a:gd fmla="*/ 4 h 20" name="T35"/>
              <a:gd fmla="*/ 36 w 60" name="T36"/>
              <a:gd fmla="*/ 8 h 20" name="T37"/>
              <a:gd fmla="*/ 24 w 60" name="T38"/>
              <a:gd fmla="*/ 8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6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solidFill>
            <a:schemeClr val="tx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7" name="Rectangle 16"/>
          <p:cNvSpPr/>
          <p:nvPr/>
        </p:nvSpPr>
        <p:spPr>
          <a:xfrm>
            <a:off x="2315563" y="4229046"/>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8" name="Rectangle 17"/>
          <p:cNvSpPr/>
          <p:nvPr/>
        </p:nvSpPr>
        <p:spPr>
          <a:xfrm>
            <a:off x="2315563" y="4229046"/>
            <a:ext cx="1943883"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9" name="Content Placeholder 2"/>
          <p:cNvSpPr txBox="1"/>
          <p:nvPr/>
        </p:nvSpPr>
        <p:spPr>
          <a:xfrm>
            <a:off x="2300703" y="4219401"/>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62%</a:t>
            </a:r>
          </a:p>
        </p:txBody>
      </p:sp>
      <p:sp>
        <p:nvSpPr>
          <p:cNvPr id="20" name="Freeform 7"/>
          <p:cNvSpPr/>
          <p:nvPr/>
        </p:nvSpPr>
        <p:spPr bwMode="auto">
          <a:xfrm>
            <a:off x="2044101" y="4311794"/>
            <a:ext cx="107049" cy="136183"/>
          </a:xfrm>
          <a:custGeom>
            <a:gdLst>
              <a:gd fmla="*/ 40 w 44" name="T0"/>
              <a:gd fmla="*/ 24 h 56" name="T1"/>
              <a:gd fmla="*/ 36 w 44" name="T2"/>
              <a:gd fmla="*/ 28 h 56" name="T3"/>
              <a:gd fmla="*/ 36 w 44" name="T4"/>
              <a:gd fmla="*/ 28 h 56" name="T5"/>
              <a:gd fmla="*/ 36 w 44" name="T6"/>
              <a:gd fmla="*/ 24 h 56" name="T7"/>
              <a:gd fmla="*/ 32 w 44" name="T8"/>
              <a:gd fmla="*/ 20 h 56" name="T9"/>
              <a:gd fmla="*/ 28 w 44" name="T10"/>
              <a:gd fmla="*/ 24 h 56" name="T11"/>
              <a:gd fmla="*/ 28 w 44" name="T12"/>
              <a:gd fmla="*/ 20 h 56" name="T13"/>
              <a:gd fmla="*/ 24 w 44" name="T14"/>
              <a:gd fmla="*/ 16 h 56" name="T15"/>
              <a:gd fmla="*/ 20 w 44" name="T16"/>
              <a:gd fmla="*/ 20 h 56" name="T17"/>
              <a:gd fmla="*/ 20 w 44" name="T18"/>
              <a:gd fmla="*/ 4 h 56" name="T19"/>
              <a:gd fmla="*/ 16 w 44" name="T20"/>
              <a:gd fmla="*/ 0 h 56" name="T21"/>
              <a:gd fmla="*/ 12 w 44" name="T22"/>
              <a:gd fmla="*/ 4 h 56" name="T23"/>
              <a:gd fmla="*/ 12 w 44" name="T24"/>
              <a:gd fmla="*/ 7 h 56" name="T25"/>
              <a:gd fmla="*/ 12 w 44" name="T26"/>
              <a:gd fmla="*/ 28 h 56" name="T27"/>
              <a:gd fmla="*/ 12 w 44" name="T28"/>
              <a:gd fmla="*/ 31 h 56" name="T29"/>
              <a:gd fmla="*/ 11 w 44" name="T30"/>
              <a:gd fmla="*/ 32 h 56" name="T31"/>
              <a:gd fmla="*/ 10 w 44" name="T32"/>
              <a:gd fmla="*/ 32 h 56" name="T33"/>
              <a:gd fmla="*/ 3 w 44" name="T34"/>
              <a:gd fmla="*/ 24 h 56" name="T35"/>
              <a:gd fmla="*/ 0 w 44" name="T36"/>
              <a:gd fmla="*/ 25 h 56" name="T37"/>
              <a:gd fmla="*/ 0 w 44" name="T38"/>
              <a:gd fmla="*/ 28 h 56" name="T39"/>
              <a:gd fmla="*/ 13 w 44" name="T40"/>
              <a:gd fmla="*/ 55 h 56" name="T41"/>
              <a:gd fmla="*/ 15 w 44" name="T42"/>
              <a:gd fmla="*/ 56 h 56" name="T43"/>
              <a:gd fmla="*/ 38 w 44" name="T44"/>
              <a:gd fmla="*/ 56 h 56" name="T45"/>
              <a:gd fmla="*/ 44 w 44" name="T46"/>
              <a:gd fmla="*/ 50 h 56" name="T47"/>
              <a:gd fmla="*/ 44 w 44" name="T48"/>
              <a:gd fmla="*/ 28 h 56" name="T49"/>
              <a:gd fmla="*/ 40 w 44" name="T50"/>
              <a:gd fmla="*/ 24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44">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1" name="Rectangle 20"/>
          <p:cNvSpPr/>
          <p:nvPr/>
        </p:nvSpPr>
        <p:spPr>
          <a:xfrm>
            <a:off x="2315563" y="4650229"/>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2" name="Rectangle 21"/>
          <p:cNvSpPr/>
          <p:nvPr/>
        </p:nvSpPr>
        <p:spPr>
          <a:xfrm>
            <a:off x="2315564" y="4650229"/>
            <a:ext cx="826149"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3" name="Content Placeholder 2"/>
          <p:cNvSpPr txBox="1"/>
          <p:nvPr/>
        </p:nvSpPr>
        <p:spPr>
          <a:xfrm>
            <a:off x="2300703" y="4640581"/>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25%</a:t>
            </a:r>
          </a:p>
        </p:txBody>
      </p:sp>
      <p:grpSp>
        <p:nvGrpSpPr>
          <p:cNvPr id="24" name="Group 23"/>
          <p:cNvGrpSpPr/>
          <p:nvPr/>
        </p:nvGrpSpPr>
        <p:grpSpPr>
          <a:xfrm>
            <a:off x="2029574" y="4718845"/>
            <a:ext cx="148377" cy="145668"/>
            <a:chOff x="3294063" y="1474788"/>
            <a:chExt cx="347662" cy="341313"/>
          </a:xfrm>
          <a:solidFill>
            <a:schemeClr val="tx1">
              <a:lumMod val="60000"/>
              <a:lumOff val="40000"/>
            </a:schemeClr>
          </a:solidFill>
        </p:grpSpPr>
        <p:sp>
          <p:nvSpPr>
            <p:cNvPr id="25" name="Freeform 8"/>
            <p:cNvSpPr/>
            <p:nvPr/>
          </p:nvSpPr>
          <p:spPr bwMode="auto">
            <a:xfrm>
              <a:off x="3294063" y="1701801"/>
              <a:ext cx="112712" cy="114300"/>
            </a:xfrm>
            <a:custGeom>
              <a:gdLst>
                <a:gd fmla="*/ 10 w 71" name="T0"/>
                <a:gd fmla="*/ 0 h 72" name="T1"/>
                <a:gd fmla="*/ 3 w 71" name="T2"/>
                <a:gd fmla="*/ 36 h 72" name="T3"/>
                <a:gd fmla="*/ 0 w 71" name="T4"/>
                <a:gd fmla="*/ 72 h 72" name="T5"/>
                <a:gd fmla="*/ 35 w 71" name="T6"/>
                <a:gd fmla="*/ 69 h 72" name="T7"/>
                <a:gd fmla="*/ 71 w 71" name="T8"/>
                <a:gd fmla="*/ 61 h 72" name="T9"/>
                <a:gd fmla="*/ 39 w 71" name="T10"/>
                <a:gd fmla="*/ 33 h 72" name="T11"/>
                <a:gd fmla="*/ 10 w 71" name="T12"/>
                <a:gd fmla="*/ 0 h 72" name="T13"/>
              </a:gdLst>
              <a:cxnLst>
                <a:cxn ang="0">
                  <a:pos x="T0" y="T1"/>
                </a:cxn>
                <a:cxn ang="0">
                  <a:pos x="T2" y="T3"/>
                </a:cxn>
                <a:cxn ang="0">
                  <a:pos x="T4" y="T5"/>
                </a:cxn>
                <a:cxn ang="0">
                  <a:pos x="T6" y="T7"/>
                </a:cxn>
                <a:cxn ang="0">
                  <a:pos x="T8" y="T9"/>
                </a:cxn>
                <a:cxn ang="0">
                  <a:pos x="T10" y="T11"/>
                </a:cxn>
                <a:cxn ang="0">
                  <a:pos x="T12" y="T13"/>
                </a:cxn>
              </a:cxnLst>
              <a:rect b="b" l="0" r="r" t="0"/>
              <a:pathLst>
                <a:path h="72" w="71">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6" name="Freeform 9"/>
            <p:cNvSpPr/>
            <p:nvPr/>
          </p:nvSpPr>
          <p:spPr bwMode="auto">
            <a:xfrm>
              <a:off x="3327400" y="1525588"/>
              <a:ext cx="250825" cy="257175"/>
            </a:xfrm>
            <a:custGeom>
              <a:gdLst>
                <a:gd fmla="*/ 58 w 158" name="T0"/>
                <a:gd fmla="*/ 144 h 162" name="T1"/>
                <a:gd fmla="*/ 50 w 158" name="T2"/>
                <a:gd fmla="*/ 133 h 162" name="T3"/>
                <a:gd fmla="*/ 140 w 158" name="T4"/>
                <a:gd fmla="*/ 43 h 162" name="T5"/>
                <a:gd fmla="*/ 119 w 158" name="T6"/>
                <a:gd fmla="*/ 22 h 162" name="T7"/>
                <a:gd fmla="*/ 29 w 158" name="T8"/>
                <a:gd fmla="*/ 111 h 162" name="T9"/>
                <a:gd fmla="*/ 18 w 158" name="T10"/>
                <a:gd fmla="*/ 101 h 162" name="T11"/>
                <a:gd fmla="*/ 108 w 158" name="T12"/>
                <a:gd fmla="*/ 11 h 162" name="T13"/>
                <a:gd fmla="*/ 101 w 158" name="T14"/>
                <a:gd fmla="*/ 0 h 162" name="T15"/>
                <a:gd fmla="*/ 0 w 158" name="T16"/>
                <a:gd fmla="*/ 101 h 162" name="T17"/>
                <a:gd fmla="*/ 58 w 158" name="T18"/>
                <a:gd fmla="*/ 162 h 162" name="T19"/>
                <a:gd fmla="*/ 158 w 158" name="T20"/>
                <a:gd fmla="*/ 61 h 162" name="T21"/>
                <a:gd fmla="*/ 151 w 158" name="T22"/>
                <a:gd fmla="*/ 50 h 162" name="T23"/>
                <a:gd fmla="*/ 58 w 158" name="T24"/>
                <a:gd fmla="*/ 144 h 1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2" w="158">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7" name="Freeform 10"/>
            <p:cNvSpPr/>
            <p:nvPr/>
          </p:nvSpPr>
          <p:spPr bwMode="auto">
            <a:xfrm>
              <a:off x="3503613" y="1474788"/>
              <a:ext cx="138112" cy="136525"/>
            </a:xfrm>
            <a:custGeom>
              <a:gdLst>
                <a:gd fmla="*/ 22 w 24" name="T0"/>
                <a:gd fmla="*/ 12 h 24" name="T1"/>
                <a:gd fmla="*/ 11 w 24" name="T2"/>
                <a:gd fmla="*/ 1 h 24" name="T3"/>
                <a:gd fmla="*/ 5 w 24" name="T4"/>
                <a:gd fmla="*/ 1 h 24" name="T5"/>
                <a:gd fmla="*/ 5 w 24" name="T6"/>
                <a:gd fmla="*/ 1 h 24" name="T7"/>
                <a:gd fmla="*/ 5 w 24" name="T8"/>
                <a:gd fmla="*/ 1 h 24" name="T9"/>
                <a:gd fmla="*/ 0 w 24" name="T10"/>
                <a:gd fmla="*/ 7 h 24" name="T11"/>
                <a:gd fmla="*/ 17 w 24" name="T12"/>
                <a:gd fmla="*/ 24 h 24" name="T13"/>
                <a:gd fmla="*/ 22 w 24" name="T14"/>
                <a:gd fmla="*/ 18 h 24" name="T15"/>
                <a:gd fmla="*/ 22 w 24" name="T16"/>
                <a:gd fmla="*/ 18 h 24" name="T17"/>
                <a:gd fmla="*/ 22 w 24" name="T18"/>
                <a:gd fmla="*/ 18 h 24" name="T19"/>
                <a:gd fmla="*/ 22 w 24" name="T20"/>
                <a:gd fmla="*/ 12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sp>
        <p:nvSpPr>
          <p:cNvPr id="28" name="Rectangle 27"/>
          <p:cNvSpPr/>
          <p:nvPr/>
        </p:nvSpPr>
        <p:spPr>
          <a:xfrm>
            <a:off x="2315563" y="5055445"/>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9" name="Rectangle 28"/>
          <p:cNvSpPr/>
          <p:nvPr/>
        </p:nvSpPr>
        <p:spPr>
          <a:xfrm>
            <a:off x="2315565" y="5055445"/>
            <a:ext cx="2462249"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0" name="Content Placeholder 2"/>
          <p:cNvSpPr txBox="1"/>
          <p:nvPr/>
        </p:nvSpPr>
        <p:spPr>
          <a:xfrm>
            <a:off x="2300703" y="5045798"/>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75%</a:t>
            </a:r>
          </a:p>
        </p:txBody>
      </p:sp>
      <p:sp>
        <p:nvSpPr>
          <p:cNvPr id="31" name="Freeform 11"/>
          <p:cNvSpPr/>
          <p:nvPr/>
        </p:nvSpPr>
        <p:spPr bwMode="auto">
          <a:xfrm>
            <a:off x="2024453" y="5158078"/>
            <a:ext cx="172768" cy="148377"/>
          </a:xfrm>
          <a:custGeom>
            <a:gdLst>
              <a:gd fmla="*/ 19 w 71" name="T0"/>
              <a:gd fmla="*/ 61 h 61" name="T1"/>
              <a:gd fmla="*/ 12 w 71" name="T2"/>
              <a:gd fmla="*/ 57 h 61" name="T3"/>
              <a:gd fmla="*/ 12 w 71" name="T4"/>
              <a:gd fmla="*/ 57 h 61" name="T5"/>
              <a:gd fmla="*/ 12 w 71" name="T6"/>
              <a:gd fmla="*/ 35 h 61" name="T7"/>
              <a:gd fmla="*/ 30 w 71" name="T8"/>
              <a:gd fmla="*/ 18 h 61" name="T9"/>
              <a:gd fmla="*/ 41 w 71" name="T10"/>
              <a:gd fmla="*/ 6 h 61" name="T11"/>
              <a:gd fmla="*/ 61 w 71" name="T12"/>
              <a:gd fmla="*/ 8 h 61" name="T13"/>
              <a:gd fmla="*/ 68 w 71" name="T14"/>
              <a:gd fmla="*/ 30 h 61" name="T15"/>
              <a:gd fmla="*/ 42 w 71" name="T16"/>
              <a:gd fmla="*/ 57 h 61" name="T17"/>
              <a:gd fmla="*/ 37 w 71" name="T18"/>
              <a:gd fmla="*/ 57 h 61" name="T19"/>
              <a:gd fmla="*/ 37 w 71" name="T20"/>
              <a:gd fmla="*/ 53 h 61" name="T21"/>
              <a:gd fmla="*/ 63 w 71" name="T22"/>
              <a:gd fmla="*/ 27 h 61" name="T23"/>
              <a:gd fmla="*/ 57 w 71" name="T24"/>
              <a:gd fmla="*/ 13 h 61" name="T25"/>
              <a:gd fmla="*/ 45 w 71" name="T26"/>
              <a:gd fmla="*/ 10 h 61" name="T27"/>
              <a:gd fmla="*/ 34 w 71" name="T28"/>
              <a:gd fmla="*/ 22 h 61" name="T29"/>
              <a:gd fmla="*/ 16 w 71" name="T30"/>
              <a:gd fmla="*/ 39 h 61" name="T31"/>
              <a:gd fmla="*/ 16 w 71" name="T32"/>
              <a:gd fmla="*/ 53 h 61" name="T33"/>
              <a:gd fmla="*/ 16 w 71" name="T34"/>
              <a:gd fmla="*/ 53 h 61" name="T35"/>
              <a:gd fmla="*/ 23 w 71" name="T36"/>
              <a:gd fmla="*/ 53 h 61" name="T37"/>
              <a:gd fmla="*/ 28 w 71" name="T38"/>
              <a:gd fmla="*/ 48 h 61" name="T39"/>
              <a:gd fmla="*/ 48 w 71" name="T40"/>
              <a:gd fmla="*/ 28 h 61" name="T41"/>
              <a:gd fmla="*/ 49 w 71" name="T42"/>
              <a:gd fmla="*/ 24 h 61" name="T43"/>
              <a:gd fmla="*/ 44 w 71" name="T44"/>
              <a:gd fmla="*/ 26 h 61" name="T45"/>
              <a:gd fmla="*/ 25 w 71" name="T46"/>
              <a:gd fmla="*/ 45 h 61" name="T47"/>
              <a:gd fmla="*/ 21 w 71" name="T48"/>
              <a:gd fmla="*/ 45 h 61" name="T49"/>
              <a:gd fmla="*/ 21 w 71" name="T50"/>
              <a:gd fmla="*/ 41 h 61" name="T51"/>
              <a:gd fmla="*/ 40 w 71" name="T52"/>
              <a:gd fmla="*/ 22 h 61" name="T53"/>
              <a:gd fmla="*/ 53 w 71" name="T54"/>
              <a:gd fmla="*/ 20 h 61" name="T55"/>
              <a:gd fmla="*/ 52 w 71" name="T56"/>
              <a:gd fmla="*/ 32 h 61" name="T57"/>
              <a:gd fmla="*/ 32 w 71" name="T58"/>
              <a:gd fmla="*/ 52 h 61" name="T59"/>
              <a:gd fmla="*/ 27 w 71" name="T60"/>
              <a:gd fmla="*/ 57 h 61" name="T61"/>
              <a:gd fmla="*/ 19 w 71" name="T62"/>
              <a:gd fmla="*/ 61 h 6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7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2" name="Rectangle 31"/>
          <p:cNvSpPr/>
          <p:nvPr/>
        </p:nvSpPr>
        <p:spPr>
          <a:xfrm>
            <a:off x="2315563" y="5460660"/>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3" name="Rectangle 32"/>
          <p:cNvSpPr/>
          <p:nvPr/>
        </p:nvSpPr>
        <p:spPr>
          <a:xfrm>
            <a:off x="2315563" y="5460660"/>
            <a:ext cx="1360716" cy="267753"/>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4" name="Content Placeholder 2"/>
          <p:cNvSpPr txBox="1"/>
          <p:nvPr/>
        </p:nvSpPr>
        <p:spPr>
          <a:xfrm>
            <a:off x="2300703" y="5452113"/>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45%</a:t>
            </a:r>
          </a:p>
        </p:txBody>
      </p:sp>
      <p:grpSp>
        <p:nvGrpSpPr>
          <p:cNvPr id="35" name="Group 34"/>
          <p:cNvGrpSpPr/>
          <p:nvPr/>
        </p:nvGrpSpPr>
        <p:grpSpPr>
          <a:xfrm>
            <a:off x="2024453" y="5562757"/>
            <a:ext cx="153120" cy="153120"/>
            <a:chOff x="1839913" y="1474788"/>
            <a:chExt cx="358775" cy="358775"/>
          </a:xfrm>
          <a:solidFill>
            <a:schemeClr val="tx1">
              <a:lumMod val="60000"/>
              <a:lumOff val="40000"/>
            </a:schemeClr>
          </a:solidFill>
        </p:grpSpPr>
        <p:sp>
          <p:nvSpPr>
            <p:cNvPr id="36" name="Freeform 12"/>
            <p:cNvSpPr/>
            <p:nvPr/>
          </p:nvSpPr>
          <p:spPr bwMode="auto">
            <a:xfrm>
              <a:off x="1930400" y="1565276"/>
              <a:ext cx="138112" cy="136525"/>
            </a:xfrm>
            <a:custGeom>
              <a:gdLst>
                <a:gd fmla="*/ 58 w 87" name="T0"/>
                <a:gd fmla="*/ 0 h 86" name="T1"/>
                <a:gd fmla="*/ 29 w 87" name="T2"/>
                <a:gd fmla="*/ 0 h 86" name="T3"/>
                <a:gd fmla="*/ 29 w 87" name="T4"/>
                <a:gd fmla="*/ 29 h 86" name="T5"/>
                <a:gd fmla="*/ 0 w 87" name="T6"/>
                <a:gd fmla="*/ 29 h 86" name="T7"/>
                <a:gd fmla="*/ 0 w 87" name="T8"/>
                <a:gd fmla="*/ 58 h 86" name="T9"/>
                <a:gd fmla="*/ 29 w 87" name="T10"/>
                <a:gd fmla="*/ 58 h 86" name="T11"/>
                <a:gd fmla="*/ 29 w 87" name="T12"/>
                <a:gd fmla="*/ 86 h 86" name="T13"/>
                <a:gd fmla="*/ 58 w 87" name="T14"/>
                <a:gd fmla="*/ 86 h 86" name="T15"/>
                <a:gd fmla="*/ 58 w 87" name="T16"/>
                <a:gd fmla="*/ 58 h 86" name="T17"/>
                <a:gd fmla="*/ 87 w 87" name="T18"/>
                <a:gd fmla="*/ 58 h 86" name="T19"/>
                <a:gd fmla="*/ 87 w 87" name="T20"/>
                <a:gd fmla="*/ 29 h 86" name="T21"/>
                <a:gd fmla="*/ 58 w 87" name="T22"/>
                <a:gd fmla="*/ 29 h 86" name="T23"/>
                <a:gd fmla="*/ 58 w 87" name="T24"/>
                <a:gd fmla="*/ 0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87">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7" name="Freeform 13"/>
            <p:cNvSpPr>
              <a:spLocks noEditPoints="1"/>
            </p:cNvSpPr>
            <p:nvPr/>
          </p:nvSpPr>
          <p:spPr bwMode="auto">
            <a:xfrm>
              <a:off x="1839913" y="1474788"/>
              <a:ext cx="358775" cy="358775"/>
            </a:xfrm>
            <a:custGeom>
              <a:gdLst>
                <a:gd fmla="*/ 62 w 63" name="T0"/>
                <a:gd fmla="*/ 54 h 63" name="T1"/>
                <a:gd fmla="*/ 51 w 63" name="T2"/>
                <a:gd fmla="*/ 43 h 63" name="T3"/>
                <a:gd fmla="*/ 56 w 63" name="T4"/>
                <a:gd fmla="*/ 28 h 63" name="T5"/>
                <a:gd fmla="*/ 28 w 63" name="T6"/>
                <a:gd fmla="*/ 0 h 63" name="T7"/>
                <a:gd fmla="*/ 0 w 63" name="T8"/>
                <a:gd fmla="*/ 28 h 63" name="T9"/>
                <a:gd fmla="*/ 28 w 63" name="T10"/>
                <a:gd fmla="*/ 56 h 63" name="T11"/>
                <a:gd fmla="*/ 43 w 63" name="T12"/>
                <a:gd fmla="*/ 52 h 63" name="T13"/>
                <a:gd fmla="*/ 54 w 63" name="T14"/>
                <a:gd fmla="*/ 63 h 63" name="T15"/>
                <a:gd fmla="*/ 57 w 63" name="T16"/>
                <a:gd fmla="*/ 63 h 63" name="T17"/>
                <a:gd fmla="*/ 62 w 63" name="T18"/>
                <a:gd fmla="*/ 57 h 63" name="T19"/>
                <a:gd fmla="*/ 62 w 63" name="T20"/>
                <a:gd fmla="*/ 54 h 63" name="T21"/>
                <a:gd fmla="*/ 28 w 63" name="T22"/>
                <a:gd fmla="*/ 48 h 63" name="T23"/>
                <a:gd fmla="*/ 8 w 63" name="T24"/>
                <a:gd fmla="*/ 28 h 63" name="T25"/>
                <a:gd fmla="*/ 28 w 63" name="T26"/>
                <a:gd fmla="*/ 8 h 63" name="T27"/>
                <a:gd fmla="*/ 48 w 63" name="T28"/>
                <a:gd fmla="*/ 28 h 63" name="T29"/>
                <a:gd fmla="*/ 28 w 63" name="T30"/>
                <a:gd fmla="*/ 48 h 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62">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sp>
        <p:nvSpPr>
          <p:cNvPr id="38" name="Rectangle 37"/>
          <p:cNvSpPr/>
          <p:nvPr/>
        </p:nvSpPr>
        <p:spPr>
          <a:xfrm>
            <a:off x="6862950" y="3830574"/>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9" name="Rectangle 38"/>
          <p:cNvSpPr/>
          <p:nvPr/>
        </p:nvSpPr>
        <p:spPr>
          <a:xfrm>
            <a:off x="6862949" y="3830574"/>
            <a:ext cx="1652299"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0" name="Content Placeholder 2"/>
          <p:cNvSpPr txBox="1"/>
          <p:nvPr/>
        </p:nvSpPr>
        <p:spPr>
          <a:xfrm>
            <a:off x="6848091" y="3820927"/>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50%</a:t>
            </a:r>
          </a:p>
        </p:txBody>
      </p:sp>
      <p:grpSp>
        <p:nvGrpSpPr>
          <p:cNvPr id="41" name="Group 40"/>
          <p:cNvGrpSpPr/>
          <p:nvPr/>
        </p:nvGrpSpPr>
        <p:grpSpPr>
          <a:xfrm>
            <a:off x="6537478" y="3885773"/>
            <a:ext cx="146345" cy="155153"/>
            <a:chOff x="4775200" y="1474788"/>
            <a:chExt cx="342900" cy="363538"/>
          </a:xfrm>
          <a:solidFill>
            <a:schemeClr val="tx1">
              <a:lumMod val="60000"/>
              <a:lumOff val="40000"/>
            </a:schemeClr>
          </a:solidFill>
        </p:grpSpPr>
        <p:sp>
          <p:nvSpPr>
            <p:cNvPr id="42" name="Freeform 5"/>
            <p:cNvSpPr/>
            <p:nvPr/>
          </p:nvSpPr>
          <p:spPr bwMode="auto">
            <a:xfrm>
              <a:off x="4821238" y="1611313"/>
              <a:ext cx="250825" cy="227013"/>
            </a:xfrm>
            <a:custGeom>
              <a:gdLst>
                <a:gd fmla="*/ 36 w 44" name="T0"/>
                <a:gd fmla="*/ 32 h 40" name="T1"/>
                <a:gd fmla="*/ 32 w 44" name="T2"/>
                <a:gd fmla="*/ 32 h 40" name="T3"/>
                <a:gd fmla="*/ 32 w 44" name="T4"/>
                <a:gd fmla="*/ 0 h 40" name="T5"/>
                <a:gd fmla="*/ 24 w 44" name="T6"/>
                <a:gd fmla="*/ 0 h 40" name="T7"/>
                <a:gd fmla="*/ 24 w 44" name="T8"/>
                <a:gd fmla="*/ 32 h 40" name="T9"/>
                <a:gd fmla="*/ 20 w 44" name="T10"/>
                <a:gd fmla="*/ 32 h 40" name="T11"/>
                <a:gd fmla="*/ 20 w 44" name="T12"/>
                <a:gd fmla="*/ 0 h 40" name="T13"/>
                <a:gd fmla="*/ 12 w 44" name="T14"/>
                <a:gd fmla="*/ 0 h 40" name="T15"/>
                <a:gd fmla="*/ 12 w 44" name="T16"/>
                <a:gd fmla="*/ 32 h 40" name="T17"/>
                <a:gd fmla="*/ 8 w 44" name="T18"/>
                <a:gd fmla="*/ 32 h 40" name="T19"/>
                <a:gd fmla="*/ 8 w 44" name="T20"/>
                <a:gd fmla="*/ 0 h 40" name="T21"/>
                <a:gd fmla="*/ 0 w 44" name="T22"/>
                <a:gd fmla="*/ 0 h 40" name="T23"/>
                <a:gd fmla="*/ 0 w 44" name="T24"/>
                <a:gd fmla="*/ 38 h 40" name="T25"/>
                <a:gd fmla="*/ 2 w 44" name="T26"/>
                <a:gd fmla="*/ 40 h 40" name="T27"/>
                <a:gd fmla="*/ 42 w 44" name="T28"/>
                <a:gd fmla="*/ 40 h 40" name="T29"/>
                <a:gd fmla="*/ 44 w 44" name="T30"/>
                <a:gd fmla="*/ 38 h 40" name="T31"/>
                <a:gd fmla="*/ 44 w 44" name="T32"/>
                <a:gd fmla="*/ 0 h 40" name="T33"/>
                <a:gd fmla="*/ 36 w 44" name="T34"/>
                <a:gd fmla="*/ 0 h 40" name="T35"/>
                <a:gd fmla="*/ 36 w 44" name="T36"/>
                <a:gd fmla="*/ 32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44">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3" name="Freeform 6"/>
            <p:cNvSpPr>
              <a:spLocks noEditPoints="1"/>
            </p:cNvSpPr>
            <p:nvPr/>
          </p:nvSpPr>
          <p:spPr bwMode="auto">
            <a:xfrm>
              <a:off x="4775200" y="1474788"/>
              <a:ext cx="342900" cy="114300"/>
            </a:xfrm>
            <a:custGeom>
              <a:gdLst>
                <a:gd fmla="*/ 56 w 60" name="T0"/>
                <a:gd fmla="*/ 8 h 20" name="T1"/>
                <a:gd fmla="*/ 40 w 60" name="T2"/>
                <a:gd fmla="*/ 8 h 20" name="T3"/>
                <a:gd fmla="*/ 40 w 60" name="T4"/>
                <a:gd fmla="*/ 2 h 20" name="T5"/>
                <a:gd fmla="*/ 38 w 60" name="T6"/>
                <a:gd fmla="*/ 0 h 20" name="T7"/>
                <a:gd fmla="*/ 22 w 60" name="T8"/>
                <a:gd fmla="*/ 0 h 20" name="T9"/>
                <a:gd fmla="*/ 20 w 60" name="T10"/>
                <a:gd fmla="*/ 2 h 20" name="T11"/>
                <a:gd fmla="*/ 20 w 60" name="T12"/>
                <a:gd fmla="*/ 8 h 20" name="T13"/>
                <a:gd fmla="*/ 4 w 60" name="T14"/>
                <a:gd fmla="*/ 8 h 20" name="T15"/>
                <a:gd fmla="*/ 0 w 60" name="T16"/>
                <a:gd fmla="*/ 12 h 20" name="T17"/>
                <a:gd fmla="*/ 0 w 60" name="T18"/>
                <a:gd fmla="*/ 16 h 20" name="T19"/>
                <a:gd fmla="*/ 4 w 60" name="T20"/>
                <a:gd fmla="*/ 20 h 20" name="T21"/>
                <a:gd fmla="*/ 56 w 60" name="T22"/>
                <a:gd fmla="*/ 20 h 20" name="T23"/>
                <a:gd fmla="*/ 60 w 60" name="T24"/>
                <a:gd fmla="*/ 16 h 20" name="T25"/>
                <a:gd fmla="*/ 60 w 60" name="T26"/>
                <a:gd fmla="*/ 12 h 20" name="T27"/>
                <a:gd fmla="*/ 56 w 60" name="T28"/>
                <a:gd fmla="*/ 8 h 20" name="T29"/>
                <a:gd fmla="*/ 24 w 60" name="T30"/>
                <a:gd fmla="*/ 8 h 20" name="T31"/>
                <a:gd fmla="*/ 24 w 60" name="T32"/>
                <a:gd fmla="*/ 4 h 20" name="T33"/>
                <a:gd fmla="*/ 36 w 60" name="T34"/>
                <a:gd fmla="*/ 4 h 20" name="T35"/>
                <a:gd fmla="*/ 36 w 60" name="T36"/>
                <a:gd fmla="*/ 8 h 20" name="T37"/>
                <a:gd fmla="*/ 24 w 60" name="T38"/>
                <a:gd fmla="*/ 8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6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sp>
        <p:nvSpPr>
          <p:cNvPr id="44" name="Rectangle 43"/>
          <p:cNvSpPr/>
          <p:nvPr/>
        </p:nvSpPr>
        <p:spPr>
          <a:xfrm>
            <a:off x="6862950" y="4229046"/>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5" name="Rectangle 44"/>
          <p:cNvSpPr/>
          <p:nvPr/>
        </p:nvSpPr>
        <p:spPr>
          <a:xfrm>
            <a:off x="6862949" y="4229046"/>
            <a:ext cx="1943883"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6" name="Content Placeholder 2"/>
          <p:cNvSpPr txBox="1"/>
          <p:nvPr/>
        </p:nvSpPr>
        <p:spPr>
          <a:xfrm>
            <a:off x="6848091" y="4219401"/>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62%</a:t>
            </a:r>
          </a:p>
        </p:txBody>
      </p:sp>
      <p:sp>
        <p:nvSpPr>
          <p:cNvPr id="47" name="Freeform 7"/>
          <p:cNvSpPr/>
          <p:nvPr/>
        </p:nvSpPr>
        <p:spPr bwMode="auto">
          <a:xfrm>
            <a:off x="6557125" y="4311794"/>
            <a:ext cx="107049" cy="136183"/>
          </a:xfrm>
          <a:custGeom>
            <a:gdLst>
              <a:gd fmla="*/ 40 w 44" name="T0"/>
              <a:gd fmla="*/ 24 h 56" name="T1"/>
              <a:gd fmla="*/ 36 w 44" name="T2"/>
              <a:gd fmla="*/ 28 h 56" name="T3"/>
              <a:gd fmla="*/ 36 w 44" name="T4"/>
              <a:gd fmla="*/ 28 h 56" name="T5"/>
              <a:gd fmla="*/ 36 w 44" name="T6"/>
              <a:gd fmla="*/ 24 h 56" name="T7"/>
              <a:gd fmla="*/ 32 w 44" name="T8"/>
              <a:gd fmla="*/ 20 h 56" name="T9"/>
              <a:gd fmla="*/ 28 w 44" name="T10"/>
              <a:gd fmla="*/ 24 h 56" name="T11"/>
              <a:gd fmla="*/ 28 w 44" name="T12"/>
              <a:gd fmla="*/ 20 h 56" name="T13"/>
              <a:gd fmla="*/ 24 w 44" name="T14"/>
              <a:gd fmla="*/ 16 h 56" name="T15"/>
              <a:gd fmla="*/ 20 w 44" name="T16"/>
              <a:gd fmla="*/ 20 h 56" name="T17"/>
              <a:gd fmla="*/ 20 w 44" name="T18"/>
              <a:gd fmla="*/ 4 h 56" name="T19"/>
              <a:gd fmla="*/ 16 w 44" name="T20"/>
              <a:gd fmla="*/ 0 h 56" name="T21"/>
              <a:gd fmla="*/ 12 w 44" name="T22"/>
              <a:gd fmla="*/ 4 h 56" name="T23"/>
              <a:gd fmla="*/ 12 w 44" name="T24"/>
              <a:gd fmla="*/ 7 h 56" name="T25"/>
              <a:gd fmla="*/ 12 w 44" name="T26"/>
              <a:gd fmla="*/ 28 h 56" name="T27"/>
              <a:gd fmla="*/ 12 w 44" name="T28"/>
              <a:gd fmla="*/ 31 h 56" name="T29"/>
              <a:gd fmla="*/ 11 w 44" name="T30"/>
              <a:gd fmla="*/ 32 h 56" name="T31"/>
              <a:gd fmla="*/ 10 w 44" name="T32"/>
              <a:gd fmla="*/ 32 h 56" name="T33"/>
              <a:gd fmla="*/ 3 w 44" name="T34"/>
              <a:gd fmla="*/ 24 h 56" name="T35"/>
              <a:gd fmla="*/ 0 w 44" name="T36"/>
              <a:gd fmla="*/ 25 h 56" name="T37"/>
              <a:gd fmla="*/ 0 w 44" name="T38"/>
              <a:gd fmla="*/ 28 h 56" name="T39"/>
              <a:gd fmla="*/ 13 w 44" name="T40"/>
              <a:gd fmla="*/ 55 h 56" name="T41"/>
              <a:gd fmla="*/ 15 w 44" name="T42"/>
              <a:gd fmla="*/ 56 h 56" name="T43"/>
              <a:gd fmla="*/ 38 w 44" name="T44"/>
              <a:gd fmla="*/ 56 h 56" name="T45"/>
              <a:gd fmla="*/ 44 w 44" name="T46"/>
              <a:gd fmla="*/ 50 h 56" name="T47"/>
              <a:gd fmla="*/ 44 w 44" name="T48"/>
              <a:gd fmla="*/ 28 h 56" name="T49"/>
              <a:gd fmla="*/ 40 w 44" name="T50"/>
              <a:gd fmla="*/ 24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44">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8" name="Rectangle 47"/>
          <p:cNvSpPr/>
          <p:nvPr/>
        </p:nvSpPr>
        <p:spPr>
          <a:xfrm>
            <a:off x="6862950" y="4650229"/>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9" name="Rectangle 48"/>
          <p:cNvSpPr/>
          <p:nvPr/>
        </p:nvSpPr>
        <p:spPr>
          <a:xfrm>
            <a:off x="6862950" y="4650229"/>
            <a:ext cx="826149"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0" name="Content Placeholder 2"/>
          <p:cNvSpPr txBox="1"/>
          <p:nvPr/>
        </p:nvSpPr>
        <p:spPr>
          <a:xfrm>
            <a:off x="6848091" y="4640581"/>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25%</a:t>
            </a:r>
          </a:p>
        </p:txBody>
      </p:sp>
      <p:grpSp>
        <p:nvGrpSpPr>
          <p:cNvPr id="51" name="Group 50"/>
          <p:cNvGrpSpPr/>
          <p:nvPr/>
        </p:nvGrpSpPr>
        <p:grpSpPr>
          <a:xfrm>
            <a:off x="6542598" y="4718845"/>
            <a:ext cx="148377" cy="145668"/>
            <a:chOff x="3294063" y="1474788"/>
            <a:chExt cx="347662" cy="341313"/>
          </a:xfrm>
          <a:solidFill>
            <a:schemeClr val="tx1">
              <a:lumMod val="60000"/>
              <a:lumOff val="40000"/>
            </a:schemeClr>
          </a:solidFill>
        </p:grpSpPr>
        <p:sp>
          <p:nvSpPr>
            <p:cNvPr id="52" name="Freeform 8"/>
            <p:cNvSpPr/>
            <p:nvPr/>
          </p:nvSpPr>
          <p:spPr bwMode="auto">
            <a:xfrm>
              <a:off x="3294063" y="1701801"/>
              <a:ext cx="112712" cy="114300"/>
            </a:xfrm>
            <a:custGeom>
              <a:gdLst>
                <a:gd fmla="*/ 10 w 71" name="T0"/>
                <a:gd fmla="*/ 0 h 72" name="T1"/>
                <a:gd fmla="*/ 3 w 71" name="T2"/>
                <a:gd fmla="*/ 36 h 72" name="T3"/>
                <a:gd fmla="*/ 0 w 71" name="T4"/>
                <a:gd fmla="*/ 72 h 72" name="T5"/>
                <a:gd fmla="*/ 35 w 71" name="T6"/>
                <a:gd fmla="*/ 69 h 72" name="T7"/>
                <a:gd fmla="*/ 71 w 71" name="T8"/>
                <a:gd fmla="*/ 61 h 72" name="T9"/>
                <a:gd fmla="*/ 39 w 71" name="T10"/>
                <a:gd fmla="*/ 33 h 72" name="T11"/>
                <a:gd fmla="*/ 10 w 71" name="T12"/>
                <a:gd fmla="*/ 0 h 72" name="T13"/>
              </a:gdLst>
              <a:cxnLst>
                <a:cxn ang="0">
                  <a:pos x="T0" y="T1"/>
                </a:cxn>
                <a:cxn ang="0">
                  <a:pos x="T2" y="T3"/>
                </a:cxn>
                <a:cxn ang="0">
                  <a:pos x="T4" y="T5"/>
                </a:cxn>
                <a:cxn ang="0">
                  <a:pos x="T6" y="T7"/>
                </a:cxn>
                <a:cxn ang="0">
                  <a:pos x="T8" y="T9"/>
                </a:cxn>
                <a:cxn ang="0">
                  <a:pos x="T10" y="T11"/>
                </a:cxn>
                <a:cxn ang="0">
                  <a:pos x="T12" y="T13"/>
                </a:cxn>
              </a:cxnLst>
              <a:rect b="b" l="0" r="r" t="0"/>
              <a:pathLst>
                <a:path h="72" w="71">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3" name="Freeform 9"/>
            <p:cNvSpPr/>
            <p:nvPr/>
          </p:nvSpPr>
          <p:spPr bwMode="auto">
            <a:xfrm>
              <a:off x="3327400" y="1525588"/>
              <a:ext cx="250825" cy="257175"/>
            </a:xfrm>
            <a:custGeom>
              <a:gdLst>
                <a:gd fmla="*/ 58 w 158" name="T0"/>
                <a:gd fmla="*/ 144 h 162" name="T1"/>
                <a:gd fmla="*/ 50 w 158" name="T2"/>
                <a:gd fmla="*/ 133 h 162" name="T3"/>
                <a:gd fmla="*/ 140 w 158" name="T4"/>
                <a:gd fmla="*/ 43 h 162" name="T5"/>
                <a:gd fmla="*/ 119 w 158" name="T6"/>
                <a:gd fmla="*/ 22 h 162" name="T7"/>
                <a:gd fmla="*/ 29 w 158" name="T8"/>
                <a:gd fmla="*/ 111 h 162" name="T9"/>
                <a:gd fmla="*/ 18 w 158" name="T10"/>
                <a:gd fmla="*/ 101 h 162" name="T11"/>
                <a:gd fmla="*/ 108 w 158" name="T12"/>
                <a:gd fmla="*/ 11 h 162" name="T13"/>
                <a:gd fmla="*/ 101 w 158" name="T14"/>
                <a:gd fmla="*/ 0 h 162" name="T15"/>
                <a:gd fmla="*/ 0 w 158" name="T16"/>
                <a:gd fmla="*/ 101 h 162" name="T17"/>
                <a:gd fmla="*/ 58 w 158" name="T18"/>
                <a:gd fmla="*/ 162 h 162" name="T19"/>
                <a:gd fmla="*/ 158 w 158" name="T20"/>
                <a:gd fmla="*/ 61 h 162" name="T21"/>
                <a:gd fmla="*/ 151 w 158" name="T22"/>
                <a:gd fmla="*/ 50 h 162" name="T23"/>
                <a:gd fmla="*/ 58 w 158" name="T24"/>
                <a:gd fmla="*/ 144 h 1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2" w="158">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4" name="Freeform 10"/>
            <p:cNvSpPr/>
            <p:nvPr/>
          </p:nvSpPr>
          <p:spPr bwMode="auto">
            <a:xfrm>
              <a:off x="3503613" y="1474788"/>
              <a:ext cx="138112" cy="136525"/>
            </a:xfrm>
            <a:custGeom>
              <a:gdLst>
                <a:gd fmla="*/ 22 w 24" name="T0"/>
                <a:gd fmla="*/ 12 h 24" name="T1"/>
                <a:gd fmla="*/ 11 w 24" name="T2"/>
                <a:gd fmla="*/ 1 h 24" name="T3"/>
                <a:gd fmla="*/ 5 w 24" name="T4"/>
                <a:gd fmla="*/ 1 h 24" name="T5"/>
                <a:gd fmla="*/ 5 w 24" name="T6"/>
                <a:gd fmla="*/ 1 h 24" name="T7"/>
                <a:gd fmla="*/ 5 w 24" name="T8"/>
                <a:gd fmla="*/ 1 h 24" name="T9"/>
                <a:gd fmla="*/ 0 w 24" name="T10"/>
                <a:gd fmla="*/ 7 h 24" name="T11"/>
                <a:gd fmla="*/ 17 w 24" name="T12"/>
                <a:gd fmla="*/ 24 h 24" name="T13"/>
                <a:gd fmla="*/ 22 w 24" name="T14"/>
                <a:gd fmla="*/ 18 h 24" name="T15"/>
                <a:gd fmla="*/ 22 w 24" name="T16"/>
                <a:gd fmla="*/ 18 h 24" name="T17"/>
                <a:gd fmla="*/ 22 w 24" name="T18"/>
                <a:gd fmla="*/ 18 h 24" name="T19"/>
                <a:gd fmla="*/ 22 w 24" name="T20"/>
                <a:gd fmla="*/ 12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sp>
        <p:nvSpPr>
          <p:cNvPr id="55" name="Rectangle 54"/>
          <p:cNvSpPr/>
          <p:nvPr/>
        </p:nvSpPr>
        <p:spPr>
          <a:xfrm>
            <a:off x="6862950" y="5055445"/>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6" name="Rectangle 55"/>
          <p:cNvSpPr/>
          <p:nvPr/>
        </p:nvSpPr>
        <p:spPr>
          <a:xfrm>
            <a:off x="6862950" y="5055445"/>
            <a:ext cx="2462249"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7" name="Content Placeholder 2"/>
          <p:cNvSpPr txBox="1"/>
          <p:nvPr/>
        </p:nvSpPr>
        <p:spPr>
          <a:xfrm>
            <a:off x="6848091" y="5045798"/>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75%</a:t>
            </a:r>
          </a:p>
        </p:txBody>
      </p:sp>
      <p:sp>
        <p:nvSpPr>
          <p:cNvPr id="58" name="Freeform 11"/>
          <p:cNvSpPr/>
          <p:nvPr/>
        </p:nvSpPr>
        <p:spPr bwMode="auto">
          <a:xfrm>
            <a:off x="6537477" y="5158078"/>
            <a:ext cx="172768" cy="148377"/>
          </a:xfrm>
          <a:custGeom>
            <a:gdLst>
              <a:gd fmla="*/ 19 w 71" name="T0"/>
              <a:gd fmla="*/ 61 h 61" name="T1"/>
              <a:gd fmla="*/ 12 w 71" name="T2"/>
              <a:gd fmla="*/ 57 h 61" name="T3"/>
              <a:gd fmla="*/ 12 w 71" name="T4"/>
              <a:gd fmla="*/ 57 h 61" name="T5"/>
              <a:gd fmla="*/ 12 w 71" name="T6"/>
              <a:gd fmla="*/ 35 h 61" name="T7"/>
              <a:gd fmla="*/ 30 w 71" name="T8"/>
              <a:gd fmla="*/ 18 h 61" name="T9"/>
              <a:gd fmla="*/ 41 w 71" name="T10"/>
              <a:gd fmla="*/ 6 h 61" name="T11"/>
              <a:gd fmla="*/ 61 w 71" name="T12"/>
              <a:gd fmla="*/ 8 h 61" name="T13"/>
              <a:gd fmla="*/ 68 w 71" name="T14"/>
              <a:gd fmla="*/ 30 h 61" name="T15"/>
              <a:gd fmla="*/ 42 w 71" name="T16"/>
              <a:gd fmla="*/ 57 h 61" name="T17"/>
              <a:gd fmla="*/ 37 w 71" name="T18"/>
              <a:gd fmla="*/ 57 h 61" name="T19"/>
              <a:gd fmla="*/ 37 w 71" name="T20"/>
              <a:gd fmla="*/ 53 h 61" name="T21"/>
              <a:gd fmla="*/ 63 w 71" name="T22"/>
              <a:gd fmla="*/ 27 h 61" name="T23"/>
              <a:gd fmla="*/ 57 w 71" name="T24"/>
              <a:gd fmla="*/ 13 h 61" name="T25"/>
              <a:gd fmla="*/ 45 w 71" name="T26"/>
              <a:gd fmla="*/ 10 h 61" name="T27"/>
              <a:gd fmla="*/ 34 w 71" name="T28"/>
              <a:gd fmla="*/ 22 h 61" name="T29"/>
              <a:gd fmla="*/ 16 w 71" name="T30"/>
              <a:gd fmla="*/ 39 h 61" name="T31"/>
              <a:gd fmla="*/ 16 w 71" name="T32"/>
              <a:gd fmla="*/ 53 h 61" name="T33"/>
              <a:gd fmla="*/ 16 w 71" name="T34"/>
              <a:gd fmla="*/ 53 h 61" name="T35"/>
              <a:gd fmla="*/ 23 w 71" name="T36"/>
              <a:gd fmla="*/ 53 h 61" name="T37"/>
              <a:gd fmla="*/ 28 w 71" name="T38"/>
              <a:gd fmla="*/ 48 h 61" name="T39"/>
              <a:gd fmla="*/ 48 w 71" name="T40"/>
              <a:gd fmla="*/ 28 h 61" name="T41"/>
              <a:gd fmla="*/ 49 w 71" name="T42"/>
              <a:gd fmla="*/ 24 h 61" name="T43"/>
              <a:gd fmla="*/ 44 w 71" name="T44"/>
              <a:gd fmla="*/ 26 h 61" name="T45"/>
              <a:gd fmla="*/ 25 w 71" name="T46"/>
              <a:gd fmla="*/ 45 h 61" name="T47"/>
              <a:gd fmla="*/ 21 w 71" name="T48"/>
              <a:gd fmla="*/ 45 h 61" name="T49"/>
              <a:gd fmla="*/ 21 w 71" name="T50"/>
              <a:gd fmla="*/ 41 h 61" name="T51"/>
              <a:gd fmla="*/ 40 w 71" name="T52"/>
              <a:gd fmla="*/ 22 h 61" name="T53"/>
              <a:gd fmla="*/ 53 w 71" name="T54"/>
              <a:gd fmla="*/ 20 h 61" name="T55"/>
              <a:gd fmla="*/ 52 w 71" name="T56"/>
              <a:gd fmla="*/ 32 h 61" name="T57"/>
              <a:gd fmla="*/ 32 w 71" name="T58"/>
              <a:gd fmla="*/ 52 h 61" name="T59"/>
              <a:gd fmla="*/ 27 w 71" name="T60"/>
              <a:gd fmla="*/ 57 h 61" name="T61"/>
              <a:gd fmla="*/ 19 w 71" name="T62"/>
              <a:gd fmla="*/ 61 h 6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7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9" name="Rectangle 58"/>
          <p:cNvSpPr/>
          <p:nvPr/>
        </p:nvSpPr>
        <p:spPr>
          <a:xfrm>
            <a:off x="6862950" y="5460660"/>
            <a:ext cx="3304599" cy="267753"/>
          </a:xfrm>
          <a:prstGeom prst="rect">
            <a:avLst/>
          </a:prstGeom>
          <a:solidFill>
            <a:srgbClr val="D9D9D9"/>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60" name="Rectangle 59"/>
          <p:cNvSpPr/>
          <p:nvPr/>
        </p:nvSpPr>
        <p:spPr>
          <a:xfrm>
            <a:off x="6862950" y="5460660"/>
            <a:ext cx="1360716" cy="267753"/>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61" name="Content Placeholder 2"/>
          <p:cNvSpPr txBox="1"/>
          <p:nvPr/>
        </p:nvSpPr>
        <p:spPr>
          <a:xfrm>
            <a:off x="6848091" y="5452113"/>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45%</a:t>
            </a:r>
          </a:p>
        </p:txBody>
      </p:sp>
      <p:grpSp>
        <p:nvGrpSpPr>
          <p:cNvPr id="62" name="Group 61"/>
          <p:cNvGrpSpPr/>
          <p:nvPr/>
        </p:nvGrpSpPr>
        <p:grpSpPr>
          <a:xfrm>
            <a:off x="6537477" y="5562757"/>
            <a:ext cx="153120" cy="153120"/>
            <a:chOff x="1839913" y="1474788"/>
            <a:chExt cx="358775" cy="358775"/>
          </a:xfrm>
          <a:solidFill>
            <a:schemeClr val="tx1">
              <a:lumMod val="60000"/>
              <a:lumOff val="40000"/>
            </a:schemeClr>
          </a:solidFill>
        </p:grpSpPr>
        <p:sp>
          <p:nvSpPr>
            <p:cNvPr id="63" name="Freeform 12"/>
            <p:cNvSpPr/>
            <p:nvPr/>
          </p:nvSpPr>
          <p:spPr bwMode="auto">
            <a:xfrm>
              <a:off x="1930400" y="1565276"/>
              <a:ext cx="138112" cy="136525"/>
            </a:xfrm>
            <a:custGeom>
              <a:gdLst>
                <a:gd fmla="*/ 58 w 87" name="T0"/>
                <a:gd fmla="*/ 0 h 86" name="T1"/>
                <a:gd fmla="*/ 29 w 87" name="T2"/>
                <a:gd fmla="*/ 0 h 86" name="T3"/>
                <a:gd fmla="*/ 29 w 87" name="T4"/>
                <a:gd fmla="*/ 29 h 86" name="T5"/>
                <a:gd fmla="*/ 0 w 87" name="T6"/>
                <a:gd fmla="*/ 29 h 86" name="T7"/>
                <a:gd fmla="*/ 0 w 87" name="T8"/>
                <a:gd fmla="*/ 58 h 86" name="T9"/>
                <a:gd fmla="*/ 29 w 87" name="T10"/>
                <a:gd fmla="*/ 58 h 86" name="T11"/>
                <a:gd fmla="*/ 29 w 87" name="T12"/>
                <a:gd fmla="*/ 86 h 86" name="T13"/>
                <a:gd fmla="*/ 58 w 87" name="T14"/>
                <a:gd fmla="*/ 86 h 86" name="T15"/>
                <a:gd fmla="*/ 58 w 87" name="T16"/>
                <a:gd fmla="*/ 58 h 86" name="T17"/>
                <a:gd fmla="*/ 87 w 87" name="T18"/>
                <a:gd fmla="*/ 58 h 86" name="T19"/>
                <a:gd fmla="*/ 87 w 87" name="T20"/>
                <a:gd fmla="*/ 29 h 86" name="T21"/>
                <a:gd fmla="*/ 58 w 87" name="T22"/>
                <a:gd fmla="*/ 29 h 86" name="T23"/>
                <a:gd fmla="*/ 58 w 87" name="T24"/>
                <a:gd fmla="*/ 0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87">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itchFamily="34" typeface="微软雅黑"/>
                <a:ea charset="-122" panose="020b0500000000000000" pitchFamily="34" typeface="思源黑体"/>
                <a:cs typeface="+mn-ea"/>
                <a:sym typeface="+mn-lt"/>
              </a:endParaRPr>
            </a:p>
          </p:txBody>
        </p:sp>
        <p:sp>
          <p:nvSpPr>
            <p:cNvPr id="64" name="Freeform 13"/>
            <p:cNvSpPr>
              <a:spLocks noEditPoints="1"/>
            </p:cNvSpPr>
            <p:nvPr/>
          </p:nvSpPr>
          <p:spPr bwMode="auto">
            <a:xfrm>
              <a:off x="1839913" y="1474788"/>
              <a:ext cx="358775" cy="358775"/>
            </a:xfrm>
            <a:custGeom>
              <a:gdLst>
                <a:gd fmla="*/ 62 w 63" name="T0"/>
                <a:gd fmla="*/ 54 h 63" name="T1"/>
                <a:gd fmla="*/ 51 w 63" name="T2"/>
                <a:gd fmla="*/ 43 h 63" name="T3"/>
                <a:gd fmla="*/ 56 w 63" name="T4"/>
                <a:gd fmla="*/ 28 h 63" name="T5"/>
                <a:gd fmla="*/ 28 w 63" name="T6"/>
                <a:gd fmla="*/ 0 h 63" name="T7"/>
                <a:gd fmla="*/ 0 w 63" name="T8"/>
                <a:gd fmla="*/ 28 h 63" name="T9"/>
                <a:gd fmla="*/ 28 w 63" name="T10"/>
                <a:gd fmla="*/ 56 h 63" name="T11"/>
                <a:gd fmla="*/ 43 w 63" name="T12"/>
                <a:gd fmla="*/ 52 h 63" name="T13"/>
                <a:gd fmla="*/ 54 w 63" name="T14"/>
                <a:gd fmla="*/ 63 h 63" name="T15"/>
                <a:gd fmla="*/ 57 w 63" name="T16"/>
                <a:gd fmla="*/ 63 h 63" name="T17"/>
                <a:gd fmla="*/ 62 w 63" name="T18"/>
                <a:gd fmla="*/ 57 h 63" name="T19"/>
                <a:gd fmla="*/ 62 w 63" name="T20"/>
                <a:gd fmla="*/ 54 h 63" name="T21"/>
                <a:gd fmla="*/ 28 w 63" name="T22"/>
                <a:gd fmla="*/ 48 h 63" name="T23"/>
                <a:gd fmla="*/ 8 w 63" name="T24"/>
                <a:gd fmla="*/ 28 h 63" name="T25"/>
                <a:gd fmla="*/ 28 w 63" name="T26"/>
                <a:gd fmla="*/ 8 h 63" name="T27"/>
                <a:gd fmla="*/ 48 w 63" name="T28"/>
                <a:gd fmla="*/ 28 h 63" name="T29"/>
                <a:gd fmla="*/ 28 w 63" name="T30"/>
                <a:gd fmla="*/ 48 h 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62">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cxnSp>
        <p:nvCxnSpPr>
          <p:cNvPr id="65" name="Straight Connector 64"/>
          <p:cNvCxnSpPr/>
          <p:nvPr/>
        </p:nvCxnSpPr>
        <p:spPr>
          <a:xfrm flipH="1">
            <a:off x="6108857" y="1994590"/>
            <a:ext cx="0" cy="3898900"/>
          </a:xfrm>
          <a:prstGeom prst="line">
            <a:avLst/>
          </a:prstGeom>
          <a:ln w="12700">
            <a:solidFill>
              <a:schemeClr val="tx1">
                <a:lumMod val="40000"/>
                <a:lumOff val="6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873407" y="2807165"/>
            <a:ext cx="400024" cy="374940"/>
            <a:chOff x="4836122" y="1968640"/>
            <a:chExt cx="400024" cy="374940"/>
          </a:xfrm>
          <a:solidFill>
            <a:schemeClr val="bg2"/>
          </a:solidFill>
        </p:grpSpPr>
        <p:sp>
          <p:nvSpPr>
            <p:cNvPr id="67" name="Freeform 111"/>
            <p:cNvSpPr>
              <a:spLocks noEditPoints="1"/>
            </p:cNvSpPr>
            <p:nvPr/>
          </p:nvSpPr>
          <p:spPr bwMode="auto">
            <a:xfrm>
              <a:off x="4886290" y="2018808"/>
              <a:ext cx="301008" cy="199352"/>
            </a:xfrm>
            <a:custGeom>
              <a:gdLst>
                <a:gd fmla="*/ 92 w 96" name="T0"/>
                <a:gd fmla="*/ 0 h 64" name="T1"/>
                <a:gd fmla="*/ 4 w 96" name="T2"/>
                <a:gd fmla="*/ 0 h 64" name="T3"/>
                <a:gd fmla="*/ 0 w 96" name="T4"/>
                <a:gd fmla="*/ 4 h 64" name="T5"/>
                <a:gd fmla="*/ 0 w 96" name="T6"/>
                <a:gd fmla="*/ 60 h 64" name="T7"/>
                <a:gd fmla="*/ 4 w 96" name="T8"/>
                <a:gd fmla="*/ 64 h 64" name="T9"/>
                <a:gd fmla="*/ 92 w 96" name="T10"/>
                <a:gd fmla="*/ 64 h 64" name="T11"/>
                <a:gd fmla="*/ 96 w 96" name="T12"/>
                <a:gd fmla="*/ 60 h 64" name="T13"/>
                <a:gd fmla="*/ 96 w 96" name="T14"/>
                <a:gd fmla="*/ 4 h 64" name="T15"/>
                <a:gd fmla="*/ 92 w 96" name="T16"/>
                <a:gd fmla="*/ 0 h 64" name="T17"/>
                <a:gd fmla="*/ 92 w 96" name="T18"/>
                <a:gd fmla="*/ 60 h 64" name="T19"/>
                <a:gd fmla="*/ 4 w 96" name="T20"/>
                <a:gd fmla="*/ 60 h 64" name="T21"/>
                <a:gd fmla="*/ 4 w 96" name="T22"/>
                <a:gd fmla="*/ 4 h 64" name="T23"/>
                <a:gd fmla="*/ 92 w 96" name="T24"/>
                <a:gd fmla="*/ 4 h 64" name="T25"/>
                <a:gd fmla="*/ 92 w 96" name="T26"/>
                <a:gd fmla="*/ 60 h 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4" w="96">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68" name="Freeform 112"/>
            <p:cNvSpPr>
              <a:spLocks noEditPoints="1"/>
            </p:cNvSpPr>
            <p:nvPr/>
          </p:nvSpPr>
          <p:spPr bwMode="auto">
            <a:xfrm>
              <a:off x="4836122" y="1968640"/>
              <a:ext cx="400024" cy="374940"/>
            </a:xfrm>
            <a:custGeom>
              <a:gdLst>
                <a:gd fmla="*/ 116 w 128" name="T0"/>
                <a:gd fmla="*/ 0 h 120" name="T1"/>
                <a:gd fmla="*/ 12 w 128" name="T2"/>
                <a:gd fmla="*/ 0 h 120" name="T3"/>
                <a:gd fmla="*/ 0 w 128" name="T4"/>
                <a:gd fmla="*/ 12 h 120" name="T5"/>
                <a:gd fmla="*/ 0 w 128" name="T6"/>
                <a:gd fmla="*/ 92 h 120" name="T7"/>
                <a:gd fmla="*/ 12 w 128" name="T8"/>
                <a:gd fmla="*/ 104 h 120" name="T9"/>
                <a:gd fmla="*/ 52 w 128" name="T10"/>
                <a:gd fmla="*/ 104 h 120" name="T11"/>
                <a:gd fmla="*/ 52 w 128" name="T12"/>
                <a:gd fmla="*/ 109 h 120" name="T13"/>
                <a:gd fmla="*/ 27 w 128" name="T14"/>
                <a:gd fmla="*/ 112 h 120" name="T15"/>
                <a:gd fmla="*/ 24 w 128" name="T16"/>
                <a:gd fmla="*/ 116 h 120" name="T17"/>
                <a:gd fmla="*/ 28 w 128" name="T18"/>
                <a:gd fmla="*/ 120 h 120" name="T19"/>
                <a:gd fmla="*/ 100 w 128" name="T20"/>
                <a:gd fmla="*/ 120 h 120" name="T21"/>
                <a:gd fmla="*/ 104 w 128" name="T22"/>
                <a:gd fmla="*/ 116 h 120" name="T23"/>
                <a:gd fmla="*/ 101 w 128" name="T24"/>
                <a:gd fmla="*/ 112 h 120" name="T25"/>
                <a:gd fmla="*/ 76 w 128" name="T26"/>
                <a:gd fmla="*/ 109 h 120" name="T27"/>
                <a:gd fmla="*/ 76 w 128" name="T28"/>
                <a:gd fmla="*/ 104 h 120" name="T29"/>
                <a:gd fmla="*/ 116 w 128" name="T30"/>
                <a:gd fmla="*/ 104 h 120" name="T31"/>
                <a:gd fmla="*/ 128 w 128" name="T32"/>
                <a:gd fmla="*/ 92 h 120" name="T33"/>
                <a:gd fmla="*/ 128 w 128" name="T34"/>
                <a:gd fmla="*/ 12 h 120" name="T35"/>
                <a:gd fmla="*/ 116 w 128" name="T36"/>
                <a:gd fmla="*/ 0 h 120" name="T37"/>
                <a:gd fmla="*/ 120 w 128" name="T38"/>
                <a:gd fmla="*/ 92 h 120" name="T39"/>
                <a:gd fmla="*/ 116 w 128" name="T40"/>
                <a:gd fmla="*/ 96 h 120" name="T41"/>
                <a:gd fmla="*/ 80 w 128" name="T42"/>
                <a:gd fmla="*/ 96 h 120" name="T43"/>
                <a:gd fmla="*/ 48 w 128" name="T44"/>
                <a:gd fmla="*/ 96 h 120" name="T45"/>
                <a:gd fmla="*/ 12 w 128" name="T46"/>
                <a:gd fmla="*/ 96 h 120" name="T47"/>
                <a:gd fmla="*/ 8 w 128" name="T48"/>
                <a:gd fmla="*/ 92 h 120" name="T49"/>
                <a:gd fmla="*/ 8 w 128" name="T50"/>
                <a:gd fmla="*/ 12 h 120" name="T51"/>
                <a:gd fmla="*/ 12 w 128" name="T52"/>
                <a:gd fmla="*/ 8 h 120" name="T53"/>
                <a:gd fmla="*/ 116 w 128" name="T54"/>
                <a:gd fmla="*/ 8 h 120" name="T55"/>
                <a:gd fmla="*/ 120 w 128" name="T56"/>
                <a:gd fmla="*/ 12 h 120" name="T57"/>
                <a:gd fmla="*/ 120 w 128" name="T58"/>
                <a:gd fmla="*/ 92 h 12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0" w="128">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grpSp>
      <p:sp>
        <p:nvSpPr>
          <p:cNvPr id="76" name="Text Placeholder 8">
            <a:extLst>
              <a:ext uri="{FF2B5EF4-FFF2-40B4-BE49-F238E27FC236}">
                <a16:creationId xmlns:a16="http://schemas.microsoft.com/office/drawing/2014/main" id="{20446F65-6CBD-4DFD-8692-8220C9E5BD1B}"/>
              </a:ext>
            </a:extLst>
          </p:cNvPr>
          <p:cNvSpPr txBox="1"/>
          <p:nvPr/>
        </p:nvSpPr>
        <p:spPr>
          <a:xfrm>
            <a:off x="3141087" y="2552971"/>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77" name="Text Placeholder 9">
            <a:extLst>
              <a:ext uri="{FF2B5EF4-FFF2-40B4-BE49-F238E27FC236}">
                <a16:creationId xmlns:a16="http://schemas.microsoft.com/office/drawing/2014/main" id="{791CAC1C-33C5-4BF9-B850-16B996824FA5}"/>
              </a:ext>
            </a:extLst>
          </p:cNvPr>
          <p:cNvSpPr txBox="1"/>
          <p:nvPr/>
        </p:nvSpPr>
        <p:spPr>
          <a:xfrm>
            <a:off x="3141087" y="287788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78" name="Text Placeholder 8">
            <a:extLst>
              <a:ext uri="{FF2B5EF4-FFF2-40B4-BE49-F238E27FC236}">
                <a16:creationId xmlns:a16="http://schemas.microsoft.com/office/drawing/2014/main" id="{3A5322DC-DEFE-4220-B33B-0411E952D15E}"/>
              </a:ext>
            </a:extLst>
          </p:cNvPr>
          <p:cNvSpPr txBox="1"/>
          <p:nvPr/>
        </p:nvSpPr>
        <p:spPr>
          <a:xfrm>
            <a:off x="7689099" y="2552971"/>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79" name="Text Placeholder 9">
            <a:extLst>
              <a:ext uri="{FF2B5EF4-FFF2-40B4-BE49-F238E27FC236}">
                <a16:creationId xmlns:a16="http://schemas.microsoft.com/office/drawing/2014/main" id="{40BAA05B-0E7E-48E3-895A-72ED1A52F0D1}"/>
              </a:ext>
            </a:extLst>
          </p:cNvPr>
          <p:cNvSpPr txBox="1"/>
          <p:nvPr/>
        </p:nvSpPr>
        <p:spPr>
          <a:xfrm>
            <a:off x="7689099" y="287788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grpSp>
        <p:nvGrpSpPr>
          <p:cNvPr id="73" name="组合 72"/>
          <p:cNvGrpSpPr/>
          <p:nvPr/>
        </p:nvGrpSpPr>
        <p:grpSpPr>
          <a:xfrm>
            <a:off x="3713117" y="483868"/>
            <a:ext cx="4765766" cy="718465"/>
            <a:chOff x="3784390" y="377466"/>
            <a:chExt cx="4765766" cy="718465"/>
          </a:xfrm>
        </p:grpSpPr>
        <p:sp>
          <p:nvSpPr>
            <p:cNvPr id="81" name="矩形 80"/>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图表样式演示</a:t>
              </a:r>
            </a:p>
          </p:txBody>
        </p:sp>
        <p:sp>
          <p:nvSpPr>
            <p:cNvPr id="82" name="文本框 81"/>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404077239"/>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65"/>
                                        </p:tgtEl>
                                        <p:attrNameLst>
                                          <p:attrName>style.visibility</p:attrName>
                                        </p:attrNameLst>
                                      </p:cBhvr>
                                      <p:to>
                                        <p:strVal val="visible"/>
                                      </p:to>
                                    </p:set>
                                    <p:animEffect filter="barn(outHorizontal)" transition="in">
                                      <p:cBhvr>
                                        <p:cTn dur="500" id="7"/>
                                        <p:tgtEl>
                                          <p:spTgt spid="6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par>
                          <p:cTn fill="hold" id="19" nodeType="afterGroup">
                            <p:stCondLst>
                              <p:cond delay="1000"/>
                            </p:stCondLst>
                            <p:childTnLst>
                              <p:par>
                                <p:cTn fill="hold" grpId="0" id="20" nodeType="afterEffect" presetClass="entr" presetID="10"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p:cTn dur="500" fill="hold" id="29"/>
                                        <p:tgtEl>
                                          <p:spTgt spid="3"/>
                                        </p:tgtEl>
                                        <p:attrNameLst>
                                          <p:attrName>ppt_w</p:attrName>
                                        </p:attrNameLst>
                                      </p:cBhvr>
                                      <p:tavLst>
                                        <p:tav tm="0">
                                          <p:val>
                                            <p:fltVal val="0"/>
                                          </p:val>
                                        </p:tav>
                                        <p:tav tm="100000">
                                          <p:val>
                                            <p:strVal val="#ppt_w"/>
                                          </p:val>
                                        </p:tav>
                                      </p:tavLst>
                                    </p:anim>
                                    <p:anim calcmode="lin" valueType="num">
                                      <p:cBhvr>
                                        <p:cTn dur="500" fill="hold" id="30"/>
                                        <p:tgtEl>
                                          <p:spTgt spid="3"/>
                                        </p:tgtEl>
                                        <p:attrNameLst>
                                          <p:attrName>ppt_h</p:attrName>
                                        </p:attrNameLst>
                                      </p:cBhvr>
                                      <p:tavLst>
                                        <p:tav tm="0">
                                          <p:val>
                                            <p:fltVal val="0"/>
                                          </p:val>
                                        </p:tav>
                                        <p:tav tm="100000">
                                          <p:val>
                                            <p:strVal val="#ppt_h"/>
                                          </p:val>
                                        </p:tav>
                                      </p:tavLst>
                                    </p:anim>
                                    <p:animEffect filter="fade" transition="in">
                                      <p:cBhvr>
                                        <p:cTn dur="500" id="31"/>
                                        <p:tgtEl>
                                          <p:spTgt spid="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p:cTn dur="500" fill="hold" id="39"/>
                                        <p:tgtEl>
                                          <p:spTgt spid="4"/>
                                        </p:tgtEl>
                                        <p:attrNameLst>
                                          <p:attrName>ppt_w</p:attrName>
                                        </p:attrNameLst>
                                      </p:cBhvr>
                                      <p:tavLst>
                                        <p:tav tm="0">
                                          <p:val>
                                            <p:fltVal val="0"/>
                                          </p:val>
                                        </p:tav>
                                        <p:tav tm="100000">
                                          <p:val>
                                            <p:strVal val="#ppt_w"/>
                                          </p:val>
                                        </p:tav>
                                      </p:tavLst>
                                    </p:anim>
                                    <p:anim calcmode="lin" valueType="num">
                                      <p:cBhvr>
                                        <p:cTn dur="500" fill="hold" id="40"/>
                                        <p:tgtEl>
                                          <p:spTgt spid="4"/>
                                        </p:tgtEl>
                                        <p:attrNameLst>
                                          <p:attrName>ppt_h</p:attrName>
                                        </p:attrNameLst>
                                      </p:cBhvr>
                                      <p:tavLst>
                                        <p:tav tm="0">
                                          <p:val>
                                            <p:fltVal val="0"/>
                                          </p:val>
                                        </p:tav>
                                        <p:tav tm="100000">
                                          <p:val>
                                            <p:strVal val="#ppt_h"/>
                                          </p:val>
                                        </p:tav>
                                      </p:tavLst>
                                    </p:anim>
                                    <p:animEffect filter="fade" transition="in">
                                      <p:cBhvr>
                                        <p:cTn dur="500" id="41"/>
                                        <p:tgtEl>
                                          <p:spTgt spid="4"/>
                                        </p:tgtEl>
                                      </p:cBhvr>
                                    </p:animEffect>
                                  </p:childTnLst>
                                </p:cTn>
                              </p:par>
                              <p:par>
                                <p:cTn fill="hold" id="42" nodeType="withEffect" presetClass="entr" presetID="53" presetSubtype="0">
                                  <p:stCondLst>
                                    <p:cond delay="0"/>
                                  </p:stCondLst>
                                  <p:childTnLst>
                                    <p:set>
                                      <p:cBhvr>
                                        <p:cTn dur="1" fill="hold" id="43">
                                          <p:stCondLst>
                                            <p:cond delay="0"/>
                                          </p:stCondLst>
                                        </p:cTn>
                                        <p:tgtEl>
                                          <p:spTgt spid="66"/>
                                        </p:tgtEl>
                                        <p:attrNameLst>
                                          <p:attrName>style.visibility</p:attrName>
                                        </p:attrNameLst>
                                      </p:cBhvr>
                                      <p:to>
                                        <p:strVal val="visible"/>
                                      </p:to>
                                    </p:set>
                                    <p:anim calcmode="lin" valueType="num">
                                      <p:cBhvr>
                                        <p:cTn dur="500" fill="hold" id="44"/>
                                        <p:tgtEl>
                                          <p:spTgt spid="66"/>
                                        </p:tgtEl>
                                        <p:attrNameLst>
                                          <p:attrName>ppt_w</p:attrName>
                                        </p:attrNameLst>
                                      </p:cBhvr>
                                      <p:tavLst>
                                        <p:tav tm="0">
                                          <p:val>
                                            <p:fltVal val="0"/>
                                          </p:val>
                                        </p:tav>
                                        <p:tav tm="100000">
                                          <p:val>
                                            <p:strVal val="#ppt_w"/>
                                          </p:val>
                                        </p:tav>
                                      </p:tavLst>
                                    </p:anim>
                                    <p:anim calcmode="lin" valueType="num">
                                      <p:cBhvr>
                                        <p:cTn dur="500" fill="hold" id="45"/>
                                        <p:tgtEl>
                                          <p:spTgt spid="66"/>
                                        </p:tgtEl>
                                        <p:attrNameLst>
                                          <p:attrName>ppt_h</p:attrName>
                                        </p:attrNameLst>
                                      </p:cBhvr>
                                      <p:tavLst>
                                        <p:tav tm="0">
                                          <p:val>
                                            <p:fltVal val="0"/>
                                          </p:val>
                                        </p:tav>
                                        <p:tav tm="100000">
                                          <p:val>
                                            <p:strVal val="#ppt_h"/>
                                          </p:val>
                                        </p:tav>
                                      </p:tavLst>
                                    </p:anim>
                                    <p:animEffect filter="fade" transition="in">
                                      <p:cBhvr>
                                        <p:cTn dur="500" id="46"/>
                                        <p:tgtEl>
                                          <p:spTgt spid="66"/>
                                        </p:tgtEl>
                                      </p:cBhvr>
                                    </p:animEffect>
                                  </p:childTnLst>
                                </p:cTn>
                              </p:par>
                            </p:childTnLst>
                          </p:cTn>
                        </p:par>
                        <p:par>
                          <p:cTn fill="hold" id="47" nodeType="afterGroup">
                            <p:stCondLst>
                              <p:cond delay="2000"/>
                            </p:stCondLst>
                            <p:childTnLst>
                              <p:par>
                                <p:cTn fill="hold" grpId="0" id="48" nodeType="afterEffect" presetClass="entr" presetID="53" presetSubtype="0">
                                  <p:stCondLst>
                                    <p:cond delay="0"/>
                                  </p:stCondLst>
                                  <p:childTnLst>
                                    <p:set>
                                      <p:cBhvr>
                                        <p:cTn dur="1" fill="hold" id="49">
                                          <p:stCondLst>
                                            <p:cond delay="0"/>
                                          </p:stCondLst>
                                        </p:cTn>
                                        <p:tgtEl>
                                          <p:spTgt spid="15"/>
                                        </p:tgtEl>
                                        <p:attrNameLst>
                                          <p:attrName>style.visibility</p:attrName>
                                        </p:attrNameLst>
                                      </p:cBhvr>
                                      <p:to>
                                        <p:strVal val="visible"/>
                                      </p:to>
                                    </p:set>
                                    <p:anim calcmode="lin" valueType="num">
                                      <p:cBhvr>
                                        <p:cTn dur="500" fill="hold" id="50"/>
                                        <p:tgtEl>
                                          <p:spTgt spid="15"/>
                                        </p:tgtEl>
                                        <p:attrNameLst>
                                          <p:attrName>ppt_w</p:attrName>
                                        </p:attrNameLst>
                                      </p:cBhvr>
                                      <p:tavLst>
                                        <p:tav tm="0">
                                          <p:val>
                                            <p:fltVal val="0"/>
                                          </p:val>
                                        </p:tav>
                                        <p:tav tm="100000">
                                          <p:val>
                                            <p:strVal val="#ppt_w"/>
                                          </p:val>
                                        </p:tav>
                                      </p:tavLst>
                                    </p:anim>
                                    <p:anim calcmode="lin" valueType="num">
                                      <p:cBhvr>
                                        <p:cTn dur="500" fill="hold" id="51"/>
                                        <p:tgtEl>
                                          <p:spTgt spid="15"/>
                                        </p:tgtEl>
                                        <p:attrNameLst>
                                          <p:attrName>ppt_h</p:attrName>
                                        </p:attrNameLst>
                                      </p:cBhvr>
                                      <p:tavLst>
                                        <p:tav tm="0">
                                          <p:val>
                                            <p:fltVal val="0"/>
                                          </p:val>
                                        </p:tav>
                                        <p:tav tm="100000">
                                          <p:val>
                                            <p:strVal val="#ppt_h"/>
                                          </p:val>
                                        </p:tav>
                                      </p:tavLst>
                                    </p:anim>
                                    <p:animEffect filter="fade" transition="in">
                                      <p:cBhvr>
                                        <p:cTn dur="500" id="52"/>
                                        <p:tgtEl>
                                          <p:spTgt spid="15"/>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16"/>
                                        </p:tgtEl>
                                        <p:attrNameLst>
                                          <p:attrName>style.visibility</p:attrName>
                                        </p:attrNameLst>
                                      </p:cBhvr>
                                      <p:to>
                                        <p:strVal val="visible"/>
                                      </p:to>
                                    </p:set>
                                    <p:anim calcmode="lin" valueType="num">
                                      <p:cBhvr>
                                        <p:cTn dur="500" fill="hold" id="55"/>
                                        <p:tgtEl>
                                          <p:spTgt spid="16"/>
                                        </p:tgtEl>
                                        <p:attrNameLst>
                                          <p:attrName>ppt_w</p:attrName>
                                        </p:attrNameLst>
                                      </p:cBhvr>
                                      <p:tavLst>
                                        <p:tav tm="0">
                                          <p:val>
                                            <p:fltVal val="0"/>
                                          </p:val>
                                        </p:tav>
                                        <p:tav tm="100000">
                                          <p:val>
                                            <p:strVal val="#ppt_w"/>
                                          </p:val>
                                        </p:tav>
                                      </p:tavLst>
                                    </p:anim>
                                    <p:anim calcmode="lin" valueType="num">
                                      <p:cBhvr>
                                        <p:cTn dur="500" fill="hold" id="56"/>
                                        <p:tgtEl>
                                          <p:spTgt spid="16"/>
                                        </p:tgtEl>
                                        <p:attrNameLst>
                                          <p:attrName>ppt_h</p:attrName>
                                        </p:attrNameLst>
                                      </p:cBhvr>
                                      <p:tavLst>
                                        <p:tav tm="0">
                                          <p:val>
                                            <p:fltVal val="0"/>
                                          </p:val>
                                        </p:tav>
                                        <p:tav tm="100000">
                                          <p:val>
                                            <p:strVal val="#ppt_h"/>
                                          </p:val>
                                        </p:tav>
                                      </p:tavLst>
                                    </p:anim>
                                    <p:animEffect filter="fade" transition="in">
                                      <p:cBhvr>
                                        <p:cTn dur="500" id="57"/>
                                        <p:tgtEl>
                                          <p:spTgt spid="16"/>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20"/>
                                        </p:tgtEl>
                                        <p:attrNameLst>
                                          <p:attrName>style.visibility</p:attrName>
                                        </p:attrNameLst>
                                      </p:cBhvr>
                                      <p:to>
                                        <p:strVal val="visible"/>
                                      </p:to>
                                    </p:set>
                                    <p:anim calcmode="lin" valueType="num">
                                      <p:cBhvr>
                                        <p:cTn dur="500" fill="hold" id="60"/>
                                        <p:tgtEl>
                                          <p:spTgt spid="20"/>
                                        </p:tgtEl>
                                        <p:attrNameLst>
                                          <p:attrName>ppt_w</p:attrName>
                                        </p:attrNameLst>
                                      </p:cBhvr>
                                      <p:tavLst>
                                        <p:tav tm="0">
                                          <p:val>
                                            <p:fltVal val="0"/>
                                          </p:val>
                                        </p:tav>
                                        <p:tav tm="100000">
                                          <p:val>
                                            <p:strVal val="#ppt_w"/>
                                          </p:val>
                                        </p:tav>
                                      </p:tavLst>
                                    </p:anim>
                                    <p:anim calcmode="lin" valueType="num">
                                      <p:cBhvr>
                                        <p:cTn dur="500" fill="hold" id="61"/>
                                        <p:tgtEl>
                                          <p:spTgt spid="20"/>
                                        </p:tgtEl>
                                        <p:attrNameLst>
                                          <p:attrName>ppt_h</p:attrName>
                                        </p:attrNameLst>
                                      </p:cBhvr>
                                      <p:tavLst>
                                        <p:tav tm="0">
                                          <p:val>
                                            <p:fltVal val="0"/>
                                          </p:val>
                                        </p:tav>
                                        <p:tav tm="100000">
                                          <p:val>
                                            <p:strVal val="#ppt_h"/>
                                          </p:val>
                                        </p:tav>
                                      </p:tavLst>
                                    </p:anim>
                                    <p:animEffect filter="fade" transition="in">
                                      <p:cBhvr>
                                        <p:cTn dur="500" id="62"/>
                                        <p:tgtEl>
                                          <p:spTgt spid="20"/>
                                        </p:tgtEl>
                                      </p:cBhvr>
                                    </p:animEffect>
                                  </p:childTnLst>
                                </p:cTn>
                              </p:par>
                              <p:par>
                                <p:cTn fill="hold" id="63" nodeType="withEffect" presetClass="entr" presetID="53" presetSubtype="0">
                                  <p:stCondLst>
                                    <p:cond delay="0"/>
                                  </p:stCondLst>
                                  <p:childTnLst>
                                    <p:set>
                                      <p:cBhvr>
                                        <p:cTn dur="1" fill="hold" id="64">
                                          <p:stCondLst>
                                            <p:cond delay="0"/>
                                          </p:stCondLst>
                                        </p:cTn>
                                        <p:tgtEl>
                                          <p:spTgt spid="24"/>
                                        </p:tgtEl>
                                        <p:attrNameLst>
                                          <p:attrName>style.visibility</p:attrName>
                                        </p:attrNameLst>
                                      </p:cBhvr>
                                      <p:to>
                                        <p:strVal val="visible"/>
                                      </p:to>
                                    </p:set>
                                    <p:anim calcmode="lin" valueType="num">
                                      <p:cBhvr>
                                        <p:cTn dur="500" fill="hold" id="65"/>
                                        <p:tgtEl>
                                          <p:spTgt spid="24"/>
                                        </p:tgtEl>
                                        <p:attrNameLst>
                                          <p:attrName>ppt_w</p:attrName>
                                        </p:attrNameLst>
                                      </p:cBhvr>
                                      <p:tavLst>
                                        <p:tav tm="0">
                                          <p:val>
                                            <p:fltVal val="0"/>
                                          </p:val>
                                        </p:tav>
                                        <p:tav tm="100000">
                                          <p:val>
                                            <p:strVal val="#ppt_w"/>
                                          </p:val>
                                        </p:tav>
                                      </p:tavLst>
                                    </p:anim>
                                    <p:anim calcmode="lin" valueType="num">
                                      <p:cBhvr>
                                        <p:cTn dur="500" fill="hold" id="66"/>
                                        <p:tgtEl>
                                          <p:spTgt spid="24"/>
                                        </p:tgtEl>
                                        <p:attrNameLst>
                                          <p:attrName>ppt_h</p:attrName>
                                        </p:attrNameLst>
                                      </p:cBhvr>
                                      <p:tavLst>
                                        <p:tav tm="0">
                                          <p:val>
                                            <p:fltVal val="0"/>
                                          </p:val>
                                        </p:tav>
                                        <p:tav tm="100000">
                                          <p:val>
                                            <p:strVal val="#ppt_h"/>
                                          </p:val>
                                        </p:tav>
                                      </p:tavLst>
                                    </p:anim>
                                    <p:animEffect filter="fade" transition="in">
                                      <p:cBhvr>
                                        <p:cTn dur="500" id="67"/>
                                        <p:tgtEl>
                                          <p:spTgt spid="24"/>
                                        </p:tgtEl>
                                      </p:cBhvr>
                                    </p:animEffect>
                                  </p:childTnLst>
                                </p:cTn>
                              </p:par>
                              <p:par>
                                <p:cTn fill="hold" grpId="0" id="68" nodeType="withEffect" presetClass="entr" presetID="53" presetSubtype="0">
                                  <p:stCondLst>
                                    <p:cond delay="0"/>
                                  </p:stCondLst>
                                  <p:childTnLst>
                                    <p:set>
                                      <p:cBhvr>
                                        <p:cTn dur="1" fill="hold" id="69">
                                          <p:stCondLst>
                                            <p:cond delay="0"/>
                                          </p:stCondLst>
                                        </p:cTn>
                                        <p:tgtEl>
                                          <p:spTgt spid="31"/>
                                        </p:tgtEl>
                                        <p:attrNameLst>
                                          <p:attrName>style.visibility</p:attrName>
                                        </p:attrNameLst>
                                      </p:cBhvr>
                                      <p:to>
                                        <p:strVal val="visible"/>
                                      </p:to>
                                    </p:set>
                                    <p:anim calcmode="lin" valueType="num">
                                      <p:cBhvr>
                                        <p:cTn dur="500" fill="hold" id="70"/>
                                        <p:tgtEl>
                                          <p:spTgt spid="31"/>
                                        </p:tgtEl>
                                        <p:attrNameLst>
                                          <p:attrName>ppt_w</p:attrName>
                                        </p:attrNameLst>
                                      </p:cBhvr>
                                      <p:tavLst>
                                        <p:tav tm="0">
                                          <p:val>
                                            <p:fltVal val="0"/>
                                          </p:val>
                                        </p:tav>
                                        <p:tav tm="100000">
                                          <p:val>
                                            <p:strVal val="#ppt_w"/>
                                          </p:val>
                                        </p:tav>
                                      </p:tavLst>
                                    </p:anim>
                                    <p:anim calcmode="lin" valueType="num">
                                      <p:cBhvr>
                                        <p:cTn dur="500" fill="hold" id="71"/>
                                        <p:tgtEl>
                                          <p:spTgt spid="31"/>
                                        </p:tgtEl>
                                        <p:attrNameLst>
                                          <p:attrName>ppt_h</p:attrName>
                                        </p:attrNameLst>
                                      </p:cBhvr>
                                      <p:tavLst>
                                        <p:tav tm="0">
                                          <p:val>
                                            <p:fltVal val="0"/>
                                          </p:val>
                                        </p:tav>
                                        <p:tav tm="100000">
                                          <p:val>
                                            <p:strVal val="#ppt_h"/>
                                          </p:val>
                                        </p:tav>
                                      </p:tavLst>
                                    </p:anim>
                                    <p:animEffect filter="fade" transition="in">
                                      <p:cBhvr>
                                        <p:cTn dur="500" id="72"/>
                                        <p:tgtEl>
                                          <p:spTgt spid="31"/>
                                        </p:tgtEl>
                                      </p:cBhvr>
                                    </p:animEffect>
                                  </p:childTnLst>
                                </p:cTn>
                              </p:par>
                              <p:par>
                                <p:cTn fill="hold" id="73" nodeType="withEffect" presetClass="entr" presetID="53" presetSubtype="0">
                                  <p:stCondLst>
                                    <p:cond delay="0"/>
                                  </p:stCondLst>
                                  <p:childTnLst>
                                    <p:set>
                                      <p:cBhvr>
                                        <p:cTn dur="1" fill="hold" id="74">
                                          <p:stCondLst>
                                            <p:cond delay="0"/>
                                          </p:stCondLst>
                                        </p:cTn>
                                        <p:tgtEl>
                                          <p:spTgt spid="35"/>
                                        </p:tgtEl>
                                        <p:attrNameLst>
                                          <p:attrName>style.visibility</p:attrName>
                                        </p:attrNameLst>
                                      </p:cBhvr>
                                      <p:to>
                                        <p:strVal val="visible"/>
                                      </p:to>
                                    </p:set>
                                    <p:anim calcmode="lin" valueType="num">
                                      <p:cBhvr>
                                        <p:cTn dur="500" fill="hold" id="75"/>
                                        <p:tgtEl>
                                          <p:spTgt spid="35"/>
                                        </p:tgtEl>
                                        <p:attrNameLst>
                                          <p:attrName>ppt_w</p:attrName>
                                        </p:attrNameLst>
                                      </p:cBhvr>
                                      <p:tavLst>
                                        <p:tav tm="0">
                                          <p:val>
                                            <p:fltVal val="0"/>
                                          </p:val>
                                        </p:tav>
                                        <p:tav tm="100000">
                                          <p:val>
                                            <p:strVal val="#ppt_w"/>
                                          </p:val>
                                        </p:tav>
                                      </p:tavLst>
                                    </p:anim>
                                    <p:anim calcmode="lin" valueType="num">
                                      <p:cBhvr>
                                        <p:cTn dur="500" fill="hold" id="76"/>
                                        <p:tgtEl>
                                          <p:spTgt spid="35"/>
                                        </p:tgtEl>
                                        <p:attrNameLst>
                                          <p:attrName>ppt_h</p:attrName>
                                        </p:attrNameLst>
                                      </p:cBhvr>
                                      <p:tavLst>
                                        <p:tav tm="0">
                                          <p:val>
                                            <p:fltVal val="0"/>
                                          </p:val>
                                        </p:tav>
                                        <p:tav tm="100000">
                                          <p:val>
                                            <p:strVal val="#ppt_h"/>
                                          </p:val>
                                        </p:tav>
                                      </p:tavLst>
                                    </p:anim>
                                    <p:animEffect filter="fade" transition="in">
                                      <p:cBhvr>
                                        <p:cTn dur="500" id="77"/>
                                        <p:tgtEl>
                                          <p:spTgt spid="35"/>
                                        </p:tgtEl>
                                      </p:cBhvr>
                                    </p:animEffect>
                                  </p:childTnLst>
                                </p:cTn>
                              </p:par>
                              <p:par>
                                <p:cTn fill="hold" id="78" nodeType="withEffect" presetClass="entr" presetID="53" presetSubtype="0">
                                  <p:stCondLst>
                                    <p:cond delay="0"/>
                                  </p:stCondLst>
                                  <p:childTnLst>
                                    <p:set>
                                      <p:cBhvr>
                                        <p:cTn dur="1" fill="hold" id="79">
                                          <p:stCondLst>
                                            <p:cond delay="0"/>
                                          </p:stCondLst>
                                        </p:cTn>
                                        <p:tgtEl>
                                          <p:spTgt spid="41"/>
                                        </p:tgtEl>
                                        <p:attrNameLst>
                                          <p:attrName>style.visibility</p:attrName>
                                        </p:attrNameLst>
                                      </p:cBhvr>
                                      <p:to>
                                        <p:strVal val="visible"/>
                                      </p:to>
                                    </p:set>
                                    <p:anim calcmode="lin" valueType="num">
                                      <p:cBhvr>
                                        <p:cTn dur="500" fill="hold" id="80"/>
                                        <p:tgtEl>
                                          <p:spTgt spid="41"/>
                                        </p:tgtEl>
                                        <p:attrNameLst>
                                          <p:attrName>ppt_w</p:attrName>
                                        </p:attrNameLst>
                                      </p:cBhvr>
                                      <p:tavLst>
                                        <p:tav tm="0">
                                          <p:val>
                                            <p:fltVal val="0"/>
                                          </p:val>
                                        </p:tav>
                                        <p:tav tm="100000">
                                          <p:val>
                                            <p:strVal val="#ppt_w"/>
                                          </p:val>
                                        </p:tav>
                                      </p:tavLst>
                                    </p:anim>
                                    <p:anim calcmode="lin" valueType="num">
                                      <p:cBhvr>
                                        <p:cTn dur="500" fill="hold" id="81"/>
                                        <p:tgtEl>
                                          <p:spTgt spid="41"/>
                                        </p:tgtEl>
                                        <p:attrNameLst>
                                          <p:attrName>ppt_h</p:attrName>
                                        </p:attrNameLst>
                                      </p:cBhvr>
                                      <p:tavLst>
                                        <p:tav tm="0">
                                          <p:val>
                                            <p:fltVal val="0"/>
                                          </p:val>
                                        </p:tav>
                                        <p:tav tm="100000">
                                          <p:val>
                                            <p:strVal val="#ppt_h"/>
                                          </p:val>
                                        </p:tav>
                                      </p:tavLst>
                                    </p:anim>
                                    <p:animEffect filter="fade" transition="in">
                                      <p:cBhvr>
                                        <p:cTn dur="500" id="82"/>
                                        <p:tgtEl>
                                          <p:spTgt spid="41"/>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47"/>
                                        </p:tgtEl>
                                        <p:attrNameLst>
                                          <p:attrName>style.visibility</p:attrName>
                                        </p:attrNameLst>
                                      </p:cBhvr>
                                      <p:to>
                                        <p:strVal val="visible"/>
                                      </p:to>
                                    </p:set>
                                    <p:anim calcmode="lin" valueType="num">
                                      <p:cBhvr>
                                        <p:cTn dur="500" fill="hold" id="85"/>
                                        <p:tgtEl>
                                          <p:spTgt spid="47"/>
                                        </p:tgtEl>
                                        <p:attrNameLst>
                                          <p:attrName>ppt_w</p:attrName>
                                        </p:attrNameLst>
                                      </p:cBhvr>
                                      <p:tavLst>
                                        <p:tav tm="0">
                                          <p:val>
                                            <p:fltVal val="0"/>
                                          </p:val>
                                        </p:tav>
                                        <p:tav tm="100000">
                                          <p:val>
                                            <p:strVal val="#ppt_w"/>
                                          </p:val>
                                        </p:tav>
                                      </p:tavLst>
                                    </p:anim>
                                    <p:anim calcmode="lin" valueType="num">
                                      <p:cBhvr>
                                        <p:cTn dur="500" fill="hold" id="86"/>
                                        <p:tgtEl>
                                          <p:spTgt spid="47"/>
                                        </p:tgtEl>
                                        <p:attrNameLst>
                                          <p:attrName>ppt_h</p:attrName>
                                        </p:attrNameLst>
                                      </p:cBhvr>
                                      <p:tavLst>
                                        <p:tav tm="0">
                                          <p:val>
                                            <p:fltVal val="0"/>
                                          </p:val>
                                        </p:tav>
                                        <p:tav tm="100000">
                                          <p:val>
                                            <p:strVal val="#ppt_h"/>
                                          </p:val>
                                        </p:tav>
                                      </p:tavLst>
                                    </p:anim>
                                    <p:animEffect filter="fade" transition="in">
                                      <p:cBhvr>
                                        <p:cTn dur="500" id="87"/>
                                        <p:tgtEl>
                                          <p:spTgt spid="47"/>
                                        </p:tgtEl>
                                      </p:cBhvr>
                                    </p:animEffect>
                                  </p:childTnLst>
                                </p:cTn>
                              </p:par>
                              <p:par>
                                <p:cTn fill="hold" id="88" nodeType="withEffect" presetClass="entr" presetID="53" presetSubtype="0">
                                  <p:stCondLst>
                                    <p:cond delay="0"/>
                                  </p:stCondLst>
                                  <p:childTnLst>
                                    <p:set>
                                      <p:cBhvr>
                                        <p:cTn dur="1" fill="hold" id="89">
                                          <p:stCondLst>
                                            <p:cond delay="0"/>
                                          </p:stCondLst>
                                        </p:cTn>
                                        <p:tgtEl>
                                          <p:spTgt spid="51"/>
                                        </p:tgtEl>
                                        <p:attrNameLst>
                                          <p:attrName>style.visibility</p:attrName>
                                        </p:attrNameLst>
                                      </p:cBhvr>
                                      <p:to>
                                        <p:strVal val="visible"/>
                                      </p:to>
                                    </p:set>
                                    <p:anim calcmode="lin" valueType="num">
                                      <p:cBhvr>
                                        <p:cTn dur="500" fill="hold" id="90"/>
                                        <p:tgtEl>
                                          <p:spTgt spid="51"/>
                                        </p:tgtEl>
                                        <p:attrNameLst>
                                          <p:attrName>ppt_w</p:attrName>
                                        </p:attrNameLst>
                                      </p:cBhvr>
                                      <p:tavLst>
                                        <p:tav tm="0">
                                          <p:val>
                                            <p:fltVal val="0"/>
                                          </p:val>
                                        </p:tav>
                                        <p:tav tm="100000">
                                          <p:val>
                                            <p:strVal val="#ppt_w"/>
                                          </p:val>
                                        </p:tav>
                                      </p:tavLst>
                                    </p:anim>
                                    <p:anim calcmode="lin" valueType="num">
                                      <p:cBhvr>
                                        <p:cTn dur="500" fill="hold" id="91"/>
                                        <p:tgtEl>
                                          <p:spTgt spid="51"/>
                                        </p:tgtEl>
                                        <p:attrNameLst>
                                          <p:attrName>ppt_h</p:attrName>
                                        </p:attrNameLst>
                                      </p:cBhvr>
                                      <p:tavLst>
                                        <p:tav tm="0">
                                          <p:val>
                                            <p:fltVal val="0"/>
                                          </p:val>
                                        </p:tav>
                                        <p:tav tm="100000">
                                          <p:val>
                                            <p:strVal val="#ppt_h"/>
                                          </p:val>
                                        </p:tav>
                                      </p:tavLst>
                                    </p:anim>
                                    <p:animEffect filter="fade" transition="in">
                                      <p:cBhvr>
                                        <p:cTn dur="500" id="92"/>
                                        <p:tgtEl>
                                          <p:spTgt spid="51"/>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58"/>
                                        </p:tgtEl>
                                        <p:attrNameLst>
                                          <p:attrName>style.visibility</p:attrName>
                                        </p:attrNameLst>
                                      </p:cBhvr>
                                      <p:to>
                                        <p:strVal val="visible"/>
                                      </p:to>
                                    </p:set>
                                    <p:anim calcmode="lin" valueType="num">
                                      <p:cBhvr>
                                        <p:cTn dur="500" fill="hold" id="95"/>
                                        <p:tgtEl>
                                          <p:spTgt spid="58"/>
                                        </p:tgtEl>
                                        <p:attrNameLst>
                                          <p:attrName>ppt_w</p:attrName>
                                        </p:attrNameLst>
                                      </p:cBhvr>
                                      <p:tavLst>
                                        <p:tav tm="0">
                                          <p:val>
                                            <p:fltVal val="0"/>
                                          </p:val>
                                        </p:tav>
                                        <p:tav tm="100000">
                                          <p:val>
                                            <p:strVal val="#ppt_w"/>
                                          </p:val>
                                        </p:tav>
                                      </p:tavLst>
                                    </p:anim>
                                    <p:anim calcmode="lin" valueType="num">
                                      <p:cBhvr>
                                        <p:cTn dur="500" fill="hold" id="96"/>
                                        <p:tgtEl>
                                          <p:spTgt spid="58"/>
                                        </p:tgtEl>
                                        <p:attrNameLst>
                                          <p:attrName>ppt_h</p:attrName>
                                        </p:attrNameLst>
                                      </p:cBhvr>
                                      <p:tavLst>
                                        <p:tav tm="0">
                                          <p:val>
                                            <p:fltVal val="0"/>
                                          </p:val>
                                        </p:tav>
                                        <p:tav tm="100000">
                                          <p:val>
                                            <p:strVal val="#ppt_h"/>
                                          </p:val>
                                        </p:tav>
                                      </p:tavLst>
                                    </p:anim>
                                    <p:animEffect filter="fade" transition="in">
                                      <p:cBhvr>
                                        <p:cTn dur="500" id="97"/>
                                        <p:tgtEl>
                                          <p:spTgt spid="58"/>
                                        </p:tgtEl>
                                      </p:cBhvr>
                                    </p:animEffect>
                                  </p:childTnLst>
                                </p:cTn>
                              </p:par>
                              <p:par>
                                <p:cTn fill="hold" id="98" nodeType="withEffect" presetClass="entr" presetID="53" presetSubtype="0">
                                  <p:stCondLst>
                                    <p:cond delay="0"/>
                                  </p:stCondLst>
                                  <p:childTnLst>
                                    <p:set>
                                      <p:cBhvr>
                                        <p:cTn dur="1" fill="hold" id="99">
                                          <p:stCondLst>
                                            <p:cond delay="0"/>
                                          </p:stCondLst>
                                        </p:cTn>
                                        <p:tgtEl>
                                          <p:spTgt spid="62"/>
                                        </p:tgtEl>
                                        <p:attrNameLst>
                                          <p:attrName>style.visibility</p:attrName>
                                        </p:attrNameLst>
                                      </p:cBhvr>
                                      <p:to>
                                        <p:strVal val="visible"/>
                                      </p:to>
                                    </p:set>
                                    <p:anim calcmode="lin" valueType="num">
                                      <p:cBhvr>
                                        <p:cTn dur="500" fill="hold" id="100"/>
                                        <p:tgtEl>
                                          <p:spTgt spid="62"/>
                                        </p:tgtEl>
                                        <p:attrNameLst>
                                          <p:attrName>ppt_w</p:attrName>
                                        </p:attrNameLst>
                                      </p:cBhvr>
                                      <p:tavLst>
                                        <p:tav tm="0">
                                          <p:val>
                                            <p:fltVal val="0"/>
                                          </p:val>
                                        </p:tav>
                                        <p:tav tm="100000">
                                          <p:val>
                                            <p:strVal val="#ppt_w"/>
                                          </p:val>
                                        </p:tav>
                                      </p:tavLst>
                                    </p:anim>
                                    <p:anim calcmode="lin" valueType="num">
                                      <p:cBhvr>
                                        <p:cTn dur="500" fill="hold" id="101"/>
                                        <p:tgtEl>
                                          <p:spTgt spid="62"/>
                                        </p:tgtEl>
                                        <p:attrNameLst>
                                          <p:attrName>ppt_h</p:attrName>
                                        </p:attrNameLst>
                                      </p:cBhvr>
                                      <p:tavLst>
                                        <p:tav tm="0">
                                          <p:val>
                                            <p:fltVal val="0"/>
                                          </p:val>
                                        </p:tav>
                                        <p:tav tm="100000">
                                          <p:val>
                                            <p:strVal val="#ppt_h"/>
                                          </p:val>
                                        </p:tav>
                                      </p:tavLst>
                                    </p:anim>
                                    <p:animEffect filter="fade" transition="in">
                                      <p:cBhvr>
                                        <p:cTn dur="500" id="102"/>
                                        <p:tgtEl>
                                          <p:spTgt spid="62"/>
                                        </p:tgtEl>
                                      </p:cBhvr>
                                    </p:animEffect>
                                  </p:childTnLst>
                                </p:cTn>
                              </p:par>
                            </p:childTnLst>
                          </p:cTn>
                        </p:par>
                        <p:par>
                          <p:cTn fill="hold" id="103" nodeType="afterGroup">
                            <p:stCondLst>
                              <p:cond delay="2500"/>
                            </p:stCondLst>
                            <p:childTnLst>
                              <p:par>
                                <p:cTn fill="hold" grpId="0" id="104" nodeType="afterEffect" presetClass="entr" presetID="22" presetSubtype="8">
                                  <p:stCondLst>
                                    <p:cond delay="0"/>
                                  </p:stCondLst>
                                  <p:childTnLst>
                                    <p:set>
                                      <p:cBhvr>
                                        <p:cTn dur="1" fill="hold" id="105">
                                          <p:stCondLst>
                                            <p:cond delay="0"/>
                                          </p:stCondLst>
                                        </p:cTn>
                                        <p:tgtEl>
                                          <p:spTgt spid="12"/>
                                        </p:tgtEl>
                                        <p:attrNameLst>
                                          <p:attrName>style.visibility</p:attrName>
                                        </p:attrNameLst>
                                      </p:cBhvr>
                                      <p:to>
                                        <p:strVal val="visible"/>
                                      </p:to>
                                    </p:set>
                                    <p:animEffect filter="wipe(left)" transition="in">
                                      <p:cBhvr>
                                        <p:cTn dur="500" id="106"/>
                                        <p:tgtEl>
                                          <p:spTgt spid="12"/>
                                        </p:tgtEl>
                                      </p:cBhvr>
                                    </p:animEffect>
                                  </p:childTnLst>
                                </p:cTn>
                              </p:par>
                              <p:par>
                                <p:cTn fill="hold" grpId="0" id="107" nodeType="withEffect" presetClass="entr" presetID="22" presetSubtype="8">
                                  <p:stCondLst>
                                    <p:cond delay="0"/>
                                  </p:stCondLst>
                                  <p:childTnLst>
                                    <p:set>
                                      <p:cBhvr>
                                        <p:cTn dur="1" fill="hold" id="108">
                                          <p:stCondLst>
                                            <p:cond delay="0"/>
                                          </p:stCondLst>
                                        </p:cTn>
                                        <p:tgtEl>
                                          <p:spTgt spid="17"/>
                                        </p:tgtEl>
                                        <p:attrNameLst>
                                          <p:attrName>style.visibility</p:attrName>
                                        </p:attrNameLst>
                                      </p:cBhvr>
                                      <p:to>
                                        <p:strVal val="visible"/>
                                      </p:to>
                                    </p:set>
                                    <p:animEffect filter="wipe(left)" transition="in">
                                      <p:cBhvr>
                                        <p:cTn dur="500" id="109"/>
                                        <p:tgtEl>
                                          <p:spTgt spid="17"/>
                                        </p:tgtEl>
                                      </p:cBhvr>
                                    </p:animEffect>
                                  </p:childTnLst>
                                </p:cTn>
                              </p:par>
                              <p:par>
                                <p:cTn fill="hold" grpId="0" id="110" nodeType="withEffect" presetClass="entr" presetID="22" presetSubtype="8">
                                  <p:stCondLst>
                                    <p:cond delay="0"/>
                                  </p:stCondLst>
                                  <p:childTnLst>
                                    <p:set>
                                      <p:cBhvr>
                                        <p:cTn dur="1" fill="hold" id="111">
                                          <p:stCondLst>
                                            <p:cond delay="0"/>
                                          </p:stCondLst>
                                        </p:cTn>
                                        <p:tgtEl>
                                          <p:spTgt spid="21"/>
                                        </p:tgtEl>
                                        <p:attrNameLst>
                                          <p:attrName>style.visibility</p:attrName>
                                        </p:attrNameLst>
                                      </p:cBhvr>
                                      <p:to>
                                        <p:strVal val="visible"/>
                                      </p:to>
                                    </p:set>
                                    <p:animEffect filter="wipe(left)" transition="in">
                                      <p:cBhvr>
                                        <p:cTn dur="500" id="112"/>
                                        <p:tgtEl>
                                          <p:spTgt spid="21"/>
                                        </p:tgtEl>
                                      </p:cBhvr>
                                    </p:animEffect>
                                  </p:childTnLst>
                                </p:cTn>
                              </p:par>
                              <p:par>
                                <p:cTn fill="hold" grpId="0" id="113" nodeType="withEffect" presetClass="entr" presetID="22" presetSubtype="8">
                                  <p:stCondLst>
                                    <p:cond delay="0"/>
                                  </p:stCondLst>
                                  <p:childTnLst>
                                    <p:set>
                                      <p:cBhvr>
                                        <p:cTn dur="1" fill="hold" id="114">
                                          <p:stCondLst>
                                            <p:cond delay="0"/>
                                          </p:stCondLst>
                                        </p:cTn>
                                        <p:tgtEl>
                                          <p:spTgt spid="28"/>
                                        </p:tgtEl>
                                        <p:attrNameLst>
                                          <p:attrName>style.visibility</p:attrName>
                                        </p:attrNameLst>
                                      </p:cBhvr>
                                      <p:to>
                                        <p:strVal val="visible"/>
                                      </p:to>
                                    </p:set>
                                    <p:animEffect filter="wipe(left)" transition="in">
                                      <p:cBhvr>
                                        <p:cTn dur="500" id="115"/>
                                        <p:tgtEl>
                                          <p:spTgt spid="28"/>
                                        </p:tgtEl>
                                      </p:cBhvr>
                                    </p:animEffect>
                                  </p:childTnLst>
                                </p:cTn>
                              </p:par>
                              <p:par>
                                <p:cTn fill="hold" grpId="0" id="116" nodeType="withEffect" presetClass="entr" presetID="22" presetSubtype="8">
                                  <p:stCondLst>
                                    <p:cond delay="0"/>
                                  </p:stCondLst>
                                  <p:childTnLst>
                                    <p:set>
                                      <p:cBhvr>
                                        <p:cTn dur="1" fill="hold" id="117">
                                          <p:stCondLst>
                                            <p:cond delay="0"/>
                                          </p:stCondLst>
                                        </p:cTn>
                                        <p:tgtEl>
                                          <p:spTgt spid="32"/>
                                        </p:tgtEl>
                                        <p:attrNameLst>
                                          <p:attrName>style.visibility</p:attrName>
                                        </p:attrNameLst>
                                      </p:cBhvr>
                                      <p:to>
                                        <p:strVal val="visible"/>
                                      </p:to>
                                    </p:set>
                                    <p:animEffect filter="wipe(left)" transition="in">
                                      <p:cBhvr>
                                        <p:cTn dur="500" id="118"/>
                                        <p:tgtEl>
                                          <p:spTgt spid="32"/>
                                        </p:tgtEl>
                                      </p:cBhvr>
                                    </p:animEffect>
                                  </p:childTnLst>
                                </p:cTn>
                              </p:par>
                              <p:par>
                                <p:cTn fill="hold" grpId="0" id="119" nodeType="withEffect" presetClass="entr" presetID="22" presetSubtype="8">
                                  <p:stCondLst>
                                    <p:cond delay="0"/>
                                  </p:stCondLst>
                                  <p:childTnLst>
                                    <p:set>
                                      <p:cBhvr>
                                        <p:cTn dur="1" fill="hold" id="120">
                                          <p:stCondLst>
                                            <p:cond delay="0"/>
                                          </p:stCondLst>
                                        </p:cTn>
                                        <p:tgtEl>
                                          <p:spTgt spid="38"/>
                                        </p:tgtEl>
                                        <p:attrNameLst>
                                          <p:attrName>style.visibility</p:attrName>
                                        </p:attrNameLst>
                                      </p:cBhvr>
                                      <p:to>
                                        <p:strVal val="visible"/>
                                      </p:to>
                                    </p:set>
                                    <p:animEffect filter="wipe(left)" transition="in">
                                      <p:cBhvr>
                                        <p:cTn dur="500" id="121"/>
                                        <p:tgtEl>
                                          <p:spTgt spid="38"/>
                                        </p:tgtEl>
                                      </p:cBhvr>
                                    </p:animEffect>
                                  </p:childTnLst>
                                </p:cTn>
                              </p:par>
                              <p:par>
                                <p:cTn fill="hold" grpId="0" id="122" nodeType="withEffect" presetClass="entr" presetID="22" presetSubtype="8">
                                  <p:stCondLst>
                                    <p:cond delay="0"/>
                                  </p:stCondLst>
                                  <p:childTnLst>
                                    <p:set>
                                      <p:cBhvr>
                                        <p:cTn dur="1" fill="hold" id="123">
                                          <p:stCondLst>
                                            <p:cond delay="0"/>
                                          </p:stCondLst>
                                        </p:cTn>
                                        <p:tgtEl>
                                          <p:spTgt spid="44"/>
                                        </p:tgtEl>
                                        <p:attrNameLst>
                                          <p:attrName>style.visibility</p:attrName>
                                        </p:attrNameLst>
                                      </p:cBhvr>
                                      <p:to>
                                        <p:strVal val="visible"/>
                                      </p:to>
                                    </p:set>
                                    <p:animEffect filter="wipe(left)" transition="in">
                                      <p:cBhvr>
                                        <p:cTn dur="500" id="124"/>
                                        <p:tgtEl>
                                          <p:spTgt spid="44"/>
                                        </p:tgtEl>
                                      </p:cBhvr>
                                    </p:animEffect>
                                  </p:childTnLst>
                                </p:cTn>
                              </p:par>
                              <p:par>
                                <p:cTn fill="hold" grpId="0" id="125" nodeType="withEffect" presetClass="entr" presetID="22" presetSubtype="8">
                                  <p:stCondLst>
                                    <p:cond delay="0"/>
                                  </p:stCondLst>
                                  <p:childTnLst>
                                    <p:set>
                                      <p:cBhvr>
                                        <p:cTn dur="1" fill="hold" id="126">
                                          <p:stCondLst>
                                            <p:cond delay="0"/>
                                          </p:stCondLst>
                                        </p:cTn>
                                        <p:tgtEl>
                                          <p:spTgt spid="48"/>
                                        </p:tgtEl>
                                        <p:attrNameLst>
                                          <p:attrName>style.visibility</p:attrName>
                                        </p:attrNameLst>
                                      </p:cBhvr>
                                      <p:to>
                                        <p:strVal val="visible"/>
                                      </p:to>
                                    </p:set>
                                    <p:animEffect filter="wipe(left)" transition="in">
                                      <p:cBhvr>
                                        <p:cTn dur="500" id="127"/>
                                        <p:tgtEl>
                                          <p:spTgt spid="48"/>
                                        </p:tgtEl>
                                      </p:cBhvr>
                                    </p:animEffect>
                                  </p:childTnLst>
                                </p:cTn>
                              </p:par>
                              <p:par>
                                <p:cTn fill="hold" grpId="0" id="128" nodeType="withEffect" presetClass="entr" presetID="22" presetSubtype="8">
                                  <p:stCondLst>
                                    <p:cond delay="0"/>
                                  </p:stCondLst>
                                  <p:childTnLst>
                                    <p:set>
                                      <p:cBhvr>
                                        <p:cTn dur="1" fill="hold" id="129">
                                          <p:stCondLst>
                                            <p:cond delay="0"/>
                                          </p:stCondLst>
                                        </p:cTn>
                                        <p:tgtEl>
                                          <p:spTgt spid="55"/>
                                        </p:tgtEl>
                                        <p:attrNameLst>
                                          <p:attrName>style.visibility</p:attrName>
                                        </p:attrNameLst>
                                      </p:cBhvr>
                                      <p:to>
                                        <p:strVal val="visible"/>
                                      </p:to>
                                    </p:set>
                                    <p:animEffect filter="wipe(left)" transition="in">
                                      <p:cBhvr>
                                        <p:cTn dur="500" id="130"/>
                                        <p:tgtEl>
                                          <p:spTgt spid="55"/>
                                        </p:tgtEl>
                                      </p:cBhvr>
                                    </p:animEffect>
                                  </p:childTnLst>
                                </p:cTn>
                              </p:par>
                              <p:par>
                                <p:cTn fill="hold" grpId="0" id="131" nodeType="withEffect" presetClass="entr" presetID="22" presetSubtype="8">
                                  <p:stCondLst>
                                    <p:cond delay="0"/>
                                  </p:stCondLst>
                                  <p:childTnLst>
                                    <p:set>
                                      <p:cBhvr>
                                        <p:cTn dur="1" fill="hold" id="132">
                                          <p:stCondLst>
                                            <p:cond delay="0"/>
                                          </p:stCondLst>
                                        </p:cTn>
                                        <p:tgtEl>
                                          <p:spTgt spid="59"/>
                                        </p:tgtEl>
                                        <p:attrNameLst>
                                          <p:attrName>style.visibility</p:attrName>
                                        </p:attrNameLst>
                                      </p:cBhvr>
                                      <p:to>
                                        <p:strVal val="visible"/>
                                      </p:to>
                                    </p:set>
                                    <p:animEffect filter="wipe(left)" transition="in">
                                      <p:cBhvr>
                                        <p:cTn dur="500" id="133"/>
                                        <p:tgtEl>
                                          <p:spTgt spid="59"/>
                                        </p:tgtEl>
                                      </p:cBhvr>
                                    </p:animEffect>
                                  </p:childTnLst>
                                </p:cTn>
                              </p:par>
                            </p:childTnLst>
                          </p:cTn>
                        </p:par>
                        <p:par>
                          <p:cTn fill="hold" id="134" nodeType="afterGroup">
                            <p:stCondLst>
                              <p:cond delay="3000"/>
                            </p:stCondLst>
                            <p:childTnLst>
                              <p:par>
                                <p:cTn fill="hold" grpId="0" id="135" nodeType="afterEffect" presetClass="entr" presetID="22" presetSubtype="8">
                                  <p:stCondLst>
                                    <p:cond delay="0"/>
                                  </p:stCondLst>
                                  <p:childTnLst>
                                    <p:set>
                                      <p:cBhvr>
                                        <p:cTn dur="1" fill="hold" id="136">
                                          <p:stCondLst>
                                            <p:cond delay="0"/>
                                          </p:stCondLst>
                                        </p:cTn>
                                        <p:tgtEl>
                                          <p:spTgt spid="13"/>
                                        </p:tgtEl>
                                        <p:attrNameLst>
                                          <p:attrName>style.visibility</p:attrName>
                                        </p:attrNameLst>
                                      </p:cBhvr>
                                      <p:to>
                                        <p:strVal val="visible"/>
                                      </p:to>
                                    </p:set>
                                    <p:animEffect filter="wipe(left)" transition="in">
                                      <p:cBhvr>
                                        <p:cTn dur="500" id="137"/>
                                        <p:tgtEl>
                                          <p:spTgt spid="13"/>
                                        </p:tgtEl>
                                      </p:cBhvr>
                                    </p:animEffect>
                                  </p:childTnLst>
                                </p:cTn>
                              </p:par>
                              <p:par>
                                <p:cTn fill="hold" grpId="0" id="138" nodeType="withEffect" presetClass="entr" presetID="22" presetSubtype="8">
                                  <p:stCondLst>
                                    <p:cond delay="0"/>
                                  </p:stCondLst>
                                  <p:childTnLst>
                                    <p:set>
                                      <p:cBhvr>
                                        <p:cTn dur="1" fill="hold" id="139">
                                          <p:stCondLst>
                                            <p:cond delay="0"/>
                                          </p:stCondLst>
                                        </p:cTn>
                                        <p:tgtEl>
                                          <p:spTgt spid="18"/>
                                        </p:tgtEl>
                                        <p:attrNameLst>
                                          <p:attrName>style.visibility</p:attrName>
                                        </p:attrNameLst>
                                      </p:cBhvr>
                                      <p:to>
                                        <p:strVal val="visible"/>
                                      </p:to>
                                    </p:set>
                                    <p:animEffect filter="wipe(left)" transition="in">
                                      <p:cBhvr>
                                        <p:cTn dur="500" id="140"/>
                                        <p:tgtEl>
                                          <p:spTgt spid="18"/>
                                        </p:tgtEl>
                                      </p:cBhvr>
                                    </p:animEffect>
                                  </p:childTnLst>
                                </p:cTn>
                              </p:par>
                              <p:par>
                                <p:cTn fill="hold" grpId="0" id="141" nodeType="withEffect" presetClass="entr" presetID="22" presetSubtype="8">
                                  <p:stCondLst>
                                    <p:cond delay="0"/>
                                  </p:stCondLst>
                                  <p:childTnLst>
                                    <p:set>
                                      <p:cBhvr>
                                        <p:cTn dur="1" fill="hold" id="142">
                                          <p:stCondLst>
                                            <p:cond delay="0"/>
                                          </p:stCondLst>
                                        </p:cTn>
                                        <p:tgtEl>
                                          <p:spTgt spid="22"/>
                                        </p:tgtEl>
                                        <p:attrNameLst>
                                          <p:attrName>style.visibility</p:attrName>
                                        </p:attrNameLst>
                                      </p:cBhvr>
                                      <p:to>
                                        <p:strVal val="visible"/>
                                      </p:to>
                                    </p:set>
                                    <p:animEffect filter="wipe(left)" transition="in">
                                      <p:cBhvr>
                                        <p:cTn dur="500" id="143"/>
                                        <p:tgtEl>
                                          <p:spTgt spid="22"/>
                                        </p:tgtEl>
                                      </p:cBhvr>
                                    </p:animEffect>
                                  </p:childTnLst>
                                </p:cTn>
                              </p:par>
                              <p:par>
                                <p:cTn fill="hold" grpId="0" id="144" nodeType="withEffect" presetClass="entr" presetID="22" presetSubtype="8">
                                  <p:stCondLst>
                                    <p:cond delay="0"/>
                                  </p:stCondLst>
                                  <p:childTnLst>
                                    <p:set>
                                      <p:cBhvr>
                                        <p:cTn dur="1" fill="hold" id="145">
                                          <p:stCondLst>
                                            <p:cond delay="0"/>
                                          </p:stCondLst>
                                        </p:cTn>
                                        <p:tgtEl>
                                          <p:spTgt spid="29"/>
                                        </p:tgtEl>
                                        <p:attrNameLst>
                                          <p:attrName>style.visibility</p:attrName>
                                        </p:attrNameLst>
                                      </p:cBhvr>
                                      <p:to>
                                        <p:strVal val="visible"/>
                                      </p:to>
                                    </p:set>
                                    <p:animEffect filter="wipe(left)" transition="in">
                                      <p:cBhvr>
                                        <p:cTn dur="500" id="146"/>
                                        <p:tgtEl>
                                          <p:spTgt spid="29"/>
                                        </p:tgtEl>
                                      </p:cBhvr>
                                    </p:animEffect>
                                  </p:childTnLst>
                                </p:cTn>
                              </p:par>
                              <p:par>
                                <p:cTn fill="hold" grpId="0" id="147" nodeType="withEffect" presetClass="entr" presetID="22" presetSubtype="8">
                                  <p:stCondLst>
                                    <p:cond delay="0"/>
                                  </p:stCondLst>
                                  <p:childTnLst>
                                    <p:set>
                                      <p:cBhvr>
                                        <p:cTn dur="1" fill="hold" id="148">
                                          <p:stCondLst>
                                            <p:cond delay="0"/>
                                          </p:stCondLst>
                                        </p:cTn>
                                        <p:tgtEl>
                                          <p:spTgt spid="33"/>
                                        </p:tgtEl>
                                        <p:attrNameLst>
                                          <p:attrName>style.visibility</p:attrName>
                                        </p:attrNameLst>
                                      </p:cBhvr>
                                      <p:to>
                                        <p:strVal val="visible"/>
                                      </p:to>
                                    </p:set>
                                    <p:animEffect filter="wipe(left)" transition="in">
                                      <p:cBhvr>
                                        <p:cTn dur="500" id="149"/>
                                        <p:tgtEl>
                                          <p:spTgt spid="33"/>
                                        </p:tgtEl>
                                      </p:cBhvr>
                                    </p:animEffect>
                                  </p:childTnLst>
                                </p:cTn>
                              </p:par>
                              <p:par>
                                <p:cTn fill="hold" grpId="0" id="150" nodeType="withEffect" presetClass="entr" presetID="22" presetSubtype="8">
                                  <p:stCondLst>
                                    <p:cond delay="0"/>
                                  </p:stCondLst>
                                  <p:childTnLst>
                                    <p:set>
                                      <p:cBhvr>
                                        <p:cTn dur="1" fill="hold" id="151">
                                          <p:stCondLst>
                                            <p:cond delay="0"/>
                                          </p:stCondLst>
                                        </p:cTn>
                                        <p:tgtEl>
                                          <p:spTgt spid="39"/>
                                        </p:tgtEl>
                                        <p:attrNameLst>
                                          <p:attrName>style.visibility</p:attrName>
                                        </p:attrNameLst>
                                      </p:cBhvr>
                                      <p:to>
                                        <p:strVal val="visible"/>
                                      </p:to>
                                    </p:set>
                                    <p:animEffect filter="wipe(left)" transition="in">
                                      <p:cBhvr>
                                        <p:cTn dur="500" id="152"/>
                                        <p:tgtEl>
                                          <p:spTgt spid="39"/>
                                        </p:tgtEl>
                                      </p:cBhvr>
                                    </p:animEffect>
                                  </p:childTnLst>
                                </p:cTn>
                              </p:par>
                              <p:par>
                                <p:cTn fill="hold" grpId="0" id="153" nodeType="withEffect" presetClass="entr" presetID="22" presetSubtype="8">
                                  <p:stCondLst>
                                    <p:cond delay="0"/>
                                  </p:stCondLst>
                                  <p:childTnLst>
                                    <p:set>
                                      <p:cBhvr>
                                        <p:cTn dur="1" fill="hold" id="154">
                                          <p:stCondLst>
                                            <p:cond delay="0"/>
                                          </p:stCondLst>
                                        </p:cTn>
                                        <p:tgtEl>
                                          <p:spTgt spid="45"/>
                                        </p:tgtEl>
                                        <p:attrNameLst>
                                          <p:attrName>style.visibility</p:attrName>
                                        </p:attrNameLst>
                                      </p:cBhvr>
                                      <p:to>
                                        <p:strVal val="visible"/>
                                      </p:to>
                                    </p:set>
                                    <p:animEffect filter="wipe(left)" transition="in">
                                      <p:cBhvr>
                                        <p:cTn dur="500" id="155"/>
                                        <p:tgtEl>
                                          <p:spTgt spid="45"/>
                                        </p:tgtEl>
                                      </p:cBhvr>
                                    </p:animEffect>
                                  </p:childTnLst>
                                </p:cTn>
                              </p:par>
                              <p:par>
                                <p:cTn fill="hold" grpId="0" id="156" nodeType="withEffect" presetClass="entr" presetID="22" presetSubtype="8">
                                  <p:stCondLst>
                                    <p:cond delay="0"/>
                                  </p:stCondLst>
                                  <p:childTnLst>
                                    <p:set>
                                      <p:cBhvr>
                                        <p:cTn dur="1" fill="hold" id="157">
                                          <p:stCondLst>
                                            <p:cond delay="0"/>
                                          </p:stCondLst>
                                        </p:cTn>
                                        <p:tgtEl>
                                          <p:spTgt spid="49"/>
                                        </p:tgtEl>
                                        <p:attrNameLst>
                                          <p:attrName>style.visibility</p:attrName>
                                        </p:attrNameLst>
                                      </p:cBhvr>
                                      <p:to>
                                        <p:strVal val="visible"/>
                                      </p:to>
                                    </p:set>
                                    <p:animEffect filter="wipe(left)" transition="in">
                                      <p:cBhvr>
                                        <p:cTn dur="500" id="158"/>
                                        <p:tgtEl>
                                          <p:spTgt spid="49"/>
                                        </p:tgtEl>
                                      </p:cBhvr>
                                    </p:animEffect>
                                  </p:childTnLst>
                                </p:cTn>
                              </p:par>
                              <p:par>
                                <p:cTn fill="hold" grpId="0" id="159" nodeType="withEffect" presetClass="entr" presetID="22" presetSubtype="8">
                                  <p:stCondLst>
                                    <p:cond delay="0"/>
                                  </p:stCondLst>
                                  <p:childTnLst>
                                    <p:set>
                                      <p:cBhvr>
                                        <p:cTn dur="1" fill="hold" id="160">
                                          <p:stCondLst>
                                            <p:cond delay="0"/>
                                          </p:stCondLst>
                                        </p:cTn>
                                        <p:tgtEl>
                                          <p:spTgt spid="56"/>
                                        </p:tgtEl>
                                        <p:attrNameLst>
                                          <p:attrName>style.visibility</p:attrName>
                                        </p:attrNameLst>
                                      </p:cBhvr>
                                      <p:to>
                                        <p:strVal val="visible"/>
                                      </p:to>
                                    </p:set>
                                    <p:animEffect filter="wipe(left)" transition="in">
                                      <p:cBhvr>
                                        <p:cTn dur="500" id="161"/>
                                        <p:tgtEl>
                                          <p:spTgt spid="56"/>
                                        </p:tgtEl>
                                      </p:cBhvr>
                                    </p:animEffect>
                                  </p:childTnLst>
                                </p:cTn>
                              </p:par>
                              <p:par>
                                <p:cTn fill="hold" grpId="0" id="162" nodeType="withEffect" presetClass="entr" presetID="22" presetSubtype="8">
                                  <p:stCondLst>
                                    <p:cond delay="0"/>
                                  </p:stCondLst>
                                  <p:childTnLst>
                                    <p:set>
                                      <p:cBhvr>
                                        <p:cTn dur="1" fill="hold" id="163">
                                          <p:stCondLst>
                                            <p:cond delay="0"/>
                                          </p:stCondLst>
                                        </p:cTn>
                                        <p:tgtEl>
                                          <p:spTgt spid="60"/>
                                        </p:tgtEl>
                                        <p:attrNameLst>
                                          <p:attrName>style.visibility</p:attrName>
                                        </p:attrNameLst>
                                      </p:cBhvr>
                                      <p:to>
                                        <p:strVal val="visible"/>
                                      </p:to>
                                    </p:set>
                                    <p:animEffect filter="wipe(left)" transition="in">
                                      <p:cBhvr>
                                        <p:cTn dur="500" id="164"/>
                                        <p:tgtEl>
                                          <p:spTgt spid="60"/>
                                        </p:tgtEl>
                                      </p:cBhvr>
                                    </p:animEffect>
                                  </p:childTnLst>
                                </p:cTn>
                              </p:par>
                            </p:childTnLst>
                          </p:cTn>
                        </p:par>
                        <p:par>
                          <p:cTn fill="hold" id="165" nodeType="afterGroup">
                            <p:stCondLst>
                              <p:cond delay="3500"/>
                            </p:stCondLst>
                            <p:childTnLst>
                              <p:par>
                                <p:cTn fill="hold" grpId="0" id="166" nodeType="afterEffect" presetClass="entr" presetID="53" presetSubtype="0">
                                  <p:stCondLst>
                                    <p:cond delay="0"/>
                                  </p:stCondLst>
                                  <p:childTnLst>
                                    <p:set>
                                      <p:cBhvr>
                                        <p:cTn dur="1" fill="hold" id="167">
                                          <p:stCondLst>
                                            <p:cond delay="0"/>
                                          </p:stCondLst>
                                        </p:cTn>
                                        <p:tgtEl>
                                          <p:spTgt spid="14"/>
                                        </p:tgtEl>
                                        <p:attrNameLst>
                                          <p:attrName>style.visibility</p:attrName>
                                        </p:attrNameLst>
                                      </p:cBhvr>
                                      <p:to>
                                        <p:strVal val="visible"/>
                                      </p:to>
                                    </p:set>
                                    <p:anim calcmode="lin" valueType="num">
                                      <p:cBhvr>
                                        <p:cTn dur="500" fill="hold" id="168"/>
                                        <p:tgtEl>
                                          <p:spTgt spid="14"/>
                                        </p:tgtEl>
                                        <p:attrNameLst>
                                          <p:attrName>ppt_w</p:attrName>
                                        </p:attrNameLst>
                                      </p:cBhvr>
                                      <p:tavLst>
                                        <p:tav tm="0">
                                          <p:val>
                                            <p:fltVal val="0"/>
                                          </p:val>
                                        </p:tav>
                                        <p:tav tm="100000">
                                          <p:val>
                                            <p:strVal val="#ppt_w"/>
                                          </p:val>
                                        </p:tav>
                                      </p:tavLst>
                                    </p:anim>
                                    <p:anim calcmode="lin" valueType="num">
                                      <p:cBhvr>
                                        <p:cTn dur="500" fill="hold" id="169"/>
                                        <p:tgtEl>
                                          <p:spTgt spid="14"/>
                                        </p:tgtEl>
                                        <p:attrNameLst>
                                          <p:attrName>ppt_h</p:attrName>
                                        </p:attrNameLst>
                                      </p:cBhvr>
                                      <p:tavLst>
                                        <p:tav tm="0">
                                          <p:val>
                                            <p:fltVal val="0"/>
                                          </p:val>
                                        </p:tav>
                                        <p:tav tm="100000">
                                          <p:val>
                                            <p:strVal val="#ppt_h"/>
                                          </p:val>
                                        </p:tav>
                                      </p:tavLst>
                                    </p:anim>
                                    <p:animEffect filter="fade" transition="in">
                                      <p:cBhvr>
                                        <p:cTn dur="500" id="170"/>
                                        <p:tgtEl>
                                          <p:spTgt spid="14"/>
                                        </p:tgtEl>
                                      </p:cBhvr>
                                    </p:animEffect>
                                  </p:childTnLst>
                                </p:cTn>
                              </p:par>
                              <p:par>
                                <p:cTn fill="hold" grpId="0" id="171" nodeType="withEffect" presetClass="entr" presetID="53" presetSubtype="0">
                                  <p:stCondLst>
                                    <p:cond delay="0"/>
                                  </p:stCondLst>
                                  <p:childTnLst>
                                    <p:set>
                                      <p:cBhvr>
                                        <p:cTn dur="1" fill="hold" id="172">
                                          <p:stCondLst>
                                            <p:cond delay="0"/>
                                          </p:stCondLst>
                                        </p:cTn>
                                        <p:tgtEl>
                                          <p:spTgt spid="19"/>
                                        </p:tgtEl>
                                        <p:attrNameLst>
                                          <p:attrName>style.visibility</p:attrName>
                                        </p:attrNameLst>
                                      </p:cBhvr>
                                      <p:to>
                                        <p:strVal val="visible"/>
                                      </p:to>
                                    </p:set>
                                    <p:anim calcmode="lin" valueType="num">
                                      <p:cBhvr>
                                        <p:cTn dur="500" fill="hold" id="173"/>
                                        <p:tgtEl>
                                          <p:spTgt spid="19"/>
                                        </p:tgtEl>
                                        <p:attrNameLst>
                                          <p:attrName>ppt_w</p:attrName>
                                        </p:attrNameLst>
                                      </p:cBhvr>
                                      <p:tavLst>
                                        <p:tav tm="0">
                                          <p:val>
                                            <p:fltVal val="0"/>
                                          </p:val>
                                        </p:tav>
                                        <p:tav tm="100000">
                                          <p:val>
                                            <p:strVal val="#ppt_w"/>
                                          </p:val>
                                        </p:tav>
                                      </p:tavLst>
                                    </p:anim>
                                    <p:anim calcmode="lin" valueType="num">
                                      <p:cBhvr>
                                        <p:cTn dur="500" fill="hold" id="174"/>
                                        <p:tgtEl>
                                          <p:spTgt spid="19"/>
                                        </p:tgtEl>
                                        <p:attrNameLst>
                                          <p:attrName>ppt_h</p:attrName>
                                        </p:attrNameLst>
                                      </p:cBhvr>
                                      <p:tavLst>
                                        <p:tav tm="0">
                                          <p:val>
                                            <p:fltVal val="0"/>
                                          </p:val>
                                        </p:tav>
                                        <p:tav tm="100000">
                                          <p:val>
                                            <p:strVal val="#ppt_h"/>
                                          </p:val>
                                        </p:tav>
                                      </p:tavLst>
                                    </p:anim>
                                    <p:animEffect filter="fade" transition="in">
                                      <p:cBhvr>
                                        <p:cTn dur="500" id="175"/>
                                        <p:tgtEl>
                                          <p:spTgt spid="19"/>
                                        </p:tgtEl>
                                      </p:cBhvr>
                                    </p:animEffect>
                                  </p:childTnLst>
                                </p:cTn>
                              </p:par>
                              <p:par>
                                <p:cTn fill="hold" grpId="0" id="176" nodeType="withEffect" presetClass="entr" presetID="53" presetSubtype="0">
                                  <p:stCondLst>
                                    <p:cond delay="0"/>
                                  </p:stCondLst>
                                  <p:childTnLst>
                                    <p:set>
                                      <p:cBhvr>
                                        <p:cTn dur="1" fill="hold" id="177">
                                          <p:stCondLst>
                                            <p:cond delay="0"/>
                                          </p:stCondLst>
                                        </p:cTn>
                                        <p:tgtEl>
                                          <p:spTgt spid="23"/>
                                        </p:tgtEl>
                                        <p:attrNameLst>
                                          <p:attrName>style.visibility</p:attrName>
                                        </p:attrNameLst>
                                      </p:cBhvr>
                                      <p:to>
                                        <p:strVal val="visible"/>
                                      </p:to>
                                    </p:set>
                                    <p:anim calcmode="lin" valueType="num">
                                      <p:cBhvr>
                                        <p:cTn dur="500" fill="hold" id="178"/>
                                        <p:tgtEl>
                                          <p:spTgt spid="23"/>
                                        </p:tgtEl>
                                        <p:attrNameLst>
                                          <p:attrName>ppt_w</p:attrName>
                                        </p:attrNameLst>
                                      </p:cBhvr>
                                      <p:tavLst>
                                        <p:tav tm="0">
                                          <p:val>
                                            <p:fltVal val="0"/>
                                          </p:val>
                                        </p:tav>
                                        <p:tav tm="100000">
                                          <p:val>
                                            <p:strVal val="#ppt_w"/>
                                          </p:val>
                                        </p:tav>
                                      </p:tavLst>
                                    </p:anim>
                                    <p:anim calcmode="lin" valueType="num">
                                      <p:cBhvr>
                                        <p:cTn dur="500" fill="hold" id="179"/>
                                        <p:tgtEl>
                                          <p:spTgt spid="23"/>
                                        </p:tgtEl>
                                        <p:attrNameLst>
                                          <p:attrName>ppt_h</p:attrName>
                                        </p:attrNameLst>
                                      </p:cBhvr>
                                      <p:tavLst>
                                        <p:tav tm="0">
                                          <p:val>
                                            <p:fltVal val="0"/>
                                          </p:val>
                                        </p:tav>
                                        <p:tav tm="100000">
                                          <p:val>
                                            <p:strVal val="#ppt_h"/>
                                          </p:val>
                                        </p:tav>
                                      </p:tavLst>
                                    </p:anim>
                                    <p:animEffect filter="fade" transition="in">
                                      <p:cBhvr>
                                        <p:cTn dur="500" id="180"/>
                                        <p:tgtEl>
                                          <p:spTgt spid="23"/>
                                        </p:tgtEl>
                                      </p:cBhvr>
                                    </p:animEffect>
                                  </p:childTnLst>
                                </p:cTn>
                              </p:par>
                              <p:par>
                                <p:cTn fill="hold" grpId="0" id="181" nodeType="withEffect" presetClass="entr" presetID="53" presetSubtype="0">
                                  <p:stCondLst>
                                    <p:cond delay="0"/>
                                  </p:stCondLst>
                                  <p:childTnLst>
                                    <p:set>
                                      <p:cBhvr>
                                        <p:cTn dur="1" fill="hold" id="182">
                                          <p:stCondLst>
                                            <p:cond delay="0"/>
                                          </p:stCondLst>
                                        </p:cTn>
                                        <p:tgtEl>
                                          <p:spTgt spid="30"/>
                                        </p:tgtEl>
                                        <p:attrNameLst>
                                          <p:attrName>style.visibility</p:attrName>
                                        </p:attrNameLst>
                                      </p:cBhvr>
                                      <p:to>
                                        <p:strVal val="visible"/>
                                      </p:to>
                                    </p:set>
                                    <p:anim calcmode="lin" valueType="num">
                                      <p:cBhvr>
                                        <p:cTn dur="500" fill="hold" id="183"/>
                                        <p:tgtEl>
                                          <p:spTgt spid="30"/>
                                        </p:tgtEl>
                                        <p:attrNameLst>
                                          <p:attrName>ppt_w</p:attrName>
                                        </p:attrNameLst>
                                      </p:cBhvr>
                                      <p:tavLst>
                                        <p:tav tm="0">
                                          <p:val>
                                            <p:fltVal val="0"/>
                                          </p:val>
                                        </p:tav>
                                        <p:tav tm="100000">
                                          <p:val>
                                            <p:strVal val="#ppt_w"/>
                                          </p:val>
                                        </p:tav>
                                      </p:tavLst>
                                    </p:anim>
                                    <p:anim calcmode="lin" valueType="num">
                                      <p:cBhvr>
                                        <p:cTn dur="500" fill="hold" id="184"/>
                                        <p:tgtEl>
                                          <p:spTgt spid="30"/>
                                        </p:tgtEl>
                                        <p:attrNameLst>
                                          <p:attrName>ppt_h</p:attrName>
                                        </p:attrNameLst>
                                      </p:cBhvr>
                                      <p:tavLst>
                                        <p:tav tm="0">
                                          <p:val>
                                            <p:fltVal val="0"/>
                                          </p:val>
                                        </p:tav>
                                        <p:tav tm="100000">
                                          <p:val>
                                            <p:strVal val="#ppt_h"/>
                                          </p:val>
                                        </p:tav>
                                      </p:tavLst>
                                    </p:anim>
                                    <p:animEffect filter="fade" transition="in">
                                      <p:cBhvr>
                                        <p:cTn dur="500" id="185"/>
                                        <p:tgtEl>
                                          <p:spTgt spid="30"/>
                                        </p:tgtEl>
                                      </p:cBhvr>
                                    </p:animEffect>
                                  </p:childTnLst>
                                </p:cTn>
                              </p:par>
                              <p:par>
                                <p:cTn fill="hold" grpId="0" id="186" nodeType="withEffect" presetClass="entr" presetID="53" presetSubtype="0">
                                  <p:stCondLst>
                                    <p:cond delay="0"/>
                                  </p:stCondLst>
                                  <p:childTnLst>
                                    <p:set>
                                      <p:cBhvr>
                                        <p:cTn dur="1" fill="hold" id="187">
                                          <p:stCondLst>
                                            <p:cond delay="0"/>
                                          </p:stCondLst>
                                        </p:cTn>
                                        <p:tgtEl>
                                          <p:spTgt spid="34"/>
                                        </p:tgtEl>
                                        <p:attrNameLst>
                                          <p:attrName>style.visibility</p:attrName>
                                        </p:attrNameLst>
                                      </p:cBhvr>
                                      <p:to>
                                        <p:strVal val="visible"/>
                                      </p:to>
                                    </p:set>
                                    <p:anim calcmode="lin" valueType="num">
                                      <p:cBhvr>
                                        <p:cTn dur="500" fill="hold" id="188"/>
                                        <p:tgtEl>
                                          <p:spTgt spid="34"/>
                                        </p:tgtEl>
                                        <p:attrNameLst>
                                          <p:attrName>ppt_w</p:attrName>
                                        </p:attrNameLst>
                                      </p:cBhvr>
                                      <p:tavLst>
                                        <p:tav tm="0">
                                          <p:val>
                                            <p:fltVal val="0"/>
                                          </p:val>
                                        </p:tav>
                                        <p:tav tm="100000">
                                          <p:val>
                                            <p:strVal val="#ppt_w"/>
                                          </p:val>
                                        </p:tav>
                                      </p:tavLst>
                                    </p:anim>
                                    <p:anim calcmode="lin" valueType="num">
                                      <p:cBhvr>
                                        <p:cTn dur="500" fill="hold" id="189"/>
                                        <p:tgtEl>
                                          <p:spTgt spid="34"/>
                                        </p:tgtEl>
                                        <p:attrNameLst>
                                          <p:attrName>ppt_h</p:attrName>
                                        </p:attrNameLst>
                                      </p:cBhvr>
                                      <p:tavLst>
                                        <p:tav tm="0">
                                          <p:val>
                                            <p:fltVal val="0"/>
                                          </p:val>
                                        </p:tav>
                                        <p:tav tm="100000">
                                          <p:val>
                                            <p:strVal val="#ppt_h"/>
                                          </p:val>
                                        </p:tav>
                                      </p:tavLst>
                                    </p:anim>
                                    <p:animEffect filter="fade" transition="in">
                                      <p:cBhvr>
                                        <p:cTn dur="500" id="190"/>
                                        <p:tgtEl>
                                          <p:spTgt spid="34"/>
                                        </p:tgtEl>
                                      </p:cBhvr>
                                    </p:animEffect>
                                  </p:childTnLst>
                                </p:cTn>
                              </p:par>
                              <p:par>
                                <p:cTn fill="hold" grpId="0" id="191" nodeType="withEffect" presetClass="entr" presetID="53" presetSubtype="0">
                                  <p:stCondLst>
                                    <p:cond delay="0"/>
                                  </p:stCondLst>
                                  <p:childTnLst>
                                    <p:set>
                                      <p:cBhvr>
                                        <p:cTn dur="1" fill="hold" id="192">
                                          <p:stCondLst>
                                            <p:cond delay="0"/>
                                          </p:stCondLst>
                                        </p:cTn>
                                        <p:tgtEl>
                                          <p:spTgt spid="40"/>
                                        </p:tgtEl>
                                        <p:attrNameLst>
                                          <p:attrName>style.visibility</p:attrName>
                                        </p:attrNameLst>
                                      </p:cBhvr>
                                      <p:to>
                                        <p:strVal val="visible"/>
                                      </p:to>
                                    </p:set>
                                    <p:anim calcmode="lin" valueType="num">
                                      <p:cBhvr>
                                        <p:cTn dur="500" fill="hold" id="193"/>
                                        <p:tgtEl>
                                          <p:spTgt spid="40"/>
                                        </p:tgtEl>
                                        <p:attrNameLst>
                                          <p:attrName>ppt_w</p:attrName>
                                        </p:attrNameLst>
                                      </p:cBhvr>
                                      <p:tavLst>
                                        <p:tav tm="0">
                                          <p:val>
                                            <p:fltVal val="0"/>
                                          </p:val>
                                        </p:tav>
                                        <p:tav tm="100000">
                                          <p:val>
                                            <p:strVal val="#ppt_w"/>
                                          </p:val>
                                        </p:tav>
                                      </p:tavLst>
                                    </p:anim>
                                    <p:anim calcmode="lin" valueType="num">
                                      <p:cBhvr>
                                        <p:cTn dur="500" fill="hold" id="194"/>
                                        <p:tgtEl>
                                          <p:spTgt spid="40"/>
                                        </p:tgtEl>
                                        <p:attrNameLst>
                                          <p:attrName>ppt_h</p:attrName>
                                        </p:attrNameLst>
                                      </p:cBhvr>
                                      <p:tavLst>
                                        <p:tav tm="0">
                                          <p:val>
                                            <p:fltVal val="0"/>
                                          </p:val>
                                        </p:tav>
                                        <p:tav tm="100000">
                                          <p:val>
                                            <p:strVal val="#ppt_h"/>
                                          </p:val>
                                        </p:tav>
                                      </p:tavLst>
                                    </p:anim>
                                    <p:animEffect filter="fade" transition="in">
                                      <p:cBhvr>
                                        <p:cTn dur="500" id="195"/>
                                        <p:tgtEl>
                                          <p:spTgt spid="40"/>
                                        </p:tgtEl>
                                      </p:cBhvr>
                                    </p:animEffect>
                                  </p:childTnLst>
                                </p:cTn>
                              </p:par>
                              <p:par>
                                <p:cTn fill="hold" grpId="0" id="196" nodeType="withEffect" presetClass="entr" presetID="53" presetSubtype="0">
                                  <p:stCondLst>
                                    <p:cond delay="0"/>
                                  </p:stCondLst>
                                  <p:childTnLst>
                                    <p:set>
                                      <p:cBhvr>
                                        <p:cTn dur="1" fill="hold" id="197">
                                          <p:stCondLst>
                                            <p:cond delay="0"/>
                                          </p:stCondLst>
                                        </p:cTn>
                                        <p:tgtEl>
                                          <p:spTgt spid="46"/>
                                        </p:tgtEl>
                                        <p:attrNameLst>
                                          <p:attrName>style.visibility</p:attrName>
                                        </p:attrNameLst>
                                      </p:cBhvr>
                                      <p:to>
                                        <p:strVal val="visible"/>
                                      </p:to>
                                    </p:set>
                                    <p:anim calcmode="lin" valueType="num">
                                      <p:cBhvr>
                                        <p:cTn dur="500" fill="hold" id="198"/>
                                        <p:tgtEl>
                                          <p:spTgt spid="46"/>
                                        </p:tgtEl>
                                        <p:attrNameLst>
                                          <p:attrName>ppt_w</p:attrName>
                                        </p:attrNameLst>
                                      </p:cBhvr>
                                      <p:tavLst>
                                        <p:tav tm="0">
                                          <p:val>
                                            <p:fltVal val="0"/>
                                          </p:val>
                                        </p:tav>
                                        <p:tav tm="100000">
                                          <p:val>
                                            <p:strVal val="#ppt_w"/>
                                          </p:val>
                                        </p:tav>
                                      </p:tavLst>
                                    </p:anim>
                                    <p:anim calcmode="lin" valueType="num">
                                      <p:cBhvr>
                                        <p:cTn dur="500" fill="hold" id="199"/>
                                        <p:tgtEl>
                                          <p:spTgt spid="46"/>
                                        </p:tgtEl>
                                        <p:attrNameLst>
                                          <p:attrName>ppt_h</p:attrName>
                                        </p:attrNameLst>
                                      </p:cBhvr>
                                      <p:tavLst>
                                        <p:tav tm="0">
                                          <p:val>
                                            <p:fltVal val="0"/>
                                          </p:val>
                                        </p:tav>
                                        <p:tav tm="100000">
                                          <p:val>
                                            <p:strVal val="#ppt_h"/>
                                          </p:val>
                                        </p:tav>
                                      </p:tavLst>
                                    </p:anim>
                                    <p:animEffect filter="fade" transition="in">
                                      <p:cBhvr>
                                        <p:cTn dur="500" id="200"/>
                                        <p:tgtEl>
                                          <p:spTgt spid="46"/>
                                        </p:tgtEl>
                                      </p:cBhvr>
                                    </p:animEffect>
                                  </p:childTnLst>
                                </p:cTn>
                              </p:par>
                              <p:par>
                                <p:cTn fill="hold" grpId="0" id="201" nodeType="withEffect" presetClass="entr" presetID="53" presetSubtype="0">
                                  <p:stCondLst>
                                    <p:cond delay="0"/>
                                  </p:stCondLst>
                                  <p:childTnLst>
                                    <p:set>
                                      <p:cBhvr>
                                        <p:cTn dur="1" fill="hold" id="202">
                                          <p:stCondLst>
                                            <p:cond delay="0"/>
                                          </p:stCondLst>
                                        </p:cTn>
                                        <p:tgtEl>
                                          <p:spTgt spid="50"/>
                                        </p:tgtEl>
                                        <p:attrNameLst>
                                          <p:attrName>style.visibility</p:attrName>
                                        </p:attrNameLst>
                                      </p:cBhvr>
                                      <p:to>
                                        <p:strVal val="visible"/>
                                      </p:to>
                                    </p:set>
                                    <p:anim calcmode="lin" valueType="num">
                                      <p:cBhvr>
                                        <p:cTn dur="500" fill="hold" id="203"/>
                                        <p:tgtEl>
                                          <p:spTgt spid="50"/>
                                        </p:tgtEl>
                                        <p:attrNameLst>
                                          <p:attrName>ppt_w</p:attrName>
                                        </p:attrNameLst>
                                      </p:cBhvr>
                                      <p:tavLst>
                                        <p:tav tm="0">
                                          <p:val>
                                            <p:fltVal val="0"/>
                                          </p:val>
                                        </p:tav>
                                        <p:tav tm="100000">
                                          <p:val>
                                            <p:strVal val="#ppt_w"/>
                                          </p:val>
                                        </p:tav>
                                      </p:tavLst>
                                    </p:anim>
                                    <p:anim calcmode="lin" valueType="num">
                                      <p:cBhvr>
                                        <p:cTn dur="500" fill="hold" id="204"/>
                                        <p:tgtEl>
                                          <p:spTgt spid="50"/>
                                        </p:tgtEl>
                                        <p:attrNameLst>
                                          <p:attrName>ppt_h</p:attrName>
                                        </p:attrNameLst>
                                      </p:cBhvr>
                                      <p:tavLst>
                                        <p:tav tm="0">
                                          <p:val>
                                            <p:fltVal val="0"/>
                                          </p:val>
                                        </p:tav>
                                        <p:tav tm="100000">
                                          <p:val>
                                            <p:strVal val="#ppt_h"/>
                                          </p:val>
                                        </p:tav>
                                      </p:tavLst>
                                    </p:anim>
                                    <p:animEffect filter="fade" transition="in">
                                      <p:cBhvr>
                                        <p:cTn dur="500" id="205"/>
                                        <p:tgtEl>
                                          <p:spTgt spid="50"/>
                                        </p:tgtEl>
                                      </p:cBhvr>
                                    </p:animEffect>
                                  </p:childTnLst>
                                </p:cTn>
                              </p:par>
                              <p:par>
                                <p:cTn fill="hold" grpId="0" id="206" nodeType="withEffect" presetClass="entr" presetID="53" presetSubtype="0">
                                  <p:stCondLst>
                                    <p:cond delay="0"/>
                                  </p:stCondLst>
                                  <p:childTnLst>
                                    <p:set>
                                      <p:cBhvr>
                                        <p:cTn dur="1" fill="hold" id="207">
                                          <p:stCondLst>
                                            <p:cond delay="0"/>
                                          </p:stCondLst>
                                        </p:cTn>
                                        <p:tgtEl>
                                          <p:spTgt spid="57"/>
                                        </p:tgtEl>
                                        <p:attrNameLst>
                                          <p:attrName>style.visibility</p:attrName>
                                        </p:attrNameLst>
                                      </p:cBhvr>
                                      <p:to>
                                        <p:strVal val="visible"/>
                                      </p:to>
                                    </p:set>
                                    <p:anim calcmode="lin" valueType="num">
                                      <p:cBhvr>
                                        <p:cTn dur="500" fill="hold" id="208"/>
                                        <p:tgtEl>
                                          <p:spTgt spid="57"/>
                                        </p:tgtEl>
                                        <p:attrNameLst>
                                          <p:attrName>ppt_w</p:attrName>
                                        </p:attrNameLst>
                                      </p:cBhvr>
                                      <p:tavLst>
                                        <p:tav tm="0">
                                          <p:val>
                                            <p:fltVal val="0"/>
                                          </p:val>
                                        </p:tav>
                                        <p:tav tm="100000">
                                          <p:val>
                                            <p:strVal val="#ppt_w"/>
                                          </p:val>
                                        </p:tav>
                                      </p:tavLst>
                                    </p:anim>
                                    <p:anim calcmode="lin" valueType="num">
                                      <p:cBhvr>
                                        <p:cTn dur="500" fill="hold" id="209"/>
                                        <p:tgtEl>
                                          <p:spTgt spid="57"/>
                                        </p:tgtEl>
                                        <p:attrNameLst>
                                          <p:attrName>ppt_h</p:attrName>
                                        </p:attrNameLst>
                                      </p:cBhvr>
                                      <p:tavLst>
                                        <p:tav tm="0">
                                          <p:val>
                                            <p:fltVal val="0"/>
                                          </p:val>
                                        </p:tav>
                                        <p:tav tm="100000">
                                          <p:val>
                                            <p:strVal val="#ppt_h"/>
                                          </p:val>
                                        </p:tav>
                                      </p:tavLst>
                                    </p:anim>
                                    <p:animEffect filter="fade" transition="in">
                                      <p:cBhvr>
                                        <p:cTn dur="500" id="210"/>
                                        <p:tgtEl>
                                          <p:spTgt spid="57"/>
                                        </p:tgtEl>
                                      </p:cBhvr>
                                    </p:animEffect>
                                  </p:childTnLst>
                                </p:cTn>
                              </p:par>
                              <p:par>
                                <p:cTn fill="hold" grpId="0" id="211" nodeType="withEffect" presetClass="entr" presetID="53" presetSubtype="0">
                                  <p:stCondLst>
                                    <p:cond delay="0"/>
                                  </p:stCondLst>
                                  <p:childTnLst>
                                    <p:set>
                                      <p:cBhvr>
                                        <p:cTn dur="1" fill="hold" id="212">
                                          <p:stCondLst>
                                            <p:cond delay="0"/>
                                          </p:stCondLst>
                                        </p:cTn>
                                        <p:tgtEl>
                                          <p:spTgt spid="61"/>
                                        </p:tgtEl>
                                        <p:attrNameLst>
                                          <p:attrName>style.visibility</p:attrName>
                                        </p:attrNameLst>
                                      </p:cBhvr>
                                      <p:to>
                                        <p:strVal val="visible"/>
                                      </p:to>
                                    </p:set>
                                    <p:anim calcmode="lin" valueType="num">
                                      <p:cBhvr>
                                        <p:cTn dur="500" fill="hold" id="213"/>
                                        <p:tgtEl>
                                          <p:spTgt spid="61"/>
                                        </p:tgtEl>
                                        <p:attrNameLst>
                                          <p:attrName>ppt_w</p:attrName>
                                        </p:attrNameLst>
                                      </p:cBhvr>
                                      <p:tavLst>
                                        <p:tav tm="0">
                                          <p:val>
                                            <p:fltVal val="0"/>
                                          </p:val>
                                        </p:tav>
                                        <p:tav tm="100000">
                                          <p:val>
                                            <p:strVal val="#ppt_w"/>
                                          </p:val>
                                        </p:tav>
                                      </p:tavLst>
                                    </p:anim>
                                    <p:anim calcmode="lin" valueType="num">
                                      <p:cBhvr>
                                        <p:cTn dur="500" fill="hold" id="214"/>
                                        <p:tgtEl>
                                          <p:spTgt spid="61"/>
                                        </p:tgtEl>
                                        <p:attrNameLst>
                                          <p:attrName>ppt_h</p:attrName>
                                        </p:attrNameLst>
                                      </p:cBhvr>
                                      <p:tavLst>
                                        <p:tav tm="0">
                                          <p:val>
                                            <p:fltVal val="0"/>
                                          </p:val>
                                        </p:tav>
                                        <p:tav tm="100000">
                                          <p:val>
                                            <p:strVal val="#ppt_h"/>
                                          </p:val>
                                        </p:tav>
                                      </p:tavLst>
                                    </p:anim>
                                    <p:animEffect filter="fade" transition="in">
                                      <p:cBhvr>
                                        <p:cTn dur="500" id="215"/>
                                        <p:tgtEl>
                                          <p:spTgt spid="61"/>
                                        </p:tgtEl>
                                      </p:cBhvr>
                                    </p:animEffect>
                                  </p:childTnLst>
                                </p:cTn>
                              </p:par>
                            </p:childTnLst>
                          </p:cTn>
                        </p:par>
                        <p:par>
                          <p:cTn fill="hold" id="216" nodeType="afterGroup">
                            <p:stCondLst>
                              <p:cond delay="4000"/>
                            </p:stCondLst>
                            <p:childTnLst>
                              <p:par>
                                <p:cTn fill="hold" grpId="0" id="217" nodeType="afterEffect" presetClass="entr" presetID="53" presetSubtype="0">
                                  <p:stCondLst>
                                    <p:cond delay="0"/>
                                  </p:stCondLst>
                                  <p:childTnLst>
                                    <p:set>
                                      <p:cBhvr>
                                        <p:cTn dur="1" fill="hold" id="218">
                                          <p:stCondLst>
                                            <p:cond delay="0"/>
                                          </p:stCondLst>
                                        </p:cTn>
                                        <p:tgtEl>
                                          <p:spTgt spid="76">
                                            <p:txEl>
                                              <p:pRg end="0" st="0"/>
                                            </p:txEl>
                                          </p:spTgt>
                                        </p:tgtEl>
                                        <p:attrNameLst>
                                          <p:attrName>style.visibility</p:attrName>
                                        </p:attrNameLst>
                                      </p:cBhvr>
                                      <p:to>
                                        <p:strVal val="visible"/>
                                      </p:to>
                                    </p:set>
                                    <p:anim calcmode="lin" valueType="num">
                                      <p:cBhvr>
                                        <p:cTn dur="500" fill="hold" id="219"/>
                                        <p:tgtEl>
                                          <p:spTgt spid="76">
                                            <p:txEl>
                                              <p:pRg end="0" st="0"/>
                                            </p:txEl>
                                          </p:spTgt>
                                        </p:tgtEl>
                                        <p:attrNameLst>
                                          <p:attrName>ppt_w</p:attrName>
                                        </p:attrNameLst>
                                      </p:cBhvr>
                                      <p:tavLst>
                                        <p:tav tm="0">
                                          <p:val>
                                            <p:fltVal val="0"/>
                                          </p:val>
                                        </p:tav>
                                        <p:tav tm="100000">
                                          <p:val>
                                            <p:strVal val="#ppt_w"/>
                                          </p:val>
                                        </p:tav>
                                      </p:tavLst>
                                    </p:anim>
                                    <p:anim calcmode="lin" valueType="num">
                                      <p:cBhvr>
                                        <p:cTn dur="500" fill="hold" id="220"/>
                                        <p:tgtEl>
                                          <p:spTgt spid="76">
                                            <p:txEl>
                                              <p:pRg end="0" st="0"/>
                                            </p:txEl>
                                          </p:spTgt>
                                        </p:tgtEl>
                                        <p:attrNameLst>
                                          <p:attrName>ppt_h</p:attrName>
                                        </p:attrNameLst>
                                      </p:cBhvr>
                                      <p:tavLst>
                                        <p:tav tm="0">
                                          <p:val>
                                            <p:fltVal val="0"/>
                                          </p:val>
                                        </p:tav>
                                        <p:tav tm="100000">
                                          <p:val>
                                            <p:strVal val="#ppt_h"/>
                                          </p:val>
                                        </p:tav>
                                      </p:tavLst>
                                    </p:anim>
                                    <p:animEffect filter="fade" transition="in">
                                      <p:cBhvr>
                                        <p:cTn dur="500" id="221"/>
                                        <p:tgtEl>
                                          <p:spTgt spid="76">
                                            <p:txEl>
                                              <p:pRg end="0" st="0"/>
                                            </p:txEl>
                                          </p:spTgt>
                                        </p:tgtEl>
                                      </p:cBhvr>
                                    </p:animEffect>
                                  </p:childTnLst>
                                </p:cTn>
                              </p:par>
                            </p:childTnLst>
                          </p:cTn>
                        </p:par>
                        <p:par>
                          <p:cTn fill="hold" id="222" nodeType="afterGroup">
                            <p:stCondLst>
                              <p:cond delay="4500"/>
                            </p:stCondLst>
                            <p:childTnLst>
                              <p:par>
                                <p:cTn fill="hold" grpId="0" id="223" nodeType="afterEffect" presetClass="entr" presetID="22" presetSubtype="4">
                                  <p:stCondLst>
                                    <p:cond delay="0"/>
                                  </p:stCondLst>
                                  <p:childTnLst>
                                    <p:set>
                                      <p:cBhvr>
                                        <p:cTn dur="1" fill="hold" id="224">
                                          <p:stCondLst>
                                            <p:cond delay="0"/>
                                          </p:stCondLst>
                                        </p:cTn>
                                        <p:tgtEl>
                                          <p:spTgt spid="77">
                                            <p:txEl>
                                              <p:pRg end="0" st="0"/>
                                            </p:txEl>
                                          </p:spTgt>
                                        </p:tgtEl>
                                        <p:attrNameLst>
                                          <p:attrName>style.visibility</p:attrName>
                                        </p:attrNameLst>
                                      </p:cBhvr>
                                      <p:to>
                                        <p:strVal val="visible"/>
                                      </p:to>
                                    </p:set>
                                    <p:animEffect filter="wipe(down)" transition="in">
                                      <p:cBhvr>
                                        <p:cTn dur="500" id="225"/>
                                        <p:tgtEl>
                                          <p:spTgt spid="77">
                                            <p:txEl>
                                              <p:pRg end="0" st="0"/>
                                            </p:txEl>
                                          </p:spTgt>
                                        </p:tgtEl>
                                      </p:cBhvr>
                                    </p:animEffect>
                                  </p:childTnLst>
                                </p:cTn>
                              </p:par>
                            </p:childTnLst>
                          </p:cTn>
                        </p:par>
                        <p:par>
                          <p:cTn fill="hold" id="226" nodeType="afterGroup">
                            <p:stCondLst>
                              <p:cond delay="5000"/>
                            </p:stCondLst>
                            <p:childTnLst>
                              <p:par>
                                <p:cTn fill="hold" grpId="0" id="227" nodeType="afterEffect" presetClass="entr" presetID="53" presetSubtype="0">
                                  <p:stCondLst>
                                    <p:cond delay="0"/>
                                  </p:stCondLst>
                                  <p:childTnLst>
                                    <p:set>
                                      <p:cBhvr>
                                        <p:cTn dur="1" fill="hold" id="228">
                                          <p:stCondLst>
                                            <p:cond delay="0"/>
                                          </p:stCondLst>
                                        </p:cTn>
                                        <p:tgtEl>
                                          <p:spTgt spid="78">
                                            <p:txEl>
                                              <p:pRg end="0" st="0"/>
                                            </p:txEl>
                                          </p:spTgt>
                                        </p:tgtEl>
                                        <p:attrNameLst>
                                          <p:attrName>style.visibility</p:attrName>
                                        </p:attrNameLst>
                                      </p:cBhvr>
                                      <p:to>
                                        <p:strVal val="visible"/>
                                      </p:to>
                                    </p:set>
                                    <p:anim calcmode="lin" valueType="num">
                                      <p:cBhvr>
                                        <p:cTn dur="500" fill="hold" id="229"/>
                                        <p:tgtEl>
                                          <p:spTgt spid="78">
                                            <p:txEl>
                                              <p:pRg end="0" st="0"/>
                                            </p:txEl>
                                          </p:spTgt>
                                        </p:tgtEl>
                                        <p:attrNameLst>
                                          <p:attrName>ppt_w</p:attrName>
                                        </p:attrNameLst>
                                      </p:cBhvr>
                                      <p:tavLst>
                                        <p:tav tm="0">
                                          <p:val>
                                            <p:fltVal val="0"/>
                                          </p:val>
                                        </p:tav>
                                        <p:tav tm="100000">
                                          <p:val>
                                            <p:strVal val="#ppt_w"/>
                                          </p:val>
                                        </p:tav>
                                      </p:tavLst>
                                    </p:anim>
                                    <p:anim calcmode="lin" valueType="num">
                                      <p:cBhvr>
                                        <p:cTn dur="500" fill="hold" id="230"/>
                                        <p:tgtEl>
                                          <p:spTgt spid="78">
                                            <p:txEl>
                                              <p:pRg end="0" st="0"/>
                                            </p:txEl>
                                          </p:spTgt>
                                        </p:tgtEl>
                                        <p:attrNameLst>
                                          <p:attrName>ppt_h</p:attrName>
                                        </p:attrNameLst>
                                      </p:cBhvr>
                                      <p:tavLst>
                                        <p:tav tm="0">
                                          <p:val>
                                            <p:fltVal val="0"/>
                                          </p:val>
                                        </p:tav>
                                        <p:tav tm="100000">
                                          <p:val>
                                            <p:strVal val="#ppt_h"/>
                                          </p:val>
                                        </p:tav>
                                      </p:tavLst>
                                    </p:anim>
                                    <p:animEffect filter="fade" transition="in">
                                      <p:cBhvr>
                                        <p:cTn dur="500" id="231"/>
                                        <p:tgtEl>
                                          <p:spTgt spid="78">
                                            <p:txEl>
                                              <p:pRg end="0" st="0"/>
                                            </p:txEl>
                                          </p:spTgt>
                                        </p:tgtEl>
                                      </p:cBhvr>
                                    </p:animEffect>
                                  </p:childTnLst>
                                </p:cTn>
                              </p:par>
                            </p:childTnLst>
                          </p:cTn>
                        </p:par>
                        <p:par>
                          <p:cTn fill="hold" id="232" nodeType="afterGroup">
                            <p:stCondLst>
                              <p:cond delay="5500"/>
                            </p:stCondLst>
                            <p:childTnLst>
                              <p:par>
                                <p:cTn fill="hold" grpId="0" id="233" nodeType="afterEffect" presetClass="entr" presetID="22" presetSubtype="4">
                                  <p:stCondLst>
                                    <p:cond delay="0"/>
                                  </p:stCondLst>
                                  <p:childTnLst>
                                    <p:set>
                                      <p:cBhvr>
                                        <p:cTn dur="1" fill="hold" id="234">
                                          <p:stCondLst>
                                            <p:cond delay="0"/>
                                          </p:stCondLst>
                                        </p:cTn>
                                        <p:tgtEl>
                                          <p:spTgt spid="79">
                                            <p:txEl>
                                              <p:pRg end="0" st="0"/>
                                            </p:txEl>
                                          </p:spTgt>
                                        </p:tgtEl>
                                        <p:attrNameLst>
                                          <p:attrName>style.visibility</p:attrName>
                                        </p:attrNameLst>
                                      </p:cBhvr>
                                      <p:to>
                                        <p:strVal val="visible"/>
                                      </p:to>
                                    </p:set>
                                    <p:animEffect filter="wipe(down)" transition="in">
                                      <p:cBhvr>
                                        <p:cTn dur="500" id="235"/>
                                        <p:tgtEl>
                                          <p:spTgt spid="7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P grpId="0" spid="11"/>
      <p:bldP grpId="0" spid="12"/>
      <p:bldP grpId="0" spid="13"/>
      <p:bldP grpId="0" spid="14"/>
      <p:bldP grpId="0" spid="15"/>
      <p:bldP grpId="0" spid="16"/>
      <p:bldP grpId="0" spid="17"/>
      <p:bldP grpId="0" spid="18"/>
      <p:bldP grpId="0" spid="19"/>
      <p:bldP grpId="0" spid="20"/>
      <p:bldP grpId="0" spid="21"/>
      <p:bldP grpId="0" spid="22"/>
      <p:bldP grpId="0" spid="23"/>
      <p:bldP grpId="0" spid="28"/>
      <p:bldP grpId="0" spid="29"/>
      <p:bldP grpId="0" spid="30"/>
      <p:bldP grpId="0" spid="31"/>
      <p:bldP grpId="0" spid="32"/>
      <p:bldP grpId="0" spid="33"/>
      <p:bldP grpId="0" spid="34"/>
      <p:bldP grpId="0" spid="38"/>
      <p:bldP grpId="0" spid="39"/>
      <p:bldP grpId="0" spid="40"/>
      <p:bldP grpId="0" spid="44"/>
      <p:bldP grpId="0" spid="45"/>
      <p:bldP grpId="0" spid="46"/>
      <p:bldP grpId="0" spid="47"/>
      <p:bldP grpId="0" spid="48"/>
      <p:bldP grpId="0" spid="49"/>
      <p:bldP grpId="0" spid="50"/>
      <p:bldP grpId="0" spid="55"/>
      <p:bldP grpId="0" spid="56"/>
      <p:bldP grpId="0" spid="57"/>
      <p:bldP grpId="0" spid="58"/>
      <p:bldP grpId="0" spid="59"/>
      <p:bldP grpId="0" spid="60"/>
      <p:bldP grpId="0" spid="61"/>
      <p:bldP build="p" grpId="0" spid="76"/>
      <p:bldP build="p" grpId="0" spid="77"/>
      <p:bldP build="p" grpId="0" spid="78"/>
      <p:bldP build="p" grpId="0" spid="7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6"/>
          <p:cNvSpPr txBox="1"/>
          <p:nvPr/>
        </p:nvSpPr>
        <p:spPr>
          <a:xfrm>
            <a:off x="1775520" y="2317977"/>
            <a:ext cx="8704774" cy="416052"/>
          </a:xfrm>
          <a:prstGeom prst="rect">
            <a:avLst/>
          </a:prstGeom>
          <a:noFill/>
        </p:spPr>
        <p:txBody>
          <a:bodyPr bIns="0" lIns="0" rIns="0" rtlCol="0" tIns="0" wrap="square">
            <a:spAutoFit/>
          </a:bodyPr>
          <a:lstStyle/>
          <a:p>
            <a:pPr algn="ctr">
              <a:lnSpc>
                <a:spcPct val="130000"/>
              </a:lnSpc>
            </a:pPr>
            <a:r>
              <a:rPr altLang="en-US" lang="zh-CN" sz="105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公司培训工作要力争全面覆盖，重点突出，要在实际的培训工作中不断丰富培训内容，拓展培训形式，优化培训流程，明确培训目的，提高培训效果。企业赖以生存的是效益和效率，只有尊崇这两个法则才能维持企业自身的生命和未来发展，才能维系每一个人，</a:t>
            </a:r>
          </a:p>
        </p:txBody>
      </p:sp>
      <p:sp>
        <p:nvSpPr>
          <p:cNvPr id="8" name="TextBox 7"/>
          <p:cNvSpPr txBox="1"/>
          <p:nvPr/>
        </p:nvSpPr>
        <p:spPr>
          <a:xfrm>
            <a:off x="3503712" y="1853388"/>
            <a:ext cx="5112568" cy="396240"/>
          </a:xfrm>
          <a:prstGeom prst="rect">
            <a:avLst/>
          </a:prstGeom>
          <a:noFill/>
        </p:spPr>
        <p:txBody>
          <a:bodyPr bIns="0" lIns="0" rIns="0" rtlCol="0" tIns="0" wrap="square">
            <a:spAutoFit/>
          </a:bodyPr>
          <a:lstStyle/>
          <a:p>
            <a:pPr algn="ctr" lvl="0">
              <a:lnSpc>
                <a:spcPct val="130000"/>
              </a:lnSpc>
              <a:spcBef>
                <a:spcPct val="0"/>
              </a:spcBef>
              <a:defRPr/>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目标完成情况概述</a:t>
            </a:r>
          </a:p>
        </p:txBody>
      </p:sp>
      <p:grpSp>
        <p:nvGrpSpPr>
          <p:cNvPr id="9" name="组合 8"/>
          <p:cNvGrpSpPr/>
          <p:nvPr/>
        </p:nvGrpSpPr>
        <p:grpSpPr>
          <a:xfrm>
            <a:off x="1534753" y="3154171"/>
            <a:ext cx="1792053" cy="1218920"/>
            <a:chOff x="1533958" y="2724679"/>
            <a:chExt cx="1792053" cy="1218920"/>
          </a:xfrm>
          <a:solidFill>
            <a:srgbClr val="BA8F2D"/>
          </a:solidFill>
          <a:effectLst>
            <a:outerShdw algn="tl" blurRad="254000" dir="2700000" dist="63500" rotWithShape="0">
              <a:prstClr val="black">
                <a:alpha val="30000"/>
              </a:prstClr>
            </a:outerShdw>
          </a:effectLst>
        </p:grpSpPr>
        <p:sp>
          <p:nvSpPr>
            <p:cNvPr id="11" name="Freeform 5"/>
            <p:cNvSpPr>
              <a:spLocks noChangeAspect="1"/>
            </p:cNvSpPr>
            <p:nvPr/>
          </p:nvSpPr>
          <p:spPr bwMode="auto">
            <a:xfrm>
              <a:off x="1533958" y="2724679"/>
              <a:ext cx="1792053" cy="1218920"/>
            </a:xfrm>
            <a:custGeom>
              <a:gdLst>
                <a:gd fmla="*/ 368 w 7852" name="T0"/>
                <a:gd fmla="*/ 0 h 5322" name="T1"/>
                <a:gd fmla="*/ 7496 w 7852" name="T2"/>
                <a:gd fmla="*/ 0 h 5322" name="T3"/>
                <a:gd fmla="*/ 7497 w 7852" name="T4"/>
                <a:gd fmla="*/ 0 h 5322" name="T5"/>
                <a:gd fmla="*/ 7497 w 7852" name="T6"/>
                <a:gd fmla="*/ 0 h 5322" name="T7"/>
                <a:gd fmla="*/ 7852 w 7852" name="T8"/>
                <a:gd fmla="*/ 357 h 5322" name="T9"/>
                <a:gd fmla="*/ 7852 w 7852" name="T10"/>
                <a:gd fmla="*/ 363 h 5322" name="T11"/>
                <a:gd fmla="*/ 7852 w 7852" name="T12"/>
                <a:gd fmla="*/ 363 h 5322" name="T13"/>
                <a:gd fmla="*/ 7852 w 7852" name="T14"/>
                <a:gd fmla="*/ 3116 h 5322" name="T15"/>
                <a:gd fmla="*/ 7852 w 7852" name="T16"/>
                <a:gd fmla="*/ 3120 h 5322" name="T17"/>
                <a:gd fmla="*/ 7852 w 7852" name="T18"/>
                <a:gd fmla="*/ 3120 h 5322" name="T19"/>
                <a:gd fmla="*/ 7482 w 7852" name="T20"/>
                <a:gd fmla="*/ 3676 h 5322" name="T21"/>
                <a:gd fmla="*/ 4025 w 7852" name="T22"/>
                <a:gd fmla="*/ 5297 h 5322" name="T23"/>
                <a:gd fmla="*/ 4024 w 7852" name="T24"/>
                <a:gd fmla="*/ 5298 h 5322" name="T25"/>
                <a:gd fmla="*/ 3926 w 7852" name="T26"/>
                <a:gd fmla="*/ 5322 h 5322" name="T27"/>
                <a:gd fmla="*/ 3833 w 7852" name="T28"/>
                <a:gd fmla="*/ 5300 h 5322" name="T29"/>
                <a:gd fmla="*/ 378 w 7852" name="T30"/>
                <a:gd fmla="*/ 3680 h 5322" name="T31"/>
                <a:gd fmla="*/ 0 w 7852" name="T32"/>
                <a:gd fmla="*/ 3116 h 5322" name="T33"/>
                <a:gd fmla="*/ 0 w 7852" name="T34"/>
                <a:gd fmla="*/ 3099 h 5322" name="T35"/>
                <a:gd fmla="*/ 0 w 7852" name="T36"/>
                <a:gd fmla="*/ 3099 h 5322" name="T37"/>
                <a:gd fmla="*/ 0 w 7852" name="T38"/>
                <a:gd fmla="*/ 362 h 5322" name="T39"/>
                <a:gd fmla="*/ 0 w 7852" name="T40"/>
                <a:gd fmla="*/ 362 h 5322" name="T41"/>
                <a:gd fmla="*/ 0 w 7852" name="T42"/>
                <a:gd fmla="*/ 357 h 5322" name="T43"/>
                <a:gd fmla="*/ 357 w 7852" name="T44"/>
                <a:gd fmla="*/ 0 h 5322" name="T45"/>
                <a:gd fmla="*/ 368 w 7852" name="T46"/>
                <a:gd fmla="*/ 0 h 532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322" w="785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2" name="TextBox 11"/>
            <p:cNvSpPr txBox="1"/>
            <p:nvPr/>
          </p:nvSpPr>
          <p:spPr>
            <a:xfrm>
              <a:off x="1764599" y="2939449"/>
              <a:ext cx="1325880" cy="448056"/>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完成目标一</a:t>
              </a:r>
            </a:p>
          </p:txBody>
        </p:sp>
      </p:grpSp>
      <p:grpSp>
        <p:nvGrpSpPr>
          <p:cNvPr id="13" name="组合 12"/>
          <p:cNvGrpSpPr/>
          <p:nvPr/>
        </p:nvGrpSpPr>
        <p:grpSpPr>
          <a:xfrm>
            <a:off x="1127448" y="4585826"/>
            <a:ext cx="2601772" cy="1216883"/>
            <a:chOff x="1126654" y="4156333"/>
            <a:chExt cx="2601772" cy="1216883"/>
          </a:xfrm>
        </p:grpSpPr>
        <p:sp>
          <p:nvSpPr>
            <p:cNvPr id="14" name="圆角矩形 13"/>
            <p:cNvSpPr/>
            <p:nvPr/>
          </p:nvSpPr>
          <p:spPr>
            <a:xfrm>
              <a:off x="1126654" y="4156333"/>
              <a:ext cx="2601772" cy="1216883"/>
            </a:xfrm>
            <a:prstGeom prst="roundRect">
              <a:avLst>
                <a:gd fmla="val 50000" name="adj"/>
              </a:avLst>
            </a:prstGeom>
            <a:solidFill>
              <a:schemeClr val="bg1"/>
            </a:solidFill>
            <a:ln w="12700">
              <a:solidFill>
                <a:schemeClr val="bg1">
                  <a:lumMod val="8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p:txBody>
        </p:sp>
        <p:sp>
          <p:nvSpPr>
            <p:cNvPr id="15" name="TextBox 14"/>
            <p:cNvSpPr txBox="1"/>
            <p:nvPr/>
          </p:nvSpPr>
          <p:spPr>
            <a:xfrm>
              <a:off x="1427955" y="4492715"/>
              <a:ext cx="1898056" cy="685800"/>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a:t>
              </a:r>
            </a:p>
          </p:txBody>
        </p:sp>
      </p:grpSp>
      <p:grpSp>
        <p:nvGrpSpPr>
          <p:cNvPr id="16" name="组合 15"/>
          <p:cNvGrpSpPr/>
          <p:nvPr/>
        </p:nvGrpSpPr>
        <p:grpSpPr>
          <a:xfrm>
            <a:off x="3590187" y="4585826"/>
            <a:ext cx="2601772" cy="1216883"/>
            <a:chOff x="3589393" y="4156333"/>
            <a:chExt cx="2601772" cy="1216883"/>
          </a:xfrm>
        </p:grpSpPr>
        <p:sp>
          <p:nvSpPr>
            <p:cNvPr id="17" name="圆角矩形 16"/>
            <p:cNvSpPr/>
            <p:nvPr/>
          </p:nvSpPr>
          <p:spPr>
            <a:xfrm>
              <a:off x="3589393" y="4156333"/>
              <a:ext cx="2601772" cy="1216883"/>
            </a:xfrm>
            <a:prstGeom prst="roundRect">
              <a:avLst>
                <a:gd fmla="val 50000" name="adj"/>
              </a:avLst>
            </a:prstGeom>
            <a:solidFill>
              <a:schemeClr val="bg1"/>
            </a:solidFill>
            <a:ln w="12700">
              <a:solidFill>
                <a:schemeClr val="bg1">
                  <a:lumMod val="8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p:txBody>
        </p:sp>
        <p:sp>
          <p:nvSpPr>
            <p:cNvPr id="18" name="TextBox 17"/>
            <p:cNvSpPr txBox="1"/>
            <p:nvPr/>
          </p:nvSpPr>
          <p:spPr>
            <a:xfrm>
              <a:off x="3941250" y="4492715"/>
              <a:ext cx="1898056" cy="685800"/>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a:t>
              </a:r>
            </a:p>
          </p:txBody>
        </p:sp>
      </p:grpSp>
      <p:grpSp>
        <p:nvGrpSpPr>
          <p:cNvPr id="19" name="组合 18"/>
          <p:cNvGrpSpPr/>
          <p:nvPr/>
        </p:nvGrpSpPr>
        <p:grpSpPr>
          <a:xfrm>
            <a:off x="6052927" y="4585826"/>
            <a:ext cx="2601772" cy="1216883"/>
            <a:chOff x="6052133" y="4156333"/>
            <a:chExt cx="2601772" cy="1216883"/>
          </a:xfrm>
        </p:grpSpPr>
        <p:sp>
          <p:nvSpPr>
            <p:cNvPr id="20" name="圆角矩形 19"/>
            <p:cNvSpPr/>
            <p:nvPr/>
          </p:nvSpPr>
          <p:spPr>
            <a:xfrm>
              <a:off x="6052133" y="4156333"/>
              <a:ext cx="2601772" cy="1216883"/>
            </a:xfrm>
            <a:prstGeom prst="roundRect">
              <a:avLst>
                <a:gd fmla="val 50000" name="adj"/>
              </a:avLst>
            </a:prstGeom>
            <a:solidFill>
              <a:schemeClr val="bg1"/>
            </a:solidFill>
            <a:ln w="12700">
              <a:solidFill>
                <a:schemeClr val="bg1">
                  <a:lumMod val="8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p:txBody>
        </p:sp>
        <p:sp>
          <p:nvSpPr>
            <p:cNvPr id="21" name="TextBox 20"/>
            <p:cNvSpPr txBox="1"/>
            <p:nvPr/>
          </p:nvSpPr>
          <p:spPr>
            <a:xfrm>
              <a:off x="6403989" y="4492715"/>
              <a:ext cx="1898056" cy="685800"/>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a:t>
              </a:r>
            </a:p>
          </p:txBody>
        </p:sp>
      </p:grpSp>
      <p:grpSp>
        <p:nvGrpSpPr>
          <p:cNvPr id="22" name="组合 21"/>
          <p:cNvGrpSpPr/>
          <p:nvPr/>
        </p:nvGrpSpPr>
        <p:grpSpPr>
          <a:xfrm>
            <a:off x="8515666" y="4585826"/>
            <a:ext cx="2601772" cy="1216883"/>
            <a:chOff x="8514872" y="4156333"/>
            <a:chExt cx="2601772" cy="1216883"/>
          </a:xfrm>
        </p:grpSpPr>
        <p:sp>
          <p:nvSpPr>
            <p:cNvPr id="23" name="圆角矩形 22"/>
            <p:cNvSpPr/>
            <p:nvPr/>
          </p:nvSpPr>
          <p:spPr>
            <a:xfrm>
              <a:off x="8514872" y="4156333"/>
              <a:ext cx="2601772" cy="1216883"/>
            </a:xfrm>
            <a:prstGeom prst="roundRect">
              <a:avLst>
                <a:gd fmla="val 50000" name="adj"/>
              </a:avLst>
            </a:prstGeom>
            <a:solidFill>
              <a:schemeClr val="bg1"/>
            </a:solidFill>
            <a:ln w="12700">
              <a:solidFill>
                <a:schemeClr val="bg1">
                  <a:lumMod val="8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p:txBody>
        </p:sp>
        <p:sp>
          <p:nvSpPr>
            <p:cNvPr id="24" name="TextBox 23"/>
            <p:cNvSpPr txBox="1"/>
            <p:nvPr/>
          </p:nvSpPr>
          <p:spPr>
            <a:xfrm>
              <a:off x="8866730" y="4492715"/>
              <a:ext cx="1898056" cy="685800"/>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a:t>
              </a:r>
            </a:p>
          </p:txBody>
        </p:sp>
      </p:grpSp>
      <p:grpSp>
        <p:nvGrpSpPr>
          <p:cNvPr id="25" name="组合 24"/>
          <p:cNvGrpSpPr/>
          <p:nvPr/>
        </p:nvGrpSpPr>
        <p:grpSpPr>
          <a:xfrm>
            <a:off x="3997493" y="3154171"/>
            <a:ext cx="1792053" cy="1218920"/>
            <a:chOff x="3996698" y="2724679"/>
            <a:chExt cx="1792053" cy="1218920"/>
          </a:xfrm>
          <a:solidFill>
            <a:srgbClr val="2A3246"/>
          </a:solidFill>
          <a:effectLst>
            <a:outerShdw algn="tl" blurRad="254000" dir="2700000" dist="63500" rotWithShape="0">
              <a:prstClr val="black">
                <a:alpha val="30000"/>
              </a:prstClr>
            </a:outerShdw>
          </a:effectLst>
        </p:grpSpPr>
        <p:sp>
          <p:nvSpPr>
            <p:cNvPr id="26" name="Freeform 5"/>
            <p:cNvSpPr>
              <a:spLocks noChangeAspect="1"/>
            </p:cNvSpPr>
            <p:nvPr/>
          </p:nvSpPr>
          <p:spPr bwMode="auto">
            <a:xfrm>
              <a:off x="3996698" y="2724679"/>
              <a:ext cx="1792053" cy="1218920"/>
            </a:xfrm>
            <a:custGeom>
              <a:gdLst>
                <a:gd fmla="*/ 368 w 7852" name="T0"/>
                <a:gd fmla="*/ 0 h 5322" name="T1"/>
                <a:gd fmla="*/ 7496 w 7852" name="T2"/>
                <a:gd fmla="*/ 0 h 5322" name="T3"/>
                <a:gd fmla="*/ 7497 w 7852" name="T4"/>
                <a:gd fmla="*/ 0 h 5322" name="T5"/>
                <a:gd fmla="*/ 7497 w 7852" name="T6"/>
                <a:gd fmla="*/ 0 h 5322" name="T7"/>
                <a:gd fmla="*/ 7852 w 7852" name="T8"/>
                <a:gd fmla="*/ 357 h 5322" name="T9"/>
                <a:gd fmla="*/ 7852 w 7852" name="T10"/>
                <a:gd fmla="*/ 363 h 5322" name="T11"/>
                <a:gd fmla="*/ 7852 w 7852" name="T12"/>
                <a:gd fmla="*/ 363 h 5322" name="T13"/>
                <a:gd fmla="*/ 7852 w 7852" name="T14"/>
                <a:gd fmla="*/ 3116 h 5322" name="T15"/>
                <a:gd fmla="*/ 7852 w 7852" name="T16"/>
                <a:gd fmla="*/ 3120 h 5322" name="T17"/>
                <a:gd fmla="*/ 7852 w 7852" name="T18"/>
                <a:gd fmla="*/ 3120 h 5322" name="T19"/>
                <a:gd fmla="*/ 7482 w 7852" name="T20"/>
                <a:gd fmla="*/ 3676 h 5322" name="T21"/>
                <a:gd fmla="*/ 4025 w 7852" name="T22"/>
                <a:gd fmla="*/ 5297 h 5322" name="T23"/>
                <a:gd fmla="*/ 4024 w 7852" name="T24"/>
                <a:gd fmla="*/ 5298 h 5322" name="T25"/>
                <a:gd fmla="*/ 3926 w 7852" name="T26"/>
                <a:gd fmla="*/ 5322 h 5322" name="T27"/>
                <a:gd fmla="*/ 3833 w 7852" name="T28"/>
                <a:gd fmla="*/ 5300 h 5322" name="T29"/>
                <a:gd fmla="*/ 378 w 7852" name="T30"/>
                <a:gd fmla="*/ 3680 h 5322" name="T31"/>
                <a:gd fmla="*/ 0 w 7852" name="T32"/>
                <a:gd fmla="*/ 3116 h 5322" name="T33"/>
                <a:gd fmla="*/ 0 w 7852" name="T34"/>
                <a:gd fmla="*/ 3099 h 5322" name="T35"/>
                <a:gd fmla="*/ 0 w 7852" name="T36"/>
                <a:gd fmla="*/ 3099 h 5322" name="T37"/>
                <a:gd fmla="*/ 0 w 7852" name="T38"/>
                <a:gd fmla="*/ 362 h 5322" name="T39"/>
                <a:gd fmla="*/ 0 w 7852" name="T40"/>
                <a:gd fmla="*/ 362 h 5322" name="T41"/>
                <a:gd fmla="*/ 0 w 7852" name="T42"/>
                <a:gd fmla="*/ 357 h 5322" name="T43"/>
                <a:gd fmla="*/ 357 w 7852" name="T44"/>
                <a:gd fmla="*/ 0 h 5322" name="T45"/>
                <a:gd fmla="*/ 368 w 7852" name="T46"/>
                <a:gd fmla="*/ 0 h 532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322" w="785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7" name="TextBox 26"/>
            <p:cNvSpPr txBox="1"/>
            <p:nvPr/>
          </p:nvSpPr>
          <p:spPr>
            <a:xfrm>
              <a:off x="4227337" y="2939449"/>
              <a:ext cx="1325880" cy="448056"/>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完成目标二</a:t>
              </a:r>
            </a:p>
          </p:txBody>
        </p:sp>
      </p:grpSp>
      <p:grpSp>
        <p:nvGrpSpPr>
          <p:cNvPr id="28" name="组合 27"/>
          <p:cNvGrpSpPr/>
          <p:nvPr/>
        </p:nvGrpSpPr>
        <p:grpSpPr>
          <a:xfrm>
            <a:off x="6455342" y="3154171"/>
            <a:ext cx="1792053" cy="1218920"/>
            <a:chOff x="6454547" y="2724679"/>
            <a:chExt cx="1792053" cy="1218920"/>
          </a:xfrm>
          <a:solidFill>
            <a:srgbClr val="BA8F2D"/>
          </a:solidFill>
          <a:effectLst>
            <a:outerShdw algn="tl" blurRad="254000" dir="2700000" dist="63500" rotWithShape="0">
              <a:prstClr val="black">
                <a:alpha val="30000"/>
              </a:prstClr>
            </a:outerShdw>
          </a:effectLst>
        </p:grpSpPr>
        <p:sp>
          <p:nvSpPr>
            <p:cNvPr id="29" name="Freeform 5"/>
            <p:cNvSpPr>
              <a:spLocks noChangeAspect="1"/>
            </p:cNvSpPr>
            <p:nvPr/>
          </p:nvSpPr>
          <p:spPr bwMode="auto">
            <a:xfrm>
              <a:off x="6454547" y="2724679"/>
              <a:ext cx="1792053" cy="1218920"/>
            </a:xfrm>
            <a:custGeom>
              <a:gdLst>
                <a:gd fmla="*/ 368 w 7852" name="T0"/>
                <a:gd fmla="*/ 0 h 5322" name="T1"/>
                <a:gd fmla="*/ 7496 w 7852" name="T2"/>
                <a:gd fmla="*/ 0 h 5322" name="T3"/>
                <a:gd fmla="*/ 7497 w 7852" name="T4"/>
                <a:gd fmla="*/ 0 h 5322" name="T5"/>
                <a:gd fmla="*/ 7497 w 7852" name="T6"/>
                <a:gd fmla="*/ 0 h 5322" name="T7"/>
                <a:gd fmla="*/ 7852 w 7852" name="T8"/>
                <a:gd fmla="*/ 357 h 5322" name="T9"/>
                <a:gd fmla="*/ 7852 w 7852" name="T10"/>
                <a:gd fmla="*/ 363 h 5322" name="T11"/>
                <a:gd fmla="*/ 7852 w 7852" name="T12"/>
                <a:gd fmla="*/ 363 h 5322" name="T13"/>
                <a:gd fmla="*/ 7852 w 7852" name="T14"/>
                <a:gd fmla="*/ 3116 h 5322" name="T15"/>
                <a:gd fmla="*/ 7852 w 7852" name="T16"/>
                <a:gd fmla="*/ 3120 h 5322" name="T17"/>
                <a:gd fmla="*/ 7852 w 7852" name="T18"/>
                <a:gd fmla="*/ 3120 h 5322" name="T19"/>
                <a:gd fmla="*/ 7482 w 7852" name="T20"/>
                <a:gd fmla="*/ 3676 h 5322" name="T21"/>
                <a:gd fmla="*/ 4025 w 7852" name="T22"/>
                <a:gd fmla="*/ 5297 h 5322" name="T23"/>
                <a:gd fmla="*/ 4024 w 7852" name="T24"/>
                <a:gd fmla="*/ 5298 h 5322" name="T25"/>
                <a:gd fmla="*/ 3926 w 7852" name="T26"/>
                <a:gd fmla="*/ 5322 h 5322" name="T27"/>
                <a:gd fmla="*/ 3833 w 7852" name="T28"/>
                <a:gd fmla="*/ 5300 h 5322" name="T29"/>
                <a:gd fmla="*/ 378 w 7852" name="T30"/>
                <a:gd fmla="*/ 3680 h 5322" name="T31"/>
                <a:gd fmla="*/ 0 w 7852" name="T32"/>
                <a:gd fmla="*/ 3116 h 5322" name="T33"/>
                <a:gd fmla="*/ 0 w 7852" name="T34"/>
                <a:gd fmla="*/ 3099 h 5322" name="T35"/>
                <a:gd fmla="*/ 0 w 7852" name="T36"/>
                <a:gd fmla="*/ 3099 h 5322" name="T37"/>
                <a:gd fmla="*/ 0 w 7852" name="T38"/>
                <a:gd fmla="*/ 362 h 5322" name="T39"/>
                <a:gd fmla="*/ 0 w 7852" name="T40"/>
                <a:gd fmla="*/ 362 h 5322" name="T41"/>
                <a:gd fmla="*/ 0 w 7852" name="T42"/>
                <a:gd fmla="*/ 357 h 5322" name="T43"/>
                <a:gd fmla="*/ 357 w 7852" name="T44"/>
                <a:gd fmla="*/ 0 h 5322" name="T45"/>
                <a:gd fmla="*/ 368 w 7852" name="T46"/>
                <a:gd fmla="*/ 0 h 532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322" w="785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30" name="TextBox 29"/>
            <p:cNvSpPr txBox="1"/>
            <p:nvPr/>
          </p:nvSpPr>
          <p:spPr>
            <a:xfrm>
              <a:off x="6690078" y="2939449"/>
              <a:ext cx="1325880" cy="448056"/>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完成目标三</a:t>
              </a:r>
            </a:p>
          </p:txBody>
        </p:sp>
      </p:grpSp>
      <p:grpSp>
        <p:nvGrpSpPr>
          <p:cNvPr id="31" name="组合 30"/>
          <p:cNvGrpSpPr/>
          <p:nvPr/>
        </p:nvGrpSpPr>
        <p:grpSpPr>
          <a:xfrm>
            <a:off x="8918081" y="3154171"/>
            <a:ext cx="1792053" cy="1218920"/>
            <a:chOff x="8917286" y="2724679"/>
            <a:chExt cx="1792053" cy="1218920"/>
          </a:xfrm>
          <a:solidFill>
            <a:srgbClr val="2A3246"/>
          </a:solidFill>
          <a:effectLst>
            <a:outerShdw algn="tl" blurRad="254000" dir="2700000" dist="63500" rotWithShape="0">
              <a:prstClr val="black">
                <a:alpha val="30000"/>
              </a:prstClr>
            </a:outerShdw>
          </a:effectLst>
        </p:grpSpPr>
        <p:sp>
          <p:nvSpPr>
            <p:cNvPr id="32" name="Freeform 5"/>
            <p:cNvSpPr>
              <a:spLocks noChangeAspect="1"/>
            </p:cNvSpPr>
            <p:nvPr/>
          </p:nvSpPr>
          <p:spPr bwMode="auto">
            <a:xfrm>
              <a:off x="8917286" y="2724679"/>
              <a:ext cx="1792053" cy="1218920"/>
            </a:xfrm>
            <a:custGeom>
              <a:gdLst>
                <a:gd fmla="*/ 368 w 7852" name="T0"/>
                <a:gd fmla="*/ 0 h 5322" name="T1"/>
                <a:gd fmla="*/ 7496 w 7852" name="T2"/>
                <a:gd fmla="*/ 0 h 5322" name="T3"/>
                <a:gd fmla="*/ 7497 w 7852" name="T4"/>
                <a:gd fmla="*/ 0 h 5322" name="T5"/>
                <a:gd fmla="*/ 7497 w 7852" name="T6"/>
                <a:gd fmla="*/ 0 h 5322" name="T7"/>
                <a:gd fmla="*/ 7852 w 7852" name="T8"/>
                <a:gd fmla="*/ 357 h 5322" name="T9"/>
                <a:gd fmla="*/ 7852 w 7852" name="T10"/>
                <a:gd fmla="*/ 363 h 5322" name="T11"/>
                <a:gd fmla="*/ 7852 w 7852" name="T12"/>
                <a:gd fmla="*/ 363 h 5322" name="T13"/>
                <a:gd fmla="*/ 7852 w 7852" name="T14"/>
                <a:gd fmla="*/ 3116 h 5322" name="T15"/>
                <a:gd fmla="*/ 7852 w 7852" name="T16"/>
                <a:gd fmla="*/ 3120 h 5322" name="T17"/>
                <a:gd fmla="*/ 7852 w 7852" name="T18"/>
                <a:gd fmla="*/ 3120 h 5322" name="T19"/>
                <a:gd fmla="*/ 7482 w 7852" name="T20"/>
                <a:gd fmla="*/ 3676 h 5322" name="T21"/>
                <a:gd fmla="*/ 4025 w 7852" name="T22"/>
                <a:gd fmla="*/ 5297 h 5322" name="T23"/>
                <a:gd fmla="*/ 4024 w 7852" name="T24"/>
                <a:gd fmla="*/ 5298 h 5322" name="T25"/>
                <a:gd fmla="*/ 3926 w 7852" name="T26"/>
                <a:gd fmla="*/ 5322 h 5322" name="T27"/>
                <a:gd fmla="*/ 3833 w 7852" name="T28"/>
                <a:gd fmla="*/ 5300 h 5322" name="T29"/>
                <a:gd fmla="*/ 378 w 7852" name="T30"/>
                <a:gd fmla="*/ 3680 h 5322" name="T31"/>
                <a:gd fmla="*/ 0 w 7852" name="T32"/>
                <a:gd fmla="*/ 3116 h 5322" name="T33"/>
                <a:gd fmla="*/ 0 w 7852" name="T34"/>
                <a:gd fmla="*/ 3099 h 5322" name="T35"/>
                <a:gd fmla="*/ 0 w 7852" name="T36"/>
                <a:gd fmla="*/ 3099 h 5322" name="T37"/>
                <a:gd fmla="*/ 0 w 7852" name="T38"/>
                <a:gd fmla="*/ 362 h 5322" name="T39"/>
                <a:gd fmla="*/ 0 w 7852" name="T40"/>
                <a:gd fmla="*/ 362 h 5322" name="T41"/>
                <a:gd fmla="*/ 0 w 7852" name="T42"/>
                <a:gd fmla="*/ 357 h 5322" name="T43"/>
                <a:gd fmla="*/ 357 w 7852" name="T44"/>
                <a:gd fmla="*/ 0 h 5322" name="T45"/>
                <a:gd fmla="*/ 368 w 7852" name="T46"/>
                <a:gd fmla="*/ 0 h 532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322" w="785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33" name="TextBox 32"/>
            <p:cNvSpPr txBox="1"/>
            <p:nvPr/>
          </p:nvSpPr>
          <p:spPr>
            <a:xfrm>
              <a:off x="9152818" y="2939449"/>
              <a:ext cx="1325880" cy="448056"/>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完成目标四</a:t>
              </a:r>
            </a:p>
          </p:txBody>
        </p:sp>
      </p:grpSp>
      <p:grpSp>
        <p:nvGrpSpPr>
          <p:cNvPr id="34" name="组合 33"/>
          <p:cNvGrpSpPr/>
          <p:nvPr/>
        </p:nvGrpSpPr>
        <p:grpSpPr>
          <a:xfrm>
            <a:off x="3713117" y="483868"/>
            <a:ext cx="4765766" cy="718465"/>
            <a:chOff x="3784390" y="377466"/>
            <a:chExt cx="4765766" cy="718465"/>
          </a:xfrm>
        </p:grpSpPr>
        <p:sp>
          <p:nvSpPr>
            <p:cNvPr id="35" name="矩形 34"/>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目标完成情况</a:t>
              </a:r>
            </a:p>
          </p:txBody>
        </p:sp>
        <p:sp>
          <p:nvSpPr>
            <p:cNvPr id="36" name="文本框 35"/>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197821369"/>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300" fill="hold" id="7"/>
                                        <p:tgtEl>
                                          <p:spTgt spid="8"/>
                                        </p:tgtEl>
                                        <p:attrNameLst>
                                          <p:attrName>ppt_x</p:attrName>
                                        </p:attrNameLst>
                                      </p:cBhvr>
                                      <p:tavLst>
                                        <p:tav tm="0">
                                          <p:val>
                                            <p:strVal val="1+#ppt_w/2"/>
                                          </p:val>
                                        </p:tav>
                                        <p:tav tm="100000">
                                          <p:val>
                                            <p:strVal val="#ppt_x"/>
                                          </p:val>
                                        </p:tav>
                                      </p:tavLst>
                                    </p:anim>
                                    <p:anim calcmode="lin" valueType="num">
                                      <p:cBhvr additive="base">
                                        <p:cTn dur="3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300"/>
                            </p:stCondLst>
                            <p:childTnLst>
                              <p:par>
                                <p:cTn fill="hold" grpId="0"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300" fill="hold" id="12"/>
                                        <p:tgtEl>
                                          <p:spTgt spid="7"/>
                                        </p:tgtEl>
                                        <p:attrNameLst>
                                          <p:attrName>ppt_x</p:attrName>
                                        </p:attrNameLst>
                                      </p:cBhvr>
                                      <p:tavLst>
                                        <p:tav tm="0">
                                          <p:val>
                                            <p:strVal val="1+#ppt_w/2"/>
                                          </p:val>
                                        </p:tav>
                                        <p:tav tm="100000">
                                          <p:val>
                                            <p:strVal val="#ppt_x"/>
                                          </p:val>
                                        </p:tav>
                                      </p:tavLst>
                                    </p:anim>
                                    <p:anim calcmode="lin" valueType="num">
                                      <p:cBhvr additive="base">
                                        <p:cTn dur="300" fill="hold" id="13"/>
                                        <p:tgtEl>
                                          <p:spTgt spid="7"/>
                                        </p:tgtEl>
                                        <p:attrNameLst>
                                          <p:attrName>ppt_y</p:attrName>
                                        </p:attrNameLst>
                                      </p:cBhvr>
                                      <p:tavLst>
                                        <p:tav tm="0">
                                          <p:val>
                                            <p:strVal val="#ppt_y"/>
                                          </p:val>
                                        </p:tav>
                                        <p:tav tm="100000">
                                          <p:val>
                                            <p:strVal val="#ppt_y"/>
                                          </p:val>
                                        </p:tav>
                                      </p:tavLst>
                                    </p:anim>
                                  </p:childTnLst>
                                </p:cTn>
                              </p:par>
                              <p:par>
                                <p:cTn fill="hold" id="14" nodeType="withEffect" presetClass="entr" presetID="42" presetSubtype="0">
                                  <p:stCondLst>
                                    <p:cond delay="750"/>
                                  </p:stCondLst>
                                  <p:childTnLst>
                                    <p:set>
                                      <p:cBhvr>
                                        <p:cTn dur="1" fill="hold" id="15">
                                          <p:stCondLst>
                                            <p:cond delay="0"/>
                                          </p:stCondLst>
                                        </p:cTn>
                                        <p:tgtEl>
                                          <p:spTgt spid="9"/>
                                        </p:tgtEl>
                                        <p:attrNameLst>
                                          <p:attrName>style.visibility</p:attrName>
                                        </p:attrNameLst>
                                      </p:cBhvr>
                                      <p:to>
                                        <p:strVal val="visible"/>
                                      </p:to>
                                    </p:set>
                                    <p:animEffect filter="fade" transition="in">
                                      <p:cBhvr>
                                        <p:cTn dur="1000" id="16"/>
                                        <p:tgtEl>
                                          <p:spTgt spid="9"/>
                                        </p:tgtEl>
                                      </p:cBhvr>
                                    </p:animEffect>
                                    <p:anim calcmode="lin" valueType="num">
                                      <p:cBhvr>
                                        <p:cTn dur="1000" fill="hold" id="17"/>
                                        <p:tgtEl>
                                          <p:spTgt spid="9"/>
                                        </p:tgtEl>
                                        <p:attrNameLst>
                                          <p:attrName>ppt_x</p:attrName>
                                        </p:attrNameLst>
                                      </p:cBhvr>
                                      <p:tavLst>
                                        <p:tav tm="0">
                                          <p:val>
                                            <p:strVal val="#ppt_x"/>
                                          </p:val>
                                        </p:tav>
                                        <p:tav tm="100000">
                                          <p:val>
                                            <p:strVal val="#ppt_x"/>
                                          </p:val>
                                        </p:tav>
                                      </p:tavLst>
                                    </p:anim>
                                    <p:anim calcmode="lin" valueType="num">
                                      <p:cBhvr>
                                        <p:cTn dur="1000" fill="hold" id="18"/>
                                        <p:tgtEl>
                                          <p:spTgt spid="9"/>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750"/>
                                  </p:stCondLst>
                                  <p:childTnLst>
                                    <p:set>
                                      <p:cBhvr>
                                        <p:cTn dur="1" fill="hold" id="20">
                                          <p:stCondLst>
                                            <p:cond delay="0"/>
                                          </p:stCondLst>
                                        </p:cTn>
                                        <p:tgtEl>
                                          <p:spTgt spid="25"/>
                                        </p:tgtEl>
                                        <p:attrNameLst>
                                          <p:attrName>style.visibility</p:attrName>
                                        </p:attrNameLst>
                                      </p:cBhvr>
                                      <p:to>
                                        <p:strVal val="visible"/>
                                      </p:to>
                                    </p:set>
                                    <p:animEffect filter="fade" transition="in">
                                      <p:cBhvr>
                                        <p:cTn dur="1000" id="21"/>
                                        <p:tgtEl>
                                          <p:spTgt spid="25"/>
                                        </p:tgtEl>
                                      </p:cBhvr>
                                    </p:animEffect>
                                    <p:anim calcmode="lin" valueType="num">
                                      <p:cBhvr>
                                        <p:cTn dur="1000" fill="hold" id="22"/>
                                        <p:tgtEl>
                                          <p:spTgt spid="25"/>
                                        </p:tgtEl>
                                        <p:attrNameLst>
                                          <p:attrName>ppt_x</p:attrName>
                                        </p:attrNameLst>
                                      </p:cBhvr>
                                      <p:tavLst>
                                        <p:tav tm="0">
                                          <p:val>
                                            <p:strVal val="#ppt_x"/>
                                          </p:val>
                                        </p:tav>
                                        <p:tav tm="100000">
                                          <p:val>
                                            <p:strVal val="#ppt_x"/>
                                          </p:val>
                                        </p:tav>
                                      </p:tavLst>
                                    </p:anim>
                                    <p:anim calcmode="lin" valueType="num">
                                      <p:cBhvr>
                                        <p:cTn dur="1000" fill="hold" id="23"/>
                                        <p:tgtEl>
                                          <p:spTgt spid="25"/>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750"/>
                                  </p:stCondLst>
                                  <p:childTnLst>
                                    <p:set>
                                      <p:cBhvr>
                                        <p:cTn dur="1" fill="hold" id="25">
                                          <p:stCondLst>
                                            <p:cond delay="0"/>
                                          </p:stCondLst>
                                        </p:cTn>
                                        <p:tgtEl>
                                          <p:spTgt spid="28"/>
                                        </p:tgtEl>
                                        <p:attrNameLst>
                                          <p:attrName>style.visibility</p:attrName>
                                        </p:attrNameLst>
                                      </p:cBhvr>
                                      <p:to>
                                        <p:strVal val="visible"/>
                                      </p:to>
                                    </p:set>
                                    <p:animEffect filter="fade" transition="in">
                                      <p:cBhvr>
                                        <p:cTn dur="1000" id="26"/>
                                        <p:tgtEl>
                                          <p:spTgt spid="28"/>
                                        </p:tgtEl>
                                      </p:cBhvr>
                                    </p:animEffect>
                                    <p:anim calcmode="lin" valueType="num">
                                      <p:cBhvr>
                                        <p:cTn dur="1000" fill="hold" id="27"/>
                                        <p:tgtEl>
                                          <p:spTgt spid="28"/>
                                        </p:tgtEl>
                                        <p:attrNameLst>
                                          <p:attrName>ppt_x</p:attrName>
                                        </p:attrNameLst>
                                      </p:cBhvr>
                                      <p:tavLst>
                                        <p:tav tm="0">
                                          <p:val>
                                            <p:strVal val="#ppt_x"/>
                                          </p:val>
                                        </p:tav>
                                        <p:tav tm="100000">
                                          <p:val>
                                            <p:strVal val="#ppt_x"/>
                                          </p:val>
                                        </p:tav>
                                      </p:tavLst>
                                    </p:anim>
                                    <p:anim calcmode="lin" valueType="num">
                                      <p:cBhvr>
                                        <p:cTn dur="1000" fill="hold" id="28"/>
                                        <p:tgtEl>
                                          <p:spTgt spid="28"/>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750"/>
                                  </p:stCondLst>
                                  <p:childTnLst>
                                    <p:set>
                                      <p:cBhvr>
                                        <p:cTn dur="1" fill="hold" id="30">
                                          <p:stCondLst>
                                            <p:cond delay="0"/>
                                          </p:stCondLst>
                                        </p:cTn>
                                        <p:tgtEl>
                                          <p:spTgt spid="31"/>
                                        </p:tgtEl>
                                        <p:attrNameLst>
                                          <p:attrName>style.visibility</p:attrName>
                                        </p:attrNameLst>
                                      </p:cBhvr>
                                      <p:to>
                                        <p:strVal val="visible"/>
                                      </p:to>
                                    </p:set>
                                    <p:animEffect filter="fade" transition="in">
                                      <p:cBhvr>
                                        <p:cTn dur="1000" id="31"/>
                                        <p:tgtEl>
                                          <p:spTgt spid="31"/>
                                        </p:tgtEl>
                                      </p:cBhvr>
                                    </p:animEffect>
                                    <p:anim calcmode="lin" valueType="num">
                                      <p:cBhvr>
                                        <p:cTn dur="1000" fill="hold" id="32"/>
                                        <p:tgtEl>
                                          <p:spTgt spid="31"/>
                                        </p:tgtEl>
                                        <p:attrNameLst>
                                          <p:attrName>ppt_x</p:attrName>
                                        </p:attrNameLst>
                                      </p:cBhvr>
                                      <p:tavLst>
                                        <p:tav tm="0">
                                          <p:val>
                                            <p:strVal val="#ppt_x"/>
                                          </p:val>
                                        </p:tav>
                                        <p:tav tm="100000">
                                          <p:val>
                                            <p:strVal val="#ppt_x"/>
                                          </p:val>
                                        </p:tav>
                                      </p:tavLst>
                                    </p:anim>
                                    <p:anim calcmode="lin" valueType="num">
                                      <p:cBhvr>
                                        <p:cTn dur="1000" fill="hold" id="33"/>
                                        <p:tgtEl>
                                          <p:spTgt spid="31"/>
                                        </p:tgtEl>
                                        <p:attrNameLst>
                                          <p:attrName>ppt_y</p:attrName>
                                        </p:attrNameLst>
                                      </p:cBhvr>
                                      <p:tavLst>
                                        <p:tav tm="0">
                                          <p:val>
                                            <p:strVal val="#ppt_y+.1"/>
                                          </p:val>
                                        </p:tav>
                                        <p:tav tm="100000">
                                          <p:val>
                                            <p:strVal val="#ppt_y"/>
                                          </p:val>
                                        </p:tav>
                                      </p:tavLst>
                                    </p:anim>
                                  </p:childTnLst>
                                </p:cTn>
                              </p:par>
                              <p:par>
                                <p:cTn fill="hold" id="34" nodeType="withEffect" presetClass="entr" presetID="53" presetSubtype="0">
                                  <p:stCondLst>
                                    <p:cond delay="1500"/>
                                  </p:stCondLst>
                                  <p:childTnLst>
                                    <p:set>
                                      <p:cBhvr>
                                        <p:cTn dur="1" fill="hold" id="35">
                                          <p:stCondLst>
                                            <p:cond delay="0"/>
                                          </p:stCondLst>
                                        </p:cTn>
                                        <p:tgtEl>
                                          <p:spTgt spid="13"/>
                                        </p:tgtEl>
                                        <p:attrNameLst>
                                          <p:attrName>style.visibility</p:attrName>
                                        </p:attrNameLst>
                                      </p:cBhvr>
                                      <p:to>
                                        <p:strVal val="visible"/>
                                      </p:to>
                                    </p:set>
                                    <p:anim calcmode="lin" valueType="num">
                                      <p:cBhvr>
                                        <p:cTn dur="500" fill="hold" id="36"/>
                                        <p:tgtEl>
                                          <p:spTgt spid="13"/>
                                        </p:tgtEl>
                                        <p:attrNameLst>
                                          <p:attrName>ppt_w</p:attrName>
                                        </p:attrNameLst>
                                      </p:cBhvr>
                                      <p:tavLst>
                                        <p:tav tm="0">
                                          <p:val>
                                            <p:fltVal val="0"/>
                                          </p:val>
                                        </p:tav>
                                        <p:tav tm="100000">
                                          <p:val>
                                            <p:strVal val="#ppt_w"/>
                                          </p:val>
                                        </p:tav>
                                      </p:tavLst>
                                    </p:anim>
                                    <p:anim calcmode="lin" valueType="num">
                                      <p:cBhvr>
                                        <p:cTn dur="500" fill="hold" id="37"/>
                                        <p:tgtEl>
                                          <p:spTgt spid="13"/>
                                        </p:tgtEl>
                                        <p:attrNameLst>
                                          <p:attrName>ppt_h</p:attrName>
                                        </p:attrNameLst>
                                      </p:cBhvr>
                                      <p:tavLst>
                                        <p:tav tm="0">
                                          <p:val>
                                            <p:fltVal val="0"/>
                                          </p:val>
                                        </p:tav>
                                        <p:tav tm="100000">
                                          <p:val>
                                            <p:strVal val="#ppt_h"/>
                                          </p:val>
                                        </p:tav>
                                      </p:tavLst>
                                    </p:anim>
                                    <p:animEffect filter="fade" transition="in">
                                      <p:cBhvr>
                                        <p:cTn dur="500" id="38"/>
                                        <p:tgtEl>
                                          <p:spTgt spid="13"/>
                                        </p:tgtEl>
                                      </p:cBhvr>
                                    </p:animEffect>
                                  </p:childTnLst>
                                </p:cTn>
                              </p:par>
                              <p:par>
                                <p:cTn fill="hold" id="39" nodeType="withEffect" presetClass="entr" presetID="53" presetSubtype="0">
                                  <p:stCondLst>
                                    <p:cond delay="1500"/>
                                  </p:stCondLst>
                                  <p:childTnLst>
                                    <p:set>
                                      <p:cBhvr>
                                        <p:cTn dur="1" fill="hold" id="40">
                                          <p:stCondLst>
                                            <p:cond delay="0"/>
                                          </p:stCondLst>
                                        </p:cTn>
                                        <p:tgtEl>
                                          <p:spTgt spid="16"/>
                                        </p:tgtEl>
                                        <p:attrNameLst>
                                          <p:attrName>style.visibility</p:attrName>
                                        </p:attrNameLst>
                                      </p:cBhvr>
                                      <p:to>
                                        <p:strVal val="visible"/>
                                      </p:to>
                                    </p:set>
                                    <p:anim calcmode="lin" valueType="num">
                                      <p:cBhvr>
                                        <p:cTn dur="500" fill="hold" id="41"/>
                                        <p:tgtEl>
                                          <p:spTgt spid="16"/>
                                        </p:tgtEl>
                                        <p:attrNameLst>
                                          <p:attrName>ppt_w</p:attrName>
                                        </p:attrNameLst>
                                      </p:cBhvr>
                                      <p:tavLst>
                                        <p:tav tm="0">
                                          <p:val>
                                            <p:fltVal val="0"/>
                                          </p:val>
                                        </p:tav>
                                        <p:tav tm="100000">
                                          <p:val>
                                            <p:strVal val="#ppt_w"/>
                                          </p:val>
                                        </p:tav>
                                      </p:tavLst>
                                    </p:anim>
                                    <p:anim calcmode="lin" valueType="num">
                                      <p:cBhvr>
                                        <p:cTn dur="500" fill="hold" id="42"/>
                                        <p:tgtEl>
                                          <p:spTgt spid="16"/>
                                        </p:tgtEl>
                                        <p:attrNameLst>
                                          <p:attrName>ppt_h</p:attrName>
                                        </p:attrNameLst>
                                      </p:cBhvr>
                                      <p:tavLst>
                                        <p:tav tm="0">
                                          <p:val>
                                            <p:fltVal val="0"/>
                                          </p:val>
                                        </p:tav>
                                        <p:tav tm="100000">
                                          <p:val>
                                            <p:strVal val="#ppt_h"/>
                                          </p:val>
                                        </p:tav>
                                      </p:tavLst>
                                    </p:anim>
                                    <p:animEffect filter="fade" transition="in">
                                      <p:cBhvr>
                                        <p:cTn dur="500" id="43"/>
                                        <p:tgtEl>
                                          <p:spTgt spid="16"/>
                                        </p:tgtEl>
                                      </p:cBhvr>
                                    </p:animEffect>
                                  </p:childTnLst>
                                </p:cTn>
                              </p:par>
                              <p:par>
                                <p:cTn fill="hold" id="44" nodeType="withEffect" presetClass="entr" presetID="53" presetSubtype="0">
                                  <p:stCondLst>
                                    <p:cond delay="1500"/>
                                  </p:stCondLst>
                                  <p:childTnLst>
                                    <p:set>
                                      <p:cBhvr>
                                        <p:cTn dur="1" fill="hold" id="45">
                                          <p:stCondLst>
                                            <p:cond delay="0"/>
                                          </p:stCondLst>
                                        </p:cTn>
                                        <p:tgtEl>
                                          <p:spTgt spid="19"/>
                                        </p:tgtEl>
                                        <p:attrNameLst>
                                          <p:attrName>style.visibility</p:attrName>
                                        </p:attrNameLst>
                                      </p:cBhvr>
                                      <p:to>
                                        <p:strVal val="visible"/>
                                      </p:to>
                                    </p:set>
                                    <p:anim calcmode="lin" valueType="num">
                                      <p:cBhvr>
                                        <p:cTn dur="500" fill="hold" id="46"/>
                                        <p:tgtEl>
                                          <p:spTgt spid="19"/>
                                        </p:tgtEl>
                                        <p:attrNameLst>
                                          <p:attrName>ppt_w</p:attrName>
                                        </p:attrNameLst>
                                      </p:cBhvr>
                                      <p:tavLst>
                                        <p:tav tm="0">
                                          <p:val>
                                            <p:fltVal val="0"/>
                                          </p:val>
                                        </p:tav>
                                        <p:tav tm="100000">
                                          <p:val>
                                            <p:strVal val="#ppt_w"/>
                                          </p:val>
                                        </p:tav>
                                      </p:tavLst>
                                    </p:anim>
                                    <p:anim calcmode="lin" valueType="num">
                                      <p:cBhvr>
                                        <p:cTn dur="500" fill="hold" id="47"/>
                                        <p:tgtEl>
                                          <p:spTgt spid="19"/>
                                        </p:tgtEl>
                                        <p:attrNameLst>
                                          <p:attrName>ppt_h</p:attrName>
                                        </p:attrNameLst>
                                      </p:cBhvr>
                                      <p:tavLst>
                                        <p:tav tm="0">
                                          <p:val>
                                            <p:fltVal val="0"/>
                                          </p:val>
                                        </p:tav>
                                        <p:tav tm="100000">
                                          <p:val>
                                            <p:strVal val="#ppt_h"/>
                                          </p:val>
                                        </p:tav>
                                      </p:tavLst>
                                    </p:anim>
                                    <p:animEffect filter="fade" transition="in">
                                      <p:cBhvr>
                                        <p:cTn dur="500" id="48"/>
                                        <p:tgtEl>
                                          <p:spTgt spid="19"/>
                                        </p:tgtEl>
                                      </p:cBhvr>
                                    </p:animEffect>
                                  </p:childTnLst>
                                </p:cTn>
                              </p:par>
                              <p:par>
                                <p:cTn fill="hold" id="49" nodeType="withEffect" presetClass="entr" presetID="53" presetSubtype="0">
                                  <p:stCondLst>
                                    <p:cond delay="1500"/>
                                  </p:stCondLst>
                                  <p:childTnLst>
                                    <p:set>
                                      <p:cBhvr>
                                        <p:cTn dur="1" fill="hold" id="50">
                                          <p:stCondLst>
                                            <p:cond delay="0"/>
                                          </p:stCondLst>
                                        </p:cTn>
                                        <p:tgtEl>
                                          <p:spTgt spid="22"/>
                                        </p:tgtEl>
                                        <p:attrNameLst>
                                          <p:attrName>style.visibility</p:attrName>
                                        </p:attrNameLst>
                                      </p:cBhvr>
                                      <p:to>
                                        <p:strVal val="visible"/>
                                      </p:to>
                                    </p:set>
                                    <p:anim calcmode="lin" valueType="num">
                                      <p:cBhvr>
                                        <p:cTn dur="500" fill="hold" id="51"/>
                                        <p:tgtEl>
                                          <p:spTgt spid="22"/>
                                        </p:tgtEl>
                                        <p:attrNameLst>
                                          <p:attrName>ppt_w</p:attrName>
                                        </p:attrNameLst>
                                      </p:cBhvr>
                                      <p:tavLst>
                                        <p:tav tm="0">
                                          <p:val>
                                            <p:fltVal val="0"/>
                                          </p:val>
                                        </p:tav>
                                        <p:tav tm="100000">
                                          <p:val>
                                            <p:strVal val="#ppt_w"/>
                                          </p:val>
                                        </p:tav>
                                      </p:tavLst>
                                    </p:anim>
                                    <p:anim calcmode="lin" valueType="num">
                                      <p:cBhvr>
                                        <p:cTn dur="500" fill="hold" id="52"/>
                                        <p:tgtEl>
                                          <p:spTgt spid="22"/>
                                        </p:tgtEl>
                                        <p:attrNameLst>
                                          <p:attrName>ppt_h</p:attrName>
                                        </p:attrNameLst>
                                      </p:cBhvr>
                                      <p:tavLst>
                                        <p:tav tm="0">
                                          <p:val>
                                            <p:fltVal val="0"/>
                                          </p:val>
                                        </p:tav>
                                        <p:tav tm="100000">
                                          <p:val>
                                            <p:strVal val="#ppt_h"/>
                                          </p:val>
                                        </p:tav>
                                      </p:tavLst>
                                    </p:anim>
                                    <p:animEffect filter="fade" transition="in">
                                      <p:cBhvr>
                                        <p:cTn dur="500" id="53"/>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61BB9E0-09A4-4163-B6CF-6E5810871205}"/>
              </a:ext>
            </a:extLst>
          </p:cNvPr>
          <p:cNvGrpSpPr/>
          <p:nvPr/>
        </p:nvGrpSpPr>
        <p:grpSpPr>
          <a:xfrm>
            <a:off x="4077245" y="2105340"/>
            <a:ext cx="4669100" cy="3627982"/>
            <a:chOff x="7753658" y="945371"/>
            <a:chExt cx="1408852" cy="1094705"/>
          </a:xfrm>
        </p:grpSpPr>
        <p:graphicFrame>
          <p:nvGraphicFramePr>
            <p:cNvPr id="3" name="图表 2">
              <a:extLst>
                <a:ext uri="{FF2B5EF4-FFF2-40B4-BE49-F238E27FC236}">
                  <a16:creationId xmlns:a16="http://schemas.microsoft.com/office/drawing/2014/main" id="{A4250B36-C067-4C0A-B4E8-86CE54145FB7}"/>
                </a:ext>
              </a:extLst>
            </p:cNvPr>
            <p:cNvGraphicFramePr/>
            <p:nvPr>
              <p:extLst>
                <p:ext uri="{D42A27DB-BD31-4B8C-83A1-F6EECF244321}">
                  <p14:modId val="3073243286"/>
                </p:ext>
              </p:extLst>
            </p:nvPr>
          </p:nvGraphicFramePr>
          <p:xfrm>
            <a:off x="7753658" y="1205738"/>
            <a:ext cx="1251506" cy="834338"/>
          </p:xfrm>
          <a:graphic>
            <a:graphicData uri="http://schemas.openxmlformats.org/drawingml/2006/chart">
              <c:chart xmlns:c="http://schemas.openxmlformats.org/drawingml/2006/chart" r:id="rId3"/>
            </a:graphicData>
          </a:graphic>
        </p:graphicFrame>
        <p:sp>
          <p:nvSpPr>
            <p:cNvPr id="4" name="TextBox 355">
              <a:extLst>
                <a:ext uri="{FF2B5EF4-FFF2-40B4-BE49-F238E27FC236}">
                  <a16:creationId xmlns:a16="http://schemas.microsoft.com/office/drawing/2014/main" id="{CAB6FC9A-5DED-48F4-AE6B-1888F8963665}"/>
                </a:ext>
              </a:extLst>
            </p:cNvPr>
            <p:cNvSpPr txBox="1"/>
            <p:nvPr/>
          </p:nvSpPr>
          <p:spPr>
            <a:xfrm>
              <a:off x="8595079" y="1082252"/>
              <a:ext cx="567431" cy="82773"/>
            </a:xfrm>
            <a:prstGeom prst="rect">
              <a:avLst/>
            </a:prstGeom>
            <a:noFill/>
          </p:spPr>
          <p:txBody>
            <a:bodyPr rtlCol="0" wrap="square">
              <a:spAutoFit/>
            </a:bodyPr>
            <a:lstStyle/>
            <a:p>
              <a:r>
                <a:rPr altLang="zh-CN" lang="en-US" sz="1200">
                  <a:solidFill>
                    <a:srgbClr val="79645C"/>
                  </a:solidFill>
                  <a:latin charset="-122" panose="020b0500000000000000" pitchFamily="34" typeface="思源黑体"/>
                  <a:ea charset="-122" panose="020b0500000000000000" pitchFamily="34" typeface="思源黑体"/>
                </a:rPr>
                <a:t>60%</a:t>
              </a:r>
            </a:p>
          </p:txBody>
        </p:sp>
        <p:cxnSp>
          <p:nvCxnSpPr>
            <p:cNvPr id="5" name="直接连接符 4">
              <a:extLst>
                <a:ext uri="{FF2B5EF4-FFF2-40B4-BE49-F238E27FC236}">
                  <a16:creationId xmlns:a16="http://schemas.microsoft.com/office/drawing/2014/main" id="{ED5B4A0F-9899-4914-9FDE-4F02922E91D1}"/>
                </a:ext>
              </a:extLst>
            </p:cNvPr>
            <p:cNvCxnSpPr/>
            <p:nvPr/>
          </p:nvCxnSpPr>
          <p:spPr>
            <a:xfrm flipH="1">
              <a:off x="8721449" y="1257054"/>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357">
              <a:extLst>
                <a:ext uri="{FF2B5EF4-FFF2-40B4-BE49-F238E27FC236}">
                  <a16:creationId xmlns:a16="http://schemas.microsoft.com/office/drawing/2014/main" id="{F2478871-9479-4B5C-AF4A-7A3B4768C993}"/>
                </a:ext>
              </a:extLst>
            </p:cNvPr>
            <p:cNvSpPr txBox="1"/>
            <p:nvPr/>
          </p:nvSpPr>
          <p:spPr>
            <a:xfrm>
              <a:off x="8105819" y="945371"/>
              <a:ext cx="567431" cy="82773"/>
            </a:xfrm>
            <a:prstGeom prst="rect">
              <a:avLst/>
            </a:prstGeom>
            <a:noFill/>
          </p:spPr>
          <p:txBody>
            <a:bodyPr rtlCol="0" wrap="square">
              <a:spAutoFit/>
            </a:bodyPr>
            <a:lstStyle/>
            <a:p>
              <a:r>
                <a:rPr altLang="zh-CN" lang="en-US" sz="1200">
                  <a:solidFill>
                    <a:srgbClr val="79645C"/>
                  </a:solidFill>
                  <a:latin charset="-122" panose="020b0500000000000000" pitchFamily="34" typeface="思源黑体"/>
                  <a:ea charset="-122" panose="020b0500000000000000" pitchFamily="34" typeface="思源黑体"/>
                </a:rPr>
                <a:t>20%</a:t>
              </a:r>
            </a:p>
          </p:txBody>
        </p:sp>
        <p:cxnSp>
          <p:nvCxnSpPr>
            <p:cNvPr id="7" name="直接连接符 6">
              <a:extLst>
                <a:ext uri="{FF2B5EF4-FFF2-40B4-BE49-F238E27FC236}">
                  <a16:creationId xmlns:a16="http://schemas.microsoft.com/office/drawing/2014/main" id="{5D9E6C61-D3D1-468D-87A5-904FC393BBE6}"/>
                </a:ext>
              </a:extLst>
            </p:cNvPr>
            <p:cNvCxnSpPr/>
            <p:nvPr/>
          </p:nvCxnSpPr>
          <p:spPr>
            <a:xfrm flipH="1">
              <a:off x="8286466" y="1142141"/>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90F6582-4C3B-4BD1-A020-F5559C4C42BF}"/>
                </a:ext>
              </a:extLst>
            </p:cNvPr>
            <p:cNvCxnSpPr/>
            <p:nvPr/>
          </p:nvCxnSpPr>
          <p:spPr>
            <a:xfrm flipH="1">
              <a:off x="8057866" y="1181100"/>
              <a:ext cx="0" cy="25116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67F295B-38E2-4337-BA21-FA05839B9CB5}"/>
                </a:ext>
              </a:extLst>
            </p:cNvPr>
            <p:cNvCxnSpPr/>
            <p:nvPr/>
          </p:nvCxnSpPr>
          <p:spPr>
            <a:xfrm flipH="1">
              <a:off x="8149306" y="1338263"/>
              <a:ext cx="0" cy="223544"/>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16B72B9-E066-4B12-8951-E32684FAC936}"/>
                </a:ext>
              </a:extLst>
            </p:cNvPr>
            <p:cNvCxnSpPr/>
            <p:nvPr/>
          </p:nvCxnSpPr>
          <p:spPr>
            <a:xfrm flipH="1">
              <a:off x="8012146" y="1470660"/>
              <a:ext cx="0" cy="20544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362">
              <a:extLst>
                <a:ext uri="{FF2B5EF4-FFF2-40B4-BE49-F238E27FC236}">
                  <a16:creationId xmlns:a16="http://schemas.microsoft.com/office/drawing/2014/main" id="{6BCCD798-F26D-4601-BC2C-C90B06C43DAB}"/>
                </a:ext>
              </a:extLst>
            </p:cNvPr>
            <p:cNvSpPr txBox="1"/>
            <p:nvPr/>
          </p:nvSpPr>
          <p:spPr>
            <a:xfrm>
              <a:off x="7989045" y="1168407"/>
              <a:ext cx="567431" cy="82773"/>
            </a:xfrm>
            <a:prstGeom prst="rect">
              <a:avLst/>
            </a:prstGeom>
            <a:noFill/>
          </p:spPr>
          <p:txBody>
            <a:bodyPr rtlCol="0" wrap="square">
              <a:spAutoFit/>
            </a:bodyPr>
            <a:lstStyle/>
            <a:p>
              <a:r>
                <a:rPr altLang="zh-CN" lang="en-US" sz="1200">
                  <a:solidFill>
                    <a:srgbClr val="79645C"/>
                  </a:solidFill>
                  <a:latin charset="-122" panose="020b0500000000000000" pitchFamily="34" typeface="思源黑体"/>
                  <a:ea charset="-122" panose="020b0500000000000000" pitchFamily="34" typeface="思源黑体"/>
                </a:rPr>
                <a:t>8%</a:t>
              </a:r>
            </a:p>
          </p:txBody>
        </p:sp>
        <p:sp>
          <p:nvSpPr>
            <p:cNvPr id="12" name="TextBox 363">
              <a:extLst>
                <a:ext uri="{FF2B5EF4-FFF2-40B4-BE49-F238E27FC236}">
                  <a16:creationId xmlns:a16="http://schemas.microsoft.com/office/drawing/2014/main" id="{753A8F51-3CDB-4498-8598-1DB93118A92D}"/>
                </a:ext>
              </a:extLst>
            </p:cNvPr>
            <p:cNvSpPr txBox="1"/>
            <p:nvPr/>
          </p:nvSpPr>
          <p:spPr>
            <a:xfrm>
              <a:off x="7894635" y="998956"/>
              <a:ext cx="567431" cy="82773"/>
            </a:xfrm>
            <a:prstGeom prst="rect">
              <a:avLst/>
            </a:prstGeom>
            <a:noFill/>
          </p:spPr>
          <p:txBody>
            <a:bodyPr rtlCol="0" wrap="square">
              <a:spAutoFit/>
            </a:bodyPr>
            <a:lstStyle/>
            <a:p>
              <a:r>
                <a:rPr altLang="zh-CN" lang="en-US" sz="1200">
                  <a:solidFill>
                    <a:srgbClr val="79645C"/>
                  </a:solidFill>
                  <a:latin charset="-122" panose="020b0500000000000000" pitchFamily="34" typeface="思源黑体"/>
                  <a:ea charset="-122" panose="020b0500000000000000" pitchFamily="34" typeface="思源黑体"/>
                </a:rPr>
                <a:t>6%</a:t>
              </a:r>
            </a:p>
          </p:txBody>
        </p:sp>
        <p:sp>
          <p:nvSpPr>
            <p:cNvPr id="13" name="TextBox 364">
              <a:extLst>
                <a:ext uri="{FF2B5EF4-FFF2-40B4-BE49-F238E27FC236}">
                  <a16:creationId xmlns:a16="http://schemas.microsoft.com/office/drawing/2014/main" id="{A86679E1-026E-4452-81F7-36252B721D50}"/>
                </a:ext>
              </a:extLst>
            </p:cNvPr>
            <p:cNvSpPr txBox="1"/>
            <p:nvPr/>
          </p:nvSpPr>
          <p:spPr>
            <a:xfrm>
              <a:off x="7777244" y="1279645"/>
              <a:ext cx="143462" cy="82773"/>
            </a:xfrm>
            <a:prstGeom prst="rect">
              <a:avLst/>
            </a:prstGeom>
            <a:noFill/>
          </p:spPr>
          <p:txBody>
            <a:bodyPr rtlCol="0" wrap="square">
              <a:spAutoFit/>
            </a:bodyPr>
            <a:lstStyle/>
            <a:p>
              <a:r>
                <a:rPr altLang="zh-CN" lang="en-US" sz="1200">
                  <a:solidFill>
                    <a:srgbClr val="79645C"/>
                  </a:solidFill>
                  <a:latin charset="-122" panose="020b0500000000000000" pitchFamily="34" typeface="思源黑体"/>
                  <a:ea charset="-122" panose="020b0500000000000000" pitchFamily="34" typeface="思源黑体"/>
                </a:rPr>
                <a:t>6%</a:t>
              </a:r>
            </a:p>
          </p:txBody>
        </p:sp>
      </p:grpSp>
      <p:sp>
        <p:nvSpPr>
          <p:cNvPr id="26" name="Text Placeholder 8">
            <a:extLst>
              <a:ext uri="{FF2B5EF4-FFF2-40B4-BE49-F238E27FC236}">
                <a16:creationId xmlns:a16="http://schemas.microsoft.com/office/drawing/2014/main" id="{12F0509A-375A-480C-AE8E-5F9141626EAB}"/>
              </a:ext>
            </a:extLst>
          </p:cNvPr>
          <p:cNvSpPr txBox="1"/>
          <p:nvPr/>
        </p:nvSpPr>
        <p:spPr>
          <a:xfrm>
            <a:off x="1362647" y="2372343"/>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27" name="Text Placeholder 9">
            <a:extLst>
              <a:ext uri="{FF2B5EF4-FFF2-40B4-BE49-F238E27FC236}">
                <a16:creationId xmlns:a16="http://schemas.microsoft.com/office/drawing/2014/main" id="{B6F9D4AA-E972-4A47-AF77-8390A6E4B0D1}"/>
              </a:ext>
            </a:extLst>
          </p:cNvPr>
          <p:cNvSpPr txBox="1"/>
          <p:nvPr/>
        </p:nvSpPr>
        <p:spPr>
          <a:xfrm>
            <a:off x="1362647" y="2685826"/>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28" name="Text Placeholder 8">
            <a:extLst>
              <a:ext uri="{FF2B5EF4-FFF2-40B4-BE49-F238E27FC236}">
                <a16:creationId xmlns:a16="http://schemas.microsoft.com/office/drawing/2014/main" id="{98ADF24E-EB6E-4546-B905-618856AAC8AA}"/>
              </a:ext>
            </a:extLst>
          </p:cNvPr>
          <p:cNvSpPr txBox="1"/>
          <p:nvPr/>
        </p:nvSpPr>
        <p:spPr>
          <a:xfrm>
            <a:off x="1362647" y="411753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29" name="Text Placeholder 9">
            <a:extLst>
              <a:ext uri="{FF2B5EF4-FFF2-40B4-BE49-F238E27FC236}">
                <a16:creationId xmlns:a16="http://schemas.microsoft.com/office/drawing/2014/main" id="{527600E6-93DF-4FED-83FF-6917FB3134CB}"/>
              </a:ext>
            </a:extLst>
          </p:cNvPr>
          <p:cNvSpPr txBox="1"/>
          <p:nvPr/>
        </p:nvSpPr>
        <p:spPr>
          <a:xfrm>
            <a:off x="1362647" y="4431013"/>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30" name="Text Placeholder 8">
            <a:extLst>
              <a:ext uri="{FF2B5EF4-FFF2-40B4-BE49-F238E27FC236}">
                <a16:creationId xmlns:a16="http://schemas.microsoft.com/office/drawing/2014/main" id="{217EEBF0-8A94-4E6E-BA4A-F04267D73B25}"/>
              </a:ext>
            </a:extLst>
          </p:cNvPr>
          <p:cNvSpPr txBox="1"/>
          <p:nvPr/>
        </p:nvSpPr>
        <p:spPr>
          <a:xfrm>
            <a:off x="8394431" y="2372343"/>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31" name="Text Placeholder 9">
            <a:extLst>
              <a:ext uri="{FF2B5EF4-FFF2-40B4-BE49-F238E27FC236}">
                <a16:creationId xmlns:a16="http://schemas.microsoft.com/office/drawing/2014/main" id="{A0456AA0-4F9B-4906-8AE9-C3CDAA662A3D}"/>
              </a:ext>
            </a:extLst>
          </p:cNvPr>
          <p:cNvSpPr txBox="1"/>
          <p:nvPr/>
        </p:nvSpPr>
        <p:spPr>
          <a:xfrm>
            <a:off x="8394431" y="2685826"/>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32" name="Text Placeholder 8">
            <a:extLst>
              <a:ext uri="{FF2B5EF4-FFF2-40B4-BE49-F238E27FC236}">
                <a16:creationId xmlns:a16="http://schemas.microsoft.com/office/drawing/2014/main" id="{05C90DEA-1234-4ED3-93DD-6AEF2341AD04}"/>
              </a:ext>
            </a:extLst>
          </p:cNvPr>
          <p:cNvSpPr txBox="1"/>
          <p:nvPr/>
        </p:nvSpPr>
        <p:spPr>
          <a:xfrm>
            <a:off x="8394431" y="411753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33" name="Text Placeholder 9">
            <a:extLst>
              <a:ext uri="{FF2B5EF4-FFF2-40B4-BE49-F238E27FC236}">
                <a16:creationId xmlns:a16="http://schemas.microsoft.com/office/drawing/2014/main" id="{178329DB-6655-4A39-A696-3F02C82F4E1B}"/>
              </a:ext>
            </a:extLst>
          </p:cNvPr>
          <p:cNvSpPr txBox="1"/>
          <p:nvPr/>
        </p:nvSpPr>
        <p:spPr>
          <a:xfrm>
            <a:off x="8394431" y="4431013"/>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grpSp>
        <p:nvGrpSpPr>
          <p:cNvPr id="25" name="组合 24"/>
          <p:cNvGrpSpPr/>
          <p:nvPr/>
        </p:nvGrpSpPr>
        <p:grpSpPr>
          <a:xfrm>
            <a:off x="3713117" y="483868"/>
            <a:ext cx="4765766" cy="718465"/>
            <a:chOff x="3784390" y="377466"/>
            <a:chExt cx="4765766" cy="718465"/>
          </a:xfrm>
        </p:grpSpPr>
        <p:sp>
          <p:nvSpPr>
            <p:cNvPr id="34" name="矩形 33"/>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图表样式演示</a:t>
              </a:r>
            </a:p>
          </p:txBody>
        </p:sp>
        <p:sp>
          <p:nvSpPr>
            <p:cNvPr id="35" name="文本框 34"/>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735530456"/>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6">
                                            <p:txEl>
                                              <p:pRg end="0" st="0"/>
                                            </p:txEl>
                                          </p:spTgt>
                                        </p:tgtEl>
                                        <p:attrNameLst>
                                          <p:attrName>style.visibility</p:attrName>
                                        </p:attrNameLst>
                                      </p:cBhvr>
                                      <p:to>
                                        <p:strVal val="visible"/>
                                      </p:to>
                                    </p:set>
                                    <p:anim calcmode="lin" valueType="num">
                                      <p:cBhvr>
                                        <p:cTn dur="500" fill="hold" id="13"/>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14"/>
                                        <p:tgtEl>
                                          <p:spTgt spid="26">
                                            <p:txEl>
                                              <p:pRg end="0" st="0"/>
                                            </p:txEl>
                                          </p:spTgt>
                                        </p:tgtEl>
                                        <p:attrNameLst>
                                          <p:attrName>ppt_h</p:attrName>
                                        </p:attrNameLst>
                                      </p:cBhvr>
                                      <p:tavLst>
                                        <p:tav tm="0">
                                          <p:val>
                                            <p:fltVal val="0"/>
                                          </p:val>
                                        </p:tav>
                                        <p:tav tm="100000">
                                          <p:val>
                                            <p:strVal val="#ppt_h"/>
                                          </p:val>
                                        </p:tav>
                                      </p:tavLst>
                                    </p:anim>
                                    <p:animEffect filter="fade" transition="in">
                                      <p:cBhvr>
                                        <p:cTn dur="500" id="15"/>
                                        <p:tgtEl>
                                          <p:spTgt spid="26">
                                            <p:txEl>
                                              <p:pRg end="0" st="0"/>
                                            </p:txEl>
                                          </p:spTgt>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27">
                                            <p:txEl>
                                              <p:pRg end="0" st="0"/>
                                            </p:txEl>
                                          </p:spTgt>
                                        </p:tgtEl>
                                        <p:attrNameLst>
                                          <p:attrName>style.visibility</p:attrName>
                                        </p:attrNameLst>
                                      </p:cBhvr>
                                      <p:to>
                                        <p:strVal val="visible"/>
                                      </p:to>
                                    </p:set>
                                    <p:animEffect filter="wipe(down)" transition="in">
                                      <p:cBhvr>
                                        <p:cTn dur="500" id="19"/>
                                        <p:tgtEl>
                                          <p:spTgt spid="27">
                                            <p:txEl>
                                              <p:pRg end="0" st="0"/>
                                            </p:txEl>
                                          </p:spTgt>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28">
                                            <p:txEl>
                                              <p:pRg end="0" st="0"/>
                                            </p:txEl>
                                          </p:spTgt>
                                        </p:tgtEl>
                                        <p:attrNameLst>
                                          <p:attrName>style.visibility</p:attrName>
                                        </p:attrNameLst>
                                      </p:cBhvr>
                                      <p:to>
                                        <p:strVal val="visible"/>
                                      </p:to>
                                    </p:set>
                                    <p:anim calcmode="lin" valueType="num">
                                      <p:cBhvr>
                                        <p:cTn dur="500" fill="hold" id="23"/>
                                        <p:tgtEl>
                                          <p:spTgt spid="28">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28">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28">
                                            <p:txEl>
                                              <p:pRg end="0" st="0"/>
                                            </p:txEl>
                                          </p:spTgt>
                                        </p:tgtEl>
                                      </p:cBhvr>
                                    </p:animEffect>
                                  </p:childTnLst>
                                </p:cTn>
                              </p:par>
                            </p:childTnLst>
                          </p:cTn>
                        </p:par>
                        <p:par>
                          <p:cTn fill="hold" id="26" nodeType="afterGroup">
                            <p:stCondLst>
                              <p:cond delay="2000"/>
                            </p:stCondLst>
                            <p:childTnLst>
                              <p:par>
                                <p:cTn fill="hold" grpId="0" id="27" nodeType="afterEffect" presetClass="entr" presetID="22" presetSubtype="4">
                                  <p:stCondLst>
                                    <p:cond delay="0"/>
                                  </p:stCondLst>
                                  <p:childTnLst>
                                    <p:set>
                                      <p:cBhvr>
                                        <p:cTn dur="1" fill="hold" id="28">
                                          <p:stCondLst>
                                            <p:cond delay="0"/>
                                          </p:stCondLst>
                                        </p:cTn>
                                        <p:tgtEl>
                                          <p:spTgt spid="29">
                                            <p:txEl>
                                              <p:pRg end="0" st="0"/>
                                            </p:txEl>
                                          </p:spTgt>
                                        </p:tgtEl>
                                        <p:attrNameLst>
                                          <p:attrName>style.visibility</p:attrName>
                                        </p:attrNameLst>
                                      </p:cBhvr>
                                      <p:to>
                                        <p:strVal val="visible"/>
                                      </p:to>
                                    </p:set>
                                    <p:animEffect filter="wipe(down)" transition="in">
                                      <p:cBhvr>
                                        <p:cTn dur="500" id="29"/>
                                        <p:tgtEl>
                                          <p:spTgt spid="29">
                                            <p:txEl>
                                              <p:pRg end="0" st="0"/>
                                            </p:txEl>
                                          </p:spTgt>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30">
                                            <p:txEl>
                                              <p:pRg end="0" st="0"/>
                                            </p:txEl>
                                          </p:spTgt>
                                        </p:tgtEl>
                                        <p:attrNameLst>
                                          <p:attrName>style.visibility</p:attrName>
                                        </p:attrNameLst>
                                      </p:cBhvr>
                                      <p:to>
                                        <p:strVal val="visible"/>
                                      </p:to>
                                    </p:set>
                                    <p:anim calcmode="lin" valueType="num">
                                      <p:cBhvr>
                                        <p:cTn dur="500" fill="hold" id="33"/>
                                        <p:tgtEl>
                                          <p:spTgt spid="30">
                                            <p:txEl>
                                              <p:pRg end="0" st="0"/>
                                            </p:txEl>
                                          </p:spTgt>
                                        </p:tgtEl>
                                        <p:attrNameLst>
                                          <p:attrName>ppt_w</p:attrName>
                                        </p:attrNameLst>
                                      </p:cBhvr>
                                      <p:tavLst>
                                        <p:tav tm="0">
                                          <p:val>
                                            <p:fltVal val="0"/>
                                          </p:val>
                                        </p:tav>
                                        <p:tav tm="100000">
                                          <p:val>
                                            <p:strVal val="#ppt_w"/>
                                          </p:val>
                                        </p:tav>
                                      </p:tavLst>
                                    </p:anim>
                                    <p:anim calcmode="lin" valueType="num">
                                      <p:cBhvr>
                                        <p:cTn dur="500" fill="hold" id="34"/>
                                        <p:tgtEl>
                                          <p:spTgt spid="30">
                                            <p:txEl>
                                              <p:pRg end="0" st="0"/>
                                            </p:txEl>
                                          </p:spTgt>
                                        </p:tgtEl>
                                        <p:attrNameLst>
                                          <p:attrName>ppt_h</p:attrName>
                                        </p:attrNameLst>
                                      </p:cBhvr>
                                      <p:tavLst>
                                        <p:tav tm="0">
                                          <p:val>
                                            <p:fltVal val="0"/>
                                          </p:val>
                                        </p:tav>
                                        <p:tav tm="100000">
                                          <p:val>
                                            <p:strVal val="#ppt_h"/>
                                          </p:val>
                                        </p:tav>
                                      </p:tavLst>
                                    </p:anim>
                                    <p:animEffect filter="fade" transition="in">
                                      <p:cBhvr>
                                        <p:cTn dur="500" id="35"/>
                                        <p:tgtEl>
                                          <p:spTgt spid="30">
                                            <p:txEl>
                                              <p:pRg end="0" st="0"/>
                                            </p:txEl>
                                          </p:spTgt>
                                        </p:tgtEl>
                                      </p:cBhvr>
                                    </p:animEffect>
                                  </p:childTnLst>
                                </p:cTn>
                              </p:par>
                            </p:childTnLst>
                          </p:cTn>
                        </p:par>
                        <p:par>
                          <p:cTn fill="hold" id="36" nodeType="afterGroup">
                            <p:stCondLst>
                              <p:cond delay="3000"/>
                            </p:stCondLst>
                            <p:childTnLst>
                              <p:par>
                                <p:cTn fill="hold" grpId="0" id="37" nodeType="afterEffect" presetClass="entr" presetID="22" presetSubtype="4">
                                  <p:stCondLst>
                                    <p:cond delay="0"/>
                                  </p:stCondLst>
                                  <p:childTnLst>
                                    <p:set>
                                      <p:cBhvr>
                                        <p:cTn dur="1" fill="hold" id="38">
                                          <p:stCondLst>
                                            <p:cond delay="0"/>
                                          </p:stCondLst>
                                        </p:cTn>
                                        <p:tgtEl>
                                          <p:spTgt spid="31">
                                            <p:txEl>
                                              <p:pRg end="0" st="0"/>
                                            </p:txEl>
                                          </p:spTgt>
                                        </p:tgtEl>
                                        <p:attrNameLst>
                                          <p:attrName>style.visibility</p:attrName>
                                        </p:attrNameLst>
                                      </p:cBhvr>
                                      <p:to>
                                        <p:strVal val="visible"/>
                                      </p:to>
                                    </p:set>
                                    <p:animEffect filter="wipe(down)" transition="in">
                                      <p:cBhvr>
                                        <p:cTn dur="500" id="39"/>
                                        <p:tgtEl>
                                          <p:spTgt spid="31">
                                            <p:txEl>
                                              <p:pRg end="0" st="0"/>
                                            </p:txEl>
                                          </p:spTgt>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32">
                                            <p:txEl>
                                              <p:pRg end="0" st="0"/>
                                            </p:txEl>
                                          </p:spTgt>
                                        </p:tgtEl>
                                        <p:attrNameLst>
                                          <p:attrName>style.visibility</p:attrName>
                                        </p:attrNameLst>
                                      </p:cBhvr>
                                      <p:to>
                                        <p:strVal val="visible"/>
                                      </p:to>
                                    </p:set>
                                    <p:anim calcmode="lin" valueType="num">
                                      <p:cBhvr>
                                        <p:cTn dur="500" fill="hold" id="43"/>
                                        <p:tgtEl>
                                          <p:spTgt spid="32">
                                            <p:txEl>
                                              <p:pRg end="0" st="0"/>
                                            </p:txEl>
                                          </p:spTgt>
                                        </p:tgtEl>
                                        <p:attrNameLst>
                                          <p:attrName>ppt_w</p:attrName>
                                        </p:attrNameLst>
                                      </p:cBhvr>
                                      <p:tavLst>
                                        <p:tav tm="0">
                                          <p:val>
                                            <p:fltVal val="0"/>
                                          </p:val>
                                        </p:tav>
                                        <p:tav tm="100000">
                                          <p:val>
                                            <p:strVal val="#ppt_w"/>
                                          </p:val>
                                        </p:tav>
                                      </p:tavLst>
                                    </p:anim>
                                    <p:anim calcmode="lin" valueType="num">
                                      <p:cBhvr>
                                        <p:cTn dur="500" fill="hold" id="44"/>
                                        <p:tgtEl>
                                          <p:spTgt spid="32">
                                            <p:txEl>
                                              <p:pRg end="0" st="0"/>
                                            </p:txEl>
                                          </p:spTgt>
                                        </p:tgtEl>
                                        <p:attrNameLst>
                                          <p:attrName>ppt_h</p:attrName>
                                        </p:attrNameLst>
                                      </p:cBhvr>
                                      <p:tavLst>
                                        <p:tav tm="0">
                                          <p:val>
                                            <p:fltVal val="0"/>
                                          </p:val>
                                        </p:tav>
                                        <p:tav tm="100000">
                                          <p:val>
                                            <p:strVal val="#ppt_h"/>
                                          </p:val>
                                        </p:tav>
                                      </p:tavLst>
                                    </p:anim>
                                    <p:animEffect filter="fade" transition="in">
                                      <p:cBhvr>
                                        <p:cTn dur="500" id="45"/>
                                        <p:tgtEl>
                                          <p:spTgt spid="32">
                                            <p:txEl>
                                              <p:pRg end="0" st="0"/>
                                            </p:txEl>
                                          </p:spTgt>
                                        </p:tgtEl>
                                      </p:cBhvr>
                                    </p:animEffect>
                                  </p:childTnLst>
                                </p:cTn>
                              </p:par>
                            </p:childTnLst>
                          </p:cTn>
                        </p:par>
                        <p:par>
                          <p:cTn fill="hold" id="46" nodeType="afterGroup">
                            <p:stCondLst>
                              <p:cond delay="4000"/>
                            </p:stCondLst>
                            <p:childTnLst>
                              <p:par>
                                <p:cTn fill="hold" grpId="0" id="47" nodeType="afterEffect" presetClass="entr" presetID="22" presetSubtype="4">
                                  <p:stCondLst>
                                    <p:cond delay="0"/>
                                  </p:stCondLst>
                                  <p:childTnLst>
                                    <p:set>
                                      <p:cBhvr>
                                        <p:cTn dur="1" fill="hold" id="48">
                                          <p:stCondLst>
                                            <p:cond delay="0"/>
                                          </p:stCondLst>
                                        </p:cTn>
                                        <p:tgtEl>
                                          <p:spTgt spid="33">
                                            <p:txEl>
                                              <p:pRg end="0" st="0"/>
                                            </p:txEl>
                                          </p:spTgt>
                                        </p:tgtEl>
                                        <p:attrNameLst>
                                          <p:attrName>style.visibility</p:attrName>
                                        </p:attrNameLst>
                                      </p:cBhvr>
                                      <p:to>
                                        <p:strVal val="visible"/>
                                      </p:to>
                                    </p:set>
                                    <p:animEffect filter="wipe(down)" transition="in">
                                      <p:cBhvr>
                                        <p:cTn dur="500" id="49"/>
                                        <p:tgtEl>
                                          <p:spTgt spid="3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6"/>
      <p:bldP build="p" grpId="0" spid="27"/>
      <p:bldP build="p" grpId="0" spid="28"/>
      <p:bldP build="p" grpId="0" spid="29"/>
      <p:bldP build="p" grpId="0" spid="30"/>
      <p:bldP build="p" grpId="0" spid="31"/>
      <p:bldP build="p" grpId="0" spid="32"/>
      <p:bldP build="p" grpId="0" spid="3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4" name="组合 213"/>
          <p:cNvGrpSpPr/>
          <p:nvPr/>
        </p:nvGrpSpPr>
        <p:grpSpPr>
          <a:xfrm>
            <a:off x="1385913" y="1651233"/>
            <a:ext cx="9420180" cy="4286402"/>
            <a:chOff x="2045602" y="1955154"/>
            <a:chExt cx="8100797" cy="3686052"/>
          </a:xfrm>
        </p:grpSpPr>
        <p:sp>
          <p:nvSpPr>
            <p:cNvPr id="215" name="椭圆 214"/>
            <p:cNvSpPr/>
            <p:nvPr/>
          </p:nvSpPr>
          <p:spPr bwMode="auto">
            <a:xfrm rot="351052">
              <a:off x="2659068" y="4921547"/>
              <a:ext cx="216582" cy="221405"/>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16" name="椭圆 215"/>
            <p:cNvSpPr/>
            <p:nvPr/>
          </p:nvSpPr>
          <p:spPr bwMode="auto">
            <a:xfrm rot="285728">
              <a:off x="3257429" y="4328930"/>
              <a:ext cx="216582" cy="22140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17" name="椭圆 216"/>
            <p:cNvSpPr/>
            <p:nvPr/>
          </p:nvSpPr>
          <p:spPr bwMode="auto">
            <a:xfrm rot="20925770">
              <a:off x="4049322" y="3866270"/>
              <a:ext cx="215391" cy="221405"/>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18" name="椭圆 217"/>
            <p:cNvSpPr/>
            <p:nvPr/>
          </p:nvSpPr>
          <p:spPr bwMode="auto">
            <a:xfrm rot="21146216">
              <a:off x="4650187" y="4477627"/>
              <a:ext cx="216582" cy="22140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19" name="椭圆 218"/>
            <p:cNvSpPr/>
            <p:nvPr/>
          </p:nvSpPr>
          <p:spPr bwMode="auto">
            <a:xfrm rot="372077">
              <a:off x="6085899" y="4115283"/>
              <a:ext cx="215391" cy="22140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0" name="椭圆 219"/>
            <p:cNvSpPr/>
            <p:nvPr/>
          </p:nvSpPr>
          <p:spPr bwMode="auto">
            <a:xfrm rot="444650">
              <a:off x="6775752" y="3737925"/>
              <a:ext cx="215391" cy="220214"/>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1" name="椭圆 220"/>
            <p:cNvSpPr/>
            <p:nvPr/>
          </p:nvSpPr>
          <p:spPr bwMode="auto">
            <a:xfrm rot="411978">
              <a:off x="7302869" y="3256443"/>
              <a:ext cx="216582" cy="22021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2" name="椭圆 221"/>
            <p:cNvSpPr/>
            <p:nvPr/>
          </p:nvSpPr>
          <p:spPr bwMode="auto">
            <a:xfrm rot="705091">
              <a:off x="8323395" y="2784215"/>
              <a:ext cx="216582" cy="220214"/>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3" name="椭圆 222"/>
            <p:cNvSpPr/>
            <p:nvPr/>
          </p:nvSpPr>
          <p:spPr bwMode="auto">
            <a:xfrm rot="1654378">
              <a:off x="9243742" y="2261439"/>
              <a:ext cx="215391" cy="221405"/>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4" name="文本框 30"/>
            <p:cNvSpPr txBox="1">
              <a:spLocks noChangeArrowheads="1"/>
            </p:cNvSpPr>
            <p:nvPr/>
          </p:nvSpPr>
          <p:spPr bwMode="auto">
            <a:xfrm>
              <a:off x="2505886"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3月份</a:t>
              </a:r>
            </a:p>
          </p:txBody>
        </p:sp>
        <p:sp>
          <p:nvSpPr>
            <p:cNvPr id="225" name="文本框 31"/>
            <p:cNvSpPr txBox="1">
              <a:spLocks noChangeArrowheads="1"/>
            </p:cNvSpPr>
            <p:nvPr/>
          </p:nvSpPr>
          <p:spPr bwMode="auto">
            <a:xfrm>
              <a:off x="3118910"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4月份</a:t>
              </a:r>
            </a:p>
          </p:txBody>
        </p:sp>
        <p:sp>
          <p:nvSpPr>
            <p:cNvPr id="226" name="文本框 32"/>
            <p:cNvSpPr txBox="1">
              <a:spLocks noChangeArrowheads="1"/>
            </p:cNvSpPr>
            <p:nvPr/>
          </p:nvSpPr>
          <p:spPr bwMode="auto">
            <a:xfrm>
              <a:off x="3891051"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5月份</a:t>
              </a:r>
            </a:p>
          </p:txBody>
        </p:sp>
        <p:sp>
          <p:nvSpPr>
            <p:cNvPr id="227" name="文本框 33"/>
            <p:cNvSpPr txBox="1">
              <a:spLocks noChangeArrowheads="1"/>
            </p:cNvSpPr>
            <p:nvPr/>
          </p:nvSpPr>
          <p:spPr bwMode="auto">
            <a:xfrm>
              <a:off x="4468204"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6月份</a:t>
              </a:r>
            </a:p>
          </p:txBody>
        </p:sp>
        <p:sp>
          <p:nvSpPr>
            <p:cNvPr id="228" name="文本框 34"/>
            <p:cNvSpPr txBox="1">
              <a:spLocks noChangeArrowheads="1"/>
            </p:cNvSpPr>
            <p:nvPr/>
          </p:nvSpPr>
          <p:spPr bwMode="auto">
            <a:xfrm>
              <a:off x="5966421"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8月份</a:t>
              </a:r>
            </a:p>
          </p:txBody>
        </p:sp>
        <p:sp>
          <p:nvSpPr>
            <p:cNvPr id="229" name="文本框 35"/>
            <p:cNvSpPr txBox="1">
              <a:spLocks noChangeArrowheads="1"/>
            </p:cNvSpPr>
            <p:nvPr/>
          </p:nvSpPr>
          <p:spPr bwMode="auto">
            <a:xfrm>
              <a:off x="6685865"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9月份</a:t>
              </a:r>
            </a:p>
          </p:txBody>
        </p:sp>
        <p:sp>
          <p:nvSpPr>
            <p:cNvPr id="230" name="文本框 36"/>
            <p:cNvSpPr txBox="1">
              <a:spLocks noChangeArrowheads="1"/>
            </p:cNvSpPr>
            <p:nvPr/>
          </p:nvSpPr>
          <p:spPr bwMode="auto">
            <a:xfrm>
              <a:off x="7283418" y="5409681"/>
              <a:ext cx="568372"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10月份</a:t>
              </a:r>
            </a:p>
          </p:txBody>
        </p:sp>
        <p:sp>
          <p:nvSpPr>
            <p:cNvPr id="231" name="文本框 37"/>
            <p:cNvSpPr txBox="1">
              <a:spLocks noChangeArrowheads="1"/>
            </p:cNvSpPr>
            <p:nvPr/>
          </p:nvSpPr>
          <p:spPr bwMode="auto">
            <a:xfrm>
              <a:off x="8307501" y="5409681"/>
              <a:ext cx="568372"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11月份</a:t>
              </a:r>
            </a:p>
          </p:txBody>
        </p:sp>
        <p:sp>
          <p:nvSpPr>
            <p:cNvPr id="232" name="文本框 38"/>
            <p:cNvSpPr txBox="1">
              <a:spLocks noChangeArrowheads="1"/>
            </p:cNvSpPr>
            <p:nvPr/>
          </p:nvSpPr>
          <p:spPr bwMode="auto">
            <a:xfrm>
              <a:off x="9154958" y="5409681"/>
              <a:ext cx="568372"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12月份</a:t>
              </a:r>
            </a:p>
          </p:txBody>
        </p:sp>
        <p:sp>
          <p:nvSpPr>
            <p:cNvPr id="233" name="文本框 39"/>
            <p:cNvSpPr txBox="1">
              <a:spLocks noChangeArrowheads="1"/>
            </p:cNvSpPr>
            <p:nvPr/>
          </p:nvSpPr>
          <p:spPr bwMode="auto">
            <a:xfrm>
              <a:off x="2993824" y="4872526"/>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sp>
          <p:nvSpPr>
            <p:cNvPr id="234" name="文本框 40"/>
            <p:cNvSpPr txBox="1">
              <a:spLocks noChangeArrowheads="1"/>
            </p:cNvSpPr>
            <p:nvPr/>
          </p:nvSpPr>
          <p:spPr bwMode="auto">
            <a:xfrm>
              <a:off x="2045602" y="4321698"/>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sp>
          <p:nvSpPr>
            <p:cNvPr id="235" name="文本框 41"/>
            <p:cNvSpPr txBox="1">
              <a:spLocks noChangeArrowheads="1"/>
            </p:cNvSpPr>
            <p:nvPr/>
          </p:nvSpPr>
          <p:spPr bwMode="auto">
            <a:xfrm>
              <a:off x="3692912" y="3543886"/>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sp>
          <p:nvSpPr>
            <p:cNvPr id="236" name="文本框 42"/>
            <p:cNvSpPr txBox="1">
              <a:spLocks noChangeArrowheads="1"/>
            </p:cNvSpPr>
            <p:nvPr/>
          </p:nvSpPr>
          <p:spPr bwMode="auto">
            <a:xfrm>
              <a:off x="4588963" y="4187402"/>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sp>
          <p:nvSpPr>
            <p:cNvPr id="237" name="文本框 43"/>
            <p:cNvSpPr txBox="1">
              <a:spLocks noChangeArrowheads="1"/>
            </p:cNvSpPr>
            <p:nvPr/>
          </p:nvSpPr>
          <p:spPr bwMode="auto">
            <a:xfrm>
              <a:off x="6344477" y="4074331"/>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sp>
          <p:nvSpPr>
            <p:cNvPr id="238" name="文本框 44"/>
            <p:cNvSpPr txBox="1">
              <a:spLocks noChangeArrowheads="1"/>
            </p:cNvSpPr>
            <p:nvPr/>
          </p:nvSpPr>
          <p:spPr bwMode="auto">
            <a:xfrm>
              <a:off x="7036643" y="3718379"/>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sp>
          <p:nvSpPr>
            <p:cNvPr id="239" name="文本框 45"/>
            <p:cNvSpPr txBox="1">
              <a:spLocks noChangeArrowheads="1"/>
            </p:cNvSpPr>
            <p:nvPr/>
          </p:nvSpPr>
          <p:spPr bwMode="auto">
            <a:xfrm>
              <a:off x="7615768" y="3240202"/>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sp>
          <p:nvSpPr>
            <p:cNvPr id="240" name="文本框 46"/>
            <p:cNvSpPr txBox="1">
              <a:spLocks noChangeArrowheads="1"/>
            </p:cNvSpPr>
            <p:nvPr/>
          </p:nvSpPr>
          <p:spPr bwMode="auto">
            <a:xfrm>
              <a:off x="8637382" y="2747242"/>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cxnSp>
          <p:nvCxnSpPr>
            <p:cNvPr id="241" name="直接连接符 240"/>
            <p:cNvCxnSpPr>
              <a:stCxn id="215" idx="7"/>
              <a:endCxn id="216" idx="3"/>
            </p:cNvCxnSpPr>
            <p:nvPr/>
          </p:nvCxnSpPr>
          <p:spPr>
            <a:xfrm flipV="1">
              <a:off x="2851513" y="4511284"/>
              <a:ext cx="431400" cy="45090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a:stCxn id="216" idx="7"/>
              <a:endCxn id="217" idx="2"/>
            </p:cNvCxnSpPr>
            <p:nvPr/>
          </p:nvCxnSpPr>
          <p:spPr>
            <a:xfrm flipV="1">
              <a:off x="3448527" y="3997960"/>
              <a:ext cx="602860" cy="3700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a:stCxn id="217" idx="5"/>
              <a:endCxn id="218" idx="1"/>
            </p:cNvCxnSpPr>
            <p:nvPr/>
          </p:nvCxnSpPr>
          <p:spPr>
            <a:xfrm>
              <a:off x="4246964" y="4038910"/>
              <a:ext cx="425304" cy="481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4" name="椭圆 243"/>
            <p:cNvSpPr/>
            <p:nvPr/>
          </p:nvSpPr>
          <p:spPr bwMode="auto">
            <a:xfrm rot="827460">
              <a:off x="5277747" y="4826201"/>
              <a:ext cx="216582" cy="221405"/>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cxnSp>
          <p:nvCxnSpPr>
            <p:cNvPr id="245" name="直接连接符 244"/>
            <p:cNvCxnSpPr>
              <a:stCxn id="218" idx="5"/>
              <a:endCxn id="244" idx="2"/>
            </p:cNvCxnSpPr>
            <p:nvPr/>
          </p:nvCxnSpPr>
          <p:spPr>
            <a:xfrm>
              <a:off x="4844688" y="4655849"/>
              <a:ext cx="436181" cy="25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a:stCxn id="244" idx="7"/>
              <a:endCxn id="219" idx="3"/>
            </p:cNvCxnSpPr>
            <p:nvPr/>
          </p:nvCxnSpPr>
          <p:spPr>
            <a:xfrm flipV="1">
              <a:off x="5479064" y="4295580"/>
              <a:ext cx="630368" cy="5835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a:stCxn id="219" idx="7"/>
              <a:endCxn id="220" idx="3"/>
            </p:cNvCxnSpPr>
            <p:nvPr/>
          </p:nvCxnSpPr>
          <p:spPr>
            <a:xfrm flipV="1">
              <a:off x="6277757" y="3915416"/>
              <a:ext cx="520132" cy="240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220" idx="7"/>
              <a:endCxn id="221" idx="3"/>
            </p:cNvCxnSpPr>
            <p:nvPr/>
          </p:nvCxnSpPr>
          <p:spPr>
            <a:xfrm flipV="1">
              <a:off x="6969006" y="3434695"/>
              <a:ext cx="356822" cy="3459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21" idx="7"/>
              <a:endCxn id="222" idx="3"/>
            </p:cNvCxnSpPr>
            <p:nvPr/>
          </p:nvCxnSpPr>
          <p:spPr>
            <a:xfrm flipV="1">
              <a:off x="7496492" y="2954952"/>
              <a:ext cx="844369" cy="343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a:stCxn id="222" idx="7"/>
              <a:endCxn id="223" idx="3"/>
            </p:cNvCxnSpPr>
            <p:nvPr/>
          </p:nvCxnSpPr>
          <p:spPr>
            <a:xfrm flipV="1">
              <a:off x="8522511" y="2406280"/>
              <a:ext cx="725190" cy="4274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1" name="文本框 39"/>
            <p:cNvSpPr txBox="1">
              <a:spLocks noChangeArrowheads="1"/>
            </p:cNvSpPr>
            <p:nvPr/>
          </p:nvSpPr>
          <p:spPr bwMode="auto">
            <a:xfrm>
              <a:off x="5550382" y="4815387"/>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sp>
          <p:nvSpPr>
            <p:cNvPr id="252" name="文本框 33"/>
            <p:cNvSpPr txBox="1">
              <a:spLocks noChangeArrowheads="1"/>
            </p:cNvSpPr>
            <p:nvPr/>
          </p:nvSpPr>
          <p:spPr bwMode="auto">
            <a:xfrm>
              <a:off x="5131491"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0000000000000" pitchFamily="34" typeface="思源黑体"/>
                  <a:ea charset="-122" panose="020b0500000000000000" pitchFamily="34" typeface="思源黑体"/>
                  <a:cs charset="0" panose="020b0604020202020204" pitchFamily="34" typeface="Arial"/>
                </a:rPr>
                <a:t>7月份</a:t>
              </a:r>
            </a:p>
          </p:txBody>
        </p:sp>
        <p:sp>
          <p:nvSpPr>
            <p:cNvPr id="253" name="文本框 46"/>
            <p:cNvSpPr txBox="1">
              <a:spLocks noChangeArrowheads="1"/>
            </p:cNvSpPr>
            <p:nvPr/>
          </p:nvSpPr>
          <p:spPr bwMode="auto">
            <a:xfrm>
              <a:off x="8776157" y="1955154"/>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itchFamily="34" typeface="Calibri"/>
                  <a:ea charset="-122" panose="020b0500000000000000" pitchFamily="34" typeface="思源黑体"/>
                </a:rPr>
                <a:t>添加文字内容</a:t>
              </a:r>
            </a:p>
          </p:txBody>
        </p:sp>
        <p:grpSp>
          <p:nvGrpSpPr>
            <p:cNvPr id="254" name="组合 253"/>
            <p:cNvGrpSpPr/>
            <p:nvPr/>
          </p:nvGrpSpPr>
          <p:grpSpPr>
            <a:xfrm>
              <a:off x="2092444" y="5275574"/>
              <a:ext cx="8053955" cy="76668"/>
              <a:chOff x="738746" y="5964849"/>
              <a:chExt cx="10744200" cy="102248"/>
            </a:xfrm>
          </p:grpSpPr>
          <p:cxnSp>
            <p:nvCxnSpPr>
              <p:cNvPr id="255" name="直接连接符 254"/>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flipH="1"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flipH="1"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flipH="1"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flipH="1"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flipH="1"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flipH="1"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flipH="1"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flipH="1"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flipH="1"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flipH="1"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6" name="组合 265"/>
          <p:cNvGrpSpPr/>
          <p:nvPr/>
        </p:nvGrpSpPr>
        <p:grpSpPr>
          <a:xfrm>
            <a:off x="1726768" y="1868921"/>
            <a:ext cx="3438961" cy="1193780"/>
            <a:chOff x="6736921" y="2180774"/>
            <a:chExt cx="3439409" cy="1193932"/>
          </a:xfrm>
        </p:grpSpPr>
        <p:sp>
          <p:nvSpPr>
            <p:cNvPr id="267" name="TextBox 11"/>
            <p:cNvSpPr txBox="1"/>
            <p:nvPr/>
          </p:nvSpPr>
          <p:spPr>
            <a:xfrm>
              <a:off x="6736921" y="2520885"/>
              <a:ext cx="3439409" cy="845684"/>
            </a:xfrm>
            <a:prstGeom prst="rect">
              <a:avLst/>
            </a:prstGeom>
            <a:noFill/>
          </p:spPr>
          <p:txBody>
            <a:bodyPr bIns="0" lIns="0" rIns="0" rtlCol="0" tIns="0" wrap="square">
              <a:spAutoFit/>
              <a:scene3d>
                <a:camera prst="orthographicFront"/>
                <a:lightRig dir="t" rig="threePt"/>
              </a:scene3d>
              <a:sp3d contourW="12700"/>
            </a:bodyPr>
            <a:lstStyle/>
            <a:p>
              <a:pPr algn="just">
                <a:lnSpc>
                  <a:spcPct val="130000"/>
                </a:lnSpc>
              </a:pPr>
              <a:r>
                <a:rPr altLang="en-US" lang="zh-CN" sz="1067">
                  <a:solidFill>
                    <a:schemeClr val="tx1">
                      <a:lumMod val="65000"/>
                      <a:lumOff val="35000"/>
                    </a:schemeClr>
                  </a:solidFill>
                  <a:latin charset="-122" panose="020b0500000000000000" pitchFamily="34" typeface="思源黑体"/>
                  <a:ea charset="-122" panose="020b0500000000000000" pitchFamily="34" typeface="思源黑体"/>
                </a:rPr>
                <a:t>您的内容打在这里，或者通过复制您的文本后，在此框中选择粘贴，并选择只保留文字。您的内容打在这里，或者通过通过复制您的文本。您的内容打在这里，或者通过复制您的文本后，在此框中选择粘贴</a:t>
              </a:r>
            </a:p>
          </p:txBody>
        </p:sp>
        <p:sp>
          <p:nvSpPr>
            <p:cNvPr id="268" name="TextBox 11"/>
            <p:cNvSpPr txBox="1"/>
            <p:nvPr/>
          </p:nvSpPr>
          <p:spPr>
            <a:xfrm>
              <a:off x="6736921" y="2180774"/>
              <a:ext cx="2449034" cy="304839"/>
            </a:xfrm>
            <a:prstGeom prst="rect">
              <a:avLst/>
            </a:prstGeom>
            <a:noFill/>
          </p:spPr>
          <p:txBody>
            <a:bodyPr bIns="0" lIns="0" rIns="0" rtlCol="0" tIns="0" wrap="square">
              <a:spAutoFit/>
              <a:scene3d>
                <a:camera prst="orthographicFront"/>
                <a:lightRig dir="t" rig="threePt"/>
              </a:scene3d>
              <a:sp3d contourW="12700"/>
            </a:bodyPr>
            <a:lstStyle/>
            <a:p>
              <a:pPr defTabSz="457143">
                <a:buClr>
                  <a:srgbClr val="151314"/>
                </a:buClr>
                <a:buSzPct val="25000"/>
              </a:pPr>
              <a:r>
                <a:rPr altLang="en-US" b="1" kern="0" lang="zh-CN" sz="2000">
                  <a:solidFill>
                    <a:schemeClr val="tx1">
                      <a:lumMod val="85000"/>
                      <a:lumOff val="15000"/>
                    </a:schemeClr>
                  </a:solidFill>
                  <a:ea charset="-122" panose="020b0500000000000000" pitchFamily="34" typeface="思源黑体"/>
                  <a:cs typeface="+mn-ea"/>
                  <a:sym typeface="+mn-lt"/>
                </a:rPr>
                <a:t>月度完成情况</a:t>
              </a:r>
            </a:p>
          </p:txBody>
        </p:sp>
      </p:grpSp>
      <p:grpSp>
        <p:nvGrpSpPr>
          <p:cNvPr id="60" name="组合 59"/>
          <p:cNvGrpSpPr/>
          <p:nvPr/>
        </p:nvGrpSpPr>
        <p:grpSpPr>
          <a:xfrm>
            <a:off x="3713117" y="483868"/>
            <a:ext cx="4765766" cy="718465"/>
            <a:chOff x="3784390" y="377466"/>
            <a:chExt cx="4765766" cy="718465"/>
          </a:xfrm>
        </p:grpSpPr>
        <p:sp>
          <p:nvSpPr>
            <p:cNvPr id="61" name="矩形 60"/>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月度完成情况</a:t>
              </a:r>
            </a:p>
          </p:txBody>
        </p:sp>
        <p:sp>
          <p:nvSpPr>
            <p:cNvPr id="63" name="文本框 62"/>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461514470"/>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14"/>
                                        </p:tgtEl>
                                        <p:attrNameLst>
                                          <p:attrName>style.visibility</p:attrName>
                                        </p:attrNameLst>
                                      </p:cBhvr>
                                      <p:to>
                                        <p:strVal val="visible"/>
                                      </p:to>
                                    </p:set>
                                    <p:animEffect filter="wipe(left)" transition="in">
                                      <p:cBhvr>
                                        <p:cTn dur="500" id="7"/>
                                        <p:tgtEl>
                                          <p:spTgt spid="21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66"/>
                                        </p:tgtEl>
                                        <p:attrNameLst>
                                          <p:attrName>style.visibility</p:attrName>
                                        </p:attrNameLst>
                                      </p:cBhvr>
                                      <p:to>
                                        <p:strVal val="visible"/>
                                      </p:to>
                                    </p:set>
                                    <p:animEffect filter="fade" transition="in">
                                      <p:cBhvr>
                                        <p:cTn dur="1000" id="11"/>
                                        <p:tgtEl>
                                          <p:spTgt spid="266"/>
                                        </p:tgtEl>
                                      </p:cBhvr>
                                    </p:animEffect>
                                    <p:anim calcmode="lin" valueType="num">
                                      <p:cBhvr>
                                        <p:cTn dur="1000" fill="hold" id="12"/>
                                        <p:tgtEl>
                                          <p:spTgt spid="266"/>
                                        </p:tgtEl>
                                        <p:attrNameLst>
                                          <p:attrName>ppt_x</p:attrName>
                                        </p:attrNameLst>
                                      </p:cBhvr>
                                      <p:tavLst>
                                        <p:tav tm="0">
                                          <p:val>
                                            <p:strVal val="#ppt_x"/>
                                          </p:val>
                                        </p:tav>
                                        <p:tav tm="100000">
                                          <p:val>
                                            <p:strVal val="#ppt_x"/>
                                          </p:val>
                                        </p:tav>
                                      </p:tavLst>
                                    </p:anim>
                                    <p:anim calcmode="lin" valueType="num">
                                      <p:cBhvr>
                                        <p:cTn dur="1000" fill="hold" id="13"/>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TextBox 16"/>
          <p:cNvSpPr txBox="1"/>
          <p:nvPr/>
        </p:nvSpPr>
        <p:spPr>
          <a:xfrm>
            <a:off x="1199457" y="2276447"/>
            <a:ext cx="9638933" cy="1034540"/>
          </a:xfrm>
          <a:prstGeom prst="rect">
            <a:avLst/>
          </a:prstGeom>
          <a:noFill/>
        </p:spPr>
        <p:txBody>
          <a:bodyPr bIns="45249" lIns="90496" rIns="90496" rtlCol="0" tIns="45249" wrap="square">
            <a:spAutoFit/>
          </a:bodyPr>
          <a:lstStyle/>
          <a:p>
            <a:pPr algn="just">
              <a:lnSpc>
                <a:spcPct val="130000"/>
              </a:lnSpc>
            </a:pPr>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a:t>
            </a:r>
          </a:p>
          <a:p>
            <a:pPr algn="just">
              <a:lnSpc>
                <a:spcPct val="130000"/>
              </a:lnSpc>
            </a:pPr>
            <a:endParaRPr altLang="en-US" lang="zh-CN" sz="953">
              <a:solidFill>
                <a:schemeClr val="tx1">
                  <a:lumMod val="65000"/>
                  <a:lumOff val="35000"/>
                </a:schemeClr>
              </a:solidFill>
              <a:latin charset="-122" panose="020b0500000000000000" pitchFamily="34" typeface="思源黑体"/>
              <a:ea charset="-122" panose="020b0500000000000000" pitchFamily="34" typeface="思源黑体"/>
            </a:endParaRPr>
          </a:p>
          <a:p>
            <a:pPr algn="just">
              <a:lnSpc>
                <a:spcPct val="130000"/>
              </a:lnSpc>
            </a:pPr>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您的内容打在这里，或者通过复制您的文本后，在此框中选择粘贴，并选择只保留文字。您的内容打在这里，或者通过通过复制您的文本。</a:t>
            </a:r>
          </a:p>
        </p:txBody>
      </p:sp>
      <p:sp>
        <p:nvSpPr>
          <p:cNvPr id="48" name="椭圆 47"/>
          <p:cNvSpPr/>
          <p:nvPr/>
        </p:nvSpPr>
        <p:spPr>
          <a:xfrm>
            <a:off x="1837330" y="3690763"/>
            <a:ext cx="141749" cy="143997"/>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49" name="TextBox 18"/>
          <p:cNvSpPr txBox="1"/>
          <p:nvPr/>
        </p:nvSpPr>
        <p:spPr>
          <a:xfrm>
            <a:off x="2049952" y="3608894"/>
            <a:ext cx="1266842" cy="307973"/>
          </a:xfrm>
          <a:prstGeom prst="rect">
            <a:avLst/>
          </a:prstGeom>
          <a:noFill/>
        </p:spPr>
        <p:txBody>
          <a:bodyPr bIns="45249" lIns="90496" rIns="90496" rtlCol="0" tIns="45249" wrap="none">
            <a:spAutoFit/>
          </a:bodyPr>
          <a:lstStyle/>
          <a:p>
            <a:r>
              <a:rPr altLang="en-US" lang="zh-CN" sz="1427">
                <a:solidFill>
                  <a:schemeClr val="tx1">
                    <a:lumMod val="65000"/>
                    <a:lumOff val="35000"/>
                  </a:schemeClr>
                </a:solidFill>
                <a:latin charset="-122" panose="020b0500000000000000" pitchFamily="34" typeface="思源黑体"/>
                <a:ea charset="-122" panose="020b0500000000000000" pitchFamily="34" typeface="思源黑体"/>
              </a:rPr>
              <a:t>点击添加标题</a:t>
            </a:r>
          </a:p>
        </p:txBody>
      </p:sp>
      <p:cxnSp>
        <p:nvCxnSpPr>
          <p:cNvPr id="50" name="直接连接符 49"/>
          <p:cNvCxnSpPr/>
          <p:nvPr/>
        </p:nvCxnSpPr>
        <p:spPr>
          <a:xfrm>
            <a:off x="3396566" y="3762760"/>
            <a:ext cx="1913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TextBox 20"/>
          <p:cNvSpPr txBox="1"/>
          <p:nvPr/>
        </p:nvSpPr>
        <p:spPr>
          <a:xfrm>
            <a:off x="2049954" y="4111378"/>
            <a:ext cx="1147780" cy="508074"/>
          </a:xfrm>
          <a:prstGeom prst="rect">
            <a:avLst/>
          </a:prstGeom>
          <a:noFill/>
        </p:spPr>
        <p:txBody>
          <a:bodyPr bIns="45249" lIns="90496" rIns="90496" rtlCol="0" tIns="45249" wrap="none">
            <a:spAutoFit/>
          </a:bodyPr>
          <a:lstStyle/>
          <a:p>
            <a:r>
              <a:rPr altLang="zh-CN" lang="en-US" sz="2740">
                <a:solidFill>
                  <a:schemeClr val="tx1">
                    <a:lumMod val="75000"/>
                    <a:lumOff val="25000"/>
                  </a:schemeClr>
                </a:solidFill>
                <a:latin typeface="+mj-lt"/>
                <a:ea charset="-122" panose="020b0500000000000000" pitchFamily="34" typeface="思源黑体"/>
              </a:rPr>
              <a:t>73,856</a:t>
            </a:r>
          </a:p>
        </p:txBody>
      </p:sp>
      <p:sp>
        <p:nvSpPr>
          <p:cNvPr id="52" name="圆角矩形 51"/>
          <p:cNvSpPr/>
          <p:nvPr/>
        </p:nvSpPr>
        <p:spPr>
          <a:xfrm>
            <a:off x="3578230" y="3956333"/>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3" name="圆角矩形 52"/>
          <p:cNvSpPr/>
          <p:nvPr/>
        </p:nvSpPr>
        <p:spPr>
          <a:xfrm>
            <a:off x="4017340" y="3956333"/>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4" name="圆角矩形 53"/>
          <p:cNvSpPr/>
          <p:nvPr/>
        </p:nvSpPr>
        <p:spPr>
          <a:xfrm>
            <a:off x="4456450" y="3956333"/>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5" name="圆角矩形 54"/>
          <p:cNvSpPr/>
          <p:nvPr/>
        </p:nvSpPr>
        <p:spPr>
          <a:xfrm>
            <a:off x="4895558" y="3956333"/>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6" name="圆角矩形 55"/>
          <p:cNvSpPr/>
          <p:nvPr/>
        </p:nvSpPr>
        <p:spPr>
          <a:xfrm>
            <a:off x="3578230" y="5144864"/>
            <a:ext cx="354373" cy="633529"/>
          </a:xfrm>
          <a:prstGeom prst="roundRect">
            <a:avLst/>
          </a:prstGeom>
          <a:solidFill>
            <a:srgbClr val="2A3246"/>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7" name="圆角矩形 56"/>
          <p:cNvSpPr/>
          <p:nvPr/>
        </p:nvSpPr>
        <p:spPr>
          <a:xfrm>
            <a:off x="4017340" y="5049015"/>
            <a:ext cx="354373" cy="729377"/>
          </a:xfrm>
          <a:prstGeom prst="roundRect">
            <a:avLst/>
          </a:prstGeom>
          <a:solidFill>
            <a:srgbClr val="BA8F2D"/>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8" name="圆角矩形 57"/>
          <p:cNvSpPr/>
          <p:nvPr/>
        </p:nvSpPr>
        <p:spPr>
          <a:xfrm>
            <a:off x="4456450" y="4867364"/>
            <a:ext cx="354373" cy="911029"/>
          </a:xfrm>
          <a:prstGeom prst="roundRect">
            <a:avLst/>
          </a:prstGeom>
          <a:solidFill>
            <a:srgbClr val="2A3246"/>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9" name="圆角矩形 58"/>
          <p:cNvSpPr/>
          <p:nvPr/>
        </p:nvSpPr>
        <p:spPr>
          <a:xfrm>
            <a:off x="4895558" y="4476923"/>
            <a:ext cx="354373" cy="1301470"/>
          </a:xfrm>
          <a:prstGeom prst="roundRect">
            <a:avLst/>
          </a:prstGeom>
          <a:solidFill>
            <a:srgbClr val="BA8F2D"/>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60" name="TextBox 29"/>
          <p:cNvSpPr txBox="1"/>
          <p:nvPr/>
        </p:nvSpPr>
        <p:spPr>
          <a:xfrm>
            <a:off x="3538314"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61" name="TextBox 30"/>
          <p:cNvSpPr txBox="1"/>
          <p:nvPr/>
        </p:nvSpPr>
        <p:spPr>
          <a:xfrm>
            <a:off x="3977425"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62" name="TextBox 31"/>
          <p:cNvSpPr txBox="1"/>
          <p:nvPr/>
        </p:nvSpPr>
        <p:spPr>
          <a:xfrm>
            <a:off x="4416535"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63" name="TextBox 32"/>
          <p:cNvSpPr txBox="1"/>
          <p:nvPr/>
        </p:nvSpPr>
        <p:spPr>
          <a:xfrm>
            <a:off x="4855643"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64" name="TextBox 33"/>
          <p:cNvSpPr txBox="1"/>
          <p:nvPr/>
        </p:nvSpPr>
        <p:spPr>
          <a:xfrm>
            <a:off x="2056564" y="4653733"/>
            <a:ext cx="1165242" cy="562024"/>
          </a:xfrm>
          <a:prstGeom prst="rect">
            <a:avLst/>
          </a:prstGeom>
          <a:noFill/>
        </p:spPr>
        <p:txBody>
          <a:bodyPr bIns="45249" lIns="90496" rIns="90496" rtlCol="0" tIns="45249" wrap="none">
            <a:spAutoFit/>
          </a:bodyPr>
          <a:lstStyle/>
          <a:p>
            <a:pPr algn="ctr"/>
            <a:r>
              <a:rPr altLang="en-US" lang="zh-CN" sz="1547">
                <a:solidFill>
                  <a:schemeClr val="tx1">
                    <a:lumMod val="75000"/>
                    <a:lumOff val="25000"/>
                  </a:schemeClr>
                </a:solidFill>
                <a:latin charset="-122" panose="020b0500000000000000" pitchFamily="34" typeface="思源黑体"/>
                <a:ea charset="-122" panose="020b0500000000000000" pitchFamily="34" typeface="思源黑体"/>
              </a:rPr>
              <a:t>去年创收</a:t>
            </a:r>
          </a:p>
          <a:p>
            <a:pPr algn="ctr"/>
            <a:r>
              <a:rPr altLang="en-US" lang="zh-CN" sz="1547">
                <a:solidFill>
                  <a:schemeClr val="tx1">
                    <a:lumMod val="75000"/>
                    <a:lumOff val="25000"/>
                  </a:schemeClr>
                </a:solidFill>
                <a:latin charset="-122" panose="020b0500000000000000" pitchFamily="34" typeface="思源黑体"/>
                <a:ea charset="-122" panose="020b0500000000000000" pitchFamily="34" typeface="思源黑体"/>
              </a:rPr>
              <a:t>（人民币）</a:t>
            </a:r>
          </a:p>
        </p:txBody>
      </p:sp>
      <p:sp>
        <p:nvSpPr>
          <p:cNvPr id="65" name="椭圆 64"/>
          <p:cNvSpPr/>
          <p:nvPr/>
        </p:nvSpPr>
        <p:spPr>
          <a:xfrm>
            <a:off x="6515048" y="3690763"/>
            <a:ext cx="141749" cy="143997"/>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66" name="TextBox 35"/>
          <p:cNvSpPr txBox="1"/>
          <p:nvPr/>
        </p:nvSpPr>
        <p:spPr>
          <a:xfrm>
            <a:off x="6727667" y="3608894"/>
            <a:ext cx="1266842" cy="307973"/>
          </a:xfrm>
          <a:prstGeom prst="rect">
            <a:avLst/>
          </a:prstGeom>
          <a:noFill/>
        </p:spPr>
        <p:txBody>
          <a:bodyPr bIns="45249" lIns="90496" rIns="90496" rtlCol="0" tIns="45249" wrap="none">
            <a:spAutoFit/>
          </a:bodyPr>
          <a:lstStyle/>
          <a:p>
            <a:r>
              <a:rPr altLang="en-US" lang="zh-CN" sz="1427">
                <a:solidFill>
                  <a:schemeClr val="tx1">
                    <a:lumMod val="65000"/>
                    <a:lumOff val="35000"/>
                  </a:schemeClr>
                </a:solidFill>
                <a:latin charset="-122" panose="020b0500000000000000" pitchFamily="34" typeface="思源黑体"/>
                <a:ea charset="-122" panose="020b0500000000000000" pitchFamily="34" typeface="思源黑体"/>
              </a:rPr>
              <a:t>点击添加标题</a:t>
            </a:r>
          </a:p>
        </p:txBody>
      </p:sp>
      <p:cxnSp>
        <p:nvCxnSpPr>
          <p:cNvPr id="67" name="直接连接符 66"/>
          <p:cNvCxnSpPr/>
          <p:nvPr/>
        </p:nvCxnSpPr>
        <p:spPr>
          <a:xfrm>
            <a:off x="8074283" y="3762760"/>
            <a:ext cx="1913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TextBox 37"/>
          <p:cNvSpPr txBox="1"/>
          <p:nvPr/>
        </p:nvSpPr>
        <p:spPr>
          <a:xfrm>
            <a:off x="6727670" y="4111378"/>
            <a:ext cx="1147780" cy="508074"/>
          </a:xfrm>
          <a:prstGeom prst="rect">
            <a:avLst/>
          </a:prstGeom>
          <a:noFill/>
        </p:spPr>
        <p:txBody>
          <a:bodyPr bIns="45249" lIns="90496" rIns="90496" rtlCol="0" tIns="45249" wrap="none">
            <a:spAutoFit/>
          </a:bodyPr>
          <a:lstStyle/>
          <a:p>
            <a:r>
              <a:rPr altLang="zh-CN" lang="en-US" sz="2740">
                <a:solidFill>
                  <a:schemeClr val="tx1">
                    <a:lumMod val="75000"/>
                    <a:lumOff val="25000"/>
                  </a:schemeClr>
                </a:solidFill>
                <a:latin typeface="+mj-lt"/>
                <a:ea charset="-122" panose="020b0500000000000000" pitchFamily="34" typeface="思源黑体"/>
              </a:rPr>
              <a:t>96,169</a:t>
            </a:r>
          </a:p>
        </p:txBody>
      </p:sp>
      <p:sp>
        <p:nvSpPr>
          <p:cNvPr id="69" name="圆角矩形 68"/>
          <p:cNvSpPr/>
          <p:nvPr/>
        </p:nvSpPr>
        <p:spPr>
          <a:xfrm>
            <a:off x="8255948" y="3956333"/>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0" name="圆角矩形 69"/>
          <p:cNvSpPr/>
          <p:nvPr/>
        </p:nvSpPr>
        <p:spPr>
          <a:xfrm>
            <a:off x="8695058" y="3956333"/>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1" name="圆角矩形 70"/>
          <p:cNvSpPr/>
          <p:nvPr/>
        </p:nvSpPr>
        <p:spPr>
          <a:xfrm>
            <a:off x="9134166" y="3956333"/>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2" name="圆角矩形 71"/>
          <p:cNvSpPr/>
          <p:nvPr/>
        </p:nvSpPr>
        <p:spPr>
          <a:xfrm>
            <a:off x="9573277" y="3956333"/>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3" name="圆角矩形 72"/>
          <p:cNvSpPr/>
          <p:nvPr/>
        </p:nvSpPr>
        <p:spPr>
          <a:xfrm>
            <a:off x="8255948" y="5322878"/>
            <a:ext cx="354373" cy="455514"/>
          </a:xfrm>
          <a:prstGeom prst="roundRect">
            <a:avLst/>
          </a:prstGeom>
          <a:solidFill>
            <a:srgbClr val="2A3246"/>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4" name="圆角矩形 73"/>
          <p:cNvSpPr/>
          <p:nvPr/>
        </p:nvSpPr>
        <p:spPr>
          <a:xfrm>
            <a:off x="8695058" y="4256881"/>
            <a:ext cx="354373" cy="1521511"/>
          </a:xfrm>
          <a:prstGeom prst="roundRect">
            <a:avLst/>
          </a:prstGeom>
          <a:solidFill>
            <a:srgbClr val="BA8F2D"/>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5" name="圆角矩形 74"/>
          <p:cNvSpPr/>
          <p:nvPr/>
        </p:nvSpPr>
        <p:spPr>
          <a:xfrm>
            <a:off x="9134166" y="4867364"/>
            <a:ext cx="354373" cy="911029"/>
          </a:xfrm>
          <a:prstGeom prst="roundRect">
            <a:avLst/>
          </a:prstGeom>
          <a:solidFill>
            <a:srgbClr val="2A3246"/>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6" name="圆角矩形 75"/>
          <p:cNvSpPr/>
          <p:nvPr/>
        </p:nvSpPr>
        <p:spPr>
          <a:xfrm>
            <a:off x="9573277" y="4372953"/>
            <a:ext cx="354373" cy="1405438"/>
          </a:xfrm>
          <a:prstGeom prst="roundRect">
            <a:avLst/>
          </a:prstGeom>
          <a:solidFill>
            <a:srgbClr val="BA8F2D"/>
          </a:solidFill>
          <a:ln w="15875">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7" name="TextBox 46"/>
          <p:cNvSpPr txBox="1"/>
          <p:nvPr/>
        </p:nvSpPr>
        <p:spPr>
          <a:xfrm>
            <a:off x="8216034"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78" name="TextBox 47"/>
          <p:cNvSpPr txBox="1"/>
          <p:nvPr/>
        </p:nvSpPr>
        <p:spPr>
          <a:xfrm>
            <a:off x="8655141"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79" name="TextBox 48"/>
          <p:cNvSpPr txBox="1"/>
          <p:nvPr/>
        </p:nvSpPr>
        <p:spPr>
          <a:xfrm>
            <a:off x="9094253"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80" name="TextBox 49"/>
          <p:cNvSpPr txBox="1"/>
          <p:nvPr/>
        </p:nvSpPr>
        <p:spPr>
          <a:xfrm>
            <a:off x="9533362"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81" name="TextBox 50"/>
          <p:cNvSpPr txBox="1"/>
          <p:nvPr/>
        </p:nvSpPr>
        <p:spPr>
          <a:xfrm>
            <a:off x="6704179" y="4653733"/>
            <a:ext cx="1165242" cy="562024"/>
          </a:xfrm>
          <a:prstGeom prst="rect">
            <a:avLst/>
          </a:prstGeom>
          <a:noFill/>
        </p:spPr>
        <p:txBody>
          <a:bodyPr bIns="45249" lIns="90496" rIns="90496" rtlCol="0" tIns="45249" wrap="none">
            <a:spAutoFit/>
          </a:bodyPr>
          <a:lstStyle/>
          <a:p>
            <a:pPr algn="ctr"/>
            <a:r>
              <a:rPr altLang="en-US" lang="zh-CN" sz="1547">
                <a:solidFill>
                  <a:schemeClr val="tx1">
                    <a:lumMod val="75000"/>
                    <a:lumOff val="25000"/>
                  </a:schemeClr>
                </a:solidFill>
                <a:latin charset="-122" panose="020b0500000000000000" pitchFamily="34" typeface="思源黑体"/>
                <a:ea charset="-122" panose="020b0500000000000000" pitchFamily="34" typeface="思源黑体"/>
              </a:rPr>
              <a:t>今年创收</a:t>
            </a:r>
          </a:p>
          <a:p>
            <a:pPr algn="ctr"/>
            <a:r>
              <a:rPr altLang="en-US" lang="zh-CN" sz="1547">
                <a:solidFill>
                  <a:schemeClr val="tx1">
                    <a:lumMod val="75000"/>
                    <a:lumOff val="25000"/>
                  </a:schemeClr>
                </a:solidFill>
                <a:latin charset="-122" panose="020b0500000000000000" pitchFamily="34" typeface="思源黑体"/>
                <a:ea charset="-122" panose="020b0500000000000000" pitchFamily="34" typeface="思源黑体"/>
              </a:rPr>
              <a:t>（人民币）</a:t>
            </a:r>
          </a:p>
        </p:txBody>
      </p:sp>
      <p:sp>
        <p:nvSpPr>
          <p:cNvPr id="85" name="TextBox 11"/>
          <p:cNvSpPr txBox="1"/>
          <p:nvPr/>
        </p:nvSpPr>
        <p:spPr>
          <a:xfrm>
            <a:off x="4960164" y="1860947"/>
            <a:ext cx="2448715" cy="304800"/>
          </a:xfrm>
          <a:prstGeom prst="rect">
            <a:avLst/>
          </a:prstGeom>
          <a:noFill/>
        </p:spPr>
        <p:txBody>
          <a:bodyPr bIns="0" lIns="0" rIns="0" rtlCol="0" tIns="0" wrap="square">
            <a:spAutoFit/>
            <a:scene3d>
              <a:camera prst="orthographicFront"/>
              <a:lightRig dir="t" rig="threePt"/>
            </a:scene3d>
            <a:sp3d contourW="12700"/>
          </a:bodyPr>
          <a:lstStyle/>
          <a:p>
            <a:pPr algn="ctr" defTabSz="457143">
              <a:buClr>
                <a:srgbClr val="151314"/>
              </a:buClr>
              <a:buSzPct val="25000"/>
            </a:pPr>
            <a:r>
              <a:rPr altLang="en-US" b="1" kern="0" lang="zh-CN" sz="2000">
                <a:solidFill>
                  <a:schemeClr val="tx1">
                    <a:lumMod val="85000"/>
                    <a:lumOff val="15000"/>
                  </a:schemeClr>
                </a:solidFill>
                <a:ea charset="-122" panose="020b0500000000000000" pitchFamily="34" typeface="思源黑体"/>
                <a:cs typeface="+mn-ea"/>
                <a:sym typeface="+mn-lt"/>
              </a:rPr>
              <a:t>与去年同期对比增长</a:t>
            </a:r>
          </a:p>
        </p:txBody>
      </p:sp>
      <p:grpSp>
        <p:nvGrpSpPr>
          <p:cNvPr id="41" name="组合 40"/>
          <p:cNvGrpSpPr/>
          <p:nvPr/>
        </p:nvGrpSpPr>
        <p:grpSpPr>
          <a:xfrm>
            <a:off x="3713117" y="483868"/>
            <a:ext cx="4765766" cy="718465"/>
            <a:chOff x="3784390" y="377466"/>
            <a:chExt cx="4765766" cy="718465"/>
          </a:xfrm>
        </p:grpSpPr>
        <p:sp>
          <p:nvSpPr>
            <p:cNvPr id="42" name="矩形 41"/>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同期对比业绩</a:t>
              </a:r>
            </a:p>
          </p:txBody>
        </p:sp>
        <p:sp>
          <p:nvSpPr>
            <p:cNvPr id="44" name="文本框 43"/>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2727344719"/>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500" id="7"/>
                                        <p:tgtEl>
                                          <p:spTgt spid="47"/>
                                        </p:tgtEl>
                                        <p:attrNameLst>
                                          <p:attrName>ppt_y</p:attrName>
                                        </p:attrNameLst>
                                      </p:cBhvr>
                                      <p:tavLst>
                                        <p:tav tm="0">
                                          <p:val>
                                            <p:strVal val="#ppt_y+#ppt_h*1.125000"/>
                                          </p:val>
                                        </p:tav>
                                        <p:tav tm="100000">
                                          <p:val>
                                            <p:strVal val="#ppt_y"/>
                                          </p:val>
                                        </p:tav>
                                      </p:tavLst>
                                    </p:anim>
                                    <p:animEffect filter="wipe(up)" transition="in">
                                      <p:cBhvr>
                                        <p:cTn dur="500" id="8"/>
                                        <p:tgtEl>
                                          <p:spTgt spid="47"/>
                                        </p:tgtEl>
                                      </p:cBhvr>
                                    </p:animEffect>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48"/>
                                        </p:tgtEl>
                                        <p:attrNameLst>
                                          <p:attrName>style.visibility</p:attrName>
                                        </p:attrNameLst>
                                      </p:cBhvr>
                                      <p:to>
                                        <p:strVal val="visible"/>
                                      </p:to>
                                    </p:set>
                                    <p:anim calcmode="lin" valueType="num">
                                      <p:cBhvr additive="base">
                                        <p:cTn dur="500" fill="hold" id="12"/>
                                        <p:tgtEl>
                                          <p:spTgt spid="48"/>
                                        </p:tgtEl>
                                        <p:attrNameLst>
                                          <p:attrName>ppt_x</p:attrName>
                                        </p:attrNameLst>
                                      </p:cBhvr>
                                      <p:tavLst>
                                        <p:tav tm="0">
                                          <p:val>
                                            <p:strVal val="0-#ppt_w/2"/>
                                          </p:val>
                                        </p:tav>
                                        <p:tav tm="100000">
                                          <p:val>
                                            <p:strVal val="#ppt_x"/>
                                          </p:val>
                                        </p:tav>
                                      </p:tavLst>
                                    </p:anim>
                                    <p:anim calcmode="lin" valueType="num">
                                      <p:cBhvr additive="base">
                                        <p:cTn dur="500" fill="hold" id="13"/>
                                        <p:tgtEl>
                                          <p:spTgt spid="4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49"/>
                                        </p:tgtEl>
                                        <p:attrNameLst>
                                          <p:attrName>style.visibility</p:attrName>
                                        </p:attrNameLst>
                                      </p:cBhvr>
                                      <p:to>
                                        <p:strVal val="visible"/>
                                      </p:to>
                                    </p:set>
                                    <p:animEffect filter="barn(inVertical)" transition="in">
                                      <p:cBhvr>
                                        <p:cTn dur="500" id="17"/>
                                        <p:tgtEl>
                                          <p:spTgt spid="49"/>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50"/>
                                        </p:tgtEl>
                                        <p:attrNameLst>
                                          <p:attrName>style.visibility</p:attrName>
                                        </p:attrNameLst>
                                      </p:cBhvr>
                                      <p:to>
                                        <p:strVal val="visible"/>
                                      </p:to>
                                    </p:set>
                                    <p:animEffect filter="wipe(left)" transition="in">
                                      <p:cBhvr>
                                        <p:cTn dur="500" id="21"/>
                                        <p:tgtEl>
                                          <p:spTgt spid="50"/>
                                        </p:tgtEl>
                                      </p:cBhvr>
                                    </p:animEffect>
                                  </p:childTnLst>
                                </p:cTn>
                              </p:par>
                            </p:childTnLst>
                          </p:cTn>
                        </p:par>
                        <p:par>
                          <p:cTn fill="hold" id="22" nodeType="afterGroup">
                            <p:stCondLst>
                              <p:cond delay="2000"/>
                            </p:stCondLst>
                            <p:childTnLst>
                              <p:par>
                                <p:cTn fill="hold" grpId="0" id="23" nodeType="afterEffect" presetClass="entr" presetID="2" presetSubtype="4">
                                  <p:stCondLst>
                                    <p:cond delay="0"/>
                                  </p:stCondLst>
                                  <p:childTnLst>
                                    <p:set>
                                      <p:cBhvr>
                                        <p:cTn dur="1" fill="hold" id="24">
                                          <p:stCondLst>
                                            <p:cond delay="0"/>
                                          </p:stCondLst>
                                        </p:cTn>
                                        <p:tgtEl>
                                          <p:spTgt spid="60"/>
                                        </p:tgtEl>
                                        <p:attrNameLst>
                                          <p:attrName>style.visibility</p:attrName>
                                        </p:attrNameLst>
                                      </p:cBhvr>
                                      <p:to>
                                        <p:strVal val="visible"/>
                                      </p:to>
                                    </p:set>
                                    <p:anim calcmode="lin" valueType="num">
                                      <p:cBhvr additive="base">
                                        <p:cTn dur="500" fill="hold" id="25"/>
                                        <p:tgtEl>
                                          <p:spTgt spid="60"/>
                                        </p:tgtEl>
                                        <p:attrNameLst>
                                          <p:attrName>ppt_x</p:attrName>
                                        </p:attrNameLst>
                                      </p:cBhvr>
                                      <p:tavLst>
                                        <p:tav tm="0">
                                          <p:val>
                                            <p:strVal val="#ppt_x"/>
                                          </p:val>
                                        </p:tav>
                                        <p:tav tm="100000">
                                          <p:val>
                                            <p:strVal val="#ppt_x"/>
                                          </p:val>
                                        </p:tav>
                                      </p:tavLst>
                                    </p:anim>
                                    <p:anim calcmode="lin" valueType="num">
                                      <p:cBhvr additive="base">
                                        <p:cTn dur="500" fill="hold" id="26"/>
                                        <p:tgtEl>
                                          <p:spTgt spid="6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61"/>
                                        </p:tgtEl>
                                        <p:attrNameLst>
                                          <p:attrName>style.visibility</p:attrName>
                                        </p:attrNameLst>
                                      </p:cBhvr>
                                      <p:to>
                                        <p:strVal val="visible"/>
                                      </p:to>
                                    </p:set>
                                    <p:anim calcmode="lin" valueType="num">
                                      <p:cBhvr additive="base">
                                        <p:cTn dur="500" fill="hold" id="29"/>
                                        <p:tgtEl>
                                          <p:spTgt spid="61"/>
                                        </p:tgtEl>
                                        <p:attrNameLst>
                                          <p:attrName>ppt_x</p:attrName>
                                        </p:attrNameLst>
                                      </p:cBhvr>
                                      <p:tavLst>
                                        <p:tav tm="0">
                                          <p:val>
                                            <p:strVal val="#ppt_x"/>
                                          </p:val>
                                        </p:tav>
                                        <p:tav tm="100000">
                                          <p:val>
                                            <p:strVal val="#ppt_x"/>
                                          </p:val>
                                        </p:tav>
                                      </p:tavLst>
                                    </p:anim>
                                    <p:anim calcmode="lin" valueType="num">
                                      <p:cBhvr additive="base">
                                        <p:cTn dur="500" fill="hold" id="30"/>
                                        <p:tgtEl>
                                          <p:spTgt spid="6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62"/>
                                        </p:tgtEl>
                                        <p:attrNameLst>
                                          <p:attrName>style.visibility</p:attrName>
                                        </p:attrNameLst>
                                      </p:cBhvr>
                                      <p:to>
                                        <p:strVal val="visible"/>
                                      </p:to>
                                    </p:set>
                                    <p:anim calcmode="lin" valueType="num">
                                      <p:cBhvr additive="base">
                                        <p:cTn dur="500" fill="hold" id="33"/>
                                        <p:tgtEl>
                                          <p:spTgt spid="62"/>
                                        </p:tgtEl>
                                        <p:attrNameLst>
                                          <p:attrName>ppt_x</p:attrName>
                                        </p:attrNameLst>
                                      </p:cBhvr>
                                      <p:tavLst>
                                        <p:tav tm="0">
                                          <p:val>
                                            <p:strVal val="#ppt_x"/>
                                          </p:val>
                                        </p:tav>
                                        <p:tav tm="100000">
                                          <p:val>
                                            <p:strVal val="#ppt_x"/>
                                          </p:val>
                                        </p:tav>
                                      </p:tavLst>
                                    </p:anim>
                                    <p:anim calcmode="lin" valueType="num">
                                      <p:cBhvr additive="base">
                                        <p:cTn dur="500" fill="hold" id="34"/>
                                        <p:tgtEl>
                                          <p:spTgt spid="6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63"/>
                                        </p:tgtEl>
                                        <p:attrNameLst>
                                          <p:attrName>style.visibility</p:attrName>
                                        </p:attrNameLst>
                                      </p:cBhvr>
                                      <p:to>
                                        <p:strVal val="visible"/>
                                      </p:to>
                                    </p:set>
                                    <p:anim calcmode="lin" valueType="num">
                                      <p:cBhvr additive="base">
                                        <p:cTn dur="500" fill="hold" id="37"/>
                                        <p:tgtEl>
                                          <p:spTgt spid="63"/>
                                        </p:tgtEl>
                                        <p:attrNameLst>
                                          <p:attrName>ppt_x</p:attrName>
                                        </p:attrNameLst>
                                      </p:cBhvr>
                                      <p:tavLst>
                                        <p:tav tm="0">
                                          <p:val>
                                            <p:strVal val="#ppt_x"/>
                                          </p:val>
                                        </p:tav>
                                        <p:tav tm="100000">
                                          <p:val>
                                            <p:strVal val="#ppt_x"/>
                                          </p:val>
                                        </p:tav>
                                      </p:tavLst>
                                    </p:anim>
                                    <p:anim calcmode="lin" valueType="num">
                                      <p:cBhvr additive="base">
                                        <p:cTn dur="500" fill="hold" id="38"/>
                                        <p:tgtEl>
                                          <p:spTgt spid="63"/>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22" presetSubtype="4">
                                  <p:stCondLst>
                                    <p:cond delay="0"/>
                                  </p:stCondLst>
                                  <p:childTnLst>
                                    <p:set>
                                      <p:cBhvr>
                                        <p:cTn dur="1" fill="hold" id="41">
                                          <p:stCondLst>
                                            <p:cond delay="0"/>
                                          </p:stCondLst>
                                        </p:cTn>
                                        <p:tgtEl>
                                          <p:spTgt spid="52"/>
                                        </p:tgtEl>
                                        <p:attrNameLst>
                                          <p:attrName>style.visibility</p:attrName>
                                        </p:attrNameLst>
                                      </p:cBhvr>
                                      <p:to>
                                        <p:strVal val="visible"/>
                                      </p:to>
                                    </p:set>
                                    <p:animEffect filter="wipe(down)" transition="in">
                                      <p:cBhvr>
                                        <p:cTn dur="500" id="42"/>
                                        <p:tgtEl>
                                          <p:spTgt spid="52"/>
                                        </p:tgtEl>
                                      </p:cBhvr>
                                    </p:animEffect>
                                  </p:childTnLst>
                                </p:cTn>
                              </p:par>
                              <p:par>
                                <p:cTn fill="hold" grpId="0" id="43" nodeType="withEffect" presetClass="entr" presetID="22" presetSubtype="4">
                                  <p:stCondLst>
                                    <p:cond delay="200"/>
                                  </p:stCondLst>
                                  <p:childTnLst>
                                    <p:set>
                                      <p:cBhvr>
                                        <p:cTn dur="1" fill="hold" id="44">
                                          <p:stCondLst>
                                            <p:cond delay="0"/>
                                          </p:stCondLst>
                                        </p:cTn>
                                        <p:tgtEl>
                                          <p:spTgt spid="53"/>
                                        </p:tgtEl>
                                        <p:attrNameLst>
                                          <p:attrName>style.visibility</p:attrName>
                                        </p:attrNameLst>
                                      </p:cBhvr>
                                      <p:to>
                                        <p:strVal val="visible"/>
                                      </p:to>
                                    </p:set>
                                    <p:animEffect filter="wipe(down)" transition="in">
                                      <p:cBhvr>
                                        <p:cTn dur="500" id="45"/>
                                        <p:tgtEl>
                                          <p:spTgt spid="53"/>
                                        </p:tgtEl>
                                      </p:cBhvr>
                                    </p:animEffect>
                                  </p:childTnLst>
                                </p:cTn>
                              </p:par>
                              <p:par>
                                <p:cTn fill="hold" grpId="0" id="46" nodeType="withEffect" presetClass="entr" presetID="22" presetSubtype="4">
                                  <p:stCondLst>
                                    <p:cond delay="400"/>
                                  </p:stCondLst>
                                  <p:childTnLst>
                                    <p:set>
                                      <p:cBhvr>
                                        <p:cTn dur="1" fill="hold" id="47">
                                          <p:stCondLst>
                                            <p:cond delay="0"/>
                                          </p:stCondLst>
                                        </p:cTn>
                                        <p:tgtEl>
                                          <p:spTgt spid="54"/>
                                        </p:tgtEl>
                                        <p:attrNameLst>
                                          <p:attrName>style.visibility</p:attrName>
                                        </p:attrNameLst>
                                      </p:cBhvr>
                                      <p:to>
                                        <p:strVal val="visible"/>
                                      </p:to>
                                    </p:set>
                                    <p:animEffect filter="wipe(down)" transition="in">
                                      <p:cBhvr>
                                        <p:cTn dur="500" id="48"/>
                                        <p:tgtEl>
                                          <p:spTgt spid="54"/>
                                        </p:tgtEl>
                                      </p:cBhvr>
                                    </p:animEffect>
                                  </p:childTnLst>
                                </p:cTn>
                              </p:par>
                              <p:par>
                                <p:cTn fill="hold" grpId="0" id="49" nodeType="withEffect" presetClass="entr" presetID="22" presetSubtype="4">
                                  <p:stCondLst>
                                    <p:cond delay="600"/>
                                  </p:stCondLst>
                                  <p:childTnLst>
                                    <p:set>
                                      <p:cBhvr>
                                        <p:cTn dur="1" fill="hold" id="50">
                                          <p:stCondLst>
                                            <p:cond delay="0"/>
                                          </p:stCondLst>
                                        </p:cTn>
                                        <p:tgtEl>
                                          <p:spTgt spid="55"/>
                                        </p:tgtEl>
                                        <p:attrNameLst>
                                          <p:attrName>style.visibility</p:attrName>
                                        </p:attrNameLst>
                                      </p:cBhvr>
                                      <p:to>
                                        <p:strVal val="visible"/>
                                      </p:to>
                                    </p:set>
                                    <p:animEffect filter="wipe(down)" transition="in">
                                      <p:cBhvr>
                                        <p:cTn dur="500" id="51"/>
                                        <p:tgtEl>
                                          <p:spTgt spid="55"/>
                                        </p:tgtEl>
                                      </p:cBhvr>
                                    </p:animEffect>
                                  </p:childTnLst>
                                </p:cTn>
                              </p:par>
                            </p:childTnLst>
                          </p:cTn>
                        </p:par>
                        <p:par>
                          <p:cTn fill="hold" id="52" nodeType="afterGroup">
                            <p:stCondLst>
                              <p:cond delay="3600"/>
                            </p:stCondLst>
                            <p:childTnLst>
                              <p:par>
                                <p:cTn fill="hold" grpId="0" id="53" nodeType="afterEffect" presetClass="entr" presetID="22" presetSubtype="4">
                                  <p:stCondLst>
                                    <p:cond delay="0"/>
                                  </p:stCondLst>
                                  <p:childTnLst>
                                    <p:set>
                                      <p:cBhvr>
                                        <p:cTn dur="1" fill="hold" id="54">
                                          <p:stCondLst>
                                            <p:cond delay="0"/>
                                          </p:stCondLst>
                                        </p:cTn>
                                        <p:tgtEl>
                                          <p:spTgt spid="56"/>
                                        </p:tgtEl>
                                        <p:attrNameLst>
                                          <p:attrName>style.visibility</p:attrName>
                                        </p:attrNameLst>
                                      </p:cBhvr>
                                      <p:to>
                                        <p:strVal val="visible"/>
                                      </p:to>
                                    </p:set>
                                    <p:animEffect filter="wipe(down)" transition="in">
                                      <p:cBhvr>
                                        <p:cTn dur="500" id="55"/>
                                        <p:tgtEl>
                                          <p:spTgt spid="56"/>
                                        </p:tgtEl>
                                      </p:cBhvr>
                                    </p:animEffect>
                                  </p:childTnLst>
                                </p:cTn>
                              </p:par>
                              <p:par>
                                <p:cTn fill="hold" grpId="0" id="56" nodeType="withEffect" presetClass="entr" presetID="22" presetSubtype="4">
                                  <p:stCondLst>
                                    <p:cond delay="200"/>
                                  </p:stCondLst>
                                  <p:childTnLst>
                                    <p:set>
                                      <p:cBhvr>
                                        <p:cTn dur="1" fill="hold" id="57">
                                          <p:stCondLst>
                                            <p:cond delay="0"/>
                                          </p:stCondLst>
                                        </p:cTn>
                                        <p:tgtEl>
                                          <p:spTgt spid="57"/>
                                        </p:tgtEl>
                                        <p:attrNameLst>
                                          <p:attrName>style.visibility</p:attrName>
                                        </p:attrNameLst>
                                      </p:cBhvr>
                                      <p:to>
                                        <p:strVal val="visible"/>
                                      </p:to>
                                    </p:set>
                                    <p:animEffect filter="wipe(down)" transition="in">
                                      <p:cBhvr>
                                        <p:cTn dur="500" id="58"/>
                                        <p:tgtEl>
                                          <p:spTgt spid="57"/>
                                        </p:tgtEl>
                                      </p:cBhvr>
                                    </p:animEffect>
                                  </p:childTnLst>
                                </p:cTn>
                              </p:par>
                              <p:par>
                                <p:cTn fill="hold" grpId="0" id="59" nodeType="withEffect" presetClass="entr" presetID="22" presetSubtype="4">
                                  <p:stCondLst>
                                    <p:cond delay="400"/>
                                  </p:stCondLst>
                                  <p:childTnLst>
                                    <p:set>
                                      <p:cBhvr>
                                        <p:cTn dur="1" fill="hold" id="60">
                                          <p:stCondLst>
                                            <p:cond delay="0"/>
                                          </p:stCondLst>
                                        </p:cTn>
                                        <p:tgtEl>
                                          <p:spTgt spid="58"/>
                                        </p:tgtEl>
                                        <p:attrNameLst>
                                          <p:attrName>style.visibility</p:attrName>
                                        </p:attrNameLst>
                                      </p:cBhvr>
                                      <p:to>
                                        <p:strVal val="visible"/>
                                      </p:to>
                                    </p:set>
                                    <p:animEffect filter="wipe(down)" transition="in">
                                      <p:cBhvr>
                                        <p:cTn dur="500" id="61"/>
                                        <p:tgtEl>
                                          <p:spTgt spid="58"/>
                                        </p:tgtEl>
                                      </p:cBhvr>
                                    </p:animEffect>
                                  </p:childTnLst>
                                </p:cTn>
                              </p:par>
                              <p:par>
                                <p:cTn fill="hold" grpId="0" id="62" nodeType="withEffect" presetClass="entr" presetID="22" presetSubtype="4">
                                  <p:stCondLst>
                                    <p:cond delay="600"/>
                                  </p:stCondLst>
                                  <p:childTnLst>
                                    <p:set>
                                      <p:cBhvr>
                                        <p:cTn dur="1" fill="hold" id="63">
                                          <p:stCondLst>
                                            <p:cond delay="0"/>
                                          </p:stCondLst>
                                        </p:cTn>
                                        <p:tgtEl>
                                          <p:spTgt spid="59"/>
                                        </p:tgtEl>
                                        <p:attrNameLst>
                                          <p:attrName>style.visibility</p:attrName>
                                        </p:attrNameLst>
                                      </p:cBhvr>
                                      <p:to>
                                        <p:strVal val="visible"/>
                                      </p:to>
                                    </p:set>
                                    <p:animEffect filter="wipe(down)" transition="in">
                                      <p:cBhvr>
                                        <p:cTn dur="500" id="64"/>
                                        <p:tgtEl>
                                          <p:spTgt spid="59"/>
                                        </p:tgtEl>
                                      </p:cBhvr>
                                    </p:animEffect>
                                  </p:childTnLst>
                                </p:cTn>
                              </p:par>
                            </p:childTnLst>
                          </p:cTn>
                        </p:par>
                        <p:par>
                          <p:cTn fill="hold" id="65" nodeType="afterGroup">
                            <p:stCondLst>
                              <p:cond delay="4700"/>
                            </p:stCondLst>
                            <p:childTnLst>
                              <p:par>
                                <p:cTn fill="hold" grpId="0" id="66" nodeType="afterEffect" presetClass="entr" presetID="12" presetSubtype="4">
                                  <p:stCondLst>
                                    <p:cond delay="0"/>
                                  </p:stCondLst>
                                  <p:iterate type="lt">
                                    <p:tmPct val="50000"/>
                                  </p:iterate>
                                  <p:childTnLst>
                                    <p:set>
                                      <p:cBhvr>
                                        <p:cTn dur="1" fill="hold" id="67">
                                          <p:stCondLst>
                                            <p:cond delay="0"/>
                                          </p:stCondLst>
                                        </p:cTn>
                                        <p:tgtEl>
                                          <p:spTgt spid="51"/>
                                        </p:tgtEl>
                                        <p:attrNameLst>
                                          <p:attrName>style.visibility</p:attrName>
                                        </p:attrNameLst>
                                      </p:cBhvr>
                                      <p:to>
                                        <p:strVal val="visible"/>
                                      </p:to>
                                    </p:set>
                                    <p:anim calcmode="lin" valueType="num">
                                      <p:cBhvr additive="base">
                                        <p:cTn dur="200" id="68"/>
                                        <p:tgtEl>
                                          <p:spTgt spid="51"/>
                                        </p:tgtEl>
                                        <p:attrNameLst>
                                          <p:attrName>ppt_y</p:attrName>
                                        </p:attrNameLst>
                                      </p:cBhvr>
                                      <p:tavLst>
                                        <p:tav tm="0">
                                          <p:val>
                                            <p:strVal val="#ppt_y+#ppt_h*1.125000"/>
                                          </p:val>
                                        </p:tav>
                                        <p:tav tm="100000">
                                          <p:val>
                                            <p:strVal val="#ppt_y"/>
                                          </p:val>
                                        </p:tav>
                                      </p:tavLst>
                                    </p:anim>
                                    <p:animEffect filter="wipe(up)" transition="in">
                                      <p:cBhvr>
                                        <p:cTn dur="200" id="69"/>
                                        <p:tgtEl>
                                          <p:spTgt spid="51"/>
                                        </p:tgtEl>
                                      </p:cBhvr>
                                    </p:animEffect>
                                  </p:childTnLst>
                                </p:cTn>
                              </p:par>
                              <p:par>
                                <p:cTn fill="hold" grpId="0" id="70" nodeType="withEffect" presetClass="entr" presetID="12" presetSubtype="1">
                                  <p:stCondLst>
                                    <p:cond delay="0"/>
                                  </p:stCondLst>
                                  <p:childTnLst>
                                    <p:set>
                                      <p:cBhvr>
                                        <p:cTn dur="1" fill="hold" id="71">
                                          <p:stCondLst>
                                            <p:cond delay="0"/>
                                          </p:stCondLst>
                                        </p:cTn>
                                        <p:tgtEl>
                                          <p:spTgt spid="64"/>
                                        </p:tgtEl>
                                        <p:attrNameLst>
                                          <p:attrName>style.visibility</p:attrName>
                                        </p:attrNameLst>
                                      </p:cBhvr>
                                      <p:to>
                                        <p:strVal val="visible"/>
                                      </p:to>
                                    </p:set>
                                    <p:anim calcmode="lin" valueType="num">
                                      <p:cBhvr additive="base">
                                        <p:cTn dur="500" id="72"/>
                                        <p:tgtEl>
                                          <p:spTgt spid="64"/>
                                        </p:tgtEl>
                                        <p:attrNameLst>
                                          <p:attrName>ppt_y</p:attrName>
                                        </p:attrNameLst>
                                      </p:cBhvr>
                                      <p:tavLst>
                                        <p:tav tm="0">
                                          <p:val>
                                            <p:strVal val="#ppt_y-#ppt_h*1.125000"/>
                                          </p:val>
                                        </p:tav>
                                        <p:tav tm="100000">
                                          <p:val>
                                            <p:strVal val="#ppt_y"/>
                                          </p:val>
                                        </p:tav>
                                      </p:tavLst>
                                    </p:anim>
                                    <p:animEffect filter="wipe(down)" transition="in">
                                      <p:cBhvr>
                                        <p:cTn dur="500" id="73"/>
                                        <p:tgtEl>
                                          <p:spTgt spid="64"/>
                                        </p:tgtEl>
                                      </p:cBhvr>
                                    </p:animEffect>
                                  </p:childTnLst>
                                </p:cTn>
                              </p:par>
                            </p:childTnLst>
                          </p:cTn>
                        </p:par>
                        <p:par>
                          <p:cTn fill="hold" id="74" nodeType="afterGroup">
                            <p:stCondLst>
                              <p:cond delay="5200"/>
                            </p:stCondLst>
                            <p:childTnLst>
                              <p:par>
                                <p:cTn fill="hold" grpId="0" id="75" nodeType="afterEffect" presetClass="entr" presetID="2" presetSubtype="8">
                                  <p:stCondLst>
                                    <p:cond delay="0"/>
                                  </p:stCondLst>
                                  <p:childTnLst>
                                    <p:set>
                                      <p:cBhvr>
                                        <p:cTn dur="1" fill="hold" id="76">
                                          <p:stCondLst>
                                            <p:cond delay="0"/>
                                          </p:stCondLst>
                                        </p:cTn>
                                        <p:tgtEl>
                                          <p:spTgt spid="65"/>
                                        </p:tgtEl>
                                        <p:attrNameLst>
                                          <p:attrName>style.visibility</p:attrName>
                                        </p:attrNameLst>
                                      </p:cBhvr>
                                      <p:to>
                                        <p:strVal val="visible"/>
                                      </p:to>
                                    </p:set>
                                    <p:anim calcmode="lin" valueType="num">
                                      <p:cBhvr additive="base">
                                        <p:cTn dur="500" fill="hold" id="77"/>
                                        <p:tgtEl>
                                          <p:spTgt spid="65"/>
                                        </p:tgtEl>
                                        <p:attrNameLst>
                                          <p:attrName>ppt_x</p:attrName>
                                        </p:attrNameLst>
                                      </p:cBhvr>
                                      <p:tavLst>
                                        <p:tav tm="0">
                                          <p:val>
                                            <p:strVal val="0-#ppt_w/2"/>
                                          </p:val>
                                        </p:tav>
                                        <p:tav tm="100000">
                                          <p:val>
                                            <p:strVal val="#ppt_x"/>
                                          </p:val>
                                        </p:tav>
                                      </p:tavLst>
                                    </p:anim>
                                    <p:anim calcmode="lin" valueType="num">
                                      <p:cBhvr additive="base">
                                        <p:cTn dur="500" fill="hold" id="78"/>
                                        <p:tgtEl>
                                          <p:spTgt spid="65"/>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5700"/>
                            </p:stCondLst>
                            <p:childTnLst>
                              <p:par>
                                <p:cTn fill="hold" grpId="0" id="80" nodeType="afterEffect" presetClass="entr" presetID="16" presetSubtype="21">
                                  <p:stCondLst>
                                    <p:cond delay="0"/>
                                  </p:stCondLst>
                                  <p:childTnLst>
                                    <p:set>
                                      <p:cBhvr>
                                        <p:cTn dur="1" fill="hold" id="81">
                                          <p:stCondLst>
                                            <p:cond delay="0"/>
                                          </p:stCondLst>
                                        </p:cTn>
                                        <p:tgtEl>
                                          <p:spTgt spid="66"/>
                                        </p:tgtEl>
                                        <p:attrNameLst>
                                          <p:attrName>style.visibility</p:attrName>
                                        </p:attrNameLst>
                                      </p:cBhvr>
                                      <p:to>
                                        <p:strVal val="visible"/>
                                      </p:to>
                                    </p:set>
                                    <p:animEffect filter="barn(inVertical)" transition="in">
                                      <p:cBhvr>
                                        <p:cTn dur="500" id="82"/>
                                        <p:tgtEl>
                                          <p:spTgt spid="66"/>
                                        </p:tgtEl>
                                      </p:cBhvr>
                                    </p:animEffect>
                                  </p:childTnLst>
                                </p:cTn>
                              </p:par>
                            </p:childTnLst>
                          </p:cTn>
                        </p:par>
                        <p:par>
                          <p:cTn fill="hold" id="83" nodeType="afterGroup">
                            <p:stCondLst>
                              <p:cond delay="6200"/>
                            </p:stCondLst>
                            <p:childTnLst>
                              <p:par>
                                <p:cTn fill="hold" id="84" nodeType="afterEffect" presetClass="entr" presetID="22" presetSubtype="8">
                                  <p:stCondLst>
                                    <p:cond delay="0"/>
                                  </p:stCondLst>
                                  <p:childTnLst>
                                    <p:set>
                                      <p:cBhvr>
                                        <p:cTn dur="1" fill="hold" id="85">
                                          <p:stCondLst>
                                            <p:cond delay="0"/>
                                          </p:stCondLst>
                                        </p:cTn>
                                        <p:tgtEl>
                                          <p:spTgt spid="67"/>
                                        </p:tgtEl>
                                        <p:attrNameLst>
                                          <p:attrName>style.visibility</p:attrName>
                                        </p:attrNameLst>
                                      </p:cBhvr>
                                      <p:to>
                                        <p:strVal val="visible"/>
                                      </p:to>
                                    </p:set>
                                    <p:animEffect filter="wipe(left)" transition="in">
                                      <p:cBhvr>
                                        <p:cTn dur="500" id="86"/>
                                        <p:tgtEl>
                                          <p:spTgt spid="67"/>
                                        </p:tgtEl>
                                      </p:cBhvr>
                                    </p:animEffect>
                                  </p:childTnLst>
                                </p:cTn>
                              </p:par>
                            </p:childTnLst>
                          </p:cTn>
                        </p:par>
                        <p:par>
                          <p:cTn fill="hold" id="87" nodeType="afterGroup">
                            <p:stCondLst>
                              <p:cond delay="6700"/>
                            </p:stCondLst>
                            <p:childTnLst>
                              <p:par>
                                <p:cTn fill="hold" grpId="0" id="88" nodeType="afterEffect" presetClass="entr" presetID="2" presetSubtype="4">
                                  <p:stCondLst>
                                    <p:cond delay="0"/>
                                  </p:stCondLst>
                                  <p:childTnLst>
                                    <p:set>
                                      <p:cBhvr>
                                        <p:cTn dur="1" fill="hold" id="89">
                                          <p:stCondLst>
                                            <p:cond delay="0"/>
                                          </p:stCondLst>
                                        </p:cTn>
                                        <p:tgtEl>
                                          <p:spTgt spid="77"/>
                                        </p:tgtEl>
                                        <p:attrNameLst>
                                          <p:attrName>style.visibility</p:attrName>
                                        </p:attrNameLst>
                                      </p:cBhvr>
                                      <p:to>
                                        <p:strVal val="visible"/>
                                      </p:to>
                                    </p:set>
                                    <p:anim calcmode="lin" valueType="num">
                                      <p:cBhvr additive="base">
                                        <p:cTn dur="500" fill="hold" id="90"/>
                                        <p:tgtEl>
                                          <p:spTgt spid="77"/>
                                        </p:tgtEl>
                                        <p:attrNameLst>
                                          <p:attrName>ppt_x</p:attrName>
                                        </p:attrNameLst>
                                      </p:cBhvr>
                                      <p:tavLst>
                                        <p:tav tm="0">
                                          <p:val>
                                            <p:strVal val="#ppt_x"/>
                                          </p:val>
                                        </p:tav>
                                        <p:tav tm="100000">
                                          <p:val>
                                            <p:strVal val="#ppt_x"/>
                                          </p:val>
                                        </p:tav>
                                      </p:tavLst>
                                    </p:anim>
                                    <p:anim calcmode="lin" valueType="num">
                                      <p:cBhvr additive="base">
                                        <p:cTn dur="500" fill="hold" id="91"/>
                                        <p:tgtEl>
                                          <p:spTgt spid="77"/>
                                        </p:tgtEl>
                                        <p:attrNameLst>
                                          <p:attrName>ppt_y</p:attrName>
                                        </p:attrNameLst>
                                      </p:cBhvr>
                                      <p:tavLst>
                                        <p:tav tm="0">
                                          <p:val>
                                            <p:strVal val="1+#ppt_h/2"/>
                                          </p:val>
                                        </p:tav>
                                        <p:tav tm="100000">
                                          <p:val>
                                            <p:strVal val="#ppt_y"/>
                                          </p:val>
                                        </p:tav>
                                      </p:tavLst>
                                    </p:anim>
                                  </p:childTnLst>
                                </p:cTn>
                              </p:par>
                              <p:par>
                                <p:cTn fill="hold" grpId="0" id="92" nodeType="withEffect" presetClass="entr" presetID="2" presetSubtype="4">
                                  <p:stCondLst>
                                    <p:cond delay="0"/>
                                  </p:stCondLst>
                                  <p:childTnLst>
                                    <p:set>
                                      <p:cBhvr>
                                        <p:cTn dur="1" fill="hold" id="93">
                                          <p:stCondLst>
                                            <p:cond delay="0"/>
                                          </p:stCondLst>
                                        </p:cTn>
                                        <p:tgtEl>
                                          <p:spTgt spid="78"/>
                                        </p:tgtEl>
                                        <p:attrNameLst>
                                          <p:attrName>style.visibility</p:attrName>
                                        </p:attrNameLst>
                                      </p:cBhvr>
                                      <p:to>
                                        <p:strVal val="visible"/>
                                      </p:to>
                                    </p:set>
                                    <p:anim calcmode="lin" valueType="num">
                                      <p:cBhvr additive="base">
                                        <p:cTn dur="500" fill="hold" id="94"/>
                                        <p:tgtEl>
                                          <p:spTgt spid="78"/>
                                        </p:tgtEl>
                                        <p:attrNameLst>
                                          <p:attrName>ppt_x</p:attrName>
                                        </p:attrNameLst>
                                      </p:cBhvr>
                                      <p:tavLst>
                                        <p:tav tm="0">
                                          <p:val>
                                            <p:strVal val="#ppt_x"/>
                                          </p:val>
                                        </p:tav>
                                        <p:tav tm="100000">
                                          <p:val>
                                            <p:strVal val="#ppt_x"/>
                                          </p:val>
                                        </p:tav>
                                      </p:tavLst>
                                    </p:anim>
                                    <p:anim calcmode="lin" valueType="num">
                                      <p:cBhvr additive="base">
                                        <p:cTn dur="500" fill="hold" id="95"/>
                                        <p:tgtEl>
                                          <p:spTgt spid="78"/>
                                        </p:tgtEl>
                                        <p:attrNameLst>
                                          <p:attrName>ppt_y</p:attrName>
                                        </p:attrNameLst>
                                      </p:cBhvr>
                                      <p:tavLst>
                                        <p:tav tm="0">
                                          <p:val>
                                            <p:strVal val="1+#ppt_h/2"/>
                                          </p:val>
                                        </p:tav>
                                        <p:tav tm="100000">
                                          <p:val>
                                            <p:strVal val="#ppt_y"/>
                                          </p:val>
                                        </p:tav>
                                      </p:tavLst>
                                    </p:anim>
                                  </p:childTnLst>
                                </p:cTn>
                              </p:par>
                              <p:par>
                                <p:cTn fill="hold" grpId="0" id="96" nodeType="withEffect" presetClass="entr" presetID="2" presetSubtype="4">
                                  <p:stCondLst>
                                    <p:cond delay="0"/>
                                  </p:stCondLst>
                                  <p:childTnLst>
                                    <p:set>
                                      <p:cBhvr>
                                        <p:cTn dur="1" fill="hold" id="97">
                                          <p:stCondLst>
                                            <p:cond delay="0"/>
                                          </p:stCondLst>
                                        </p:cTn>
                                        <p:tgtEl>
                                          <p:spTgt spid="79"/>
                                        </p:tgtEl>
                                        <p:attrNameLst>
                                          <p:attrName>style.visibility</p:attrName>
                                        </p:attrNameLst>
                                      </p:cBhvr>
                                      <p:to>
                                        <p:strVal val="visible"/>
                                      </p:to>
                                    </p:set>
                                    <p:anim calcmode="lin" valueType="num">
                                      <p:cBhvr additive="base">
                                        <p:cTn dur="500" fill="hold" id="98"/>
                                        <p:tgtEl>
                                          <p:spTgt spid="79"/>
                                        </p:tgtEl>
                                        <p:attrNameLst>
                                          <p:attrName>ppt_x</p:attrName>
                                        </p:attrNameLst>
                                      </p:cBhvr>
                                      <p:tavLst>
                                        <p:tav tm="0">
                                          <p:val>
                                            <p:strVal val="#ppt_x"/>
                                          </p:val>
                                        </p:tav>
                                        <p:tav tm="100000">
                                          <p:val>
                                            <p:strVal val="#ppt_x"/>
                                          </p:val>
                                        </p:tav>
                                      </p:tavLst>
                                    </p:anim>
                                    <p:anim calcmode="lin" valueType="num">
                                      <p:cBhvr additive="base">
                                        <p:cTn dur="500" fill="hold" id="99"/>
                                        <p:tgtEl>
                                          <p:spTgt spid="79"/>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4">
                                  <p:stCondLst>
                                    <p:cond delay="0"/>
                                  </p:stCondLst>
                                  <p:childTnLst>
                                    <p:set>
                                      <p:cBhvr>
                                        <p:cTn dur="1" fill="hold" id="101">
                                          <p:stCondLst>
                                            <p:cond delay="0"/>
                                          </p:stCondLst>
                                        </p:cTn>
                                        <p:tgtEl>
                                          <p:spTgt spid="80"/>
                                        </p:tgtEl>
                                        <p:attrNameLst>
                                          <p:attrName>style.visibility</p:attrName>
                                        </p:attrNameLst>
                                      </p:cBhvr>
                                      <p:to>
                                        <p:strVal val="visible"/>
                                      </p:to>
                                    </p:set>
                                    <p:anim calcmode="lin" valueType="num">
                                      <p:cBhvr additive="base">
                                        <p:cTn dur="500" fill="hold" id="102"/>
                                        <p:tgtEl>
                                          <p:spTgt spid="80"/>
                                        </p:tgtEl>
                                        <p:attrNameLst>
                                          <p:attrName>ppt_x</p:attrName>
                                        </p:attrNameLst>
                                      </p:cBhvr>
                                      <p:tavLst>
                                        <p:tav tm="0">
                                          <p:val>
                                            <p:strVal val="#ppt_x"/>
                                          </p:val>
                                        </p:tav>
                                        <p:tav tm="100000">
                                          <p:val>
                                            <p:strVal val="#ppt_x"/>
                                          </p:val>
                                        </p:tav>
                                      </p:tavLst>
                                    </p:anim>
                                    <p:anim calcmode="lin" valueType="num">
                                      <p:cBhvr additive="base">
                                        <p:cTn dur="500" fill="hold" id="103"/>
                                        <p:tgtEl>
                                          <p:spTgt spid="80"/>
                                        </p:tgtEl>
                                        <p:attrNameLst>
                                          <p:attrName>ppt_y</p:attrName>
                                        </p:attrNameLst>
                                      </p:cBhvr>
                                      <p:tavLst>
                                        <p:tav tm="0">
                                          <p:val>
                                            <p:strVal val="1+#ppt_h/2"/>
                                          </p:val>
                                        </p:tav>
                                        <p:tav tm="100000">
                                          <p:val>
                                            <p:strVal val="#ppt_y"/>
                                          </p:val>
                                        </p:tav>
                                      </p:tavLst>
                                    </p:anim>
                                  </p:childTnLst>
                                </p:cTn>
                              </p:par>
                            </p:childTnLst>
                          </p:cTn>
                        </p:par>
                        <p:par>
                          <p:cTn fill="hold" id="104" nodeType="afterGroup">
                            <p:stCondLst>
                              <p:cond delay="7200"/>
                            </p:stCondLst>
                            <p:childTnLst>
                              <p:par>
                                <p:cTn fill="hold" grpId="0" id="105" nodeType="afterEffect" presetClass="entr" presetID="22" presetSubtype="4">
                                  <p:stCondLst>
                                    <p:cond delay="0"/>
                                  </p:stCondLst>
                                  <p:childTnLst>
                                    <p:set>
                                      <p:cBhvr>
                                        <p:cTn dur="1" fill="hold" id="106">
                                          <p:stCondLst>
                                            <p:cond delay="0"/>
                                          </p:stCondLst>
                                        </p:cTn>
                                        <p:tgtEl>
                                          <p:spTgt spid="69"/>
                                        </p:tgtEl>
                                        <p:attrNameLst>
                                          <p:attrName>style.visibility</p:attrName>
                                        </p:attrNameLst>
                                      </p:cBhvr>
                                      <p:to>
                                        <p:strVal val="visible"/>
                                      </p:to>
                                    </p:set>
                                    <p:animEffect filter="wipe(down)" transition="in">
                                      <p:cBhvr>
                                        <p:cTn dur="500" id="107"/>
                                        <p:tgtEl>
                                          <p:spTgt spid="69"/>
                                        </p:tgtEl>
                                      </p:cBhvr>
                                    </p:animEffect>
                                  </p:childTnLst>
                                </p:cTn>
                              </p:par>
                              <p:par>
                                <p:cTn fill="hold" grpId="0" id="108" nodeType="withEffect" presetClass="entr" presetID="22" presetSubtype="4">
                                  <p:stCondLst>
                                    <p:cond delay="200"/>
                                  </p:stCondLst>
                                  <p:childTnLst>
                                    <p:set>
                                      <p:cBhvr>
                                        <p:cTn dur="1" fill="hold" id="109">
                                          <p:stCondLst>
                                            <p:cond delay="0"/>
                                          </p:stCondLst>
                                        </p:cTn>
                                        <p:tgtEl>
                                          <p:spTgt spid="70"/>
                                        </p:tgtEl>
                                        <p:attrNameLst>
                                          <p:attrName>style.visibility</p:attrName>
                                        </p:attrNameLst>
                                      </p:cBhvr>
                                      <p:to>
                                        <p:strVal val="visible"/>
                                      </p:to>
                                    </p:set>
                                    <p:animEffect filter="wipe(down)" transition="in">
                                      <p:cBhvr>
                                        <p:cTn dur="500" id="110"/>
                                        <p:tgtEl>
                                          <p:spTgt spid="70"/>
                                        </p:tgtEl>
                                      </p:cBhvr>
                                    </p:animEffect>
                                  </p:childTnLst>
                                </p:cTn>
                              </p:par>
                              <p:par>
                                <p:cTn fill="hold" grpId="0" id="111" nodeType="withEffect" presetClass="entr" presetID="22" presetSubtype="4">
                                  <p:stCondLst>
                                    <p:cond delay="400"/>
                                  </p:stCondLst>
                                  <p:childTnLst>
                                    <p:set>
                                      <p:cBhvr>
                                        <p:cTn dur="1" fill="hold" id="112">
                                          <p:stCondLst>
                                            <p:cond delay="0"/>
                                          </p:stCondLst>
                                        </p:cTn>
                                        <p:tgtEl>
                                          <p:spTgt spid="71"/>
                                        </p:tgtEl>
                                        <p:attrNameLst>
                                          <p:attrName>style.visibility</p:attrName>
                                        </p:attrNameLst>
                                      </p:cBhvr>
                                      <p:to>
                                        <p:strVal val="visible"/>
                                      </p:to>
                                    </p:set>
                                    <p:animEffect filter="wipe(down)" transition="in">
                                      <p:cBhvr>
                                        <p:cTn dur="500" id="113"/>
                                        <p:tgtEl>
                                          <p:spTgt spid="71"/>
                                        </p:tgtEl>
                                      </p:cBhvr>
                                    </p:animEffect>
                                  </p:childTnLst>
                                </p:cTn>
                              </p:par>
                              <p:par>
                                <p:cTn fill="hold" grpId="0" id="114" nodeType="withEffect" presetClass="entr" presetID="22" presetSubtype="4">
                                  <p:stCondLst>
                                    <p:cond delay="600"/>
                                  </p:stCondLst>
                                  <p:childTnLst>
                                    <p:set>
                                      <p:cBhvr>
                                        <p:cTn dur="1" fill="hold" id="115">
                                          <p:stCondLst>
                                            <p:cond delay="0"/>
                                          </p:stCondLst>
                                        </p:cTn>
                                        <p:tgtEl>
                                          <p:spTgt spid="72"/>
                                        </p:tgtEl>
                                        <p:attrNameLst>
                                          <p:attrName>style.visibility</p:attrName>
                                        </p:attrNameLst>
                                      </p:cBhvr>
                                      <p:to>
                                        <p:strVal val="visible"/>
                                      </p:to>
                                    </p:set>
                                    <p:animEffect filter="wipe(down)" transition="in">
                                      <p:cBhvr>
                                        <p:cTn dur="500" id="116"/>
                                        <p:tgtEl>
                                          <p:spTgt spid="72"/>
                                        </p:tgtEl>
                                      </p:cBhvr>
                                    </p:animEffect>
                                  </p:childTnLst>
                                </p:cTn>
                              </p:par>
                            </p:childTnLst>
                          </p:cTn>
                        </p:par>
                        <p:par>
                          <p:cTn fill="hold" id="117" nodeType="afterGroup">
                            <p:stCondLst>
                              <p:cond delay="8300"/>
                            </p:stCondLst>
                            <p:childTnLst>
                              <p:par>
                                <p:cTn fill="hold" grpId="0" id="118" nodeType="afterEffect" presetClass="entr" presetID="22" presetSubtype="4">
                                  <p:stCondLst>
                                    <p:cond delay="0"/>
                                  </p:stCondLst>
                                  <p:childTnLst>
                                    <p:set>
                                      <p:cBhvr>
                                        <p:cTn dur="1" fill="hold" id="119">
                                          <p:stCondLst>
                                            <p:cond delay="0"/>
                                          </p:stCondLst>
                                        </p:cTn>
                                        <p:tgtEl>
                                          <p:spTgt spid="73"/>
                                        </p:tgtEl>
                                        <p:attrNameLst>
                                          <p:attrName>style.visibility</p:attrName>
                                        </p:attrNameLst>
                                      </p:cBhvr>
                                      <p:to>
                                        <p:strVal val="visible"/>
                                      </p:to>
                                    </p:set>
                                    <p:animEffect filter="wipe(down)" transition="in">
                                      <p:cBhvr>
                                        <p:cTn dur="500" id="120"/>
                                        <p:tgtEl>
                                          <p:spTgt spid="73"/>
                                        </p:tgtEl>
                                      </p:cBhvr>
                                    </p:animEffect>
                                  </p:childTnLst>
                                </p:cTn>
                              </p:par>
                              <p:par>
                                <p:cTn fill="hold" grpId="0" id="121" nodeType="withEffect" presetClass="entr" presetID="22" presetSubtype="4">
                                  <p:stCondLst>
                                    <p:cond delay="200"/>
                                  </p:stCondLst>
                                  <p:childTnLst>
                                    <p:set>
                                      <p:cBhvr>
                                        <p:cTn dur="1" fill="hold" id="122">
                                          <p:stCondLst>
                                            <p:cond delay="0"/>
                                          </p:stCondLst>
                                        </p:cTn>
                                        <p:tgtEl>
                                          <p:spTgt spid="74"/>
                                        </p:tgtEl>
                                        <p:attrNameLst>
                                          <p:attrName>style.visibility</p:attrName>
                                        </p:attrNameLst>
                                      </p:cBhvr>
                                      <p:to>
                                        <p:strVal val="visible"/>
                                      </p:to>
                                    </p:set>
                                    <p:animEffect filter="wipe(down)" transition="in">
                                      <p:cBhvr>
                                        <p:cTn dur="500" id="123"/>
                                        <p:tgtEl>
                                          <p:spTgt spid="74"/>
                                        </p:tgtEl>
                                      </p:cBhvr>
                                    </p:animEffect>
                                  </p:childTnLst>
                                </p:cTn>
                              </p:par>
                              <p:par>
                                <p:cTn fill="hold" grpId="0" id="124" nodeType="withEffect" presetClass="entr" presetID="22" presetSubtype="4">
                                  <p:stCondLst>
                                    <p:cond delay="400"/>
                                  </p:stCondLst>
                                  <p:childTnLst>
                                    <p:set>
                                      <p:cBhvr>
                                        <p:cTn dur="1" fill="hold" id="125">
                                          <p:stCondLst>
                                            <p:cond delay="0"/>
                                          </p:stCondLst>
                                        </p:cTn>
                                        <p:tgtEl>
                                          <p:spTgt spid="75"/>
                                        </p:tgtEl>
                                        <p:attrNameLst>
                                          <p:attrName>style.visibility</p:attrName>
                                        </p:attrNameLst>
                                      </p:cBhvr>
                                      <p:to>
                                        <p:strVal val="visible"/>
                                      </p:to>
                                    </p:set>
                                    <p:animEffect filter="wipe(down)" transition="in">
                                      <p:cBhvr>
                                        <p:cTn dur="500" id="126"/>
                                        <p:tgtEl>
                                          <p:spTgt spid="75"/>
                                        </p:tgtEl>
                                      </p:cBhvr>
                                    </p:animEffect>
                                  </p:childTnLst>
                                </p:cTn>
                              </p:par>
                              <p:par>
                                <p:cTn fill="hold" grpId="0" id="127" nodeType="withEffect" presetClass="entr" presetID="22" presetSubtype="4">
                                  <p:stCondLst>
                                    <p:cond delay="600"/>
                                  </p:stCondLst>
                                  <p:childTnLst>
                                    <p:set>
                                      <p:cBhvr>
                                        <p:cTn dur="1" fill="hold" id="128">
                                          <p:stCondLst>
                                            <p:cond delay="0"/>
                                          </p:stCondLst>
                                        </p:cTn>
                                        <p:tgtEl>
                                          <p:spTgt spid="76"/>
                                        </p:tgtEl>
                                        <p:attrNameLst>
                                          <p:attrName>style.visibility</p:attrName>
                                        </p:attrNameLst>
                                      </p:cBhvr>
                                      <p:to>
                                        <p:strVal val="visible"/>
                                      </p:to>
                                    </p:set>
                                    <p:animEffect filter="wipe(down)" transition="in">
                                      <p:cBhvr>
                                        <p:cTn dur="500" id="129"/>
                                        <p:tgtEl>
                                          <p:spTgt spid="76"/>
                                        </p:tgtEl>
                                      </p:cBhvr>
                                    </p:animEffect>
                                  </p:childTnLst>
                                </p:cTn>
                              </p:par>
                            </p:childTnLst>
                          </p:cTn>
                        </p:par>
                        <p:par>
                          <p:cTn fill="hold" id="130" nodeType="afterGroup">
                            <p:stCondLst>
                              <p:cond delay="9400"/>
                            </p:stCondLst>
                            <p:childTnLst>
                              <p:par>
                                <p:cTn fill="hold" grpId="0" id="131" nodeType="afterEffect" presetClass="entr" presetID="12" presetSubtype="4">
                                  <p:stCondLst>
                                    <p:cond delay="0"/>
                                  </p:stCondLst>
                                  <p:iterate type="lt">
                                    <p:tmPct val="50000"/>
                                  </p:iterate>
                                  <p:childTnLst>
                                    <p:set>
                                      <p:cBhvr>
                                        <p:cTn dur="1" fill="hold" id="132">
                                          <p:stCondLst>
                                            <p:cond delay="0"/>
                                          </p:stCondLst>
                                        </p:cTn>
                                        <p:tgtEl>
                                          <p:spTgt spid="68"/>
                                        </p:tgtEl>
                                        <p:attrNameLst>
                                          <p:attrName>style.visibility</p:attrName>
                                        </p:attrNameLst>
                                      </p:cBhvr>
                                      <p:to>
                                        <p:strVal val="visible"/>
                                      </p:to>
                                    </p:set>
                                    <p:anim calcmode="lin" valueType="num">
                                      <p:cBhvr additive="base">
                                        <p:cTn dur="200" id="133"/>
                                        <p:tgtEl>
                                          <p:spTgt spid="68"/>
                                        </p:tgtEl>
                                        <p:attrNameLst>
                                          <p:attrName>ppt_y</p:attrName>
                                        </p:attrNameLst>
                                      </p:cBhvr>
                                      <p:tavLst>
                                        <p:tav tm="0">
                                          <p:val>
                                            <p:strVal val="#ppt_y+#ppt_h*1.125000"/>
                                          </p:val>
                                        </p:tav>
                                        <p:tav tm="100000">
                                          <p:val>
                                            <p:strVal val="#ppt_y"/>
                                          </p:val>
                                        </p:tav>
                                      </p:tavLst>
                                    </p:anim>
                                    <p:animEffect filter="wipe(up)" transition="in">
                                      <p:cBhvr>
                                        <p:cTn dur="200" id="134"/>
                                        <p:tgtEl>
                                          <p:spTgt spid="68"/>
                                        </p:tgtEl>
                                      </p:cBhvr>
                                    </p:animEffect>
                                  </p:childTnLst>
                                </p:cTn>
                              </p:par>
                              <p:par>
                                <p:cTn fill="hold" grpId="0" id="135" nodeType="withEffect" presetClass="entr" presetID="12" presetSubtype="1">
                                  <p:stCondLst>
                                    <p:cond delay="0"/>
                                  </p:stCondLst>
                                  <p:childTnLst>
                                    <p:set>
                                      <p:cBhvr>
                                        <p:cTn dur="1" fill="hold" id="136">
                                          <p:stCondLst>
                                            <p:cond delay="0"/>
                                          </p:stCondLst>
                                        </p:cTn>
                                        <p:tgtEl>
                                          <p:spTgt spid="81"/>
                                        </p:tgtEl>
                                        <p:attrNameLst>
                                          <p:attrName>style.visibility</p:attrName>
                                        </p:attrNameLst>
                                      </p:cBhvr>
                                      <p:to>
                                        <p:strVal val="visible"/>
                                      </p:to>
                                    </p:set>
                                    <p:anim calcmode="lin" valueType="num">
                                      <p:cBhvr additive="base">
                                        <p:cTn dur="500" id="137"/>
                                        <p:tgtEl>
                                          <p:spTgt spid="81"/>
                                        </p:tgtEl>
                                        <p:attrNameLst>
                                          <p:attrName>ppt_y</p:attrName>
                                        </p:attrNameLst>
                                      </p:cBhvr>
                                      <p:tavLst>
                                        <p:tav tm="0">
                                          <p:val>
                                            <p:strVal val="#ppt_y-#ppt_h*1.125000"/>
                                          </p:val>
                                        </p:tav>
                                        <p:tav tm="100000">
                                          <p:val>
                                            <p:strVal val="#ppt_y"/>
                                          </p:val>
                                        </p:tav>
                                      </p:tavLst>
                                    </p:anim>
                                    <p:animEffect filter="wipe(down)" transition="in">
                                      <p:cBhvr>
                                        <p:cTn dur="500" id="138"/>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等腰三角形 10"/>
          <p:cNvSpPr/>
          <p:nvPr/>
        </p:nvSpPr>
        <p:spPr>
          <a:xfrm>
            <a:off x="-545177" y="616920"/>
            <a:ext cx="1010653" cy="949784"/>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rot="10800000">
            <a:off x="9112592" y="-1"/>
            <a:ext cx="1585887" cy="1477778"/>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a:off x="8926577" y="3587959"/>
            <a:ext cx="3509263" cy="3270041"/>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等腰三角形 42"/>
          <p:cNvSpPr/>
          <p:nvPr/>
        </p:nvSpPr>
        <p:spPr>
          <a:xfrm>
            <a:off x="10348615" y="4426534"/>
            <a:ext cx="2609342" cy="2431466"/>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等腰三角形 43"/>
          <p:cNvSpPr/>
          <p:nvPr/>
        </p:nvSpPr>
        <p:spPr>
          <a:xfrm>
            <a:off x="9244386" y="4206239"/>
            <a:ext cx="953258" cy="888275"/>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a:off x="10197644" y="5824260"/>
            <a:ext cx="969180" cy="903112"/>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等腰三角形 45"/>
          <p:cNvSpPr/>
          <p:nvPr/>
        </p:nvSpPr>
        <p:spPr>
          <a:xfrm rot="10800000">
            <a:off x="10044933" y="528943"/>
            <a:ext cx="932340" cy="868783"/>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等腰三角形 46"/>
          <p:cNvSpPr/>
          <p:nvPr/>
        </p:nvSpPr>
        <p:spPr>
          <a:xfrm rot="10800000">
            <a:off x="8227547" y="5367158"/>
            <a:ext cx="1964386" cy="1830475"/>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8" name="直接连接符 47"/>
          <p:cNvCxnSpPr/>
          <p:nvPr/>
        </p:nvCxnSpPr>
        <p:spPr>
          <a:xfrm>
            <a:off x="8796482" y="-49558"/>
            <a:ext cx="632219" cy="1176456"/>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9807262" y="34290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750256" y="2315812"/>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1945209" y="4014055"/>
            <a:ext cx="501126" cy="932513"/>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311054" y="6027799"/>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54222" y="6038837"/>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30696" y="720204"/>
            <a:ext cx="1675101" cy="365760"/>
          </a:xfrm>
          <a:prstGeom prst="rect">
            <a:avLst/>
          </a:prstGeom>
          <a:noFill/>
        </p:spPr>
        <p:txBody>
          <a:bodyPr rtlCol="0" wrap="square">
            <a:spAutoFit/>
          </a:bodyPr>
          <a:lstStyle/>
          <a:p>
            <a:pPr algn="dist"/>
            <a:r>
              <a:rPr altLang="zh-CN" lang="en-US" smtClean="0">
                <a:solidFill>
                  <a:srgbClr val="21273E"/>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cs charset="0" panose="020b0604020202020204" pitchFamily="34" typeface="Aparajita"/>
              </a:rPr>
              <a:t>CONTENTS</a:t>
            </a:r>
          </a:p>
        </p:txBody>
      </p:sp>
      <p:sp>
        <p:nvSpPr>
          <p:cNvPr id="57" name="文本框 56"/>
          <p:cNvSpPr txBox="1"/>
          <p:nvPr/>
        </p:nvSpPr>
        <p:spPr>
          <a:xfrm>
            <a:off x="89323" y="1050122"/>
            <a:ext cx="1256628" cy="640080"/>
          </a:xfrm>
          <a:prstGeom prst="rect">
            <a:avLst/>
          </a:prstGeom>
          <a:noFill/>
        </p:spPr>
        <p:txBody>
          <a:bodyPr rtlCol="0" wrap="square">
            <a:spAutoFit/>
          </a:bodyPr>
          <a:lstStyle/>
          <a:p>
            <a:pPr algn="dist"/>
            <a:r>
              <a:rPr altLang="en-US" lang="zh-CN" smtClean="0" sz="3600">
                <a:solidFill>
                  <a:srgbClr val="21273E"/>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rPr>
              <a:t>目录</a:t>
            </a:r>
          </a:p>
        </p:txBody>
      </p:sp>
      <p:grpSp>
        <p:nvGrpSpPr>
          <p:cNvPr id="7" name="组合 6"/>
          <p:cNvGrpSpPr/>
          <p:nvPr/>
        </p:nvGrpSpPr>
        <p:grpSpPr>
          <a:xfrm>
            <a:off x="2112772" y="2062893"/>
            <a:ext cx="3308851" cy="505838"/>
            <a:chOff x="1359704" y="1966230"/>
            <a:chExt cx="3308851" cy="505838"/>
          </a:xfrm>
        </p:grpSpPr>
        <p:grpSp>
          <p:nvGrpSpPr>
            <p:cNvPr id="59" name="组合 58"/>
            <p:cNvGrpSpPr/>
            <p:nvPr/>
          </p:nvGrpSpPr>
          <p:grpSpPr>
            <a:xfrm>
              <a:off x="2097786" y="2097998"/>
              <a:ext cx="2474014" cy="373119"/>
              <a:chOff x="7414871" y="2876391"/>
              <a:chExt cx="2474014" cy="373119"/>
            </a:xfrm>
          </p:grpSpPr>
          <p:sp>
            <p:nvSpPr>
              <p:cNvPr id="62" name="文本框 61"/>
              <p:cNvSpPr txBox="1"/>
              <p:nvPr/>
            </p:nvSpPr>
            <p:spPr>
              <a:xfrm>
                <a:off x="7414871" y="2876391"/>
                <a:ext cx="1273159" cy="365760"/>
              </a:xfrm>
              <a:prstGeom prst="rect">
                <a:avLst/>
              </a:prstGeom>
              <a:noFill/>
            </p:spPr>
            <p:txBody>
              <a:bodyPr rtlCol="0" wrap="square">
                <a:spAutoFit/>
              </a:bodyPr>
              <a:lstStyle/>
              <a:p>
                <a:r>
                  <a:rPr altLang="en-US" b="1" lang="zh-CN" smtClean="0" spc="300">
                    <a:solidFill>
                      <a:srgbClr val="2A3246"/>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rPr>
                  <a:t>工作回顾</a:t>
                </a:r>
              </a:p>
            </p:txBody>
          </p:sp>
          <p:sp>
            <p:nvSpPr>
              <p:cNvPr id="64" name="文本框 63"/>
              <p:cNvSpPr txBox="1"/>
              <p:nvPr/>
            </p:nvSpPr>
            <p:spPr>
              <a:xfrm>
                <a:off x="8614506" y="3003289"/>
                <a:ext cx="1274379" cy="243840"/>
              </a:xfrm>
              <a:prstGeom prst="rect">
                <a:avLst/>
              </a:prstGeom>
              <a:noFill/>
            </p:spPr>
            <p:txBody>
              <a:bodyPr rtlCol="0" wrap="square">
                <a:spAutoFit/>
              </a:bodyPr>
              <a:lstStyle/>
              <a:p>
                <a:r>
                  <a:rPr altLang="zh-CN" lang="en-US" sz="1000">
                    <a:solidFill>
                      <a:schemeClr val="tx1">
                        <a:lumMod val="65000"/>
                        <a:lumOff val="35000"/>
                      </a:schemeClr>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cs charset="0" panose="020b0604020202020204" pitchFamily="34" typeface="Aparajita"/>
                  </a:rPr>
                  <a:t>Work Report</a:t>
                </a:r>
              </a:p>
            </p:txBody>
          </p:sp>
        </p:grpSp>
        <p:sp>
          <p:nvSpPr>
            <p:cNvPr id="60" name="圆角矩形 59"/>
            <p:cNvSpPr/>
            <p:nvPr/>
          </p:nvSpPr>
          <p:spPr>
            <a:xfrm>
              <a:off x="1359704" y="2057914"/>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a:ea charset="-122" panose="020b0500000000000000" pitchFamily="34" typeface="思源黑体"/>
              </a:endParaRPr>
            </a:p>
          </p:txBody>
        </p:sp>
        <p:sp>
          <p:nvSpPr>
            <p:cNvPr id="5" name="等腰三角形 4"/>
            <p:cNvSpPr/>
            <p:nvPr/>
          </p:nvSpPr>
          <p:spPr>
            <a:xfrm rot="10800000">
              <a:off x="1457910" y="1966230"/>
              <a:ext cx="564818" cy="397165"/>
            </a:xfrm>
            <a:prstGeom prst="triangle">
              <a:avLst/>
            </a:prstGeom>
            <a:solidFill>
              <a:srgbClr val="2A3246"/>
            </a:solidFill>
            <a:ln>
              <a:no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a:latin charset="-122" panose="020b0500000000000000" pitchFamily="34" typeface="思源黑体"/>
                <a:ea charset="-122" panose="020b0500000000000000" pitchFamily="34" typeface="思源黑体"/>
              </a:endParaRPr>
            </a:p>
          </p:txBody>
        </p:sp>
        <p:sp>
          <p:nvSpPr>
            <p:cNvPr id="6" name="文本框 5"/>
            <p:cNvSpPr txBox="1"/>
            <p:nvPr/>
          </p:nvSpPr>
          <p:spPr>
            <a:xfrm>
              <a:off x="1578730" y="1969872"/>
              <a:ext cx="301943" cy="335280"/>
            </a:xfrm>
            <a:prstGeom prst="rect">
              <a:avLst/>
            </a:prstGeom>
            <a:noFill/>
          </p:spPr>
          <p:txBody>
            <a:bodyPr rtlCol="0" wrap="none">
              <a:spAutoFit/>
            </a:bodyPr>
            <a:lstStyle/>
            <a:p>
              <a:pPr algn="ctr"/>
              <a:r>
                <a:rPr altLang="zh-CN" lang="en-US" smtClean="0" sz="1600">
                  <a:solidFill>
                    <a:schemeClr val="bg1"/>
                  </a:solidFill>
                  <a:latin charset="-122" panose="020b0500000000000000" pitchFamily="34" typeface="思源黑体"/>
                  <a:ea charset="-122" panose="020b0500000000000000" pitchFamily="34" typeface="思源黑体"/>
                </a:rPr>
                <a:t>1</a:t>
              </a:r>
            </a:p>
          </p:txBody>
        </p:sp>
      </p:grpSp>
      <p:grpSp>
        <p:nvGrpSpPr>
          <p:cNvPr id="122" name="组合 121"/>
          <p:cNvGrpSpPr/>
          <p:nvPr/>
        </p:nvGrpSpPr>
        <p:grpSpPr>
          <a:xfrm>
            <a:off x="2721376" y="2909648"/>
            <a:ext cx="3308851" cy="505838"/>
            <a:chOff x="1359704" y="1966230"/>
            <a:chExt cx="3308851" cy="505838"/>
          </a:xfrm>
        </p:grpSpPr>
        <p:grpSp>
          <p:nvGrpSpPr>
            <p:cNvPr id="123" name="组合 122"/>
            <p:cNvGrpSpPr/>
            <p:nvPr/>
          </p:nvGrpSpPr>
          <p:grpSpPr>
            <a:xfrm>
              <a:off x="1493647" y="2097998"/>
              <a:ext cx="2474014" cy="373119"/>
              <a:chOff x="6810732" y="2876391"/>
              <a:chExt cx="2474014" cy="373119"/>
            </a:xfrm>
          </p:grpSpPr>
          <p:sp>
            <p:nvSpPr>
              <p:cNvPr id="127" name="文本框 126"/>
              <p:cNvSpPr txBox="1"/>
              <p:nvPr/>
            </p:nvSpPr>
            <p:spPr>
              <a:xfrm>
                <a:off x="6810732" y="2876391"/>
                <a:ext cx="1273159" cy="365760"/>
              </a:xfrm>
              <a:prstGeom prst="rect">
                <a:avLst/>
              </a:prstGeom>
              <a:noFill/>
            </p:spPr>
            <p:txBody>
              <a:bodyPr rtlCol="0" wrap="square">
                <a:spAutoFit/>
              </a:bodyPr>
              <a:lstStyle/>
              <a:p>
                <a:r>
                  <a:rPr altLang="en-US" b="1" lang="zh-CN" smtClean="0" spc="300">
                    <a:solidFill>
                      <a:srgbClr val="2A3246"/>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rPr>
                  <a:t>完成情况</a:t>
                </a:r>
              </a:p>
            </p:txBody>
          </p:sp>
          <p:sp>
            <p:nvSpPr>
              <p:cNvPr id="128" name="文本框 127"/>
              <p:cNvSpPr txBox="1"/>
              <p:nvPr/>
            </p:nvSpPr>
            <p:spPr>
              <a:xfrm>
                <a:off x="8010368" y="3003289"/>
                <a:ext cx="1274379" cy="243840"/>
              </a:xfrm>
              <a:prstGeom prst="rect">
                <a:avLst/>
              </a:prstGeom>
              <a:noFill/>
            </p:spPr>
            <p:txBody>
              <a:bodyPr rtlCol="0" wrap="square">
                <a:spAutoFit/>
              </a:bodyPr>
              <a:lstStyle/>
              <a:p>
                <a:r>
                  <a:rPr altLang="zh-CN" lang="en-US" sz="1000">
                    <a:solidFill>
                      <a:schemeClr val="tx1">
                        <a:lumMod val="65000"/>
                        <a:lumOff val="35000"/>
                      </a:schemeClr>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cs charset="0" panose="020b0604020202020204" pitchFamily="34" typeface="Aparajita"/>
                  </a:rPr>
                  <a:t>Work Report</a:t>
                </a:r>
              </a:p>
            </p:txBody>
          </p:sp>
        </p:grpSp>
        <p:sp>
          <p:nvSpPr>
            <p:cNvPr id="124" name="圆角矩形 123"/>
            <p:cNvSpPr/>
            <p:nvPr/>
          </p:nvSpPr>
          <p:spPr>
            <a:xfrm>
              <a:off x="1359704" y="2057914"/>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a:ea charset="-122" panose="020b0500000000000000" pitchFamily="34" typeface="思源黑体"/>
              </a:endParaRPr>
            </a:p>
          </p:txBody>
        </p:sp>
        <p:sp>
          <p:nvSpPr>
            <p:cNvPr id="125" name="等腰三角形 124"/>
            <p:cNvSpPr/>
            <p:nvPr/>
          </p:nvSpPr>
          <p:spPr>
            <a:xfrm rot="10800000">
              <a:off x="3929630" y="1966230"/>
              <a:ext cx="564818" cy="397165"/>
            </a:xfrm>
            <a:prstGeom prst="triangle">
              <a:avLst/>
            </a:prstGeom>
            <a:solidFill>
              <a:srgbClr val="BA8F2D"/>
            </a:solidFill>
            <a:ln>
              <a:no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a:latin charset="-122" panose="020b0500000000000000" pitchFamily="34" typeface="思源黑体"/>
                <a:ea charset="-122" panose="020b0500000000000000" pitchFamily="34" typeface="思源黑体"/>
              </a:endParaRPr>
            </a:p>
          </p:txBody>
        </p:sp>
        <p:sp>
          <p:nvSpPr>
            <p:cNvPr id="126" name="文本框 125"/>
            <p:cNvSpPr txBox="1"/>
            <p:nvPr/>
          </p:nvSpPr>
          <p:spPr>
            <a:xfrm>
              <a:off x="4050450" y="1969872"/>
              <a:ext cx="301943" cy="335280"/>
            </a:xfrm>
            <a:prstGeom prst="rect">
              <a:avLst/>
            </a:prstGeom>
            <a:noFill/>
          </p:spPr>
          <p:txBody>
            <a:bodyPr rtlCol="0" wrap="none">
              <a:spAutoFit/>
            </a:bodyPr>
            <a:lstStyle/>
            <a:p>
              <a:pPr algn="ctr"/>
              <a:r>
                <a:rPr altLang="zh-CN" lang="en-US" sz="1600">
                  <a:solidFill>
                    <a:schemeClr val="bg1"/>
                  </a:solidFill>
                  <a:latin charset="-122" panose="020b0500000000000000" pitchFamily="34" typeface="思源黑体"/>
                  <a:ea charset="-122" panose="020b0500000000000000" pitchFamily="34" typeface="思源黑体"/>
                </a:rPr>
                <a:t>2</a:t>
              </a:r>
            </a:p>
          </p:txBody>
        </p:sp>
      </p:grpSp>
      <p:grpSp>
        <p:nvGrpSpPr>
          <p:cNvPr id="150" name="组合 149"/>
          <p:cNvGrpSpPr/>
          <p:nvPr/>
        </p:nvGrpSpPr>
        <p:grpSpPr>
          <a:xfrm>
            <a:off x="2112772" y="3756403"/>
            <a:ext cx="3308851" cy="505838"/>
            <a:chOff x="1359704" y="1966230"/>
            <a:chExt cx="3308851" cy="505838"/>
          </a:xfrm>
        </p:grpSpPr>
        <p:grpSp>
          <p:nvGrpSpPr>
            <p:cNvPr id="151" name="组合 150"/>
            <p:cNvGrpSpPr/>
            <p:nvPr/>
          </p:nvGrpSpPr>
          <p:grpSpPr>
            <a:xfrm>
              <a:off x="2097786" y="2097998"/>
              <a:ext cx="2474014" cy="373119"/>
              <a:chOff x="7414871" y="2876391"/>
              <a:chExt cx="2474014" cy="373119"/>
            </a:xfrm>
          </p:grpSpPr>
          <p:sp>
            <p:nvSpPr>
              <p:cNvPr id="155" name="文本框 154"/>
              <p:cNvSpPr txBox="1"/>
              <p:nvPr/>
            </p:nvSpPr>
            <p:spPr>
              <a:xfrm>
                <a:off x="7414871" y="2876391"/>
                <a:ext cx="1273159" cy="365760"/>
              </a:xfrm>
              <a:prstGeom prst="rect">
                <a:avLst/>
              </a:prstGeom>
              <a:noFill/>
            </p:spPr>
            <p:txBody>
              <a:bodyPr rtlCol="0" wrap="square">
                <a:spAutoFit/>
              </a:bodyPr>
              <a:lstStyle/>
              <a:p>
                <a:r>
                  <a:rPr altLang="en-US" b="1" lang="zh-CN" smtClean="0" spc="300">
                    <a:solidFill>
                      <a:srgbClr val="2A3246"/>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rPr>
                  <a:t>项目展示</a:t>
                </a:r>
              </a:p>
            </p:txBody>
          </p:sp>
          <p:sp>
            <p:nvSpPr>
              <p:cNvPr id="156" name="文本框 155"/>
              <p:cNvSpPr txBox="1"/>
              <p:nvPr/>
            </p:nvSpPr>
            <p:spPr>
              <a:xfrm>
                <a:off x="8614506" y="3003289"/>
                <a:ext cx="1274379" cy="243840"/>
              </a:xfrm>
              <a:prstGeom prst="rect">
                <a:avLst/>
              </a:prstGeom>
              <a:noFill/>
            </p:spPr>
            <p:txBody>
              <a:bodyPr rtlCol="0" wrap="square">
                <a:spAutoFit/>
              </a:bodyPr>
              <a:lstStyle/>
              <a:p>
                <a:r>
                  <a:rPr altLang="zh-CN" lang="en-US" sz="1000">
                    <a:solidFill>
                      <a:schemeClr val="tx1">
                        <a:lumMod val="65000"/>
                        <a:lumOff val="35000"/>
                      </a:schemeClr>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cs charset="0" panose="020b0604020202020204" pitchFamily="34" typeface="Aparajita"/>
                  </a:rPr>
                  <a:t>Work Report</a:t>
                </a:r>
              </a:p>
            </p:txBody>
          </p:sp>
        </p:grpSp>
        <p:sp>
          <p:nvSpPr>
            <p:cNvPr id="152" name="圆角矩形 151"/>
            <p:cNvSpPr/>
            <p:nvPr/>
          </p:nvSpPr>
          <p:spPr>
            <a:xfrm>
              <a:off x="1359704" y="2057914"/>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a:ea charset="-122" panose="020b0500000000000000" pitchFamily="34" typeface="思源黑体"/>
              </a:endParaRPr>
            </a:p>
          </p:txBody>
        </p:sp>
        <p:sp>
          <p:nvSpPr>
            <p:cNvPr id="153" name="等腰三角形 152"/>
            <p:cNvSpPr/>
            <p:nvPr/>
          </p:nvSpPr>
          <p:spPr>
            <a:xfrm rot="10800000">
              <a:off x="1457910" y="1966230"/>
              <a:ext cx="564818" cy="397165"/>
            </a:xfrm>
            <a:prstGeom prst="triangle">
              <a:avLst/>
            </a:prstGeom>
            <a:solidFill>
              <a:srgbClr val="2A3246"/>
            </a:solidFill>
            <a:ln>
              <a:no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a:latin charset="-122" panose="020b0500000000000000" pitchFamily="34" typeface="思源黑体"/>
                <a:ea charset="-122" panose="020b0500000000000000" pitchFamily="34" typeface="思源黑体"/>
              </a:endParaRPr>
            </a:p>
          </p:txBody>
        </p:sp>
        <p:sp>
          <p:nvSpPr>
            <p:cNvPr id="154" name="文本框 153"/>
            <p:cNvSpPr txBox="1"/>
            <p:nvPr/>
          </p:nvSpPr>
          <p:spPr>
            <a:xfrm>
              <a:off x="1578730" y="1969873"/>
              <a:ext cx="301943" cy="335280"/>
            </a:xfrm>
            <a:prstGeom prst="rect">
              <a:avLst/>
            </a:prstGeom>
            <a:noFill/>
          </p:spPr>
          <p:txBody>
            <a:bodyPr rtlCol="0" wrap="none">
              <a:spAutoFit/>
            </a:bodyPr>
            <a:lstStyle/>
            <a:p>
              <a:pPr algn="ctr"/>
              <a:r>
                <a:rPr altLang="zh-CN" lang="en-US" sz="1600">
                  <a:solidFill>
                    <a:schemeClr val="bg1"/>
                  </a:solidFill>
                  <a:latin charset="-122" panose="020b0500000000000000" pitchFamily="34" typeface="思源黑体"/>
                  <a:ea charset="-122" panose="020b0500000000000000" pitchFamily="34" typeface="思源黑体"/>
                </a:rPr>
                <a:t>3</a:t>
              </a:r>
            </a:p>
          </p:txBody>
        </p:sp>
      </p:grpSp>
      <p:grpSp>
        <p:nvGrpSpPr>
          <p:cNvPr id="157" name="组合 156"/>
          <p:cNvGrpSpPr/>
          <p:nvPr/>
        </p:nvGrpSpPr>
        <p:grpSpPr>
          <a:xfrm>
            <a:off x="2721376" y="4603158"/>
            <a:ext cx="3308851" cy="505838"/>
            <a:chOff x="1359704" y="1966230"/>
            <a:chExt cx="3308851" cy="505838"/>
          </a:xfrm>
        </p:grpSpPr>
        <p:grpSp>
          <p:nvGrpSpPr>
            <p:cNvPr id="158" name="组合 157"/>
            <p:cNvGrpSpPr/>
            <p:nvPr/>
          </p:nvGrpSpPr>
          <p:grpSpPr>
            <a:xfrm>
              <a:off x="1493647" y="2097998"/>
              <a:ext cx="2474014" cy="373119"/>
              <a:chOff x="6810732" y="2876391"/>
              <a:chExt cx="2474014" cy="373119"/>
            </a:xfrm>
          </p:grpSpPr>
          <p:sp>
            <p:nvSpPr>
              <p:cNvPr id="162" name="文本框 161"/>
              <p:cNvSpPr txBox="1"/>
              <p:nvPr/>
            </p:nvSpPr>
            <p:spPr>
              <a:xfrm>
                <a:off x="6810732" y="2876392"/>
                <a:ext cx="1273159" cy="365760"/>
              </a:xfrm>
              <a:prstGeom prst="rect">
                <a:avLst/>
              </a:prstGeom>
              <a:noFill/>
            </p:spPr>
            <p:txBody>
              <a:bodyPr rtlCol="0" wrap="square">
                <a:spAutoFit/>
              </a:bodyPr>
              <a:lstStyle/>
              <a:p>
                <a:r>
                  <a:rPr altLang="en-US" b="1" lang="zh-CN" smtClean="0" spc="300">
                    <a:solidFill>
                      <a:srgbClr val="2A3246"/>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rPr>
                  <a:t>工作不足</a:t>
                </a:r>
              </a:p>
            </p:txBody>
          </p:sp>
          <p:sp>
            <p:nvSpPr>
              <p:cNvPr id="163" name="文本框 162"/>
              <p:cNvSpPr txBox="1"/>
              <p:nvPr/>
            </p:nvSpPr>
            <p:spPr>
              <a:xfrm>
                <a:off x="8010368" y="3003289"/>
                <a:ext cx="1274379" cy="243840"/>
              </a:xfrm>
              <a:prstGeom prst="rect">
                <a:avLst/>
              </a:prstGeom>
              <a:noFill/>
            </p:spPr>
            <p:txBody>
              <a:bodyPr rtlCol="0" wrap="square">
                <a:spAutoFit/>
              </a:bodyPr>
              <a:lstStyle/>
              <a:p>
                <a:r>
                  <a:rPr altLang="zh-CN" lang="en-US" sz="1000">
                    <a:solidFill>
                      <a:schemeClr val="tx1">
                        <a:lumMod val="65000"/>
                        <a:lumOff val="35000"/>
                      </a:schemeClr>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cs charset="0" panose="020b0604020202020204" pitchFamily="34" typeface="Aparajita"/>
                  </a:rPr>
                  <a:t>Work Report</a:t>
                </a:r>
              </a:p>
            </p:txBody>
          </p:sp>
        </p:grpSp>
        <p:sp>
          <p:nvSpPr>
            <p:cNvPr id="159" name="圆角矩形 158"/>
            <p:cNvSpPr/>
            <p:nvPr/>
          </p:nvSpPr>
          <p:spPr>
            <a:xfrm>
              <a:off x="1359704" y="2057914"/>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a:ea charset="-122" panose="020b0500000000000000" pitchFamily="34" typeface="思源黑体"/>
              </a:endParaRPr>
            </a:p>
          </p:txBody>
        </p:sp>
        <p:sp>
          <p:nvSpPr>
            <p:cNvPr id="160" name="等腰三角形 159"/>
            <p:cNvSpPr/>
            <p:nvPr/>
          </p:nvSpPr>
          <p:spPr>
            <a:xfrm rot="10800000">
              <a:off x="3929630" y="1966230"/>
              <a:ext cx="564818" cy="397165"/>
            </a:xfrm>
            <a:prstGeom prst="triangle">
              <a:avLst/>
            </a:prstGeom>
            <a:solidFill>
              <a:srgbClr val="BA8F2D"/>
            </a:solidFill>
            <a:ln>
              <a:no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a:latin charset="-122" panose="020b0500000000000000" pitchFamily="34" typeface="思源黑体"/>
                <a:ea charset="-122" panose="020b0500000000000000" pitchFamily="34" typeface="思源黑体"/>
              </a:endParaRPr>
            </a:p>
          </p:txBody>
        </p:sp>
        <p:sp>
          <p:nvSpPr>
            <p:cNvPr id="161" name="文本框 160"/>
            <p:cNvSpPr txBox="1"/>
            <p:nvPr/>
          </p:nvSpPr>
          <p:spPr>
            <a:xfrm>
              <a:off x="4050450" y="1969872"/>
              <a:ext cx="301943" cy="335280"/>
            </a:xfrm>
            <a:prstGeom prst="rect">
              <a:avLst/>
            </a:prstGeom>
            <a:noFill/>
          </p:spPr>
          <p:txBody>
            <a:bodyPr rtlCol="0" wrap="none">
              <a:spAutoFit/>
            </a:bodyPr>
            <a:lstStyle/>
            <a:p>
              <a:pPr algn="ctr"/>
              <a:r>
                <a:rPr altLang="zh-CN" lang="en-US" smtClean="0" sz="1600">
                  <a:solidFill>
                    <a:schemeClr val="bg1"/>
                  </a:solidFill>
                  <a:latin charset="-122" panose="020b0500000000000000" pitchFamily="34" typeface="思源黑体"/>
                  <a:ea charset="-122" panose="020b0500000000000000" pitchFamily="34" typeface="思源黑体"/>
                </a:rPr>
                <a:t>4</a:t>
              </a:r>
            </a:p>
          </p:txBody>
        </p:sp>
      </p:grpSp>
      <p:grpSp>
        <p:nvGrpSpPr>
          <p:cNvPr id="164" name="组合 163"/>
          <p:cNvGrpSpPr/>
          <p:nvPr/>
        </p:nvGrpSpPr>
        <p:grpSpPr>
          <a:xfrm>
            <a:off x="2112772" y="5449913"/>
            <a:ext cx="3308851" cy="505838"/>
            <a:chOff x="1359704" y="1966230"/>
            <a:chExt cx="3308851" cy="505838"/>
          </a:xfrm>
        </p:grpSpPr>
        <p:grpSp>
          <p:nvGrpSpPr>
            <p:cNvPr id="165" name="组合 164"/>
            <p:cNvGrpSpPr/>
            <p:nvPr/>
          </p:nvGrpSpPr>
          <p:grpSpPr>
            <a:xfrm>
              <a:off x="2097786" y="2097998"/>
              <a:ext cx="2474014" cy="373119"/>
              <a:chOff x="7414871" y="2876391"/>
              <a:chExt cx="2474014" cy="373119"/>
            </a:xfrm>
          </p:grpSpPr>
          <p:sp>
            <p:nvSpPr>
              <p:cNvPr id="169" name="文本框 168"/>
              <p:cNvSpPr txBox="1"/>
              <p:nvPr/>
            </p:nvSpPr>
            <p:spPr>
              <a:xfrm>
                <a:off x="7414871" y="2876391"/>
                <a:ext cx="1273159" cy="365760"/>
              </a:xfrm>
              <a:prstGeom prst="rect">
                <a:avLst/>
              </a:prstGeom>
              <a:noFill/>
            </p:spPr>
            <p:txBody>
              <a:bodyPr rtlCol="0" wrap="square">
                <a:spAutoFit/>
              </a:bodyPr>
              <a:lstStyle/>
              <a:p>
                <a:r>
                  <a:rPr altLang="en-US" b="1" lang="zh-CN" smtClean="0" spc="300">
                    <a:solidFill>
                      <a:srgbClr val="2A3246"/>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rPr>
                  <a:t>工作计划</a:t>
                </a:r>
              </a:p>
            </p:txBody>
          </p:sp>
          <p:sp>
            <p:nvSpPr>
              <p:cNvPr id="170" name="文本框 169"/>
              <p:cNvSpPr txBox="1"/>
              <p:nvPr/>
            </p:nvSpPr>
            <p:spPr>
              <a:xfrm>
                <a:off x="8614506" y="3003290"/>
                <a:ext cx="1274379" cy="243840"/>
              </a:xfrm>
              <a:prstGeom prst="rect">
                <a:avLst/>
              </a:prstGeom>
              <a:noFill/>
            </p:spPr>
            <p:txBody>
              <a:bodyPr rtlCol="0" wrap="square">
                <a:spAutoFit/>
              </a:bodyPr>
              <a:lstStyle/>
              <a:p>
                <a:r>
                  <a:rPr altLang="zh-CN" lang="en-US" sz="1000">
                    <a:solidFill>
                      <a:schemeClr val="tx1">
                        <a:lumMod val="65000"/>
                        <a:lumOff val="35000"/>
                      </a:schemeClr>
                    </a:solidFill>
                    <a:effectLst>
                      <a:outerShdw algn="tl" blurRad="38100" dir="2700000" dist="38100">
                        <a:srgbClr val="000000">
                          <a:alpha val="30000"/>
                        </a:srgbClr>
                      </a:outerShdw>
                    </a:effectLst>
                    <a:latin charset="-122" panose="020b0500000000000000" pitchFamily="34" typeface="思源黑体"/>
                    <a:ea charset="-122" panose="020b0500000000000000" pitchFamily="34" typeface="思源黑体"/>
                    <a:cs charset="0" panose="020b0604020202020204" pitchFamily="34" typeface="Aparajita"/>
                  </a:rPr>
                  <a:t>Work Report</a:t>
                </a:r>
              </a:p>
            </p:txBody>
          </p:sp>
        </p:grpSp>
        <p:sp>
          <p:nvSpPr>
            <p:cNvPr id="166" name="圆角矩形 165"/>
            <p:cNvSpPr/>
            <p:nvPr/>
          </p:nvSpPr>
          <p:spPr>
            <a:xfrm>
              <a:off x="1359704" y="2057914"/>
              <a:ext cx="3308851" cy="414154"/>
            </a:xfrm>
            <a:prstGeom prst="roundRect">
              <a:avLst>
                <a:gd fmla="val 7796" name="adj"/>
              </a:avLst>
            </a:prstGeom>
            <a:noFill/>
            <a:ln>
              <a:solidFill>
                <a:srgbClr val="2C344B">
                  <a:alpha val="50000"/>
                </a:srgbClr>
              </a:solidFill>
            </a:ln>
            <a:effectLst>
              <a:outerShdw algn="tl" blurRad="127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a:ea charset="-122" panose="020b0500000000000000" pitchFamily="34" typeface="思源黑体"/>
              </a:endParaRPr>
            </a:p>
          </p:txBody>
        </p:sp>
        <p:sp>
          <p:nvSpPr>
            <p:cNvPr id="167" name="等腰三角形 166"/>
            <p:cNvSpPr/>
            <p:nvPr/>
          </p:nvSpPr>
          <p:spPr>
            <a:xfrm rot="10800000">
              <a:off x="1457910" y="1966230"/>
              <a:ext cx="564818" cy="397165"/>
            </a:xfrm>
            <a:prstGeom prst="triangle">
              <a:avLst/>
            </a:prstGeom>
            <a:solidFill>
              <a:srgbClr val="2A3246"/>
            </a:solidFill>
            <a:ln>
              <a:no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a:latin charset="-122" panose="020b0500000000000000" pitchFamily="34" typeface="思源黑体"/>
                <a:ea charset="-122" panose="020b0500000000000000" pitchFamily="34" typeface="思源黑体"/>
              </a:endParaRPr>
            </a:p>
          </p:txBody>
        </p:sp>
        <p:sp>
          <p:nvSpPr>
            <p:cNvPr id="168" name="文本框 167"/>
            <p:cNvSpPr txBox="1"/>
            <p:nvPr/>
          </p:nvSpPr>
          <p:spPr>
            <a:xfrm>
              <a:off x="1578730" y="1969873"/>
              <a:ext cx="301943" cy="335280"/>
            </a:xfrm>
            <a:prstGeom prst="rect">
              <a:avLst/>
            </a:prstGeom>
            <a:noFill/>
          </p:spPr>
          <p:txBody>
            <a:bodyPr rtlCol="0" wrap="none">
              <a:spAutoFit/>
            </a:bodyPr>
            <a:lstStyle/>
            <a:p>
              <a:pPr algn="ctr"/>
              <a:r>
                <a:rPr altLang="zh-CN" lang="en-US" smtClean="0" sz="1600">
                  <a:solidFill>
                    <a:schemeClr val="bg1"/>
                  </a:solidFill>
                  <a:latin charset="-122" panose="020b0500000000000000" pitchFamily="34" typeface="思源黑体"/>
                  <a:ea charset="-122" panose="020b0500000000000000" pitchFamily="34" typeface="思源黑体"/>
                </a:rPr>
                <a:t>5</a:t>
              </a:r>
            </a:p>
          </p:txBody>
        </p:sp>
      </p:grpSp>
      <p:sp>
        <p:nvSpPr>
          <p:cNvPr id="171" name="等腰三角形 170"/>
          <p:cNvSpPr/>
          <p:nvPr/>
        </p:nvSpPr>
        <p:spPr>
          <a:xfrm>
            <a:off x="10352120" y="932425"/>
            <a:ext cx="550817" cy="554990"/>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等腰三角形 171"/>
          <p:cNvSpPr/>
          <p:nvPr/>
        </p:nvSpPr>
        <p:spPr>
          <a:xfrm rot="10800000">
            <a:off x="11029026" y="1399251"/>
            <a:ext cx="312742" cy="315111"/>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5" name="直接连接符 174"/>
          <p:cNvCxnSpPr/>
          <p:nvPr/>
        </p:nvCxnSpPr>
        <p:spPr>
          <a:xfrm>
            <a:off x="-10495" y="-480552"/>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70402255"/>
      </p:ext>
    </p:extLst>
  </p:cSld>
  <p:clrMapOvr>
    <a:masterClrMapping/>
  </p:clrMapOvr>
  <mc:AlternateContent>
    <mc:Choice Requires="p15">
      <p:transition advClick="0" p14:dur="1250" spd="slow">
        <p15:prstTrans prst="airplan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6">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500" fill="hold" id="7"/>
                                        <p:tgtEl>
                                          <p:spTgt spid="42"/>
                                        </p:tgtEl>
                                        <p:attrNameLst>
                                          <p:attrName>ppt_x</p:attrName>
                                        </p:attrNameLst>
                                      </p:cBhvr>
                                      <p:tavLst>
                                        <p:tav tm="0">
                                          <p:val>
                                            <p:strVal val="1+#ppt_w/2"/>
                                          </p:val>
                                        </p:tav>
                                        <p:tav tm="100000">
                                          <p:val>
                                            <p:strVal val="#ppt_x"/>
                                          </p:val>
                                        </p:tav>
                                      </p:tavLst>
                                    </p:anim>
                                    <p:anim calcmode="lin" valueType="num">
                                      <p:cBhvr additive="base">
                                        <p:cTn dur="500" fill="hold" id="8"/>
                                        <p:tgtEl>
                                          <p:spTgt spid="4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500" fill="hold" id="11"/>
                                        <p:tgtEl>
                                          <p:spTgt spid="43"/>
                                        </p:tgtEl>
                                        <p:attrNameLst>
                                          <p:attrName>ppt_x</p:attrName>
                                        </p:attrNameLst>
                                      </p:cBhvr>
                                      <p:tavLst>
                                        <p:tav tm="0">
                                          <p:val>
                                            <p:strVal val="1+#ppt_w/2"/>
                                          </p:val>
                                        </p:tav>
                                        <p:tav tm="100000">
                                          <p:val>
                                            <p:strVal val="#ppt_x"/>
                                          </p:val>
                                        </p:tav>
                                      </p:tavLst>
                                    </p:anim>
                                    <p:anim calcmode="lin" valueType="num">
                                      <p:cBhvr additive="base">
                                        <p:cTn dur="500" fill="hold" id="12"/>
                                        <p:tgtEl>
                                          <p:spTgt spid="4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6">
                                  <p:stCondLst>
                                    <p:cond delay="0"/>
                                  </p:stCondLst>
                                  <p:childTnLst>
                                    <p:set>
                                      <p:cBhvr>
                                        <p:cTn dur="1" fill="hold" id="14">
                                          <p:stCondLst>
                                            <p:cond delay="0"/>
                                          </p:stCondLst>
                                        </p:cTn>
                                        <p:tgtEl>
                                          <p:spTgt spid="44"/>
                                        </p:tgtEl>
                                        <p:attrNameLst>
                                          <p:attrName>style.visibility</p:attrName>
                                        </p:attrNameLst>
                                      </p:cBhvr>
                                      <p:to>
                                        <p:strVal val="visible"/>
                                      </p:to>
                                    </p:set>
                                    <p:anim calcmode="lin" valueType="num">
                                      <p:cBhvr additive="base">
                                        <p:cTn dur="500" fill="hold" id="15"/>
                                        <p:tgtEl>
                                          <p:spTgt spid="44"/>
                                        </p:tgtEl>
                                        <p:attrNameLst>
                                          <p:attrName>ppt_x</p:attrName>
                                        </p:attrNameLst>
                                      </p:cBhvr>
                                      <p:tavLst>
                                        <p:tav tm="0">
                                          <p:val>
                                            <p:strVal val="1+#ppt_w/2"/>
                                          </p:val>
                                        </p:tav>
                                        <p:tav tm="100000">
                                          <p:val>
                                            <p:strVal val="#ppt_x"/>
                                          </p:val>
                                        </p:tav>
                                      </p:tavLst>
                                    </p:anim>
                                    <p:anim calcmode="lin" valueType="num">
                                      <p:cBhvr additive="base">
                                        <p:cTn dur="500" fill="hold" id="16"/>
                                        <p:tgtEl>
                                          <p:spTgt spid="4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6">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additive="base">
                                        <p:cTn dur="500" fill="hold" id="19"/>
                                        <p:tgtEl>
                                          <p:spTgt spid="45"/>
                                        </p:tgtEl>
                                        <p:attrNameLst>
                                          <p:attrName>ppt_x</p:attrName>
                                        </p:attrNameLst>
                                      </p:cBhvr>
                                      <p:tavLst>
                                        <p:tav tm="0">
                                          <p:val>
                                            <p:strVal val="1+#ppt_w/2"/>
                                          </p:val>
                                        </p:tav>
                                        <p:tav tm="100000">
                                          <p:val>
                                            <p:strVal val="#ppt_x"/>
                                          </p:val>
                                        </p:tav>
                                      </p:tavLst>
                                    </p:anim>
                                    <p:anim calcmode="lin" valueType="num">
                                      <p:cBhvr additive="base">
                                        <p:cTn dur="500" fill="hold" id="20"/>
                                        <p:tgtEl>
                                          <p:spTgt spid="45"/>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6">
                                  <p:stCondLst>
                                    <p:cond delay="0"/>
                                  </p:stCondLst>
                                  <p:childTnLst>
                                    <p:set>
                                      <p:cBhvr>
                                        <p:cTn dur="1" fill="hold" id="22">
                                          <p:stCondLst>
                                            <p:cond delay="0"/>
                                          </p:stCondLst>
                                        </p:cTn>
                                        <p:tgtEl>
                                          <p:spTgt spid="47"/>
                                        </p:tgtEl>
                                        <p:attrNameLst>
                                          <p:attrName>style.visibility</p:attrName>
                                        </p:attrNameLst>
                                      </p:cBhvr>
                                      <p:to>
                                        <p:strVal val="visible"/>
                                      </p:to>
                                    </p:set>
                                    <p:anim calcmode="lin" valueType="num">
                                      <p:cBhvr additive="base">
                                        <p:cTn dur="500" fill="hold" id="23"/>
                                        <p:tgtEl>
                                          <p:spTgt spid="47"/>
                                        </p:tgtEl>
                                        <p:attrNameLst>
                                          <p:attrName>ppt_x</p:attrName>
                                        </p:attrNameLst>
                                      </p:cBhvr>
                                      <p:tavLst>
                                        <p:tav tm="0">
                                          <p:val>
                                            <p:strVal val="1+#ppt_w/2"/>
                                          </p:val>
                                        </p:tav>
                                        <p:tav tm="100000">
                                          <p:val>
                                            <p:strVal val="#ppt_x"/>
                                          </p:val>
                                        </p:tav>
                                      </p:tavLst>
                                    </p:anim>
                                    <p:anim calcmode="lin" valueType="num">
                                      <p:cBhvr additive="base">
                                        <p:cTn dur="500" fill="hold" id="24"/>
                                        <p:tgtEl>
                                          <p:spTgt spid="47"/>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6">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500" fill="hold" id="27"/>
                                        <p:tgtEl>
                                          <p:spTgt spid="49"/>
                                        </p:tgtEl>
                                        <p:attrNameLst>
                                          <p:attrName>ppt_x</p:attrName>
                                        </p:attrNameLst>
                                      </p:cBhvr>
                                      <p:tavLst>
                                        <p:tav tm="0">
                                          <p:val>
                                            <p:strVal val="1+#ppt_w/2"/>
                                          </p:val>
                                        </p:tav>
                                        <p:tav tm="100000">
                                          <p:val>
                                            <p:strVal val="#ppt_x"/>
                                          </p:val>
                                        </p:tav>
                                      </p:tavLst>
                                    </p:anim>
                                    <p:anim calcmode="lin" valueType="num">
                                      <p:cBhvr additive="base">
                                        <p:cTn dur="500" fill="hold" id="28"/>
                                        <p:tgtEl>
                                          <p:spTgt spid="49"/>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6">
                                  <p:stCondLst>
                                    <p:cond delay="0"/>
                                  </p:stCondLst>
                                  <p:childTnLst>
                                    <p:set>
                                      <p:cBhvr>
                                        <p:cTn dur="1" fill="hold" id="30">
                                          <p:stCondLst>
                                            <p:cond delay="0"/>
                                          </p:stCondLst>
                                        </p:cTn>
                                        <p:tgtEl>
                                          <p:spTgt spid="50"/>
                                        </p:tgtEl>
                                        <p:attrNameLst>
                                          <p:attrName>style.visibility</p:attrName>
                                        </p:attrNameLst>
                                      </p:cBhvr>
                                      <p:to>
                                        <p:strVal val="visible"/>
                                      </p:to>
                                    </p:set>
                                    <p:anim calcmode="lin" valueType="num">
                                      <p:cBhvr additive="base">
                                        <p:cTn dur="500" fill="hold" id="31"/>
                                        <p:tgtEl>
                                          <p:spTgt spid="50"/>
                                        </p:tgtEl>
                                        <p:attrNameLst>
                                          <p:attrName>ppt_x</p:attrName>
                                        </p:attrNameLst>
                                      </p:cBhvr>
                                      <p:tavLst>
                                        <p:tav tm="0">
                                          <p:val>
                                            <p:strVal val="1+#ppt_w/2"/>
                                          </p:val>
                                        </p:tav>
                                        <p:tav tm="100000">
                                          <p:val>
                                            <p:strVal val="#ppt_x"/>
                                          </p:val>
                                        </p:tav>
                                      </p:tavLst>
                                    </p:anim>
                                    <p:anim calcmode="lin" valueType="num">
                                      <p:cBhvr additive="base">
                                        <p:cTn dur="500" fill="hold" id="32"/>
                                        <p:tgtEl>
                                          <p:spTgt spid="50"/>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6">
                                  <p:stCondLst>
                                    <p:cond delay="0"/>
                                  </p:stCondLst>
                                  <p:childTnLst>
                                    <p:set>
                                      <p:cBhvr>
                                        <p:cTn dur="1" fill="hold" id="34">
                                          <p:stCondLst>
                                            <p:cond delay="0"/>
                                          </p:stCondLst>
                                        </p:cTn>
                                        <p:tgtEl>
                                          <p:spTgt spid="51"/>
                                        </p:tgtEl>
                                        <p:attrNameLst>
                                          <p:attrName>style.visibility</p:attrName>
                                        </p:attrNameLst>
                                      </p:cBhvr>
                                      <p:to>
                                        <p:strVal val="visible"/>
                                      </p:to>
                                    </p:set>
                                    <p:anim calcmode="lin" valueType="num">
                                      <p:cBhvr additive="base">
                                        <p:cTn dur="500" fill="hold" id="35"/>
                                        <p:tgtEl>
                                          <p:spTgt spid="51"/>
                                        </p:tgtEl>
                                        <p:attrNameLst>
                                          <p:attrName>ppt_x</p:attrName>
                                        </p:attrNameLst>
                                      </p:cBhvr>
                                      <p:tavLst>
                                        <p:tav tm="0">
                                          <p:val>
                                            <p:strVal val="1+#ppt_w/2"/>
                                          </p:val>
                                        </p:tav>
                                        <p:tav tm="100000">
                                          <p:val>
                                            <p:strVal val="#ppt_x"/>
                                          </p:val>
                                        </p:tav>
                                      </p:tavLst>
                                    </p:anim>
                                    <p:anim calcmode="lin" valueType="num">
                                      <p:cBhvr additive="base">
                                        <p:cTn dur="500" fill="hold" id="36"/>
                                        <p:tgtEl>
                                          <p:spTgt spid="51"/>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6">
                                  <p:stCondLst>
                                    <p:cond delay="0"/>
                                  </p:stCondLst>
                                  <p:childTnLst>
                                    <p:set>
                                      <p:cBhvr>
                                        <p:cTn dur="1" fill="hold" id="38">
                                          <p:stCondLst>
                                            <p:cond delay="0"/>
                                          </p:stCondLst>
                                        </p:cTn>
                                        <p:tgtEl>
                                          <p:spTgt spid="52"/>
                                        </p:tgtEl>
                                        <p:attrNameLst>
                                          <p:attrName>style.visibility</p:attrName>
                                        </p:attrNameLst>
                                      </p:cBhvr>
                                      <p:to>
                                        <p:strVal val="visible"/>
                                      </p:to>
                                    </p:set>
                                    <p:anim calcmode="lin" valueType="num">
                                      <p:cBhvr additive="base">
                                        <p:cTn dur="500" fill="hold" id="39"/>
                                        <p:tgtEl>
                                          <p:spTgt spid="52"/>
                                        </p:tgtEl>
                                        <p:attrNameLst>
                                          <p:attrName>ppt_x</p:attrName>
                                        </p:attrNameLst>
                                      </p:cBhvr>
                                      <p:tavLst>
                                        <p:tav tm="0">
                                          <p:val>
                                            <p:strVal val="1+#ppt_w/2"/>
                                          </p:val>
                                        </p:tav>
                                        <p:tav tm="100000">
                                          <p:val>
                                            <p:strVal val="#ppt_x"/>
                                          </p:val>
                                        </p:tav>
                                      </p:tavLst>
                                    </p:anim>
                                    <p:anim calcmode="lin" valueType="num">
                                      <p:cBhvr additive="base">
                                        <p:cTn dur="500" fill="hold" id="40"/>
                                        <p:tgtEl>
                                          <p:spTgt spid="52"/>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6">
                                  <p:stCondLst>
                                    <p:cond delay="0"/>
                                  </p:stCondLst>
                                  <p:childTnLst>
                                    <p:set>
                                      <p:cBhvr>
                                        <p:cTn dur="1" fill="hold" id="42">
                                          <p:stCondLst>
                                            <p:cond delay="0"/>
                                          </p:stCondLst>
                                        </p:cTn>
                                        <p:tgtEl>
                                          <p:spTgt spid="53"/>
                                        </p:tgtEl>
                                        <p:attrNameLst>
                                          <p:attrName>style.visibility</p:attrName>
                                        </p:attrNameLst>
                                      </p:cBhvr>
                                      <p:to>
                                        <p:strVal val="visible"/>
                                      </p:to>
                                    </p:set>
                                    <p:anim calcmode="lin" valueType="num">
                                      <p:cBhvr additive="base">
                                        <p:cTn dur="500" fill="hold" id="43"/>
                                        <p:tgtEl>
                                          <p:spTgt spid="53"/>
                                        </p:tgtEl>
                                        <p:attrNameLst>
                                          <p:attrName>ppt_x</p:attrName>
                                        </p:attrNameLst>
                                      </p:cBhvr>
                                      <p:tavLst>
                                        <p:tav tm="0">
                                          <p:val>
                                            <p:strVal val="1+#ppt_w/2"/>
                                          </p:val>
                                        </p:tav>
                                        <p:tav tm="100000">
                                          <p:val>
                                            <p:strVal val="#ppt_x"/>
                                          </p:val>
                                        </p:tav>
                                      </p:tavLst>
                                    </p:anim>
                                    <p:anim calcmode="lin" valueType="num">
                                      <p:cBhvr additive="base">
                                        <p:cTn dur="500" fill="hold" id="44"/>
                                        <p:tgtEl>
                                          <p:spTgt spid="53"/>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
                                  <p:stCondLst>
                                    <p:cond delay="0"/>
                                  </p:stCondLst>
                                  <p:childTnLst>
                                    <p:set>
                                      <p:cBhvr>
                                        <p:cTn dur="1" fill="hold" id="46">
                                          <p:stCondLst>
                                            <p:cond delay="0"/>
                                          </p:stCondLst>
                                        </p:cTn>
                                        <p:tgtEl>
                                          <p:spTgt spid="46"/>
                                        </p:tgtEl>
                                        <p:attrNameLst>
                                          <p:attrName>style.visibility</p:attrName>
                                        </p:attrNameLst>
                                      </p:cBhvr>
                                      <p:to>
                                        <p:strVal val="visible"/>
                                      </p:to>
                                    </p:set>
                                    <p:anim calcmode="lin" valueType="num">
                                      <p:cBhvr additive="base">
                                        <p:cTn dur="500" fill="hold" id="47"/>
                                        <p:tgtEl>
                                          <p:spTgt spid="46"/>
                                        </p:tgtEl>
                                        <p:attrNameLst>
                                          <p:attrName>ppt_x</p:attrName>
                                        </p:attrNameLst>
                                      </p:cBhvr>
                                      <p:tavLst>
                                        <p:tav tm="0">
                                          <p:val>
                                            <p:strVal val="#ppt_x"/>
                                          </p:val>
                                        </p:tav>
                                        <p:tav tm="100000">
                                          <p:val>
                                            <p:strVal val="#ppt_x"/>
                                          </p:val>
                                        </p:tav>
                                      </p:tavLst>
                                    </p:anim>
                                    <p:anim calcmode="lin" valueType="num">
                                      <p:cBhvr additive="base">
                                        <p:cTn dur="500" fill="hold" id="48"/>
                                        <p:tgtEl>
                                          <p:spTgt spid="46"/>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0"/>
                                  </p:stCondLst>
                                  <p:childTnLst>
                                    <p:set>
                                      <p:cBhvr>
                                        <p:cTn dur="1" fill="hold" id="50">
                                          <p:stCondLst>
                                            <p:cond delay="0"/>
                                          </p:stCondLst>
                                        </p:cTn>
                                        <p:tgtEl>
                                          <p:spTgt spid="41"/>
                                        </p:tgtEl>
                                        <p:attrNameLst>
                                          <p:attrName>style.visibility</p:attrName>
                                        </p:attrNameLst>
                                      </p:cBhvr>
                                      <p:to>
                                        <p:strVal val="visible"/>
                                      </p:to>
                                    </p:set>
                                    <p:anim calcmode="lin" valueType="num">
                                      <p:cBhvr additive="base">
                                        <p:cTn dur="500" fill="hold" id="51"/>
                                        <p:tgtEl>
                                          <p:spTgt spid="41"/>
                                        </p:tgtEl>
                                        <p:attrNameLst>
                                          <p:attrName>ppt_x</p:attrName>
                                        </p:attrNameLst>
                                      </p:cBhvr>
                                      <p:tavLst>
                                        <p:tav tm="0">
                                          <p:val>
                                            <p:strVal val="#ppt_x"/>
                                          </p:val>
                                        </p:tav>
                                        <p:tav tm="100000">
                                          <p:val>
                                            <p:strVal val="#ppt_x"/>
                                          </p:val>
                                        </p:tav>
                                      </p:tavLst>
                                    </p:anim>
                                    <p:anim calcmode="lin" valueType="num">
                                      <p:cBhvr additive="base">
                                        <p:cTn dur="500" fill="hold" id="52"/>
                                        <p:tgtEl>
                                          <p:spTgt spid="41"/>
                                        </p:tgtEl>
                                        <p:attrNameLst>
                                          <p:attrName>ppt_y</p:attrName>
                                        </p:attrNameLst>
                                      </p:cBhvr>
                                      <p:tavLst>
                                        <p:tav tm="0">
                                          <p:val>
                                            <p:strVal val="0-#ppt_h/2"/>
                                          </p:val>
                                        </p:tav>
                                        <p:tav tm="100000">
                                          <p:val>
                                            <p:strVal val="#ppt_y"/>
                                          </p:val>
                                        </p:tav>
                                      </p:tavLst>
                                    </p:anim>
                                  </p:childTnLst>
                                </p:cTn>
                              </p:par>
                              <p:par>
                                <p:cTn fill="hold" id="53" nodeType="withEffect" presetClass="entr" presetID="2" presetSubtype="1">
                                  <p:stCondLst>
                                    <p:cond delay="0"/>
                                  </p:stCondLst>
                                  <p:childTnLst>
                                    <p:set>
                                      <p:cBhvr>
                                        <p:cTn dur="1" fill="hold" id="54">
                                          <p:stCondLst>
                                            <p:cond delay="0"/>
                                          </p:stCondLst>
                                        </p:cTn>
                                        <p:tgtEl>
                                          <p:spTgt spid="48"/>
                                        </p:tgtEl>
                                        <p:attrNameLst>
                                          <p:attrName>style.visibility</p:attrName>
                                        </p:attrNameLst>
                                      </p:cBhvr>
                                      <p:to>
                                        <p:strVal val="visible"/>
                                      </p:to>
                                    </p:set>
                                    <p:anim calcmode="lin" valueType="num">
                                      <p:cBhvr additive="base">
                                        <p:cTn dur="500" fill="hold" id="55"/>
                                        <p:tgtEl>
                                          <p:spTgt spid="48"/>
                                        </p:tgtEl>
                                        <p:attrNameLst>
                                          <p:attrName>ppt_x</p:attrName>
                                        </p:attrNameLst>
                                      </p:cBhvr>
                                      <p:tavLst>
                                        <p:tav tm="0">
                                          <p:val>
                                            <p:strVal val="#ppt_x"/>
                                          </p:val>
                                        </p:tav>
                                        <p:tav tm="100000">
                                          <p:val>
                                            <p:strVal val="#ppt_x"/>
                                          </p:val>
                                        </p:tav>
                                      </p:tavLst>
                                    </p:anim>
                                    <p:anim calcmode="lin" valueType="num">
                                      <p:cBhvr additive="base">
                                        <p:cTn dur="500" fill="hold" id="56"/>
                                        <p:tgtEl>
                                          <p:spTgt spid="48"/>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8">
                                  <p:stCondLst>
                                    <p:cond delay="750"/>
                                  </p:stCondLst>
                                  <p:childTnLst>
                                    <p:set>
                                      <p:cBhvr>
                                        <p:cTn dur="1" fill="hold" id="58">
                                          <p:stCondLst>
                                            <p:cond delay="0"/>
                                          </p:stCondLst>
                                        </p:cTn>
                                        <p:tgtEl>
                                          <p:spTgt spid="56"/>
                                        </p:tgtEl>
                                        <p:attrNameLst>
                                          <p:attrName>style.visibility</p:attrName>
                                        </p:attrNameLst>
                                      </p:cBhvr>
                                      <p:to>
                                        <p:strVal val="visible"/>
                                      </p:to>
                                    </p:set>
                                    <p:anim calcmode="lin" valueType="num">
                                      <p:cBhvr additive="base">
                                        <p:cTn dur="500" fill="hold" id="59"/>
                                        <p:tgtEl>
                                          <p:spTgt spid="56"/>
                                        </p:tgtEl>
                                        <p:attrNameLst>
                                          <p:attrName>ppt_x</p:attrName>
                                        </p:attrNameLst>
                                      </p:cBhvr>
                                      <p:tavLst>
                                        <p:tav tm="0">
                                          <p:val>
                                            <p:strVal val="0-#ppt_w/2"/>
                                          </p:val>
                                        </p:tav>
                                        <p:tav tm="100000">
                                          <p:val>
                                            <p:strVal val="#ppt_x"/>
                                          </p:val>
                                        </p:tav>
                                      </p:tavLst>
                                    </p:anim>
                                    <p:anim calcmode="lin" valueType="num">
                                      <p:cBhvr additive="base">
                                        <p:cTn dur="500" fill="hold" id="60"/>
                                        <p:tgtEl>
                                          <p:spTgt spid="56"/>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1000"/>
                                  </p:stCondLst>
                                  <p:childTnLst>
                                    <p:set>
                                      <p:cBhvr>
                                        <p:cTn dur="1" fill="hold" id="62">
                                          <p:stCondLst>
                                            <p:cond delay="0"/>
                                          </p:stCondLst>
                                        </p:cTn>
                                        <p:tgtEl>
                                          <p:spTgt spid="57"/>
                                        </p:tgtEl>
                                        <p:attrNameLst>
                                          <p:attrName>style.visibility</p:attrName>
                                        </p:attrNameLst>
                                      </p:cBhvr>
                                      <p:to>
                                        <p:strVal val="visible"/>
                                      </p:to>
                                    </p:set>
                                    <p:anim calcmode="lin" valueType="num">
                                      <p:cBhvr additive="base">
                                        <p:cTn dur="500" fill="hold" id="63"/>
                                        <p:tgtEl>
                                          <p:spTgt spid="57"/>
                                        </p:tgtEl>
                                        <p:attrNameLst>
                                          <p:attrName>ppt_x</p:attrName>
                                        </p:attrNameLst>
                                      </p:cBhvr>
                                      <p:tavLst>
                                        <p:tav tm="0">
                                          <p:val>
                                            <p:strVal val="0-#ppt_w/2"/>
                                          </p:val>
                                        </p:tav>
                                        <p:tav tm="100000">
                                          <p:val>
                                            <p:strVal val="#ppt_x"/>
                                          </p:val>
                                        </p:tav>
                                      </p:tavLst>
                                    </p:anim>
                                    <p:anim calcmode="lin" valueType="num">
                                      <p:cBhvr additive="base">
                                        <p:cTn dur="500" fill="hold" id="64"/>
                                        <p:tgtEl>
                                          <p:spTgt spid="57"/>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6">
                                  <p:stCondLst>
                                    <p:cond delay="0"/>
                                  </p:stCondLst>
                                  <p:childTnLst>
                                    <p:set>
                                      <p:cBhvr>
                                        <p:cTn dur="1" fill="hold" id="66">
                                          <p:stCondLst>
                                            <p:cond delay="0"/>
                                          </p:stCondLst>
                                        </p:cTn>
                                        <p:tgtEl>
                                          <p:spTgt spid="171"/>
                                        </p:tgtEl>
                                        <p:attrNameLst>
                                          <p:attrName>style.visibility</p:attrName>
                                        </p:attrNameLst>
                                      </p:cBhvr>
                                      <p:to>
                                        <p:strVal val="visible"/>
                                      </p:to>
                                    </p:set>
                                    <p:anim calcmode="lin" valueType="num">
                                      <p:cBhvr additive="base">
                                        <p:cTn dur="500" fill="hold" id="67"/>
                                        <p:tgtEl>
                                          <p:spTgt spid="171"/>
                                        </p:tgtEl>
                                        <p:attrNameLst>
                                          <p:attrName>ppt_x</p:attrName>
                                        </p:attrNameLst>
                                      </p:cBhvr>
                                      <p:tavLst>
                                        <p:tav tm="0">
                                          <p:val>
                                            <p:strVal val="1+#ppt_w/2"/>
                                          </p:val>
                                        </p:tav>
                                        <p:tav tm="100000">
                                          <p:val>
                                            <p:strVal val="#ppt_x"/>
                                          </p:val>
                                        </p:tav>
                                      </p:tavLst>
                                    </p:anim>
                                    <p:anim calcmode="lin" valueType="num">
                                      <p:cBhvr additive="base">
                                        <p:cTn dur="500" fill="hold" id="68"/>
                                        <p:tgtEl>
                                          <p:spTgt spid="171"/>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6">
                                  <p:stCondLst>
                                    <p:cond delay="0"/>
                                  </p:stCondLst>
                                  <p:childTnLst>
                                    <p:set>
                                      <p:cBhvr>
                                        <p:cTn dur="1" fill="hold" id="70">
                                          <p:stCondLst>
                                            <p:cond delay="0"/>
                                          </p:stCondLst>
                                        </p:cTn>
                                        <p:tgtEl>
                                          <p:spTgt spid="172"/>
                                        </p:tgtEl>
                                        <p:attrNameLst>
                                          <p:attrName>style.visibility</p:attrName>
                                        </p:attrNameLst>
                                      </p:cBhvr>
                                      <p:to>
                                        <p:strVal val="visible"/>
                                      </p:to>
                                    </p:set>
                                    <p:anim calcmode="lin" valueType="num">
                                      <p:cBhvr additive="base">
                                        <p:cTn dur="500" fill="hold" id="71"/>
                                        <p:tgtEl>
                                          <p:spTgt spid="172"/>
                                        </p:tgtEl>
                                        <p:attrNameLst>
                                          <p:attrName>ppt_x</p:attrName>
                                        </p:attrNameLst>
                                      </p:cBhvr>
                                      <p:tavLst>
                                        <p:tav tm="0">
                                          <p:val>
                                            <p:strVal val="1+#ppt_w/2"/>
                                          </p:val>
                                        </p:tav>
                                        <p:tav tm="100000">
                                          <p:val>
                                            <p:strVal val="#ppt_x"/>
                                          </p:val>
                                        </p:tav>
                                      </p:tavLst>
                                    </p:anim>
                                    <p:anim calcmode="lin" valueType="num">
                                      <p:cBhvr additive="base">
                                        <p:cTn dur="500" fill="hold" id="72"/>
                                        <p:tgtEl>
                                          <p:spTgt spid="172"/>
                                        </p:tgtEl>
                                        <p:attrNameLst>
                                          <p:attrName>ppt_y</p:attrName>
                                        </p:attrNameLst>
                                      </p:cBhvr>
                                      <p:tavLst>
                                        <p:tav tm="0">
                                          <p:val>
                                            <p:strVal val="1+#ppt_h/2"/>
                                          </p:val>
                                        </p:tav>
                                        <p:tav tm="100000">
                                          <p:val>
                                            <p:strVal val="#ppt_y"/>
                                          </p:val>
                                        </p:tav>
                                      </p:tavLst>
                                    </p:anim>
                                  </p:childTnLst>
                                </p:cTn>
                              </p:par>
                              <p:par>
                                <p:cTn fill="hold" id="73" nodeType="withEffect" presetClass="entr" presetID="2" presetSubtype="9">
                                  <p:stCondLst>
                                    <p:cond delay="0"/>
                                  </p:stCondLst>
                                  <p:childTnLst>
                                    <p:set>
                                      <p:cBhvr>
                                        <p:cTn dur="1" fill="hold" id="74">
                                          <p:stCondLst>
                                            <p:cond delay="0"/>
                                          </p:stCondLst>
                                        </p:cTn>
                                        <p:tgtEl>
                                          <p:spTgt spid="175"/>
                                        </p:tgtEl>
                                        <p:attrNameLst>
                                          <p:attrName>style.visibility</p:attrName>
                                        </p:attrNameLst>
                                      </p:cBhvr>
                                      <p:to>
                                        <p:strVal val="visible"/>
                                      </p:to>
                                    </p:set>
                                    <p:anim calcmode="lin" valueType="num">
                                      <p:cBhvr additive="base">
                                        <p:cTn dur="500" fill="hold" id="75"/>
                                        <p:tgtEl>
                                          <p:spTgt spid="175"/>
                                        </p:tgtEl>
                                        <p:attrNameLst>
                                          <p:attrName>ppt_x</p:attrName>
                                        </p:attrNameLst>
                                      </p:cBhvr>
                                      <p:tavLst>
                                        <p:tav tm="0">
                                          <p:val>
                                            <p:strVal val="0-#ppt_w/2"/>
                                          </p:val>
                                        </p:tav>
                                        <p:tav tm="100000">
                                          <p:val>
                                            <p:strVal val="#ppt_x"/>
                                          </p:val>
                                        </p:tav>
                                      </p:tavLst>
                                    </p:anim>
                                    <p:anim calcmode="lin" valueType="num">
                                      <p:cBhvr additive="base">
                                        <p:cTn dur="500" fill="hold" id="76"/>
                                        <p:tgtEl>
                                          <p:spTgt spid="175"/>
                                        </p:tgtEl>
                                        <p:attrNameLst>
                                          <p:attrName>ppt_y</p:attrName>
                                        </p:attrNameLst>
                                      </p:cBhvr>
                                      <p:tavLst>
                                        <p:tav tm="0">
                                          <p:val>
                                            <p:strVal val="0-#ppt_h/2"/>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11"/>
                                        </p:tgtEl>
                                        <p:attrNameLst>
                                          <p:attrName>style.visibility</p:attrName>
                                        </p:attrNameLst>
                                      </p:cBhvr>
                                      <p:to>
                                        <p:strVal val="visible"/>
                                      </p:to>
                                    </p:set>
                                    <p:anim calcmode="lin" valueType="num">
                                      <p:cBhvr additive="base">
                                        <p:cTn dur="500" fill="hold" id="79"/>
                                        <p:tgtEl>
                                          <p:spTgt spid="11"/>
                                        </p:tgtEl>
                                        <p:attrNameLst>
                                          <p:attrName>ppt_x</p:attrName>
                                        </p:attrNameLst>
                                      </p:cBhvr>
                                      <p:tavLst>
                                        <p:tav tm="0">
                                          <p:val>
                                            <p:strVal val="0-#ppt_w/2"/>
                                          </p:val>
                                        </p:tav>
                                        <p:tav tm="100000">
                                          <p:val>
                                            <p:strVal val="#ppt_x"/>
                                          </p:val>
                                        </p:tav>
                                      </p:tavLst>
                                    </p:anim>
                                    <p:anim calcmode="lin" valueType="num">
                                      <p:cBhvr additive="base">
                                        <p:cTn dur="500" fill="hold" id="80"/>
                                        <p:tgtEl>
                                          <p:spTgt spid="11"/>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1500"/>
                            </p:stCondLst>
                            <p:childTnLst>
                              <p:par>
                                <p:cTn fill="hold" id="82" nodeType="afterEffect" presetClass="entr" presetID="2" presetSubtype="2">
                                  <p:stCondLst>
                                    <p:cond delay="0"/>
                                  </p:stCondLst>
                                  <p:childTnLst>
                                    <p:set>
                                      <p:cBhvr>
                                        <p:cTn dur="1" fill="hold" id="83">
                                          <p:stCondLst>
                                            <p:cond delay="0"/>
                                          </p:stCondLst>
                                        </p:cTn>
                                        <p:tgtEl>
                                          <p:spTgt spid="7"/>
                                        </p:tgtEl>
                                        <p:attrNameLst>
                                          <p:attrName>style.visibility</p:attrName>
                                        </p:attrNameLst>
                                      </p:cBhvr>
                                      <p:to>
                                        <p:strVal val="visible"/>
                                      </p:to>
                                    </p:set>
                                    <p:anim calcmode="lin" valueType="num">
                                      <p:cBhvr additive="base">
                                        <p:cTn dur="750" fill="hold" id="84"/>
                                        <p:tgtEl>
                                          <p:spTgt spid="7"/>
                                        </p:tgtEl>
                                        <p:attrNameLst>
                                          <p:attrName>ppt_x</p:attrName>
                                        </p:attrNameLst>
                                      </p:cBhvr>
                                      <p:tavLst>
                                        <p:tav tm="0">
                                          <p:val>
                                            <p:strVal val="1+#ppt_w/2"/>
                                          </p:val>
                                        </p:tav>
                                        <p:tav tm="100000">
                                          <p:val>
                                            <p:strVal val="#ppt_x"/>
                                          </p:val>
                                        </p:tav>
                                      </p:tavLst>
                                    </p:anim>
                                    <p:anim calcmode="lin" valueType="num">
                                      <p:cBhvr additive="base">
                                        <p:cTn dur="750" fill="hold" id="85"/>
                                        <p:tgtEl>
                                          <p:spTgt spid="7"/>
                                        </p:tgtEl>
                                        <p:attrNameLst>
                                          <p:attrName>ppt_y</p:attrName>
                                        </p:attrNameLst>
                                      </p:cBhvr>
                                      <p:tavLst>
                                        <p:tav tm="0">
                                          <p:val>
                                            <p:strVal val="#ppt_y"/>
                                          </p:val>
                                        </p:tav>
                                        <p:tav tm="100000">
                                          <p:val>
                                            <p:strVal val="#ppt_y"/>
                                          </p:val>
                                        </p:tav>
                                      </p:tavLst>
                                    </p:anim>
                                  </p:childTnLst>
                                </p:cTn>
                              </p:par>
                            </p:childTnLst>
                          </p:cTn>
                        </p:par>
                        <p:par>
                          <p:cTn fill="hold" id="86" nodeType="afterGroup">
                            <p:stCondLst>
                              <p:cond delay="2250"/>
                            </p:stCondLst>
                            <p:childTnLst>
                              <p:par>
                                <p:cTn fill="hold" id="87" nodeType="afterEffect" presetClass="entr" presetID="2" presetSubtype="2">
                                  <p:stCondLst>
                                    <p:cond delay="0"/>
                                  </p:stCondLst>
                                  <p:childTnLst>
                                    <p:set>
                                      <p:cBhvr>
                                        <p:cTn dur="1" fill="hold" id="88">
                                          <p:stCondLst>
                                            <p:cond delay="0"/>
                                          </p:stCondLst>
                                        </p:cTn>
                                        <p:tgtEl>
                                          <p:spTgt spid="122"/>
                                        </p:tgtEl>
                                        <p:attrNameLst>
                                          <p:attrName>style.visibility</p:attrName>
                                        </p:attrNameLst>
                                      </p:cBhvr>
                                      <p:to>
                                        <p:strVal val="visible"/>
                                      </p:to>
                                    </p:set>
                                    <p:anim calcmode="lin" valueType="num">
                                      <p:cBhvr additive="base">
                                        <p:cTn dur="750" fill="hold" id="89"/>
                                        <p:tgtEl>
                                          <p:spTgt spid="122"/>
                                        </p:tgtEl>
                                        <p:attrNameLst>
                                          <p:attrName>ppt_x</p:attrName>
                                        </p:attrNameLst>
                                      </p:cBhvr>
                                      <p:tavLst>
                                        <p:tav tm="0">
                                          <p:val>
                                            <p:strVal val="1+#ppt_w/2"/>
                                          </p:val>
                                        </p:tav>
                                        <p:tav tm="100000">
                                          <p:val>
                                            <p:strVal val="#ppt_x"/>
                                          </p:val>
                                        </p:tav>
                                      </p:tavLst>
                                    </p:anim>
                                    <p:anim calcmode="lin" valueType="num">
                                      <p:cBhvr additive="base">
                                        <p:cTn dur="750" fill="hold" id="90"/>
                                        <p:tgtEl>
                                          <p:spTgt spid="122"/>
                                        </p:tgtEl>
                                        <p:attrNameLst>
                                          <p:attrName>ppt_y</p:attrName>
                                        </p:attrNameLst>
                                      </p:cBhvr>
                                      <p:tavLst>
                                        <p:tav tm="0">
                                          <p:val>
                                            <p:strVal val="#ppt_y"/>
                                          </p:val>
                                        </p:tav>
                                        <p:tav tm="100000">
                                          <p:val>
                                            <p:strVal val="#ppt_y"/>
                                          </p:val>
                                        </p:tav>
                                      </p:tavLst>
                                    </p:anim>
                                  </p:childTnLst>
                                </p:cTn>
                              </p:par>
                            </p:childTnLst>
                          </p:cTn>
                        </p:par>
                        <p:par>
                          <p:cTn fill="hold" id="91" nodeType="afterGroup">
                            <p:stCondLst>
                              <p:cond delay="3000"/>
                            </p:stCondLst>
                            <p:childTnLst>
                              <p:par>
                                <p:cTn fill="hold" id="92" nodeType="afterEffect" presetClass="entr" presetID="2" presetSubtype="2">
                                  <p:stCondLst>
                                    <p:cond delay="0"/>
                                  </p:stCondLst>
                                  <p:childTnLst>
                                    <p:set>
                                      <p:cBhvr>
                                        <p:cTn dur="1" fill="hold" id="93">
                                          <p:stCondLst>
                                            <p:cond delay="0"/>
                                          </p:stCondLst>
                                        </p:cTn>
                                        <p:tgtEl>
                                          <p:spTgt spid="150"/>
                                        </p:tgtEl>
                                        <p:attrNameLst>
                                          <p:attrName>style.visibility</p:attrName>
                                        </p:attrNameLst>
                                      </p:cBhvr>
                                      <p:to>
                                        <p:strVal val="visible"/>
                                      </p:to>
                                    </p:set>
                                    <p:anim calcmode="lin" valueType="num">
                                      <p:cBhvr additive="base">
                                        <p:cTn dur="750" fill="hold" id="94"/>
                                        <p:tgtEl>
                                          <p:spTgt spid="150"/>
                                        </p:tgtEl>
                                        <p:attrNameLst>
                                          <p:attrName>ppt_x</p:attrName>
                                        </p:attrNameLst>
                                      </p:cBhvr>
                                      <p:tavLst>
                                        <p:tav tm="0">
                                          <p:val>
                                            <p:strVal val="1+#ppt_w/2"/>
                                          </p:val>
                                        </p:tav>
                                        <p:tav tm="100000">
                                          <p:val>
                                            <p:strVal val="#ppt_x"/>
                                          </p:val>
                                        </p:tav>
                                      </p:tavLst>
                                    </p:anim>
                                    <p:anim calcmode="lin" valueType="num">
                                      <p:cBhvr additive="base">
                                        <p:cTn dur="750" fill="hold" id="95"/>
                                        <p:tgtEl>
                                          <p:spTgt spid="150"/>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3750"/>
                            </p:stCondLst>
                            <p:childTnLst>
                              <p:par>
                                <p:cTn fill="hold" id="97" nodeType="afterEffect" presetClass="entr" presetID="2" presetSubtype="2">
                                  <p:stCondLst>
                                    <p:cond delay="0"/>
                                  </p:stCondLst>
                                  <p:childTnLst>
                                    <p:set>
                                      <p:cBhvr>
                                        <p:cTn dur="1" fill="hold" id="98">
                                          <p:stCondLst>
                                            <p:cond delay="0"/>
                                          </p:stCondLst>
                                        </p:cTn>
                                        <p:tgtEl>
                                          <p:spTgt spid="157"/>
                                        </p:tgtEl>
                                        <p:attrNameLst>
                                          <p:attrName>style.visibility</p:attrName>
                                        </p:attrNameLst>
                                      </p:cBhvr>
                                      <p:to>
                                        <p:strVal val="visible"/>
                                      </p:to>
                                    </p:set>
                                    <p:anim calcmode="lin" valueType="num">
                                      <p:cBhvr additive="base">
                                        <p:cTn dur="750" fill="hold" id="99"/>
                                        <p:tgtEl>
                                          <p:spTgt spid="157"/>
                                        </p:tgtEl>
                                        <p:attrNameLst>
                                          <p:attrName>ppt_x</p:attrName>
                                        </p:attrNameLst>
                                      </p:cBhvr>
                                      <p:tavLst>
                                        <p:tav tm="0">
                                          <p:val>
                                            <p:strVal val="1+#ppt_w/2"/>
                                          </p:val>
                                        </p:tav>
                                        <p:tav tm="100000">
                                          <p:val>
                                            <p:strVal val="#ppt_x"/>
                                          </p:val>
                                        </p:tav>
                                      </p:tavLst>
                                    </p:anim>
                                    <p:anim calcmode="lin" valueType="num">
                                      <p:cBhvr additive="base">
                                        <p:cTn dur="750" fill="hold" id="100"/>
                                        <p:tgtEl>
                                          <p:spTgt spid="157"/>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4500"/>
                            </p:stCondLst>
                            <p:childTnLst>
                              <p:par>
                                <p:cTn fill="hold" id="102" nodeType="afterEffect" presetClass="entr" presetID="2" presetSubtype="2">
                                  <p:stCondLst>
                                    <p:cond delay="0"/>
                                  </p:stCondLst>
                                  <p:childTnLst>
                                    <p:set>
                                      <p:cBhvr>
                                        <p:cTn dur="1" fill="hold" id="103">
                                          <p:stCondLst>
                                            <p:cond delay="0"/>
                                          </p:stCondLst>
                                        </p:cTn>
                                        <p:tgtEl>
                                          <p:spTgt spid="164"/>
                                        </p:tgtEl>
                                        <p:attrNameLst>
                                          <p:attrName>style.visibility</p:attrName>
                                        </p:attrNameLst>
                                      </p:cBhvr>
                                      <p:to>
                                        <p:strVal val="visible"/>
                                      </p:to>
                                    </p:set>
                                    <p:anim calcmode="lin" valueType="num">
                                      <p:cBhvr additive="base">
                                        <p:cTn dur="750" fill="hold" id="104"/>
                                        <p:tgtEl>
                                          <p:spTgt spid="164"/>
                                        </p:tgtEl>
                                        <p:attrNameLst>
                                          <p:attrName>ppt_x</p:attrName>
                                        </p:attrNameLst>
                                      </p:cBhvr>
                                      <p:tavLst>
                                        <p:tav tm="0">
                                          <p:val>
                                            <p:strVal val="1+#ppt_w/2"/>
                                          </p:val>
                                        </p:tav>
                                        <p:tav tm="100000">
                                          <p:val>
                                            <p:strVal val="#ppt_x"/>
                                          </p:val>
                                        </p:tav>
                                      </p:tavLst>
                                    </p:anim>
                                    <p:anim calcmode="lin" valueType="num">
                                      <p:cBhvr additive="base">
                                        <p:cTn dur="750" fill="hold" id="105"/>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41"/>
      <p:bldP grpId="0" spid="42"/>
      <p:bldP grpId="0" spid="43"/>
      <p:bldP grpId="0" spid="44"/>
      <p:bldP grpId="0" spid="45"/>
      <p:bldP grpId="0" spid="46"/>
      <p:bldP grpId="0" spid="47"/>
      <p:bldP grpId="0" spid="56"/>
      <p:bldP grpId="0" spid="57"/>
      <p:bldP grpId="0" spid="171"/>
      <p:bldP grpId="0" spid="17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3"/>
          <p:cNvSpPr/>
          <p:nvPr/>
        </p:nvSpPr>
        <p:spPr>
          <a:xfrm>
            <a:off x="0" y="2474078"/>
            <a:ext cx="12192000" cy="2140730"/>
          </a:xfrm>
          <a:prstGeom prst="rect">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a:latin charset="-122" panose="020b0500000000000000" pitchFamily="34" typeface="思源黑体"/>
              <a:ea charset="-122" panose="020b0500000000000000" pitchFamily="34" typeface="思源黑体"/>
              <a:cs typeface="+mn-ea"/>
              <a:sym typeface="+mn-lt"/>
            </a:endParaRPr>
          </a:p>
        </p:txBody>
      </p:sp>
      <p:grpSp>
        <p:nvGrpSpPr>
          <p:cNvPr id="8" name="Group 21"/>
          <p:cNvGrpSpPr/>
          <p:nvPr/>
        </p:nvGrpSpPr>
        <p:grpSpPr>
          <a:xfrm>
            <a:off x="479376" y="1975817"/>
            <a:ext cx="5292116" cy="2959015"/>
            <a:chOff x="1091650" y="2292968"/>
            <a:chExt cx="5947287" cy="3325345"/>
          </a:xfrm>
        </p:grpSpPr>
        <p:grpSp>
          <p:nvGrpSpPr>
            <p:cNvPr id="9" name="Group 22"/>
            <p:cNvGrpSpPr/>
            <p:nvPr/>
          </p:nvGrpSpPr>
          <p:grpSpPr>
            <a:xfrm>
              <a:off x="1091650" y="2292968"/>
              <a:ext cx="5947287" cy="3325345"/>
              <a:chOff x="1763688" y="1124744"/>
              <a:chExt cx="5652564" cy="3166095"/>
            </a:xfrm>
          </p:grpSpPr>
          <p:sp>
            <p:nvSpPr>
              <p:cNvPr id="12"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pic>
            <p:nvPicPr>
              <p:cNvPr descr="F:\Trabajos\Envato\Graphic River\Duckson\Elements\laptop.png" id="13" name="Picture 3"/>
              <p:cNvPicPr>
                <a:picLocks noChangeArrowheads="1" noChangeAspect="1"/>
              </p:cNvPicPr>
              <p:nvPr/>
            </p:nvPicPr>
            <p:blipFill>
              <a:blip r:embed="rId3">
                <a:extLst>
                  <a:ext uri="{28A0092B-C50C-407E-A947-70E740481C1C}">
                    <a14:useLocalDpi val="0"/>
                  </a:ext>
                </a:extLst>
              </a:blip>
              <a:stretch>
                <a:fillRect/>
              </a:stretch>
            </p:blipFill>
            <p:spPr bwMode="auto">
              <a:xfrm>
                <a:off x="1763688" y="1124744"/>
                <a:ext cx="5652564" cy="3166095"/>
              </a:xfrm>
              <a:prstGeom prst="rect">
                <a:avLst/>
              </a:prstGeom>
              <a:noFill/>
              <a:extLst>
                <a:ext uri="{909E8E84-426E-40DD-AFC4-6F175D3DCCD1}">
                  <a14:hiddenFill>
                    <a:solidFill>
                      <a:srgbClr val="FFFFFF"/>
                    </a:solidFill>
                  </a14:hiddenFill>
                </a:ext>
              </a:extLst>
            </p:spPr>
          </p:pic>
        </p:grpSp>
        <p:sp>
          <p:nvSpPr>
            <p:cNvPr id="11" name="Rectangle 23"/>
            <p:cNvSpPr/>
            <p:nvPr/>
          </p:nvSpPr>
          <p:spPr>
            <a:xfrm>
              <a:off x="2278239" y="2601770"/>
              <a:ext cx="3574107" cy="226606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grpSp>
      <p:sp>
        <p:nvSpPr>
          <p:cNvPr id="14" name="TextBox 13"/>
          <p:cNvSpPr txBox="1"/>
          <p:nvPr/>
        </p:nvSpPr>
        <p:spPr>
          <a:xfrm>
            <a:off x="5375920" y="2870099"/>
            <a:ext cx="6264696" cy="2062920"/>
          </a:xfrm>
          <a:prstGeom prst="rect">
            <a:avLst/>
          </a:prstGeom>
          <a:noFill/>
        </p:spPr>
        <p:txBody>
          <a:bodyPr bIns="36000" numCol="1" rIns="144000" rtlCol="0" spcCol="360000" wrap="square">
            <a:spAutoFit/>
          </a:bodyPr>
          <a:lstStyle/>
          <a:p>
            <a:pPr>
              <a:lnSpc>
                <a:spcPct val="130000"/>
              </a:lnSpc>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重点项目完成情况</a:t>
            </a:r>
          </a:p>
          <a:p>
            <a:pPr>
              <a:lnSpc>
                <a:spcPct val="130000"/>
              </a:lnSpc>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为避免培训员工流失、商业机密保密难度增大以及培养了竞争对手等培训风险，公司外派参加培训的员工，要根据实际情况与公司签订《外派培训协议书》。具体包括以下情况：</a:t>
            </a:r>
          </a:p>
        </p:txBody>
      </p:sp>
      <p:grpSp>
        <p:nvGrpSpPr>
          <p:cNvPr id="15" name="组合 14"/>
          <p:cNvGrpSpPr/>
          <p:nvPr/>
        </p:nvGrpSpPr>
        <p:grpSpPr>
          <a:xfrm>
            <a:off x="1756704" y="5007885"/>
            <a:ext cx="4195280" cy="838876"/>
            <a:chOff x="1361910" y="1894925"/>
            <a:chExt cx="4195280" cy="838876"/>
          </a:xfrm>
        </p:grpSpPr>
        <p:grpSp>
          <p:nvGrpSpPr>
            <p:cNvPr id="16" name="Group 332"/>
            <p:cNvGrpSpPr>
              <a:grpSpLocks noChangeAspect="1"/>
            </p:cNvGrpSpPr>
            <p:nvPr/>
          </p:nvGrpSpPr>
          <p:grpSpPr>
            <a:xfrm>
              <a:off x="1361910" y="2154848"/>
              <a:ext cx="540000" cy="540000"/>
              <a:chOff x="4643438" y="2786064"/>
              <a:chExt cx="288476" cy="288476"/>
            </a:xfrm>
          </p:grpSpPr>
          <p:sp>
            <p:nvSpPr>
              <p:cNvPr id="19" name="Oval 59"/>
              <p:cNvSpPr/>
              <p:nvPr/>
            </p:nvSpPr>
            <p:spPr>
              <a:xfrm>
                <a:off x="4643438" y="2786064"/>
                <a:ext cx="288476" cy="288476"/>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0"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17" name="TextBox 16"/>
            <p:cNvSpPr txBox="1"/>
            <p:nvPr/>
          </p:nvSpPr>
          <p:spPr>
            <a:xfrm>
              <a:off x="1956335" y="2260466"/>
              <a:ext cx="3600855"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18" name="TextBox 17"/>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重点项目简要</a:t>
              </a:r>
            </a:p>
          </p:txBody>
        </p:sp>
      </p:grpSp>
      <p:grpSp>
        <p:nvGrpSpPr>
          <p:cNvPr id="21" name="组合 20"/>
          <p:cNvGrpSpPr/>
          <p:nvPr/>
        </p:nvGrpSpPr>
        <p:grpSpPr>
          <a:xfrm>
            <a:off x="6365216" y="5007885"/>
            <a:ext cx="4195280" cy="838876"/>
            <a:chOff x="1361910" y="1894925"/>
            <a:chExt cx="4195280" cy="838876"/>
          </a:xfrm>
        </p:grpSpPr>
        <p:grpSp>
          <p:nvGrpSpPr>
            <p:cNvPr id="22" name="Group 332"/>
            <p:cNvGrpSpPr>
              <a:grpSpLocks noChangeAspect="1"/>
            </p:cNvGrpSpPr>
            <p:nvPr/>
          </p:nvGrpSpPr>
          <p:grpSpPr>
            <a:xfrm>
              <a:off x="1361910" y="2154848"/>
              <a:ext cx="540000" cy="540000"/>
              <a:chOff x="4643438" y="2786064"/>
              <a:chExt cx="288476" cy="288476"/>
            </a:xfrm>
          </p:grpSpPr>
          <p:sp>
            <p:nvSpPr>
              <p:cNvPr id="25" name="Oval 59"/>
              <p:cNvSpPr/>
              <p:nvPr/>
            </p:nvSpPr>
            <p:spPr>
              <a:xfrm>
                <a:off x="4643438" y="2786064"/>
                <a:ext cx="288476" cy="288476"/>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6"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23" name="TextBox 22"/>
            <p:cNvSpPr txBox="1"/>
            <p:nvPr/>
          </p:nvSpPr>
          <p:spPr>
            <a:xfrm>
              <a:off x="1956335" y="2260466"/>
              <a:ext cx="3600855"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24" name="TextBox 23"/>
            <p:cNvSpPr txBox="1"/>
            <p:nvPr/>
          </p:nvSpPr>
          <p:spPr>
            <a:xfrm>
              <a:off x="1874458"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重点项目简要</a:t>
              </a:r>
            </a:p>
          </p:txBody>
        </p:sp>
      </p:grpSp>
      <p:grpSp>
        <p:nvGrpSpPr>
          <p:cNvPr id="29" name="组合 28"/>
          <p:cNvGrpSpPr/>
          <p:nvPr/>
        </p:nvGrpSpPr>
        <p:grpSpPr>
          <a:xfrm>
            <a:off x="3713117" y="483868"/>
            <a:ext cx="4765766" cy="718465"/>
            <a:chOff x="3784390" y="377466"/>
            <a:chExt cx="4765766" cy="718465"/>
          </a:xfrm>
        </p:grpSpPr>
        <p:sp>
          <p:nvSpPr>
            <p:cNvPr id="31" name="矩形 30"/>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重点完成项目</a:t>
              </a:r>
            </a:p>
          </p:txBody>
        </p:sp>
        <p:sp>
          <p:nvSpPr>
            <p:cNvPr id="32" name="文本框 31"/>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063371176"/>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50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125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250"/>
                            </p:stCondLst>
                            <p:childTnLst>
                              <p:par>
                                <p:cTn fill="hold" grpId="0" id="15" nodeType="afterEffect" presetClass="entr" presetID="2" presetSubtype="4">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1000" fill="hold" id="17"/>
                                        <p:tgtEl>
                                          <p:spTgt spid="14"/>
                                        </p:tgtEl>
                                        <p:attrNameLst>
                                          <p:attrName>ppt_x</p:attrName>
                                        </p:attrNameLst>
                                      </p:cBhvr>
                                      <p:tavLst>
                                        <p:tav tm="0">
                                          <p:val>
                                            <p:strVal val="#ppt_x"/>
                                          </p:val>
                                        </p:tav>
                                        <p:tav tm="100000">
                                          <p:val>
                                            <p:strVal val="#ppt_x"/>
                                          </p:val>
                                        </p:tav>
                                      </p:tavLst>
                                    </p:anim>
                                    <p:anim calcmode="lin" valueType="num">
                                      <p:cBhvr additive="base">
                                        <p:cTn dur="1000" fill="hold" id="18"/>
                                        <p:tgtEl>
                                          <p:spTgt spid="1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3250"/>
                            </p:stCondLst>
                            <p:childTnLst>
                              <p:par>
                                <p:cTn fill="hold" id="20" nodeType="afterEffect" presetClass="entr" presetID="42"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750" id="22"/>
                                        <p:tgtEl>
                                          <p:spTgt spid="15"/>
                                        </p:tgtEl>
                                      </p:cBhvr>
                                    </p:animEffect>
                                    <p:anim calcmode="lin" valueType="num">
                                      <p:cBhvr>
                                        <p:cTn dur="750" fill="hold" id="23"/>
                                        <p:tgtEl>
                                          <p:spTgt spid="15"/>
                                        </p:tgtEl>
                                        <p:attrNameLst>
                                          <p:attrName>ppt_x</p:attrName>
                                        </p:attrNameLst>
                                      </p:cBhvr>
                                      <p:tavLst>
                                        <p:tav tm="0">
                                          <p:val>
                                            <p:strVal val="#ppt_x"/>
                                          </p:val>
                                        </p:tav>
                                        <p:tav tm="100000">
                                          <p:val>
                                            <p:strVal val="#ppt_x"/>
                                          </p:val>
                                        </p:tav>
                                      </p:tavLst>
                                    </p:anim>
                                    <p:anim calcmode="lin" valueType="num">
                                      <p:cBhvr>
                                        <p:cTn dur="750" fill="hold" id="24"/>
                                        <p:tgtEl>
                                          <p:spTgt spid="1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4000"/>
                            </p:stCondLst>
                            <p:childTnLst>
                              <p:par>
                                <p:cTn fill="hold" id="26" nodeType="afterEffect" presetClass="entr" presetID="42" presetSubtype="0">
                                  <p:stCondLst>
                                    <p:cond delay="0"/>
                                  </p:stCondLst>
                                  <p:childTnLst>
                                    <p:set>
                                      <p:cBhvr>
                                        <p:cTn dur="1" fill="hold" id="27">
                                          <p:stCondLst>
                                            <p:cond delay="0"/>
                                          </p:stCondLst>
                                        </p:cTn>
                                        <p:tgtEl>
                                          <p:spTgt spid="21"/>
                                        </p:tgtEl>
                                        <p:attrNameLst>
                                          <p:attrName>style.visibility</p:attrName>
                                        </p:attrNameLst>
                                      </p:cBhvr>
                                      <p:to>
                                        <p:strVal val="visible"/>
                                      </p:to>
                                    </p:set>
                                    <p:animEffect filter="fade" transition="in">
                                      <p:cBhvr>
                                        <p:cTn dur="750" id="28"/>
                                        <p:tgtEl>
                                          <p:spTgt spid="21"/>
                                        </p:tgtEl>
                                      </p:cBhvr>
                                    </p:animEffect>
                                    <p:anim calcmode="lin" valueType="num">
                                      <p:cBhvr>
                                        <p:cTn dur="750" fill="hold" id="29"/>
                                        <p:tgtEl>
                                          <p:spTgt spid="21"/>
                                        </p:tgtEl>
                                        <p:attrNameLst>
                                          <p:attrName>ppt_x</p:attrName>
                                        </p:attrNameLst>
                                      </p:cBhvr>
                                      <p:tavLst>
                                        <p:tav tm="0">
                                          <p:val>
                                            <p:strVal val="#ppt_x"/>
                                          </p:val>
                                        </p:tav>
                                        <p:tav tm="100000">
                                          <p:val>
                                            <p:strVal val="#ppt_x"/>
                                          </p:val>
                                        </p:tav>
                                      </p:tavLst>
                                    </p:anim>
                                    <p:anim calcmode="lin" valueType="num">
                                      <p:cBhvr>
                                        <p:cTn dur="750" fill="hold" id="3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1704655" y="5188278"/>
            <a:ext cx="215968"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0000000000000" pitchFamily="34" typeface="思源黑体"/>
                <a:ea charset="-122" panose="020b0500000000000000" pitchFamily="34" typeface="思源黑体"/>
              </a:rPr>
              <a:t>100</a:t>
            </a:r>
          </a:p>
        </p:txBody>
      </p:sp>
      <p:sp>
        <p:nvSpPr>
          <p:cNvPr id="13" name="TextBox 12"/>
          <p:cNvSpPr txBox="1"/>
          <p:nvPr/>
        </p:nvSpPr>
        <p:spPr>
          <a:xfrm>
            <a:off x="1704655" y="4756343"/>
            <a:ext cx="215968"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0000000000000" pitchFamily="34" typeface="思源黑体"/>
                <a:ea charset="-122" panose="020b0500000000000000" pitchFamily="34" typeface="思源黑体"/>
              </a:rPr>
              <a:t>200</a:t>
            </a:r>
          </a:p>
        </p:txBody>
      </p:sp>
      <p:sp>
        <p:nvSpPr>
          <p:cNvPr id="14" name="TextBox 13"/>
          <p:cNvSpPr txBox="1"/>
          <p:nvPr/>
        </p:nvSpPr>
        <p:spPr>
          <a:xfrm>
            <a:off x="1704655" y="4324407"/>
            <a:ext cx="215968"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0000000000000" pitchFamily="34" typeface="思源黑体"/>
                <a:ea charset="-122" panose="020b0500000000000000" pitchFamily="34" typeface="思源黑体"/>
              </a:rPr>
              <a:t>300</a:t>
            </a:r>
          </a:p>
        </p:txBody>
      </p:sp>
      <p:sp>
        <p:nvSpPr>
          <p:cNvPr id="15" name="TextBox 14"/>
          <p:cNvSpPr txBox="1"/>
          <p:nvPr/>
        </p:nvSpPr>
        <p:spPr>
          <a:xfrm>
            <a:off x="1704655" y="3820482"/>
            <a:ext cx="215968"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0000000000000" pitchFamily="34" typeface="思源黑体"/>
                <a:ea charset="-122" panose="020b0500000000000000" pitchFamily="34" typeface="思源黑体"/>
              </a:rPr>
              <a:t>400</a:t>
            </a:r>
          </a:p>
        </p:txBody>
      </p:sp>
      <p:sp>
        <p:nvSpPr>
          <p:cNvPr id="16" name="TextBox 15"/>
          <p:cNvSpPr txBox="1"/>
          <p:nvPr/>
        </p:nvSpPr>
        <p:spPr>
          <a:xfrm>
            <a:off x="1704655" y="3388547"/>
            <a:ext cx="215968"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0000000000000" pitchFamily="34" typeface="思源黑体"/>
                <a:ea charset="-122" panose="020b0500000000000000" pitchFamily="34" typeface="思源黑体"/>
              </a:rPr>
              <a:t>500</a:t>
            </a:r>
          </a:p>
        </p:txBody>
      </p:sp>
      <p:sp>
        <p:nvSpPr>
          <p:cNvPr id="17" name="TextBox 16"/>
          <p:cNvSpPr txBox="1"/>
          <p:nvPr/>
        </p:nvSpPr>
        <p:spPr>
          <a:xfrm>
            <a:off x="1704655" y="2956611"/>
            <a:ext cx="215968"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0000000000000" pitchFamily="34" typeface="思源黑体"/>
                <a:ea charset="-122" panose="020b0500000000000000" pitchFamily="34" typeface="思源黑体"/>
              </a:rPr>
              <a:t>600</a:t>
            </a:r>
          </a:p>
        </p:txBody>
      </p:sp>
      <p:sp>
        <p:nvSpPr>
          <p:cNvPr id="18" name="TextBox 17"/>
          <p:cNvSpPr txBox="1"/>
          <p:nvPr/>
        </p:nvSpPr>
        <p:spPr>
          <a:xfrm>
            <a:off x="1704655" y="2524676"/>
            <a:ext cx="215968"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0000000000000" pitchFamily="34" typeface="思源黑体"/>
                <a:ea charset="-122" panose="020b0500000000000000" pitchFamily="34" typeface="思源黑体"/>
              </a:rPr>
              <a:t>700</a:t>
            </a:r>
          </a:p>
        </p:txBody>
      </p:sp>
      <p:grpSp>
        <p:nvGrpSpPr>
          <p:cNvPr id="19" name="组合 18"/>
          <p:cNvGrpSpPr/>
          <p:nvPr/>
        </p:nvGrpSpPr>
        <p:grpSpPr>
          <a:xfrm>
            <a:off x="1992612" y="2164729"/>
            <a:ext cx="4463334" cy="3561582"/>
            <a:chOff x="1126939" y="1350372"/>
            <a:chExt cx="4464496" cy="2952328"/>
          </a:xfrm>
        </p:grpSpPr>
        <p:cxnSp>
          <p:nvCxnSpPr>
            <p:cNvPr id="20" name="直接连接符 19"/>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704655" y="2092740"/>
            <a:ext cx="215968"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0000000000000" pitchFamily="34" typeface="思源黑体"/>
                <a:ea charset="-122" panose="020b0500000000000000" pitchFamily="34" typeface="思源黑体"/>
              </a:rPr>
              <a:t>800</a:t>
            </a:r>
          </a:p>
        </p:txBody>
      </p:sp>
      <p:sp>
        <p:nvSpPr>
          <p:cNvPr id="30" name="TextBox 29"/>
          <p:cNvSpPr txBox="1"/>
          <p:nvPr/>
        </p:nvSpPr>
        <p:spPr>
          <a:xfrm>
            <a:off x="1704655" y="5657079"/>
            <a:ext cx="215968" cy="137160"/>
          </a:xfrm>
          <a:prstGeom prst="rect">
            <a:avLst/>
          </a:prstGeom>
          <a:noFill/>
        </p:spPr>
        <p:txBody>
          <a:bodyPr bIns="0" lIns="0" rIns="0" rtlCol="0" tIns="0" wrap="square">
            <a:spAutoFit/>
          </a:bodyPr>
          <a:lstStyle/>
          <a:p>
            <a:pPr algn="just"/>
            <a:r>
              <a:rPr altLang="zh-CN" lang="en-US" sz="900">
                <a:solidFill>
                  <a:schemeClr val="tx1">
                    <a:lumMod val="50000"/>
                    <a:lumOff val="50000"/>
                  </a:schemeClr>
                </a:solidFill>
                <a:latin charset="-122" panose="020b0500000000000000" pitchFamily="34" typeface="思源黑体"/>
                <a:ea charset="-122" panose="020b0500000000000000" pitchFamily="34" typeface="思源黑体"/>
              </a:rPr>
              <a:t>0</a:t>
            </a:r>
          </a:p>
        </p:txBody>
      </p:sp>
      <p:sp>
        <p:nvSpPr>
          <p:cNvPr id="31" name="TextBox 30"/>
          <p:cNvSpPr txBox="1"/>
          <p:nvPr/>
        </p:nvSpPr>
        <p:spPr>
          <a:xfrm>
            <a:off x="1530775" y="5821377"/>
            <a:ext cx="528385" cy="228600"/>
          </a:xfrm>
          <a:prstGeom prst="rect">
            <a:avLst/>
          </a:prstGeom>
          <a:noFill/>
        </p:spPr>
        <p:txBody>
          <a:bodyPr rtlCol="0" wrap="square">
            <a:spAutoFit/>
          </a:bodyPr>
          <a:lstStyle/>
          <a:p>
            <a:pPr algn="ctr"/>
            <a:r>
              <a:rPr altLang="en-US" lang="zh-CN" sz="900">
                <a:solidFill>
                  <a:schemeClr val="tx1">
                    <a:lumMod val="50000"/>
                    <a:lumOff val="50000"/>
                  </a:schemeClr>
                </a:solidFill>
                <a:latin charset="-122" panose="020b0500000000000000" pitchFamily="34" typeface="思源黑体"/>
                <a:ea charset="-122" panose="020b0500000000000000" pitchFamily="34" typeface="思源黑体"/>
              </a:rPr>
              <a:t>（万元）</a:t>
            </a:r>
          </a:p>
        </p:txBody>
      </p:sp>
      <p:sp>
        <p:nvSpPr>
          <p:cNvPr id="34" name="圆角矩形 33"/>
          <p:cNvSpPr/>
          <p:nvPr/>
        </p:nvSpPr>
        <p:spPr>
          <a:xfrm>
            <a:off x="2478261" y="3957464"/>
            <a:ext cx="557638" cy="1702978"/>
          </a:xfrm>
          <a:prstGeom prst="roundRect">
            <a:avLst/>
          </a:prstGeom>
          <a:solidFill>
            <a:srgbClr val="BA8F2D"/>
          </a:solidFill>
          <a:ln w="38100">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37" name="圆角矩形 36"/>
          <p:cNvSpPr/>
          <p:nvPr/>
        </p:nvSpPr>
        <p:spPr>
          <a:xfrm>
            <a:off x="3449558" y="3349427"/>
            <a:ext cx="557638" cy="2294123"/>
          </a:xfrm>
          <a:prstGeom prst="roundRect">
            <a:avLst/>
          </a:prstGeom>
          <a:solidFill>
            <a:srgbClr val="2A3246"/>
          </a:solidFill>
          <a:ln w="38100">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40" name="圆角矩形 39"/>
          <p:cNvSpPr/>
          <p:nvPr/>
        </p:nvSpPr>
        <p:spPr>
          <a:xfrm>
            <a:off x="4420855" y="2879890"/>
            <a:ext cx="557638" cy="2780550"/>
          </a:xfrm>
          <a:prstGeom prst="roundRect">
            <a:avLst/>
          </a:prstGeom>
          <a:solidFill>
            <a:srgbClr val="BA8F2D"/>
          </a:solidFill>
          <a:ln w="38100">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43" name="圆角矩形 42"/>
          <p:cNvSpPr/>
          <p:nvPr/>
        </p:nvSpPr>
        <p:spPr>
          <a:xfrm>
            <a:off x="5394380" y="2410353"/>
            <a:ext cx="557638" cy="3233198"/>
          </a:xfrm>
          <a:prstGeom prst="roundRect">
            <a:avLst/>
          </a:prstGeom>
          <a:solidFill>
            <a:srgbClr val="2A3246"/>
          </a:solidFill>
          <a:ln w="38100">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44" name="文本框 26"/>
          <p:cNvSpPr txBox="1"/>
          <p:nvPr/>
        </p:nvSpPr>
        <p:spPr>
          <a:xfrm>
            <a:off x="2280570" y="3369387"/>
            <a:ext cx="971297" cy="365760"/>
          </a:xfrm>
          <a:prstGeom prst="rect">
            <a:avLst/>
          </a:prstGeom>
          <a:noFill/>
        </p:spPr>
        <p:txBody>
          <a:bodyPr rtlCol="0" wrap="square">
            <a:spAutoFit/>
          </a:bodyPr>
          <a:lstStyle/>
          <a:p>
            <a:pPr algn="ctr"/>
            <a:r>
              <a:rPr altLang="zh-CN" lang="en-US" spc="100">
                <a:solidFill>
                  <a:schemeClr val="tx1">
                    <a:lumMod val="65000"/>
                    <a:lumOff val="35000"/>
                  </a:schemeClr>
                </a:solidFill>
                <a:latin charset="-122" panose="020b0500000000000000" pitchFamily="34" typeface="思源黑体"/>
                <a:ea charset="-122" panose="020b0500000000000000" pitchFamily="34" typeface="思源黑体"/>
              </a:rPr>
              <a:t>50%</a:t>
            </a:r>
          </a:p>
        </p:txBody>
      </p:sp>
      <p:sp>
        <p:nvSpPr>
          <p:cNvPr id="45" name="文本框 26"/>
          <p:cNvSpPr txBox="1"/>
          <p:nvPr/>
        </p:nvSpPr>
        <p:spPr>
          <a:xfrm>
            <a:off x="2280570" y="5884309"/>
            <a:ext cx="971297" cy="304800"/>
          </a:xfrm>
          <a:prstGeom prst="rect">
            <a:avLst/>
          </a:prstGeom>
          <a:noFill/>
        </p:spPr>
        <p:txBody>
          <a:bodyPr rtlCol="0" wrap="square">
            <a:spAutoFit/>
          </a:bodyPr>
          <a:lstStyle/>
          <a:p>
            <a:pPr algn="ctr"/>
            <a:r>
              <a:rPr altLang="en-US" lang="zh-CN" spc="100" sz="1400">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46" name="文本框 26"/>
          <p:cNvSpPr txBox="1"/>
          <p:nvPr/>
        </p:nvSpPr>
        <p:spPr>
          <a:xfrm>
            <a:off x="3216430" y="5884309"/>
            <a:ext cx="971297" cy="304800"/>
          </a:xfrm>
          <a:prstGeom prst="rect">
            <a:avLst/>
          </a:prstGeom>
          <a:noFill/>
        </p:spPr>
        <p:txBody>
          <a:bodyPr rtlCol="0" wrap="square">
            <a:spAutoFit/>
          </a:bodyPr>
          <a:lstStyle/>
          <a:p>
            <a:pPr algn="ctr"/>
            <a:r>
              <a:rPr altLang="en-US" lang="zh-CN" spc="100" sz="1400">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47" name="文本框 26"/>
          <p:cNvSpPr txBox="1"/>
          <p:nvPr/>
        </p:nvSpPr>
        <p:spPr>
          <a:xfrm>
            <a:off x="4224279" y="5884309"/>
            <a:ext cx="971297" cy="304800"/>
          </a:xfrm>
          <a:prstGeom prst="rect">
            <a:avLst/>
          </a:prstGeom>
          <a:noFill/>
        </p:spPr>
        <p:txBody>
          <a:bodyPr rtlCol="0" wrap="square">
            <a:spAutoFit/>
          </a:bodyPr>
          <a:lstStyle/>
          <a:p>
            <a:pPr algn="ctr"/>
            <a:r>
              <a:rPr altLang="en-US" lang="zh-CN" spc="100" sz="1400">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48" name="文本框 26"/>
          <p:cNvSpPr txBox="1"/>
          <p:nvPr/>
        </p:nvSpPr>
        <p:spPr>
          <a:xfrm>
            <a:off x="5160140" y="5884309"/>
            <a:ext cx="971297" cy="304800"/>
          </a:xfrm>
          <a:prstGeom prst="rect">
            <a:avLst/>
          </a:prstGeom>
          <a:noFill/>
        </p:spPr>
        <p:txBody>
          <a:bodyPr rtlCol="0" wrap="square">
            <a:spAutoFit/>
          </a:bodyPr>
          <a:lstStyle/>
          <a:p>
            <a:pPr algn="ctr"/>
            <a:r>
              <a:rPr altLang="en-US" lang="zh-CN" spc="100" sz="1400">
                <a:solidFill>
                  <a:schemeClr val="tx1">
                    <a:lumMod val="65000"/>
                    <a:lumOff val="35000"/>
                  </a:schemeClr>
                </a:solidFill>
                <a:latin charset="-122" panose="020b0500000000000000" pitchFamily="34" typeface="思源黑体"/>
                <a:ea charset="-122" panose="020b0500000000000000" pitchFamily="34" typeface="思源黑体"/>
              </a:rPr>
              <a:t>标题</a:t>
            </a:r>
          </a:p>
        </p:txBody>
      </p:sp>
      <p:sp>
        <p:nvSpPr>
          <p:cNvPr id="49" name="文本框 26"/>
          <p:cNvSpPr txBox="1"/>
          <p:nvPr/>
        </p:nvSpPr>
        <p:spPr>
          <a:xfrm>
            <a:off x="3216430" y="2721484"/>
            <a:ext cx="971297" cy="365760"/>
          </a:xfrm>
          <a:prstGeom prst="rect">
            <a:avLst/>
          </a:prstGeom>
          <a:noFill/>
        </p:spPr>
        <p:txBody>
          <a:bodyPr rtlCol="0" wrap="square">
            <a:spAutoFit/>
          </a:bodyPr>
          <a:lstStyle/>
          <a:p>
            <a:pPr algn="ctr"/>
            <a:r>
              <a:rPr altLang="zh-CN" lang="en-US" spc="100">
                <a:solidFill>
                  <a:schemeClr val="tx1">
                    <a:lumMod val="65000"/>
                    <a:lumOff val="35000"/>
                  </a:schemeClr>
                </a:solidFill>
                <a:latin charset="-122" panose="020b0500000000000000" pitchFamily="34" typeface="思源黑体"/>
                <a:ea charset="-122" panose="020b0500000000000000" pitchFamily="34" typeface="思源黑体"/>
              </a:rPr>
              <a:t>70%</a:t>
            </a:r>
          </a:p>
        </p:txBody>
      </p:sp>
      <p:sp>
        <p:nvSpPr>
          <p:cNvPr id="50" name="文本框 26"/>
          <p:cNvSpPr txBox="1"/>
          <p:nvPr/>
        </p:nvSpPr>
        <p:spPr>
          <a:xfrm>
            <a:off x="4224279" y="2217559"/>
            <a:ext cx="971297" cy="365760"/>
          </a:xfrm>
          <a:prstGeom prst="rect">
            <a:avLst/>
          </a:prstGeom>
          <a:noFill/>
        </p:spPr>
        <p:txBody>
          <a:bodyPr rtlCol="0" wrap="square">
            <a:spAutoFit/>
          </a:bodyPr>
          <a:lstStyle/>
          <a:p>
            <a:pPr algn="ctr"/>
            <a:r>
              <a:rPr altLang="zh-CN" lang="en-US" spc="100">
                <a:solidFill>
                  <a:schemeClr val="tx1">
                    <a:lumMod val="65000"/>
                    <a:lumOff val="35000"/>
                  </a:schemeClr>
                </a:solidFill>
                <a:latin charset="-122" panose="020b0500000000000000" pitchFamily="34" typeface="思源黑体"/>
                <a:ea charset="-122" panose="020b0500000000000000" pitchFamily="34" typeface="思源黑体"/>
              </a:rPr>
              <a:t>85%</a:t>
            </a:r>
          </a:p>
        </p:txBody>
      </p:sp>
      <p:sp>
        <p:nvSpPr>
          <p:cNvPr id="51" name="文本框 26"/>
          <p:cNvSpPr txBox="1"/>
          <p:nvPr/>
        </p:nvSpPr>
        <p:spPr>
          <a:xfrm>
            <a:off x="5196692" y="1732793"/>
            <a:ext cx="971297" cy="365760"/>
          </a:xfrm>
          <a:prstGeom prst="rect">
            <a:avLst/>
          </a:prstGeom>
          <a:noFill/>
        </p:spPr>
        <p:txBody>
          <a:bodyPr rtlCol="0" wrap="square">
            <a:spAutoFit/>
          </a:bodyPr>
          <a:lstStyle/>
          <a:p>
            <a:pPr algn="ctr"/>
            <a:r>
              <a:rPr altLang="zh-CN" lang="en-US" spc="100">
                <a:solidFill>
                  <a:schemeClr val="tx1">
                    <a:lumMod val="65000"/>
                    <a:lumOff val="35000"/>
                  </a:schemeClr>
                </a:solidFill>
                <a:latin charset="-122" panose="020b0500000000000000" pitchFamily="34" typeface="思源黑体"/>
                <a:ea charset="-122" panose="020b0500000000000000" pitchFamily="34" typeface="思源黑体"/>
              </a:rPr>
              <a:t>95%</a:t>
            </a:r>
          </a:p>
        </p:txBody>
      </p:sp>
      <p:sp>
        <p:nvSpPr>
          <p:cNvPr id="52" name="TextBox 51"/>
          <p:cNvSpPr txBox="1"/>
          <p:nvPr/>
        </p:nvSpPr>
        <p:spPr>
          <a:xfrm>
            <a:off x="7031859" y="2420756"/>
            <a:ext cx="3852805" cy="731520"/>
          </a:xfrm>
          <a:prstGeom prst="rect">
            <a:avLst/>
          </a:prstGeom>
          <a:noFill/>
        </p:spPr>
        <p:txBody>
          <a:bodyPr bIns="0" lIns="0" rIns="0" rtlCol="0" tIns="0" wrap="square">
            <a:spAutoFit/>
          </a:bodyPr>
          <a:lstStyle/>
          <a:p>
            <a:pPr algn="just">
              <a:lnSpc>
                <a:spcPct val="120000"/>
              </a:lnSpc>
            </a:pPr>
            <a:r>
              <a:rPr altLang="en-US" lang="zh-CN" sz="1000">
                <a:solidFill>
                  <a:schemeClr val="bg1">
                    <a:lumMod val="50000"/>
                  </a:schemeClr>
                </a:solidFill>
                <a:latin charset="-122" panose="020b0500000000000000" pitchFamily="34" typeface="思源黑体"/>
                <a:ea charset="-122" panose="020b0500000000000000" pitchFamily="34" typeface="思源黑体"/>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53" name="TextBox 52"/>
          <p:cNvSpPr txBox="1"/>
          <p:nvPr/>
        </p:nvSpPr>
        <p:spPr>
          <a:xfrm>
            <a:off x="7031861" y="2087452"/>
            <a:ext cx="2058807" cy="243840"/>
          </a:xfrm>
          <a:prstGeom prst="rect">
            <a:avLst/>
          </a:prstGeom>
          <a:noFill/>
        </p:spPr>
        <p:txBody>
          <a:bodyPr bIns="0" lIns="0" rIns="0" rtlCol="0" tIns="0" wrap="square">
            <a:spAutoFit/>
          </a:bodyPr>
          <a:lstStyle/>
          <a:p>
            <a:r>
              <a:rPr altLang="en-US" lang="zh-CN" sz="1600">
                <a:solidFill>
                  <a:schemeClr val="bg1">
                    <a:lumMod val="50000"/>
                  </a:schemeClr>
                </a:solidFill>
                <a:latin charset="-122" panose="020b0500000000000000" pitchFamily="34" typeface="思源黑体"/>
                <a:ea charset="-122" panose="020b0500000000000000" pitchFamily="34" typeface="思源黑体"/>
              </a:rPr>
              <a:t>点击输入标题文本</a:t>
            </a:r>
          </a:p>
        </p:txBody>
      </p:sp>
      <p:sp>
        <p:nvSpPr>
          <p:cNvPr id="56" name="圆角矩形 55"/>
          <p:cNvSpPr/>
          <p:nvPr/>
        </p:nvSpPr>
        <p:spPr>
          <a:xfrm>
            <a:off x="7099947" y="3813406"/>
            <a:ext cx="1447586" cy="407770"/>
          </a:xfrm>
          <a:prstGeom prst="roundRect">
            <a:avLst>
              <a:gd fmla="val 50000" name="adj"/>
            </a:avLst>
          </a:prstGeom>
          <a:solidFill>
            <a:srgbClr val="2A3246"/>
          </a:solidFill>
          <a:ln w="38100">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99"/>
          </a:p>
        </p:txBody>
      </p:sp>
      <p:sp>
        <p:nvSpPr>
          <p:cNvPr id="57" name="文本框 26"/>
          <p:cNvSpPr txBox="1"/>
          <p:nvPr/>
        </p:nvSpPr>
        <p:spPr>
          <a:xfrm>
            <a:off x="7140401" y="3887358"/>
            <a:ext cx="1366680" cy="304800"/>
          </a:xfrm>
          <a:prstGeom prst="rect">
            <a:avLst/>
          </a:prstGeom>
          <a:noFill/>
          <a:ln>
            <a:noFill/>
          </a:ln>
        </p:spPr>
        <p:txBody>
          <a:bodyPr rtlCol="0" wrap="square">
            <a:spAutoFit/>
          </a:bodyPr>
          <a:lstStyle/>
          <a:p>
            <a:pPr algn="ctr"/>
            <a:r>
              <a:rPr altLang="en-US" b="1" lang="zh-CN" spc="100" sz="1400">
                <a:solidFill>
                  <a:schemeClr val="bg1"/>
                </a:solidFill>
                <a:latin charset="-122" panose="020b0500000000000000" pitchFamily="34" typeface="思源黑体"/>
                <a:ea charset="-122" panose="020b0500000000000000" pitchFamily="34" typeface="思源黑体"/>
              </a:rPr>
              <a:t>全年总额</a:t>
            </a:r>
          </a:p>
        </p:txBody>
      </p:sp>
      <p:sp>
        <p:nvSpPr>
          <p:cNvPr id="58" name="TextBox 57"/>
          <p:cNvSpPr txBox="1"/>
          <p:nvPr/>
        </p:nvSpPr>
        <p:spPr>
          <a:xfrm>
            <a:off x="7165330" y="4407630"/>
            <a:ext cx="3023549" cy="670408"/>
          </a:xfrm>
          <a:prstGeom prst="rect">
            <a:avLst/>
          </a:prstGeom>
          <a:noFill/>
        </p:spPr>
        <p:txBody>
          <a:bodyPr bIns="0" lIns="0" rIns="0" rtlCol="0" tIns="0" wrap="square">
            <a:spAutoFit/>
          </a:bodyPr>
          <a:lstStyle/>
          <a:p>
            <a:r>
              <a:rPr altLang="zh-CN" lang="en-US" sz="4399">
                <a:solidFill>
                  <a:srgbClr val="BA8F2D"/>
                </a:solidFill>
                <a:latin charset="0" pitchFamily="34" typeface="Impact MT Std"/>
                <a:ea charset="-122" panose="020b0500000000000000" pitchFamily="34" typeface="思源黑体"/>
              </a:rPr>
              <a:t>13,648,258</a:t>
            </a:r>
          </a:p>
        </p:txBody>
      </p:sp>
      <p:sp>
        <p:nvSpPr>
          <p:cNvPr id="59" name="椭圆 58"/>
          <p:cNvSpPr>
            <a:spLocks noChangeAspect="1"/>
          </p:cNvSpPr>
          <p:nvPr/>
        </p:nvSpPr>
        <p:spPr>
          <a:xfrm>
            <a:off x="7944131" y="5296743"/>
            <a:ext cx="107972" cy="1079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60" name="椭圆 59"/>
          <p:cNvSpPr>
            <a:spLocks noChangeAspect="1"/>
          </p:cNvSpPr>
          <p:nvPr/>
        </p:nvSpPr>
        <p:spPr>
          <a:xfrm>
            <a:off x="7944131" y="5642571"/>
            <a:ext cx="107972" cy="107972"/>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61" name="TextBox 60"/>
          <p:cNvSpPr txBox="1"/>
          <p:nvPr/>
        </p:nvSpPr>
        <p:spPr>
          <a:xfrm>
            <a:off x="7247828" y="5244655"/>
            <a:ext cx="634763" cy="213360"/>
          </a:xfrm>
          <a:prstGeom prst="rect">
            <a:avLst/>
          </a:prstGeom>
          <a:noFill/>
        </p:spPr>
        <p:txBody>
          <a:bodyPr bIns="0" lIns="0" rIns="0" rtlCol="0" tIns="0" wrap="square">
            <a:spAutoFit/>
          </a:bodyPr>
          <a:lstStyle/>
          <a:p>
            <a:r>
              <a:rPr altLang="en-US" b="1" lang="zh-CN" sz="1400">
                <a:solidFill>
                  <a:schemeClr val="bg1">
                    <a:lumMod val="65000"/>
                  </a:schemeClr>
                </a:solidFill>
                <a:latin charset="-122" panose="020b0500000000000000" pitchFamily="34" typeface="思源黑体"/>
                <a:ea charset="-122" panose="020b0500000000000000" pitchFamily="34" typeface="思源黑体"/>
              </a:rPr>
              <a:t>毛利润</a:t>
            </a:r>
          </a:p>
        </p:txBody>
      </p:sp>
      <p:sp>
        <p:nvSpPr>
          <p:cNvPr id="62" name="TextBox 61"/>
          <p:cNvSpPr txBox="1"/>
          <p:nvPr/>
        </p:nvSpPr>
        <p:spPr>
          <a:xfrm>
            <a:off x="7247828" y="5588863"/>
            <a:ext cx="634763" cy="213360"/>
          </a:xfrm>
          <a:prstGeom prst="rect">
            <a:avLst/>
          </a:prstGeom>
          <a:noFill/>
        </p:spPr>
        <p:txBody>
          <a:bodyPr bIns="0" lIns="0" rIns="0" rtlCol="0" tIns="0" wrap="square">
            <a:spAutoFit/>
          </a:bodyPr>
          <a:lstStyle/>
          <a:p>
            <a:r>
              <a:rPr altLang="en-US" b="1" lang="zh-CN" sz="1400">
                <a:solidFill>
                  <a:srgbClr val="2A3246"/>
                </a:solidFill>
                <a:latin charset="-122" panose="020b0500000000000000" pitchFamily="34" typeface="思源黑体"/>
                <a:ea charset="-122" panose="020b0500000000000000" pitchFamily="34" typeface="思源黑体"/>
              </a:rPr>
              <a:t>纯利润</a:t>
            </a:r>
          </a:p>
        </p:txBody>
      </p:sp>
      <p:sp>
        <p:nvSpPr>
          <p:cNvPr id="63" name="椭圆 62"/>
          <p:cNvSpPr>
            <a:spLocks noChangeAspect="1"/>
          </p:cNvSpPr>
          <p:nvPr/>
        </p:nvSpPr>
        <p:spPr>
          <a:xfrm>
            <a:off x="8158361" y="5642571"/>
            <a:ext cx="107972" cy="107972"/>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64" name="椭圆 63"/>
          <p:cNvSpPr>
            <a:spLocks noChangeAspect="1"/>
          </p:cNvSpPr>
          <p:nvPr/>
        </p:nvSpPr>
        <p:spPr>
          <a:xfrm>
            <a:off x="8364111" y="5642571"/>
            <a:ext cx="107972" cy="107972"/>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65" name="椭圆 64"/>
          <p:cNvSpPr>
            <a:spLocks noChangeAspect="1"/>
          </p:cNvSpPr>
          <p:nvPr/>
        </p:nvSpPr>
        <p:spPr>
          <a:xfrm>
            <a:off x="8568743" y="5642571"/>
            <a:ext cx="107972" cy="107972"/>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nvGrpSpPr>
          <p:cNvPr id="54" name="组合 53"/>
          <p:cNvGrpSpPr/>
          <p:nvPr/>
        </p:nvGrpSpPr>
        <p:grpSpPr>
          <a:xfrm>
            <a:off x="3713117" y="483868"/>
            <a:ext cx="4765766" cy="718465"/>
            <a:chOff x="3784390" y="377466"/>
            <a:chExt cx="4765766" cy="718465"/>
          </a:xfrm>
        </p:grpSpPr>
        <p:sp>
          <p:nvSpPr>
            <p:cNvPr id="55" name="矩形 54"/>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数据汇报综合</a:t>
              </a:r>
            </a:p>
          </p:txBody>
        </p:sp>
        <p:sp>
          <p:nvSpPr>
            <p:cNvPr id="66" name="文本框 65"/>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25903346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20000"/>
                                  </p:iterate>
                                  <p:childTnLst>
                                    <p:set>
                                      <p:cBhvr>
                                        <p:cTn dur="1" fill="hold" id="6">
                                          <p:stCondLst>
                                            <p:cond delay="0"/>
                                          </p:stCondLst>
                                        </p:cTn>
                                        <p:tgtEl>
                                          <p:spTgt spid="45"/>
                                        </p:tgtEl>
                                        <p:attrNameLst>
                                          <p:attrName>style.visibility</p:attrName>
                                        </p:attrNameLst>
                                      </p:cBhvr>
                                      <p:to>
                                        <p:strVal val="visible"/>
                                      </p:to>
                                    </p:set>
                                    <p:anim calcmode="lin" valueType="num">
                                      <p:cBhvr>
                                        <p:cTn dur="500" fill="hold" id="7"/>
                                        <p:tgtEl>
                                          <p:spTgt spid="45"/>
                                        </p:tgtEl>
                                        <p:attrNameLst>
                                          <p:attrName>ppt_w</p:attrName>
                                        </p:attrNameLst>
                                      </p:cBhvr>
                                      <p:tavLst>
                                        <p:tav tm="0">
                                          <p:val>
                                            <p:fltVal val="0"/>
                                          </p:val>
                                        </p:tav>
                                        <p:tav tm="100000">
                                          <p:val>
                                            <p:strVal val="#ppt_w"/>
                                          </p:val>
                                        </p:tav>
                                      </p:tavLst>
                                    </p:anim>
                                    <p:anim calcmode="lin" valueType="num">
                                      <p:cBhvr>
                                        <p:cTn dur="500" fill="hold" id="8"/>
                                        <p:tgtEl>
                                          <p:spTgt spid="45"/>
                                        </p:tgtEl>
                                        <p:attrNameLst>
                                          <p:attrName>ppt_h</p:attrName>
                                        </p:attrNameLst>
                                      </p:cBhvr>
                                      <p:tavLst>
                                        <p:tav tm="0">
                                          <p:val>
                                            <p:fltVal val="0"/>
                                          </p:val>
                                        </p:tav>
                                        <p:tav tm="100000">
                                          <p:val>
                                            <p:strVal val="#ppt_h"/>
                                          </p:val>
                                        </p:tav>
                                      </p:tavLst>
                                    </p:anim>
                                    <p:animEffect filter="fade" transition="in">
                                      <p:cBhvr>
                                        <p:cTn dur="500" id="9"/>
                                        <p:tgtEl>
                                          <p:spTgt spid="45"/>
                                        </p:tgtEl>
                                      </p:cBhvr>
                                    </p:animEffect>
                                  </p:childTnLst>
                                </p:cTn>
                              </p:par>
                              <p:par>
                                <p:cTn fill="hold" grpId="0" id="10" nodeType="withEffect" presetClass="entr" presetID="53" presetSubtype="0">
                                  <p:stCondLst>
                                    <p:cond delay="0"/>
                                  </p:stCondLst>
                                  <p:iterate type="lt">
                                    <p:tmPct val="20000"/>
                                  </p:iterate>
                                  <p:childTnLst>
                                    <p:set>
                                      <p:cBhvr>
                                        <p:cTn dur="1" fill="hold" id="11">
                                          <p:stCondLst>
                                            <p:cond delay="0"/>
                                          </p:stCondLst>
                                        </p:cTn>
                                        <p:tgtEl>
                                          <p:spTgt spid="46"/>
                                        </p:tgtEl>
                                        <p:attrNameLst>
                                          <p:attrName>style.visibility</p:attrName>
                                        </p:attrNameLst>
                                      </p:cBhvr>
                                      <p:to>
                                        <p:strVal val="visible"/>
                                      </p:to>
                                    </p:set>
                                    <p:anim calcmode="lin" valueType="num">
                                      <p:cBhvr>
                                        <p:cTn dur="500" fill="hold" id="12"/>
                                        <p:tgtEl>
                                          <p:spTgt spid="46"/>
                                        </p:tgtEl>
                                        <p:attrNameLst>
                                          <p:attrName>ppt_w</p:attrName>
                                        </p:attrNameLst>
                                      </p:cBhvr>
                                      <p:tavLst>
                                        <p:tav tm="0">
                                          <p:val>
                                            <p:fltVal val="0"/>
                                          </p:val>
                                        </p:tav>
                                        <p:tav tm="100000">
                                          <p:val>
                                            <p:strVal val="#ppt_w"/>
                                          </p:val>
                                        </p:tav>
                                      </p:tavLst>
                                    </p:anim>
                                    <p:anim calcmode="lin" valueType="num">
                                      <p:cBhvr>
                                        <p:cTn dur="500" fill="hold" id="13"/>
                                        <p:tgtEl>
                                          <p:spTgt spid="46"/>
                                        </p:tgtEl>
                                        <p:attrNameLst>
                                          <p:attrName>ppt_h</p:attrName>
                                        </p:attrNameLst>
                                      </p:cBhvr>
                                      <p:tavLst>
                                        <p:tav tm="0">
                                          <p:val>
                                            <p:fltVal val="0"/>
                                          </p:val>
                                        </p:tav>
                                        <p:tav tm="100000">
                                          <p:val>
                                            <p:strVal val="#ppt_h"/>
                                          </p:val>
                                        </p:tav>
                                      </p:tavLst>
                                    </p:anim>
                                    <p:animEffect filter="fade" transition="in">
                                      <p:cBhvr>
                                        <p:cTn dur="500" id="14"/>
                                        <p:tgtEl>
                                          <p:spTgt spid="46"/>
                                        </p:tgtEl>
                                      </p:cBhvr>
                                    </p:animEffect>
                                  </p:childTnLst>
                                </p:cTn>
                              </p:par>
                              <p:par>
                                <p:cTn fill="hold" grpId="0" id="15" nodeType="withEffect" presetClass="entr" presetID="53" presetSubtype="0">
                                  <p:stCondLst>
                                    <p:cond delay="0"/>
                                  </p:stCondLst>
                                  <p:iterate type="lt">
                                    <p:tmPct val="20000"/>
                                  </p:iterate>
                                  <p:childTnLst>
                                    <p:set>
                                      <p:cBhvr>
                                        <p:cTn dur="1" fill="hold" id="16">
                                          <p:stCondLst>
                                            <p:cond delay="0"/>
                                          </p:stCondLst>
                                        </p:cTn>
                                        <p:tgtEl>
                                          <p:spTgt spid="47"/>
                                        </p:tgtEl>
                                        <p:attrNameLst>
                                          <p:attrName>style.visibility</p:attrName>
                                        </p:attrNameLst>
                                      </p:cBhvr>
                                      <p:to>
                                        <p:strVal val="visible"/>
                                      </p:to>
                                    </p:set>
                                    <p:anim calcmode="lin" valueType="num">
                                      <p:cBhvr>
                                        <p:cTn dur="500" fill="hold" id="17"/>
                                        <p:tgtEl>
                                          <p:spTgt spid="47"/>
                                        </p:tgtEl>
                                        <p:attrNameLst>
                                          <p:attrName>ppt_w</p:attrName>
                                        </p:attrNameLst>
                                      </p:cBhvr>
                                      <p:tavLst>
                                        <p:tav tm="0">
                                          <p:val>
                                            <p:fltVal val="0"/>
                                          </p:val>
                                        </p:tav>
                                        <p:tav tm="100000">
                                          <p:val>
                                            <p:strVal val="#ppt_w"/>
                                          </p:val>
                                        </p:tav>
                                      </p:tavLst>
                                    </p:anim>
                                    <p:anim calcmode="lin" valueType="num">
                                      <p:cBhvr>
                                        <p:cTn dur="500" fill="hold" id="18"/>
                                        <p:tgtEl>
                                          <p:spTgt spid="47"/>
                                        </p:tgtEl>
                                        <p:attrNameLst>
                                          <p:attrName>ppt_h</p:attrName>
                                        </p:attrNameLst>
                                      </p:cBhvr>
                                      <p:tavLst>
                                        <p:tav tm="0">
                                          <p:val>
                                            <p:fltVal val="0"/>
                                          </p:val>
                                        </p:tav>
                                        <p:tav tm="100000">
                                          <p:val>
                                            <p:strVal val="#ppt_h"/>
                                          </p:val>
                                        </p:tav>
                                      </p:tavLst>
                                    </p:anim>
                                    <p:animEffect filter="fade" transition="in">
                                      <p:cBhvr>
                                        <p:cTn dur="500" id="19"/>
                                        <p:tgtEl>
                                          <p:spTgt spid="47"/>
                                        </p:tgtEl>
                                      </p:cBhvr>
                                    </p:animEffect>
                                  </p:childTnLst>
                                </p:cTn>
                              </p:par>
                              <p:par>
                                <p:cTn fill="hold" grpId="0" id="20" nodeType="withEffect" presetClass="entr" presetID="53" presetSubtype="0">
                                  <p:stCondLst>
                                    <p:cond delay="0"/>
                                  </p:stCondLst>
                                  <p:iterate type="lt">
                                    <p:tmPct val="20000"/>
                                  </p:iterate>
                                  <p:childTnLst>
                                    <p:set>
                                      <p:cBhvr>
                                        <p:cTn dur="1" fill="hold" id="21">
                                          <p:stCondLst>
                                            <p:cond delay="0"/>
                                          </p:stCondLst>
                                        </p:cTn>
                                        <p:tgtEl>
                                          <p:spTgt spid="48"/>
                                        </p:tgtEl>
                                        <p:attrNameLst>
                                          <p:attrName>style.visibility</p:attrName>
                                        </p:attrNameLst>
                                      </p:cBhvr>
                                      <p:to>
                                        <p:strVal val="visible"/>
                                      </p:to>
                                    </p:set>
                                    <p:anim calcmode="lin" valueType="num">
                                      <p:cBhvr>
                                        <p:cTn dur="500" fill="hold" id="22"/>
                                        <p:tgtEl>
                                          <p:spTgt spid="48"/>
                                        </p:tgtEl>
                                        <p:attrNameLst>
                                          <p:attrName>ppt_w</p:attrName>
                                        </p:attrNameLst>
                                      </p:cBhvr>
                                      <p:tavLst>
                                        <p:tav tm="0">
                                          <p:val>
                                            <p:fltVal val="0"/>
                                          </p:val>
                                        </p:tav>
                                        <p:tav tm="100000">
                                          <p:val>
                                            <p:strVal val="#ppt_w"/>
                                          </p:val>
                                        </p:tav>
                                      </p:tavLst>
                                    </p:anim>
                                    <p:anim calcmode="lin" valueType="num">
                                      <p:cBhvr>
                                        <p:cTn dur="500" fill="hold" id="23"/>
                                        <p:tgtEl>
                                          <p:spTgt spid="48"/>
                                        </p:tgtEl>
                                        <p:attrNameLst>
                                          <p:attrName>ppt_h</p:attrName>
                                        </p:attrNameLst>
                                      </p:cBhvr>
                                      <p:tavLst>
                                        <p:tav tm="0">
                                          <p:val>
                                            <p:fltVal val="0"/>
                                          </p:val>
                                        </p:tav>
                                        <p:tav tm="100000">
                                          <p:val>
                                            <p:strVal val="#ppt_h"/>
                                          </p:val>
                                        </p:tav>
                                      </p:tavLst>
                                    </p:anim>
                                    <p:animEffect filter="fade" transition="in">
                                      <p:cBhvr>
                                        <p:cTn dur="500" id="24"/>
                                        <p:tgtEl>
                                          <p:spTgt spid="48"/>
                                        </p:tgtEl>
                                      </p:cBhvr>
                                    </p:animEffect>
                                  </p:childTnLst>
                                </p:cTn>
                              </p:par>
                              <p:par>
                                <p:cTn fill="hold" id="25" nodeType="withEffect" presetClass="entr" presetID="2" presetSubtype="8">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fill="hold" id="27"/>
                                        <p:tgtEl>
                                          <p:spTgt spid="19"/>
                                        </p:tgtEl>
                                        <p:attrNameLst>
                                          <p:attrName>ppt_x</p:attrName>
                                        </p:attrNameLst>
                                      </p:cBhvr>
                                      <p:tavLst>
                                        <p:tav tm="0">
                                          <p:val>
                                            <p:strVal val="0-#ppt_w/2"/>
                                          </p:val>
                                        </p:tav>
                                        <p:tav tm="100000">
                                          <p:val>
                                            <p:strVal val="#ppt_x"/>
                                          </p:val>
                                        </p:tav>
                                      </p:tavLst>
                                    </p:anim>
                                    <p:anim calcmode="lin" valueType="num">
                                      <p:cBhvr additive="base">
                                        <p:cTn dur="500" fill="hold" id="28"/>
                                        <p:tgtEl>
                                          <p:spTgt spid="1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2" presetSubtype="8">
                                  <p:stCondLst>
                                    <p:cond delay="0"/>
                                  </p:stCondLst>
                                  <p:childTnLst>
                                    <p:set>
                                      <p:cBhvr>
                                        <p:cTn dur="1" fill="hold" id="31">
                                          <p:stCondLst>
                                            <p:cond delay="0"/>
                                          </p:stCondLst>
                                        </p:cTn>
                                        <p:tgtEl>
                                          <p:spTgt spid="30"/>
                                        </p:tgtEl>
                                        <p:attrNameLst>
                                          <p:attrName>style.visibility</p:attrName>
                                        </p:attrNameLst>
                                      </p:cBhvr>
                                      <p:to>
                                        <p:strVal val="visible"/>
                                      </p:to>
                                    </p:set>
                                    <p:anim calcmode="lin" valueType="num">
                                      <p:cBhvr additive="base">
                                        <p:cTn dur="100" fill="hold" id="32"/>
                                        <p:tgtEl>
                                          <p:spTgt spid="30"/>
                                        </p:tgtEl>
                                        <p:attrNameLst>
                                          <p:attrName>ppt_x</p:attrName>
                                        </p:attrNameLst>
                                      </p:cBhvr>
                                      <p:tavLst>
                                        <p:tav tm="0">
                                          <p:val>
                                            <p:strVal val="0-#ppt_w/2"/>
                                          </p:val>
                                        </p:tav>
                                        <p:tav tm="100000">
                                          <p:val>
                                            <p:strVal val="#ppt_x"/>
                                          </p:val>
                                        </p:tav>
                                      </p:tavLst>
                                    </p:anim>
                                    <p:anim calcmode="lin" valueType="num">
                                      <p:cBhvr additive="base">
                                        <p:cTn dur="100" fill="hold" id="33"/>
                                        <p:tgtEl>
                                          <p:spTgt spid="3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600"/>
                            </p:stCondLst>
                            <p:childTnLst>
                              <p:par>
                                <p:cTn fill="hold" grpId="0" id="35" nodeType="afterEffect" presetClass="entr" presetID="2" presetSubtype="8">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100" fill="hold" id="37"/>
                                        <p:tgtEl>
                                          <p:spTgt spid="12"/>
                                        </p:tgtEl>
                                        <p:attrNameLst>
                                          <p:attrName>ppt_x</p:attrName>
                                        </p:attrNameLst>
                                      </p:cBhvr>
                                      <p:tavLst>
                                        <p:tav tm="0">
                                          <p:val>
                                            <p:strVal val="0-#ppt_w/2"/>
                                          </p:val>
                                        </p:tav>
                                        <p:tav tm="100000">
                                          <p:val>
                                            <p:strVal val="#ppt_x"/>
                                          </p:val>
                                        </p:tav>
                                      </p:tavLst>
                                    </p:anim>
                                    <p:anim calcmode="lin" valueType="num">
                                      <p:cBhvr additive="base">
                                        <p:cTn dur="100" fill="hold" id="38"/>
                                        <p:tgtEl>
                                          <p:spTgt spid="1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700"/>
                            </p:stCondLst>
                            <p:childTnLst>
                              <p:par>
                                <p:cTn fill="hold" grpId="0" id="40" nodeType="afterEffect" presetClass="entr" presetID="2" presetSubtype="8">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100" fill="hold" id="42"/>
                                        <p:tgtEl>
                                          <p:spTgt spid="13"/>
                                        </p:tgtEl>
                                        <p:attrNameLst>
                                          <p:attrName>ppt_x</p:attrName>
                                        </p:attrNameLst>
                                      </p:cBhvr>
                                      <p:tavLst>
                                        <p:tav tm="0">
                                          <p:val>
                                            <p:strVal val="0-#ppt_w/2"/>
                                          </p:val>
                                        </p:tav>
                                        <p:tav tm="100000">
                                          <p:val>
                                            <p:strVal val="#ppt_x"/>
                                          </p:val>
                                        </p:tav>
                                      </p:tavLst>
                                    </p:anim>
                                    <p:anim calcmode="lin" valueType="num">
                                      <p:cBhvr additive="base">
                                        <p:cTn dur="100" fill="hold" id="43"/>
                                        <p:tgtEl>
                                          <p:spTgt spid="1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800"/>
                            </p:stCondLst>
                            <p:childTnLst>
                              <p:par>
                                <p:cTn fill="hold" grpId="0" id="45" nodeType="afterEffect" presetClass="entr" presetID="2" presetSubtype="8">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100" fill="hold" id="47"/>
                                        <p:tgtEl>
                                          <p:spTgt spid="14"/>
                                        </p:tgtEl>
                                        <p:attrNameLst>
                                          <p:attrName>ppt_x</p:attrName>
                                        </p:attrNameLst>
                                      </p:cBhvr>
                                      <p:tavLst>
                                        <p:tav tm="0">
                                          <p:val>
                                            <p:strVal val="0-#ppt_w/2"/>
                                          </p:val>
                                        </p:tav>
                                        <p:tav tm="100000">
                                          <p:val>
                                            <p:strVal val="#ppt_x"/>
                                          </p:val>
                                        </p:tav>
                                      </p:tavLst>
                                    </p:anim>
                                    <p:anim calcmode="lin" valueType="num">
                                      <p:cBhvr additive="base">
                                        <p:cTn dur="100" fill="hold" id="48"/>
                                        <p:tgtEl>
                                          <p:spTgt spid="14"/>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900"/>
                            </p:stCondLst>
                            <p:childTnLst>
                              <p:par>
                                <p:cTn fill="hold" grpId="0" id="50" nodeType="afterEffect" presetClass="entr" presetID="2" presetSubtype="8">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100" fill="hold" id="52"/>
                                        <p:tgtEl>
                                          <p:spTgt spid="15"/>
                                        </p:tgtEl>
                                        <p:attrNameLst>
                                          <p:attrName>ppt_x</p:attrName>
                                        </p:attrNameLst>
                                      </p:cBhvr>
                                      <p:tavLst>
                                        <p:tav tm="0">
                                          <p:val>
                                            <p:strVal val="0-#ppt_w/2"/>
                                          </p:val>
                                        </p:tav>
                                        <p:tav tm="100000">
                                          <p:val>
                                            <p:strVal val="#ppt_x"/>
                                          </p:val>
                                        </p:tav>
                                      </p:tavLst>
                                    </p:anim>
                                    <p:anim calcmode="lin" valueType="num">
                                      <p:cBhvr additive="base">
                                        <p:cTn dur="100" fill="hold" id="53"/>
                                        <p:tgtEl>
                                          <p:spTgt spid="15"/>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1000"/>
                            </p:stCondLst>
                            <p:childTnLst>
                              <p:par>
                                <p:cTn fill="hold" grpId="0" id="55" nodeType="afterEffect" presetClass="entr" presetID="2" presetSubtype="8">
                                  <p:stCondLst>
                                    <p:cond delay="0"/>
                                  </p:stCondLst>
                                  <p:childTnLst>
                                    <p:set>
                                      <p:cBhvr>
                                        <p:cTn dur="1" fill="hold" id="56">
                                          <p:stCondLst>
                                            <p:cond delay="0"/>
                                          </p:stCondLst>
                                        </p:cTn>
                                        <p:tgtEl>
                                          <p:spTgt spid="16"/>
                                        </p:tgtEl>
                                        <p:attrNameLst>
                                          <p:attrName>style.visibility</p:attrName>
                                        </p:attrNameLst>
                                      </p:cBhvr>
                                      <p:to>
                                        <p:strVal val="visible"/>
                                      </p:to>
                                    </p:set>
                                    <p:anim calcmode="lin" valueType="num">
                                      <p:cBhvr additive="base">
                                        <p:cTn dur="100" fill="hold" id="57"/>
                                        <p:tgtEl>
                                          <p:spTgt spid="16"/>
                                        </p:tgtEl>
                                        <p:attrNameLst>
                                          <p:attrName>ppt_x</p:attrName>
                                        </p:attrNameLst>
                                      </p:cBhvr>
                                      <p:tavLst>
                                        <p:tav tm="0">
                                          <p:val>
                                            <p:strVal val="0-#ppt_w/2"/>
                                          </p:val>
                                        </p:tav>
                                        <p:tav tm="100000">
                                          <p:val>
                                            <p:strVal val="#ppt_x"/>
                                          </p:val>
                                        </p:tav>
                                      </p:tavLst>
                                    </p:anim>
                                    <p:anim calcmode="lin" valueType="num">
                                      <p:cBhvr additive="base">
                                        <p:cTn dur="100" fill="hold" id="58"/>
                                        <p:tgtEl>
                                          <p:spTgt spid="16"/>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1100"/>
                            </p:stCondLst>
                            <p:childTnLst>
                              <p:par>
                                <p:cTn fill="hold" grpId="0" id="60" nodeType="afterEffect" presetClass="entr" presetID="2" presetSubtype="8">
                                  <p:stCondLst>
                                    <p:cond delay="0"/>
                                  </p:stCondLst>
                                  <p:childTnLst>
                                    <p:set>
                                      <p:cBhvr>
                                        <p:cTn dur="1" fill="hold" id="61">
                                          <p:stCondLst>
                                            <p:cond delay="0"/>
                                          </p:stCondLst>
                                        </p:cTn>
                                        <p:tgtEl>
                                          <p:spTgt spid="17"/>
                                        </p:tgtEl>
                                        <p:attrNameLst>
                                          <p:attrName>style.visibility</p:attrName>
                                        </p:attrNameLst>
                                      </p:cBhvr>
                                      <p:to>
                                        <p:strVal val="visible"/>
                                      </p:to>
                                    </p:set>
                                    <p:anim calcmode="lin" valueType="num">
                                      <p:cBhvr additive="base">
                                        <p:cTn dur="100" fill="hold" id="62"/>
                                        <p:tgtEl>
                                          <p:spTgt spid="17"/>
                                        </p:tgtEl>
                                        <p:attrNameLst>
                                          <p:attrName>ppt_x</p:attrName>
                                        </p:attrNameLst>
                                      </p:cBhvr>
                                      <p:tavLst>
                                        <p:tav tm="0">
                                          <p:val>
                                            <p:strVal val="0-#ppt_w/2"/>
                                          </p:val>
                                        </p:tav>
                                        <p:tav tm="100000">
                                          <p:val>
                                            <p:strVal val="#ppt_x"/>
                                          </p:val>
                                        </p:tav>
                                      </p:tavLst>
                                    </p:anim>
                                    <p:anim calcmode="lin" valueType="num">
                                      <p:cBhvr additive="base">
                                        <p:cTn dur="100" fill="hold" id="63"/>
                                        <p:tgtEl>
                                          <p:spTgt spid="17"/>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1200"/>
                            </p:stCondLst>
                            <p:childTnLst>
                              <p:par>
                                <p:cTn fill="hold" grpId="0" id="65" nodeType="afterEffect" presetClass="entr" presetID="2" presetSubtype="8">
                                  <p:stCondLst>
                                    <p:cond delay="0"/>
                                  </p:stCondLst>
                                  <p:childTnLst>
                                    <p:set>
                                      <p:cBhvr>
                                        <p:cTn dur="1" fill="hold" id="66">
                                          <p:stCondLst>
                                            <p:cond delay="0"/>
                                          </p:stCondLst>
                                        </p:cTn>
                                        <p:tgtEl>
                                          <p:spTgt spid="18"/>
                                        </p:tgtEl>
                                        <p:attrNameLst>
                                          <p:attrName>style.visibility</p:attrName>
                                        </p:attrNameLst>
                                      </p:cBhvr>
                                      <p:to>
                                        <p:strVal val="visible"/>
                                      </p:to>
                                    </p:set>
                                    <p:anim calcmode="lin" valueType="num">
                                      <p:cBhvr additive="base">
                                        <p:cTn dur="100" fill="hold" id="67"/>
                                        <p:tgtEl>
                                          <p:spTgt spid="18"/>
                                        </p:tgtEl>
                                        <p:attrNameLst>
                                          <p:attrName>ppt_x</p:attrName>
                                        </p:attrNameLst>
                                      </p:cBhvr>
                                      <p:tavLst>
                                        <p:tav tm="0">
                                          <p:val>
                                            <p:strVal val="0-#ppt_w/2"/>
                                          </p:val>
                                        </p:tav>
                                        <p:tav tm="100000">
                                          <p:val>
                                            <p:strVal val="#ppt_x"/>
                                          </p:val>
                                        </p:tav>
                                      </p:tavLst>
                                    </p:anim>
                                    <p:anim calcmode="lin" valueType="num">
                                      <p:cBhvr additive="base">
                                        <p:cTn dur="100" fill="hold" id="68"/>
                                        <p:tgtEl>
                                          <p:spTgt spid="18"/>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1300"/>
                            </p:stCondLst>
                            <p:childTnLst>
                              <p:par>
                                <p:cTn fill="hold" grpId="0" id="70" nodeType="afterEffect" presetClass="entr" presetID="2" presetSubtype="8">
                                  <p:stCondLst>
                                    <p:cond delay="0"/>
                                  </p:stCondLst>
                                  <p:childTnLst>
                                    <p:set>
                                      <p:cBhvr>
                                        <p:cTn dur="1" fill="hold" id="71">
                                          <p:stCondLst>
                                            <p:cond delay="0"/>
                                          </p:stCondLst>
                                        </p:cTn>
                                        <p:tgtEl>
                                          <p:spTgt spid="29"/>
                                        </p:tgtEl>
                                        <p:attrNameLst>
                                          <p:attrName>style.visibility</p:attrName>
                                        </p:attrNameLst>
                                      </p:cBhvr>
                                      <p:to>
                                        <p:strVal val="visible"/>
                                      </p:to>
                                    </p:set>
                                    <p:anim calcmode="lin" valueType="num">
                                      <p:cBhvr additive="base">
                                        <p:cTn dur="100" fill="hold" id="72"/>
                                        <p:tgtEl>
                                          <p:spTgt spid="29"/>
                                        </p:tgtEl>
                                        <p:attrNameLst>
                                          <p:attrName>ppt_x</p:attrName>
                                        </p:attrNameLst>
                                      </p:cBhvr>
                                      <p:tavLst>
                                        <p:tav tm="0">
                                          <p:val>
                                            <p:strVal val="0-#ppt_w/2"/>
                                          </p:val>
                                        </p:tav>
                                        <p:tav tm="100000">
                                          <p:val>
                                            <p:strVal val="#ppt_x"/>
                                          </p:val>
                                        </p:tav>
                                      </p:tavLst>
                                    </p:anim>
                                    <p:anim calcmode="lin" valueType="num">
                                      <p:cBhvr additive="base">
                                        <p:cTn dur="100" fill="hold" id="73"/>
                                        <p:tgtEl>
                                          <p:spTgt spid="29"/>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1400"/>
                            </p:stCondLst>
                            <p:childTnLst>
                              <p:par>
                                <p:cTn fill="hold" grpId="0" id="75" nodeType="afterEffect" presetClass="entr" presetID="2" presetSubtype="8">
                                  <p:stCondLst>
                                    <p:cond delay="0"/>
                                  </p:stCondLst>
                                  <p:childTnLst>
                                    <p:set>
                                      <p:cBhvr>
                                        <p:cTn dur="1" fill="hold" id="76">
                                          <p:stCondLst>
                                            <p:cond delay="0"/>
                                          </p:stCondLst>
                                        </p:cTn>
                                        <p:tgtEl>
                                          <p:spTgt spid="31"/>
                                        </p:tgtEl>
                                        <p:attrNameLst>
                                          <p:attrName>style.visibility</p:attrName>
                                        </p:attrNameLst>
                                      </p:cBhvr>
                                      <p:to>
                                        <p:strVal val="visible"/>
                                      </p:to>
                                    </p:set>
                                    <p:anim calcmode="lin" valueType="num">
                                      <p:cBhvr additive="base">
                                        <p:cTn dur="200" fill="hold" id="77"/>
                                        <p:tgtEl>
                                          <p:spTgt spid="31"/>
                                        </p:tgtEl>
                                        <p:attrNameLst>
                                          <p:attrName>ppt_x</p:attrName>
                                        </p:attrNameLst>
                                      </p:cBhvr>
                                      <p:tavLst>
                                        <p:tav tm="0">
                                          <p:val>
                                            <p:strVal val="0-#ppt_w/2"/>
                                          </p:val>
                                        </p:tav>
                                        <p:tav tm="100000">
                                          <p:val>
                                            <p:strVal val="#ppt_x"/>
                                          </p:val>
                                        </p:tav>
                                      </p:tavLst>
                                    </p:anim>
                                    <p:anim calcmode="lin" valueType="num">
                                      <p:cBhvr additive="base">
                                        <p:cTn dur="200" fill="hold" id="78"/>
                                        <p:tgtEl>
                                          <p:spTgt spid="31"/>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1600"/>
                            </p:stCondLst>
                            <p:childTnLst>
                              <p:par>
                                <p:cTn fill="hold" grpId="0" id="80" nodeType="afterEffect" presetClass="entr" presetID="53" presetSubtype="0">
                                  <p:stCondLst>
                                    <p:cond delay="0"/>
                                  </p:stCondLst>
                                  <p:iterate type="lt">
                                    <p:tmPct val="20000"/>
                                  </p:iterate>
                                  <p:childTnLst>
                                    <p:set>
                                      <p:cBhvr>
                                        <p:cTn dur="1" fill="hold" id="81">
                                          <p:stCondLst>
                                            <p:cond delay="0"/>
                                          </p:stCondLst>
                                        </p:cTn>
                                        <p:tgtEl>
                                          <p:spTgt spid="44"/>
                                        </p:tgtEl>
                                        <p:attrNameLst>
                                          <p:attrName>style.visibility</p:attrName>
                                        </p:attrNameLst>
                                      </p:cBhvr>
                                      <p:to>
                                        <p:strVal val="visible"/>
                                      </p:to>
                                    </p:set>
                                    <p:anim calcmode="lin" valueType="num">
                                      <p:cBhvr>
                                        <p:cTn dur="500" fill="hold" id="82"/>
                                        <p:tgtEl>
                                          <p:spTgt spid="44"/>
                                        </p:tgtEl>
                                        <p:attrNameLst>
                                          <p:attrName>ppt_w</p:attrName>
                                        </p:attrNameLst>
                                      </p:cBhvr>
                                      <p:tavLst>
                                        <p:tav tm="0">
                                          <p:val>
                                            <p:fltVal val="0"/>
                                          </p:val>
                                        </p:tav>
                                        <p:tav tm="100000">
                                          <p:val>
                                            <p:strVal val="#ppt_w"/>
                                          </p:val>
                                        </p:tav>
                                      </p:tavLst>
                                    </p:anim>
                                    <p:anim calcmode="lin" valueType="num">
                                      <p:cBhvr>
                                        <p:cTn dur="500" fill="hold" id="83"/>
                                        <p:tgtEl>
                                          <p:spTgt spid="44"/>
                                        </p:tgtEl>
                                        <p:attrNameLst>
                                          <p:attrName>ppt_h</p:attrName>
                                        </p:attrNameLst>
                                      </p:cBhvr>
                                      <p:tavLst>
                                        <p:tav tm="0">
                                          <p:val>
                                            <p:fltVal val="0"/>
                                          </p:val>
                                        </p:tav>
                                        <p:tav tm="100000">
                                          <p:val>
                                            <p:strVal val="#ppt_h"/>
                                          </p:val>
                                        </p:tav>
                                      </p:tavLst>
                                    </p:anim>
                                    <p:animEffect filter="fade" transition="in">
                                      <p:cBhvr>
                                        <p:cTn dur="500" id="84"/>
                                        <p:tgtEl>
                                          <p:spTgt spid="44"/>
                                        </p:tgtEl>
                                      </p:cBhvr>
                                    </p:animEffect>
                                  </p:childTnLst>
                                </p:cTn>
                              </p:par>
                            </p:childTnLst>
                          </p:cTn>
                        </p:par>
                        <p:par>
                          <p:cTn fill="hold" id="85" nodeType="afterGroup">
                            <p:stCondLst>
                              <p:cond delay="2100"/>
                            </p:stCondLst>
                            <p:childTnLst>
                              <p:par>
                                <p:cTn fill="hold" grpId="0" id="86" nodeType="afterEffect" presetClass="entr" presetID="53" presetSubtype="0">
                                  <p:stCondLst>
                                    <p:cond delay="0"/>
                                  </p:stCondLst>
                                  <p:iterate type="lt">
                                    <p:tmPct val="20000"/>
                                  </p:iterate>
                                  <p:childTnLst>
                                    <p:set>
                                      <p:cBhvr>
                                        <p:cTn dur="1" fill="hold" id="87">
                                          <p:stCondLst>
                                            <p:cond delay="0"/>
                                          </p:stCondLst>
                                        </p:cTn>
                                        <p:tgtEl>
                                          <p:spTgt spid="49"/>
                                        </p:tgtEl>
                                        <p:attrNameLst>
                                          <p:attrName>style.visibility</p:attrName>
                                        </p:attrNameLst>
                                      </p:cBhvr>
                                      <p:to>
                                        <p:strVal val="visible"/>
                                      </p:to>
                                    </p:set>
                                    <p:anim calcmode="lin" valueType="num">
                                      <p:cBhvr>
                                        <p:cTn dur="500" fill="hold" id="88"/>
                                        <p:tgtEl>
                                          <p:spTgt spid="49"/>
                                        </p:tgtEl>
                                        <p:attrNameLst>
                                          <p:attrName>ppt_w</p:attrName>
                                        </p:attrNameLst>
                                      </p:cBhvr>
                                      <p:tavLst>
                                        <p:tav tm="0">
                                          <p:val>
                                            <p:fltVal val="0"/>
                                          </p:val>
                                        </p:tav>
                                        <p:tav tm="100000">
                                          <p:val>
                                            <p:strVal val="#ppt_w"/>
                                          </p:val>
                                        </p:tav>
                                      </p:tavLst>
                                    </p:anim>
                                    <p:anim calcmode="lin" valueType="num">
                                      <p:cBhvr>
                                        <p:cTn dur="500" fill="hold" id="89"/>
                                        <p:tgtEl>
                                          <p:spTgt spid="49"/>
                                        </p:tgtEl>
                                        <p:attrNameLst>
                                          <p:attrName>ppt_h</p:attrName>
                                        </p:attrNameLst>
                                      </p:cBhvr>
                                      <p:tavLst>
                                        <p:tav tm="0">
                                          <p:val>
                                            <p:fltVal val="0"/>
                                          </p:val>
                                        </p:tav>
                                        <p:tav tm="100000">
                                          <p:val>
                                            <p:strVal val="#ppt_h"/>
                                          </p:val>
                                        </p:tav>
                                      </p:tavLst>
                                    </p:anim>
                                    <p:animEffect filter="fade" transition="in">
                                      <p:cBhvr>
                                        <p:cTn dur="500" id="90"/>
                                        <p:tgtEl>
                                          <p:spTgt spid="49"/>
                                        </p:tgtEl>
                                      </p:cBhvr>
                                    </p:animEffect>
                                  </p:childTnLst>
                                </p:cTn>
                              </p:par>
                            </p:childTnLst>
                          </p:cTn>
                        </p:par>
                        <p:par>
                          <p:cTn fill="hold" id="91" nodeType="afterGroup">
                            <p:stCondLst>
                              <p:cond delay="2600"/>
                            </p:stCondLst>
                            <p:childTnLst>
                              <p:par>
                                <p:cTn fill="hold" grpId="0" id="92" nodeType="afterEffect" presetClass="entr" presetID="53" presetSubtype="0">
                                  <p:stCondLst>
                                    <p:cond delay="0"/>
                                  </p:stCondLst>
                                  <p:iterate type="lt">
                                    <p:tmPct val="20000"/>
                                  </p:iterate>
                                  <p:childTnLst>
                                    <p:set>
                                      <p:cBhvr>
                                        <p:cTn dur="1" fill="hold" id="93">
                                          <p:stCondLst>
                                            <p:cond delay="0"/>
                                          </p:stCondLst>
                                        </p:cTn>
                                        <p:tgtEl>
                                          <p:spTgt spid="50"/>
                                        </p:tgtEl>
                                        <p:attrNameLst>
                                          <p:attrName>style.visibility</p:attrName>
                                        </p:attrNameLst>
                                      </p:cBhvr>
                                      <p:to>
                                        <p:strVal val="visible"/>
                                      </p:to>
                                    </p:set>
                                    <p:anim calcmode="lin" valueType="num">
                                      <p:cBhvr>
                                        <p:cTn dur="500" fill="hold" id="94"/>
                                        <p:tgtEl>
                                          <p:spTgt spid="50"/>
                                        </p:tgtEl>
                                        <p:attrNameLst>
                                          <p:attrName>ppt_w</p:attrName>
                                        </p:attrNameLst>
                                      </p:cBhvr>
                                      <p:tavLst>
                                        <p:tav tm="0">
                                          <p:val>
                                            <p:fltVal val="0"/>
                                          </p:val>
                                        </p:tav>
                                        <p:tav tm="100000">
                                          <p:val>
                                            <p:strVal val="#ppt_w"/>
                                          </p:val>
                                        </p:tav>
                                      </p:tavLst>
                                    </p:anim>
                                    <p:anim calcmode="lin" valueType="num">
                                      <p:cBhvr>
                                        <p:cTn dur="500" fill="hold" id="95"/>
                                        <p:tgtEl>
                                          <p:spTgt spid="50"/>
                                        </p:tgtEl>
                                        <p:attrNameLst>
                                          <p:attrName>ppt_h</p:attrName>
                                        </p:attrNameLst>
                                      </p:cBhvr>
                                      <p:tavLst>
                                        <p:tav tm="0">
                                          <p:val>
                                            <p:fltVal val="0"/>
                                          </p:val>
                                        </p:tav>
                                        <p:tav tm="100000">
                                          <p:val>
                                            <p:strVal val="#ppt_h"/>
                                          </p:val>
                                        </p:tav>
                                      </p:tavLst>
                                    </p:anim>
                                    <p:animEffect filter="fade" transition="in">
                                      <p:cBhvr>
                                        <p:cTn dur="500" id="96"/>
                                        <p:tgtEl>
                                          <p:spTgt spid="50"/>
                                        </p:tgtEl>
                                      </p:cBhvr>
                                    </p:animEffect>
                                  </p:childTnLst>
                                </p:cTn>
                              </p:par>
                            </p:childTnLst>
                          </p:cTn>
                        </p:par>
                        <p:par>
                          <p:cTn fill="hold" id="97" nodeType="afterGroup">
                            <p:stCondLst>
                              <p:cond delay="3100"/>
                            </p:stCondLst>
                            <p:childTnLst>
                              <p:par>
                                <p:cTn fill="hold" grpId="0" id="98" nodeType="afterEffect" presetClass="entr" presetID="53" presetSubtype="0">
                                  <p:stCondLst>
                                    <p:cond delay="0"/>
                                  </p:stCondLst>
                                  <p:iterate type="lt">
                                    <p:tmPct val="20000"/>
                                  </p:iterate>
                                  <p:childTnLst>
                                    <p:set>
                                      <p:cBhvr>
                                        <p:cTn dur="1" fill="hold" id="99">
                                          <p:stCondLst>
                                            <p:cond delay="0"/>
                                          </p:stCondLst>
                                        </p:cTn>
                                        <p:tgtEl>
                                          <p:spTgt spid="51"/>
                                        </p:tgtEl>
                                        <p:attrNameLst>
                                          <p:attrName>style.visibility</p:attrName>
                                        </p:attrNameLst>
                                      </p:cBhvr>
                                      <p:to>
                                        <p:strVal val="visible"/>
                                      </p:to>
                                    </p:set>
                                    <p:anim calcmode="lin" valueType="num">
                                      <p:cBhvr>
                                        <p:cTn dur="500" fill="hold" id="100"/>
                                        <p:tgtEl>
                                          <p:spTgt spid="51"/>
                                        </p:tgtEl>
                                        <p:attrNameLst>
                                          <p:attrName>ppt_w</p:attrName>
                                        </p:attrNameLst>
                                      </p:cBhvr>
                                      <p:tavLst>
                                        <p:tav tm="0">
                                          <p:val>
                                            <p:fltVal val="0"/>
                                          </p:val>
                                        </p:tav>
                                        <p:tav tm="100000">
                                          <p:val>
                                            <p:strVal val="#ppt_w"/>
                                          </p:val>
                                        </p:tav>
                                      </p:tavLst>
                                    </p:anim>
                                    <p:anim calcmode="lin" valueType="num">
                                      <p:cBhvr>
                                        <p:cTn dur="500" fill="hold" id="101"/>
                                        <p:tgtEl>
                                          <p:spTgt spid="51"/>
                                        </p:tgtEl>
                                        <p:attrNameLst>
                                          <p:attrName>ppt_h</p:attrName>
                                        </p:attrNameLst>
                                      </p:cBhvr>
                                      <p:tavLst>
                                        <p:tav tm="0">
                                          <p:val>
                                            <p:fltVal val="0"/>
                                          </p:val>
                                        </p:tav>
                                        <p:tav tm="100000">
                                          <p:val>
                                            <p:strVal val="#ppt_h"/>
                                          </p:val>
                                        </p:tav>
                                      </p:tavLst>
                                    </p:anim>
                                    <p:animEffect filter="fade" transition="in">
                                      <p:cBhvr>
                                        <p:cTn dur="500" id="102"/>
                                        <p:tgtEl>
                                          <p:spTgt spid="51"/>
                                        </p:tgtEl>
                                      </p:cBhvr>
                                    </p:animEffect>
                                  </p:childTnLst>
                                </p:cTn>
                              </p:par>
                            </p:childTnLst>
                          </p:cTn>
                        </p:par>
                        <p:par>
                          <p:cTn fill="hold" id="103" nodeType="afterGroup">
                            <p:stCondLst>
                              <p:cond delay="3600"/>
                            </p:stCondLst>
                            <p:childTnLst>
                              <p:par>
                                <p:cTn fill="hold" grpId="0" id="104" nodeType="afterEffect" presetClass="entr" presetID="2" presetSubtype="2">
                                  <p:stCondLst>
                                    <p:cond delay="0"/>
                                  </p:stCondLst>
                                  <p:childTnLst>
                                    <p:set>
                                      <p:cBhvr>
                                        <p:cTn dur="1" fill="hold" id="105">
                                          <p:stCondLst>
                                            <p:cond delay="0"/>
                                          </p:stCondLst>
                                        </p:cTn>
                                        <p:tgtEl>
                                          <p:spTgt spid="53"/>
                                        </p:tgtEl>
                                        <p:attrNameLst>
                                          <p:attrName>style.visibility</p:attrName>
                                        </p:attrNameLst>
                                      </p:cBhvr>
                                      <p:to>
                                        <p:strVal val="visible"/>
                                      </p:to>
                                    </p:set>
                                    <p:anim calcmode="lin" valueType="num">
                                      <p:cBhvr additive="base">
                                        <p:cTn dur="300" fill="hold" id="106"/>
                                        <p:tgtEl>
                                          <p:spTgt spid="53"/>
                                        </p:tgtEl>
                                        <p:attrNameLst>
                                          <p:attrName>ppt_x</p:attrName>
                                        </p:attrNameLst>
                                      </p:cBhvr>
                                      <p:tavLst>
                                        <p:tav tm="0">
                                          <p:val>
                                            <p:strVal val="1+#ppt_w/2"/>
                                          </p:val>
                                        </p:tav>
                                        <p:tav tm="100000">
                                          <p:val>
                                            <p:strVal val="#ppt_x"/>
                                          </p:val>
                                        </p:tav>
                                      </p:tavLst>
                                    </p:anim>
                                    <p:anim calcmode="lin" valueType="num">
                                      <p:cBhvr additive="base">
                                        <p:cTn dur="300" fill="hold" id="107"/>
                                        <p:tgtEl>
                                          <p:spTgt spid="53"/>
                                        </p:tgtEl>
                                        <p:attrNameLst>
                                          <p:attrName>ppt_y</p:attrName>
                                        </p:attrNameLst>
                                      </p:cBhvr>
                                      <p:tavLst>
                                        <p:tav tm="0">
                                          <p:val>
                                            <p:strVal val="#ppt_y"/>
                                          </p:val>
                                        </p:tav>
                                        <p:tav tm="100000">
                                          <p:val>
                                            <p:strVal val="#ppt_y"/>
                                          </p:val>
                                        </p:tav>
                                      </p:tavLst>
                                    </p:anim>
                                  </p:childTnLst>
                                </p:cTn>
                              </p:par>
                            </p:childTnLst>
                          </p:cTn>
                        </p:par>
                        <p:par>
                          <p:cTn fill="hold" id="108" nodeType="afterGroup">
                            <p:stCondLst>
                              <p:cond delay="3900"/>
                            </p:stCondLst>
                            <p:childTnLst>
                              <p:par>
                                <p:cTn fill="hold" grpId="0" id="109" nodeType="afterEffect" presetClass="entr" presetID="2" presetSubtype="2">
                                  <p:stCondLst>
                                    <p:cond delay="0"/>
                                  </p:stCondLst>
                                  <p:childTnLst>
                                    <p:set>
                                      <p:cBhvr>
                                        <p:cTn dur="1" fill="hold" id="110">
                                          <p:stCondLst>
                                            <p:cond delay="0"/>
                                          </p:stCondLst>
                                        </p:cTn>
                                        <p:tgtEl>
                                          <p:spTgt spid="52"/>
                                        </p:tgtEl>
                                        <p:attrNameLst>
                                          <p:attrName>style.visibility</p:attrName>
                                        </p:attrNameLst>
                                      </p:cBhvr>
                                      <p:to>
                                        <p:strVal val="visible"/>
                                      </p:to>
                                    </p:set>
                                    <p:anim calcmode="lin" valueType="num">
                                      <p:cBhvr additive="base">
                                        <p:cTn dur="300" fill="hold" id="111"/>
                                        <p:tgtEl>
                                          <p:spTgt spid="52"/>
                                        </p:tgtEl>
                                        <p:attrNameLst>
                                          <p:attrName>ppt_x</p:attrName>
                                        </p:attrNameLst>
                                      </p:cBhvr>
                                      <p:tavLst>
                                        <p:tav tm="0">
                                          <p:val>
                                            <p:strVal val="1+#ppt_w/2"/>
                                          </p:val>
                                        </p:tav>
                                        <p:tav tm="100000">
                                          <p:val>
                                            <p:strVal val="#ppt_x"/>
                                          </p:val>
                                        </p:tav>
                                      </p:tavLst>
                                    </p:anim>
                                    <p:anim calcmode="lin" valueType="num">
                                      <p:cBhvr additive="base">
                                        <p:cTn dur="300" fill="hold" id="112"/>
                                        <p:tgtEl>
                                          <p:spTgt spid="52"/>
                                        </p:tgtEl>
                                        <p:attrNameLst>
                                          <p:attrName>ppt_y</p:attrName>
                                        </p:attrNameLst>
                                      </p:cBhvr>
                                      <p:tavLst>
                                        <p:tav tm="0">
                                          <p:val>
                                            <p:strVal val="#ppt_y"/>
                                          </p:val>
                                        </p:tav>
                                        <p:tav tm="100000">
                                          <p:val>
                                            <p:strVal val="#ppt_y"/>
                                          </p:val>
                                        </p:tav>
                                      </p:tavLst>
                                    </p:anim>
                                  </p:childTnLst>
                                </p:cTn>
                              </p:par>
                              <p:par>
                                <p:cTn fill="hold" grpId="0" id="113" nodeType="withEffect" presetClass="entr" presetID="53" presetSubtype="0">
                                  <p:stCondLst>
                                    <p:cond delay="0"/>
                                  </p:stCondLst>
                                  <p:iterate type="lt">
                                    <p:tmPct val="20000"/>
                                  </p:iterate>
                                  <p:childTnLst>
                                    <p:set>
                                      <p:cBhvr>
                                        <p:cTn dur="1" fill="hold" id="114">
                                          <p:stCondLst>
                                            <p:cond delay="0"/>
                                          </p:stCondLst>
                                        </p:cTn>
                                        <p:tgtEl>
                                          <p:spTgt spid="57"/>
                                        </p:tgtEl>
                                        <p:attrNameLst>
                                          <p:attrName>style.visibility</p:attrName>
                                        </p:attrNameLst>
                                      </p:cBhvr>
                                      <p:to>
                                        <p:strVal val="visible"/>
                                      </p:to>
                                    </p:set>
                                    <p:anim calcmode="lin" valueType="num">
                                      <p:cBhvr>
                                        <p:cTn dur="500" fill="hold" id="115"/>
                                        <p:tgtEl>
                                          <p:spTgt spid="57"/>
                                        </p:tgtEl>
                                        <p:attrNameLst>
                                          <p:attrName>ppt_w</p:attrName>
                                        </p:attrNameLst>
                                      </p:cBhvr>
                                      <p:tavLst>
                                        <p:tav tm="0">
                                          <p:val>
                                            <p:fltVal val="0"/>
                                          </p:val>
                                        </p:tav>
                                        <p:tav tm="100000">
                                          <p:val>
                                            <p:strVal val="#ppt_w"/>
                                          </p:val>
                                        </p:tav>
                                      </p:tavLst>
                                    </p:anim>
                                    <p:anim calcmode="lin" valueType="num">
                                      <p:cBhvr>
                                        <p:cTn dur="500" fill="hold" id="116"/>
                                        <p:tgtEl>
                                          <p:spTgt spid="57"/>
                                        </p:tgtEl>
                                        <p:attrNameLst>
                                          <p:attrName>ppt_h</p:attrName>
                                        </p:attrNameLst>
                                      </p:cBhvr>
                                      <p:tavLst>
                                        <p:tav tm="0">
                                          <p:val>
                                            <p:fltVal val="0"/>
                                          </p:val>
                                        </p:tav>
                                        <p:tav tm="100000">
                                          <p:val>
                                            <p:strVal val="#ppt_h"/>
                                          </p:val>
                                        </p:tav>
                                      </p:tavLst>
                                    </p:anim>
                                    <p:animEffect filter="fade" transition="in">
                                      <p:cBhvr>
                                        <p:cTn dur="500" id="117"/>
                                        <p:tgtEl>
                                          <p:spTgt spid="57"/>
                                        </p:tgtEl>
                                      </p:cBhvr>
                                    </p:animEffect>
                                  </p:childTnLst>
                                </p:cTn>
                              </p:par>
                            </p:childTnLst>
                          </p:cTn>
                        </p:par>
                        <p:par>
                          <p:cTn fill="hold" id="118" nodeType="afterGroup">
                            <p:stCondLst>
                              <p:cond delay="4400"/>
                            </p:stCondLst>
                            <p:childTnLst>
                              <p:par>
                                <p:cTn fill="hold" grpId="0" id="119" nodeType="afterEffect" presetClass="entr" presetID="22" presetSubtype="8">
                                  <p:stCondLst>
                                    <p:cond delay="0"/>
                                  </p:stCondLst>
                                  <p:childTnLst>
                                    <p:set>
                                      <p:cBhvr>
                                        <p:cTn dur="1" fill="hold" id="120">
                                          <p:stCondLst>
                                            <p:cond delay="0"/>
                                          </p:stCondLst>
                                        </p:cTn>
                                        <p:tgtEl>
                                          <p:spTgt spid="58"/>
                                        </p:tgtEl>
                                        <p:attrNameLst>
                                          <p:attrName>style.visibility</p:attrName>
                                        </p:attrNameLst>
                                      </p:cBhvr>
                                      <p:to>
                                        <p:strVal val="visible"/>
                                      </p:to>
                                    </p:set>
                                    <p:animEffect filter="wipe(left)" transition="in">
                                      <p:cBhvr>
                                        <p:cTn dur="500" id="121"/>
                                        <p:tgtEl>
                                          <p:spTgt spid="58"/>
                                        </p:tgtEl>
                                      </p:cBhvr>
                                    </p:animEffect>
                                  </p:childTnLst>
                                </p:cTn>
                              </p:par>
                            </p:childTnLst>
                          </p:cTn>
                        </p:par>
                        <p:par>
                          <p:cTn fill="hold" id="122" nodeType="afterGroup">
                            <p:stCondLst>
                              <p:cond delay="4900"/>
                            </p:stCondLst>
                            <p:childTnLst>
                              <p:par>
                                <p:cTn fill="hold" grpId="0" id="123" nodeType="afterEffect" presetClass="entr" presetID="22" presetSubtype="8">
                                  <p:stCondLst>
                                    <p:cond delay="0"/>
                                  </p:stCondLst>
                                  <p:childTnLst>
                                    <p:set>
                                      <p:cBhvr>
                                        <p:cTn dur="1" fill="hold" id="124">
                                          <p:stCondLst>
                                            <p:cond delay="0"/>
                                          </p:stCondLst>
                                        </p:cTn>
                                        <p:tgtEl>
                                          <p:spTgt spid="61"/>
                                        </p:tgtEl>
                                        <p:attrNameLst>
                                          <p:attrName>style.visibility</p:attrName>
                                        </p:attrNameLst>
                                      </p:cBhvr>
                                      <p:to>
                                        <p:strVal val="visible"/>
                                      </p:to>
                                    </p:set>
                                    <p:animEffect filter="wipe(left)" transition="in">
                                      <p:cBhvr>
                                        <p:cTn dur="500" id="125"/>
                                        <p:tgtEl>
                                          <p:spTgt spid="61"/>
                                        </p:tgtEl>
                                      </p:cBhvr>
                                    </p:animEffect>
                                  </p:childTnLst>
                                </p:cTn>
                              </p:par>
                            </p:childTnLst>
                          </p:cTn>
                        </p:par>
                        <p:par>
                          <p:cTn fill="hold" id="126" nodeType="afterGroup">
                            <p:stCondLst>
                              <p:cond delay="5400"/>
                            </p:stCondLst>
                            <p:childTnLst>
                              <p:par>
                                <p:cTn fill="hold" grpId="0" id="127" nodeType="afterEffect" presetClass="entr" presetID="53" presetSubtype="0">
                                  <p:stCondLst>
                                    <p:cond delay="0"/>
                                  </p:stCondLst>
                                  <p:childTnLst>
                                    <p:set>
                                      <p:cBhvr>
                                        <p:cTn dur="1" fill="hold" id="128">
                                          <p:stCondLst>
                                            <p:cond delay="0"/>
                                          </p:stCondLst>
                                        </p:cTn>
                                        <p:tgtEl>
                                          <p:spTgt spid="59"/>
                                        </p:tgtEl>
                                        <p:attrNameLst>
                                          <p:attrName>style.visibility</p:attrName>
                                        </p:attrNameLst>
                                      </p:cBhvr>
                                      <p:to>
                                        <p:strVal val="visible"/>
                                      </p:to>
                                    </p:set>
                                    <p:anim calcmode="lin" valueType="num">
                                      <p:cBhvr>
                                        <p:cTn dur="300" fill="hold" id="129"/>
                                        <p:tgtEl>
                                          <p:spTgt spid="59"/>
                                        </p:tgtEl>
                                        <p:attrNameLst>
                                          <p:attrName>ppt_w</p:attrName>
                                        </p:attrNameLst>
                                      </p:cBhvr>
                                      <p:tavLst>
                                        <p:tav tm="0">
                                          <p:val>
                                            <p:fltVal val="0"/>
                                          </p:val>
                                        </p:tav>
                                        <p:tav tm="100000">
                                          <p:val>
                                            <p:strVal val="#ppt_w"/>
                                          </p:val>
                                        </p:tav>
                                      </p:tavLst>
                                    </p:anim>
                                    <p:anim calcmode="lin" valueType="num">
                                      <p:cBhvr>
                                        <p:cTn dur="300" fill="hold" id="130"/>
                                        <p:tgtEl>
                                          <p:spTgt spid="59"/>
                                        </p:tgtEl>
                                        <p:attrNameLst>
                                          <p:attrName>ppt_h</p:attrName>
                                        </p:attrNameLst>
                                      </p:cBhvr>
                                      <p:tavLst>
                                        <p:tav tm="0">
                                          <p:val>
                                            <p:fltVal val="0"/>
                                          </p:val>
                                        </p:tav>
                                        <p:tav tm="100000">
                                          <p:val>
                                            <p:strVal val="#ppt_h"/>
                                          </p:val>
                                        </p:tav>
                                      </p:tavLst>
                                    </p:anim>
                                    <p:animEffect filter="fade" transition="in">
                                      <p:cBhvr>
                                        <p:cTn dur="300" id="131"/>
                                        <p:tgtEl>
                                          <p:spTgt spid="59"/>
                                        </p:tgtEl>
                                      </p:cBhvr>
                                    </p:animEffect>
                                  </p:childTnLst>
                                </p:cTn>
                              </p:par>
                            </p:childTnLst>
                          </p:cTn>
                        </p:par>
                        <p:par>
                          <p:cTn fill="hold" id="132" nodeType="afterGroup">
                            <p:stCondLst>
                              <p:cond delay="5700"/>
                            </p:stCondLst>
                            <p:childTnLst>
                              <p:par>
                                <p:cTn fill="hold" grpId="0" id="133" nodeType="afterEffect" presetClass="entr" presetID="22" presetSubtype="8">
                                  <p:stCondLst>
                                    <p:cond delay="0"/>
                                  </p:stCondLst>
                                  <p:childTnLst>
                                    <p:set>
                                      <p:cBhvr>
                                        <p:cTn dur="1" fill="hold" id="134">
                                          <p:stCondLst>
                                            <p:cond delay="0"/>
                                          </p:stCondLst>
                                        </p:cTn>
                                        <p:tgtEl>
                                          <p:spTgt spid="62"/>
                                        </p:tgtEl>
                                        <p:attrNameLst>
                                          <p:attrName>style.visibility</p:attrName>
                                        </p:attrNameLst>
                                      </p:cBhvr>
                                      <p:to>
                                        <p:strVal val="visible"/>
                                      </p:to>
                                    </p:set>
                                    <p:animEffect filter="wipe(left)" transition="in">
                                      <p:cBhvr>
                                        <p:cTn dur="500" id="135"/>
                                        <p:tgtEl>
                                          <p:spTgt spid="62"/>
                                        </p:tgtEl>
                                      </p:cBhvr>
                                    </p:animEffect>
                                  </p:childTnLst>
                                </p:cTn>
                              </p:par>
                            </p:childTnLst>
                          </p:cTn>
                        </p:par>
                        <p:par>
                          <p:cTn fill="hold" id="136" nodeType="afterGroup">
                            <p:stCondLst>
                              <p:cond delay="6200"/>
                            </p:stCondLst>
                            <p:childTnLst>
                              <p:par>
                                <p:cTn fill="hold" grpId="0" id="137" nodeType="afterEffect" presetClass="entr" presetID="53" presetSubtype="0">
                                  <p:stCondLst>
                                    <p:cond delay="0"/>
                                  </p:stCondLst>
                                  <p:childTnLst>
                                    <p:set>
                                      <p:cBhvr>
                                        <p:cTn dur="1" fill="hold" id="138">
                                          <p:stCondLst>
                                            <p:cond delay="0"/>
                                          </p:stCondLst>
                                        </p:cTn>
                                        <p:tgtEl>
                                          <p:spTgt spid="60"/>
                                        </p:tgtEl>
                                        <p:attrNameLst>
                                          <p:attrName>style.visibility</p:attrName>
                                        </p:attrNameLst>
                                      </p:cBhvr>
                                      <p:to>
                                        <p:strVal val="visible"/>
                                      </p:to>
                                    </p:set>
                                    <p:anim calcmode="lin" valueType="num">
                                      <p:cBhvr>
                                        <p:cTn dur="300" fill="hold" id="139"/>
                                        <p:tgtEl>
                                          <p:spTgt spid="60"/>
                                        </p:tgtEl>
                                        <p:attrNameLst>
                                          <p:attrName>ppt_w</p:attrName>
                                        </p:attrNameLst>
                                      </p:cBhvr>
                                      <p:tavLst>
                                        <p:tav tm="0">
                                          <p:val>
                                            <p:fltVal val="0"/>
                                          </p:val>
                                        </p:tav>
                                        <p:tav tm="100000">
                                          <p:val>
                                            <p:strVal val="#ppt_w"/>
                                          </p:val>
                                        </p:tav>
                                      </p:tavLst>
                                    </p:anim>
                                    <p:anim calcmode="lin" valueType="num">
                                      <p:cBhvr>
                                        <p:cTn dur="300" fill="hold" id="140"/>
                                        <p:tgtEl>
                                          <p:spTgt spid="60"/>
                                        </p:tgtEl>
                                        <p:attrNameLst>
                                          <p:attrName>ppt_h</p:attrName>
                                        </p:attrNameLst>
                                      </p:cBhvr>
                                      <p:tavLst>
                                        <p:tav tm="0">
                                          <p:val>
                                            <p:fltVal val="0"/>
                                          </p:val>
                                        </p:tav>
                                        <p:tav tm="100000">
                                          <p:val>
                                            <p:strVal val="#ppt_h"/>
                                          </p:val>
                                        </p:tav>
                                      </p:tavLst>
                                    </p:anim>
                                    <p:animEffect filter="fade" transition="in">
                                      <p:cBhvr>
                                        <p:cTn dur="300" id="141"/>
                                        <p:tgtEl>
                                          <p:spTgt spid="60"/>
                                        </p:tgtEl>
                                      </p:cBhvr>
                                    </p:animEffect>
                                  </p:childTnLst>
                                </p:cTn>
                              </p:par>
                            </p:childTnLst>
                          </p:cTn>
                        </p:par>
                        <p:par>
                          <p:cTn fill="hold" id="142" nodeType="afterGroup">
                            <p:stCondLst>
                              <p:cond delay="6500"/>
                            </p:stCondLst>
                            <p:childTnLst>
                              <p:par>
                                <p:cTn fill="hold" grpId="0" id="143" nodeType="afterEffect" presetClass="entr" presetID="53" presetSubtype="0">
                                  <p:stCondLst>
                                    <p:cond delay="0"/>
                                  </p:stCondLst>
                                  <p:childTnLst>
                                    <p:set>
                                      <p:cBhvr>
                                        <p:cTn dur="1" fill="hold" id="144">
                                          <p:stCondLst>
                                            <p:cond delay="0"/>
                                          </p:stCondLst>
                                        </p:cTn>
                                        <p:tgtEl>
                                          <p:spTgt spid="63"/>
                                        </p:tgtEl>
                                        <p:attrNameLst>
                                          <p:attrName>style.visibility</p:attrName>
                                        </p:attrNameLst>
                                      </p:cBhvr>
                                      <p:to>
                                        <p:strVal val="visible"/>
                                      </p:to>
                                    </p:set>
                                    <p:anim calcmode="lin" valueType="num">
                                      <p:cBhvr>
                                        <p:cTn dur="300" fill="hold" id="145"/>
                                        <p:tgtEl>
                                          <p:spTgt spid="63"/>
                                        </p:tgtEl>
                                        <p:attrNameLst>
                                          <p:attrName>ppt_w</p:attrName>
                                        </p:attrNameLst>
                                      </p:cBhvr>
                                      <p:tavLst>
                                        <p:tav tm="0">
                                          <p:val>
                                            <p:fltVal val="0"/>
                                          </p:val>
                                        </p:tav>
                                        <p:tav tm="100000">
                                          <p:val>
                                            <p:strVal val="#ppt_w"/>
                                          </p:val>
                                        </p:tav>
                                      </p:tavLst>
                                    </p:anim>
                                    <p:anim calcmode="lin" valueType="num">
                                      <p:cBhvr>
                                        <p:cTn dur="300" fill="hold" id="146"/>
                                        <p:tgtEl>
                                          <p:spTgt spid="63"/>
                                        </p:tgtEl>
                                        <p:attrNameLst>
                                          <p:attrName>ppt_h</p:attrName>
                                        </p:attrNameLst>
                                      </p:cBhvr>
                                      <p:tavLst>
                                        <p:tav tm="0">
                                          <p:val>
                                            <p:fltVal val="0"/>
                                          </p:val>
                                        </p:tav>
                                        <p:tav tm="100000">
                                          <p:val>
                                            <p:strVal val="#ppt_h"/>
                                          </p:val>
                                        </p:tav>
                                      </p:tavLst>
                                    </p:anim>
                                    <p:animEffect filter="fade" transition="in">
                                      <p:cBhvr>
                                        <p:cTn dur="300" id="147"/>
                                        <p:tgtEl>
                                          <p:spTgt spid="63"/>
                                        </p:tgtEl>
                                      </p:cBhvr>
                                    </p:animEffect>
                                  </p:childTnLst>
                                </p:cTn>
                              </p:par>
                            </p:childTnLst>
                          </p:cTn>
                        </p:par>
                        <p:par>
                          <p:cTn fill="hold" id="148" nodeType="afterGroup">
                            <p:stCondLst>
                              <p:cond delay="6800"/>
                            </p:stCondLst>
                            <p:childTnLst>
                              <p:par>
                                <p:cTn fill="hold" grpId="0" id="149" nodeType="afterEffect" presetClass="entr" presetID="53" presetSubtype="0">
                                  <p:stCondLst>
                                    <p:cond delay="0"/>
                                  </p:stCondLst>
                                  <p:childTnLst>
                                    <p:set>
                                      <p:cBhvr>
                                        <p:cTn dur="1" fill="hold" id="150">
                                          <p:stCondLst>
                                            <p:cond delay="0"/>
                                          </p:stCondLst>
                                        </p:cTn>
                                        <p:tgtEl>
                                          <p:spTgt spid="64"/>
                                        </p:tgtEl>
                                        <p:attrNameLst>
                                          <p:attrName>style.visibility</p:attrName>
                                        </p:attrNameLst>
                                      </p:cBhvr>
                                      <p:to>
                                        <p:strVal val="visible"/>
                                      </p:to>
                                    </p:set>
                                    <p:anim calcmode="lin" valueType="num">
                                      <p:cBhvr>
                                        <p:cTn dur="300" fill="hold" id="151"/>
                                        <p:tgtEl>
                                          <p:spTgt spid="64"/>
                                        </p:tgtEl>
                                        <p:attrNameLst>
                                          <p:attrName>ppt_w</p:attrName>
                                        </p:attrNameLst>
                                      </p:cBhvr>
                                      <p:tavLst>
                                        <p:tav tm="0">
                                          <p:val>
                                            <p:fltVal val="0"/>
                                          </p:val>
                                        </p:tav>
                                        <p:tav tm="100000">
                                          <p:val>
                                            <p:strVal val="#ppt_w"/>
                                          </p:val>
                                        </p:tav>
                                      </p:tavLst>
                                    </p:anim>
                                    <p:anim calcmode="lin" valueType="num">
                                      <p:cBhvr>
                                        <p:cTn dur="300" fill="hold" id="152"/>
                                        <p:tgtEl>
                                          <p:spTgt spid="64"/>
                                        </p:tgtEl>
                                        <p:attrNameLst>
                                          <p:attrName>ppt_h</p:attrName>
                                        </p:attrNameLst>
                                      </p:cBhvr>
                                      <p:tavLst>
                                        <p:tav tm="0">
                                          <p:val>
                                            <p:fltVal val="0"/>
                                          </p:val>
                                        </p:tav>
                                        <p:tav tm="100000">
                                          <p:val>
                                            <p:strVal val="#ppt_h"/>
                                          </p:val>
                                        </p:tav>
                                      </p:tavLst>
                                    </p:anim>
                                    <p:animEffect filter="fade" transition="in">
                                      <p:cBhvr>
                                        <p:cTn dur="300" id="153"/>
                                        <p:tgtEl>
                                          <p:spTgt spid="64"/>
                                        </p:tgtEl>
                                      </p:cBhvr>
                                    </p:animEffect>
                                  </p:childTnLst>
                                </p:cTn>
                              </p:par>
                            </p:childTnLst>
                          </p:cTn>
                        </p:par>
                        <p:par>
                          <p:cTn fill="hold" id="154" nodeType="afterGroup">
                            <p:stCondLst>
                              <p:cond delay="7100"/>
                            </p:stCondLst>
                            <p:childTnLst>
                              <p:par>
                                <p:cTn fill="hold" grpId="0" id="155" nodeType="afterEffect" presetClass="entr" presetID="53" presetSubtype="0">
                                  <p:stCondLst>
                                    <p:cond delay="0"/>
                                  </p:stCondLst>
                                  <p:childTnLst>
                                    <p:set>
                                      <p:cBhvr>
                                        <p:cTn dur="1" fill="hold" id="156">
                                          <p:stCondLst>
                                            <p:cond delay="0"/>
                                          </p:stCondLst>
                                        </p:cTn>
                                        <p:tgtEl>
                                          <p:spTgt spid="65"/>
                                        </p:tgtEl>
                                        <p:attrNameLst>
                                          <p:attrName>style.visibility</p:attrName>
                                        </p:attrNameLst>
                                      </p:cBhvr>
                                      <p:to>
                                        <p:strVal val="visible"/>
                                      </p:to>
                                    </p:set>
                                    <p:anim calcmode="lin" valueType="num">
                                      <p:cBhvr>
                                        <p:cTn dur="300" fill="hold" id="157"/>
                                        <p:tgtEl>
                                          <p:spTgt spid="65"/>
                                        </p:tgtEl>
                                        <p:attrNameLst>
                                          <p:attrName>ppt_w</p:attrName>
                                        </p:attrNameLst>
                                      </p:cBhvr>
                                      <p:tavLst>
                                        <p:tav tm="0">
                                          <p:val>
                                            <p:fltVal val="0"/>
                                          </p:val>
                                        </p:tav>
                                        <p:tav tm="100000">
                                          <p:val>
                                            <p:strVal val="#ppt_w"/>
                                          </p:val>
                                        </p:tav>
                                      </p:tavLst>
                                    </p:anim>
                                    <p:anim calcmode="lin" valueType="num">
                                      <p:cBhvr>
                                        <p:cTn dur="300" fill="hold" id="158"/>
                                        <p:tgtEl>
                                          <p:spTgt spid="65"/>
                                        </p:tgtEl>
                                        <p:attrNameLst>
                                          <p:attrName>ppt_h</p:attrName>
                                        </p:attrNameLst>
                                      </p:cBhvr>
                                      <p:tavLst>
                                        <p:tav tm="0">
                                          <p:val>
                                            <p:fltVal val="0"/>
                                          </p:val>
                                        </p:tav>
                                        <p:tav tm="100000">
                                          <p:val>
                                            <p:strVal val="#ppt_h"/>
                                          </p:val>
                                        </p:tav>
                                      </p:tavLst>
                                    </p:anim>
                                    <p:animEffect filter="fade" transition="in">
                                      <p:cBhvr>
                                        <p:cTn dur="300" id="159"/>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29"/>
      <p:bldP grpId="0" spid="30"/>
      <p:bldP grpId="0" spid="31"/>
      <p:bldP grpId="0" spid="44"/>
      <p:bldP grpId="0" spid="45"/>
      <p:bldP grpId="0" spid="46"/>
      <p:bldP grpId="0" spid="47"/>
      <p:bldP grpId="0" spid="48"/>
      <p:bldP grpId="0" spid="49"/>
      <p:bldP grpId="0" spid="50"/>
      <p:bldP grpId="0" spid="51"/>
      <p:bldP grpId="0" spid="52"/>
      <p:bldP grpId="0" spid="53"/>
      <p:bldP grpId="0" spid="57"/>
      <p:bldP grpId="0" spid="58"/>
      <p:bldP grpId="0" spid="59"/>
      <p:bldP grpId="0" spid="60"/>
      <p:bldP grpId="0" spid="61"/>
      <p:bldP grpId="0" spid="62"/>
      <p:bldP grpId="0" spid="63"/>
      <p:bldP grpId="0" spid="64"/>
      <p:bldP grpId="0" spid="6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6724960" y="2929505"/>
            <a:ext cx="2621280" cy="822960"/>
          </a:xfrm>
          <a:prstGeom prst="rect">
            <a:avLst/>
          </a:prstGeom>
          <a:noFill/>
        </p:spPr>
        <p:txBody>
          <a:bodyPr rtlCol="0" wrap="none">
            <a:spAutoFit/>
          </a:bodyPr>
          <a:lstStyle/>
          <a:p>
            <a:pPr algn="ctr"/>
            <a:r>
              <a:rPr altLang="en-US" lang="zh-CN" smtClean="0" sz="4800">
                <a:solidFill>
                  <a:srgbClr val="2A3246"/>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项目展示</a:t>
            </a:r>
          </a:p>
        </p:txBody>
      </p:sp>
      <p:sp>
        <p:nvSpPr>
          <p:cNvPr id="17" name="文本框 16"/>
          <p:cNvSpPr txBox="1"/>
          <p:nvPr/>
        </p:nvSpPr>
        <p:spPr>
          <a:xfrm>
            <a:off x="5115683" y="3809772"/>
            <a:ext cx="5839834" cy="457200"/>
          </a:xfrm>
          <a:prstGeom prst="rect">
            <a:avLst/>
          </a:prstGeom>
          <a:noFill/>
        </p:spPr>
        <p:txBody>
          <a:bodyPr rtlCol="0" wrap="square">
            <a:spAutoFit/>
          </a:bodyPr>
          <a:lstStyle/>
          <a:p>
            <a:pPr algn="ctr">
              <a:lnSpc>
                <a:spcPct val="120000"/>
              </a:lnSpc>
            </a:pPr>
            <a:r>
              <a:rPr altLang="zh-CN" lang="en-US" smtClean="0" sz="1000">
                <a:solidFill>
                  <a:schemeClr val="bg1">
                    <a:lumMod val="65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Personnel Business Recruitment Talents raining Elite Management Training TemplaRecruiTraining anagening Template</a:t>
            </a:r>
          </a:p>
        </p:txBody>
      </p:sp>
      <p:sp>
        <p:nvSpPr>
          <p:cNvPr id="18" name="等腰三角形 17"/>
          <p:cNvSpPr/>
          <p:nvPr/>
        </p:nvSpPr>
        <p:spPr>
          <a:xfrm rot="10800000">
            <a:off x="1775848" y="2449866"/>
            <a:ext cx="2609342" cy="2431466"/>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a:off x="2091766" y="3712376"/>
            <a:ext cx="1053605" cy="981782"/>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39964" y="2898264"/>
            <a:ext cx="1075055" cy="1005840"/>
          </a:xfrm>
          <a:prstGeom prst="rect">
            <a:avLst/>
          </a:prstGeom>
          <a:noFill/>
        </p:spPr>
        <p:txBody>
          <a:bodyPr rtlCol="0" wrap="none">
            <a:spAutoFit/>
          </a:bodyPr>
          <a:lstStyle/>
          <a:p>
            <a:pPr algn="ctr"/>
            <a:r>
              <a:rPr altLang="zh-CN" lang="en-US" smtClean="0" sz="6000">
                <a:solidFill>
                  <a:schemeClr val="bg1"/>
                </a:solidFill>
                <a:effectLst>
                  <a:outerShdw algn="tl" blurRad="25400" dir="2700000" dist="25400">
                    <a:srgbClr val="000000">
                      <a:alpha val="20000"/>
                    </a:srgbClr>
                  </a:outerShdw>
                </a:effectLst>
                <a:latin charset="-122" panose="020b0500000000000000" pitchFamily="34" typeface="思源黑体"/>
              </a:rPr>
              <a:t>03</a:t>
            </a:r>
          </a:p>
        </p:txBody>
      </p:sp>
      <p:sp>
        <p:nvSpPr>
          <p:cNvPr id="37" name="文本框 36"/>
          <p:cNvSpPr txBox="1"/>
          <p:nvPr/>
        </p:nvSpPr>
        <p:spPr>
          <a:xfrm>
            <a:off x="2618312" y="2618826"/>
            <a:ext cx="914240" cy="365760"/>
          </a:xfrm>
          <a:prstGeom prst="rect">
            <a:avLst/>
          </a:prstGeom>
          <a:noFill/>
        </p:spPr>
        <p:txBody>
          <a:bodyPr rtlCol="0" wrap="square">
            <a:spAutoFit/>
          </a:bodyPr>
          <a:lstStyle/>
          <a:p>
            <a:pPr algn="dist"/>
            <a:r>
              <a:rPr altLang="zh-CN" lang="en-US" smtClean="0">
                <a:solidFill>
                  <a:schemeClr val="bg1"/>
                </a:solidFill>
                <a:effectLst>
                  <a:outerShdw algn="tl" blurRad="25400" dir="2700000" dist="25400">
                    <a:srgbClr val="000000">
                      <a:alpha val="20000"/>
                    </a:srgbClr>
                  </a:outerShdw>
                </a:effectLst>
                <a:latin charset="-122" panose="020b0500000000000000" pitchFamily="34" typeface="思源黑体"/>
              </a:rPr>
              <a:t>PART</a:t>
            </a:r>
          </a:p>
        </p:txBody>
      </p:sp>
      <p:sp>
        <p:nvSpPr>
          <p:cNvPr id="38" name="等腰三角形 37"/>
          <p:cNvSpPr/>
          <p:nvPr/>
        </p:nvSpPr>
        <p:spPr>
          <a:xfrm>
            <a:off x="3649416" y="2165938"/>
            <a:ext cx="552596" cy="514927"/>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40" name="等腰三角形 39"/>
          <p:cNvSpPr/>
          <p:nvPr/>
        </p:nvSpPr>
        <p:spPr>
          <a:xfrm rot="10800000">
            <a:off x="3607662" y="4878194"/>
            <a:ext cx="308065" cy="287065"/>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p:nvPr/>
        </p:nvCxnSpPr>
        <p:spPr>
          <a:xfrm>
            <a:off x="7851116" y="4646032"/>
            <a:ext cx="368968" cy="0"/>
          </a:xfrm>
          <a:prstGeom prst="line">
            <a:avLst/>
          </a:prstGeom>
          <a:ln w="38100">
            <a:solidFill>
              <a:srgbClr val="BA8F2D"/>
            </a:solidFill>
          </a:ln>
          <a:effectLst>
            <a:outerShdw algn="tl" blurRad="254000" dir="2700000" dist="635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51272915"/>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0" id="10" nodeType="withEffect" presetClass="entr" presetID="2" presetSubtype="12">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500" fill="hold" id="12"/>
                                        <p:tgtEl>
                                          <p:spTgt spid="19"/>
                                        </p:tgtEl>
                                        <p:attrNameLst>
                                          <p:attrName>ppt_x</p:attrName>
                                        </p:attrNameLst>
                                      </p:cBhvr>
                                      <p:tavLst>
                                        <p:tav tm="0">
                                          <p:val>
                                            <p:strVal val="0-#ppt_w/2"/>
                                          </p:val>
                                        </p:tav>
                                        <p:tav tm="100000">
                                          <p:val>
                                            <p:strVal val="#ppt_x"/>
                                          </p:val>
                                        </p:tav>
                                      </p:tavLst>
                                    </p:anim>
                                    <p:anim calcmode="lin" valueType="num">
                                      <p:cBhvr additive="base">
                                        <p:cTn dur="500" fill="hold" id="13"/>
                                        <p:tgtEl>
                                          <p:spTgt spid="19"/>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9">
                                  <p:stCondLst>
                                    <p:cond delay="0"/>
                                  </p:stCondLst>
                                  <p:childTnLst>
                                    <p:set>
                                      <p:cBhvr>
                                        <p:cTn dur="1" fill="hold" id="15">
                                          <p:stCondLst>
                                            <p:cond delay="0"/>
                                          </p:stCondLst>
                                        </p:cTn>
                                        <p:tgtEl>
                                          <p:spTgt spid="34"/>
                                        </p:tgtEl>
                                        <p:attrNameLst>
                                          <p:attrName>style.visibility</p:attrName>
                                        </p:attrNameLst>
                                      </p:cBhvr>
                                      <p:to>
                                        <p:strVal val="visible"/>
                                      </p:to>
                                    </p:set>
                                    <p:anim calcmode="lin" valueType="num">
                                      <p:cBhvr additive="base">
                                        <p:cTn dur="500" fill="hold" id="16"/>
                                        <p:tgtEl>
                                          <p:spTgt spid="34"/>
                                        </p:tgtEl>
                                        <p:attrNameLst>
                                          <p:attrName>ppt_x</p:attrName>
                                        </p:attrNameLst>
                                      </p:cBhvr>
                                      <p:tavLst>
                                        <p:tav tm="0">
                                          <p:val>
                                            <p:strVal val="0-#ppt_w/2"/>
                                          </p:val>
                                        </p:tav>
                                        <p:tav tm="100000">
                                          <p:val>
                                            <p:strVal val="#ppt_x"/>
                                          </p:val>
                                        </p:tav>
                                      </p:tavLst>
                                    </p:anim>
                                    <p:anim calcmode="lin" valueType="num">
                                      <p:cBhvr additive="base">
                                        <p:cTn dur="500" fill="hold" id="17"/>
                                        <p:tgtEl>
                                          <p:spTgt spid="34"/>
                                        </p:tgtEl>
                                        <p:attrNameLst>
                                          <p:attrName>ppt_y</p:attrName>
                                        </p:attrNameLst>
                                      </p:cBhvr>
                                      <p:tavLst>
                                        <p:tav tm="0">
                                          <p:val>
                                            <p:strVal val="0-#ppt_h/2"/>
                                          </p:val>
                                        </p:tav>
                                        <p:tav tm="100000">
                                          <p:val>
                                            <p:strVal val="#ppt_y"/>
                                          </p:val>
                                        </p:tav>
                                      </p:tavLst>
                                    </p:anim>
                                  </p:childTnLst>
                                </p:cTn>
                              </p:par>
                              <p:par>
                                <p:cTn fill="hold" id="18" nodeType="withEffect" presetClass="entr" presetID="2" presetSubtype="6">
                                  <p:stCondLst>
                                    <p:cond delay="0"/>
                                  </p:stCondLst>
                                  <p:childTnLst>
                                    <p:set>
                                      <p:cBhvr>
                                        <p:cTn dur="1" fill="hold" id="19">
                                          <p:stCondLst>
                                            <p:cond delay="0"/>
                                          </p:stCondLst>
                                        </p:cTn>
                                        <p:tgtEl>
                                          <p:spTgt spid="35"/>
                                        </p:tgtEl>
                                        <p:attrNameLst>
                                          <p:attrName>style.visibility</p:attrName>
                                        </p:attrNameLst>
                                      </p:cBhvr>
                                      <p:to>
                                        <p:strVal val="visible"/>
                                      </p:to>
                                    </p:set>
                                    <p:anim calcmode="lin" valueType="num">
                                      <p:cBhvr additive="base">
                                        <p:cTn dur="500" fill="hold" id="20"/>
                                        <p:tgtEl>
                                          <p:spTgt spid="35"/>
                                        </p:tgtEl>
                                        <p:attrNameLst>
                                          <p:attrName>ppt_x</p:attrName>
                                        </p:attrNameLst>
                                      </p:cBhvr>
                                      <p:tavLst>
                                        <p:tav tm="0">
                                          <p:val>
                                            <p:strVal val="1+#ppt_w/2"/>
                                          </p:val>
                                        </p:tav>
                                        <p:tav tm="100000">
                                          <p:val>
                                            <p:strVal val="#ppt_x"/>
                                          </p:val>
                                        </p:tav>
                                      </p:tavLst>
                                    </p:anim>
                                    <p:anim calcmode="lin" valueType="num">
                                      <p:cBhvr additive="base">
                                        <p:cTn dur="500" fill="hold" id="21"/>
                                        <p:tgtEl>
                                          <p:spTgt spid="35"/>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8">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additive="base">
                                        <p:cTn dur="1000" fill="hold" id="24"/>
                                        <p:tgtEl>
                                          <p:spTgt spid="37"/>
                                        </p:tgtEl>
                                        <p:attrNameLst>
                                          <p:attrName>ppt_x</p:attrName>
                                        </p:attrNameLst>
                                      </p:cBhvr>
                                      <p:tavLst>
                                        <p:tav tm="0">
                                          <p:val>
                                            <p:strVal val="0-#ppt_w/2"/>
                                          </p:val>
                                        </p:tav>
                                        <p:tav tm="100000">
                                          <p:val>
                                            <p:strVal val="#ppt_x"/>
                                          </p:val>
                                        </p:tav>
                                      </p:tavLst>
                                    </p:anim>
                                    <p:anim calcmode="lin" valueType="num">
                                      <p:cBhvr additive="base">
                                        <p:cTn dur="1000" fill="hold" id="25"/>
                                        <p:tgtEl>
                                          <p:spTgt spid="37"/>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3">
                                  <p:stCondLst>
                                    <p:cond delay="25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500" fill="hold" id="28"/>
                                        <p:tgtEl>
                                          <p:spTgt spid="38"/>
                                        </p:tgtEl>
                                        <p:attrNameLst>
                                          <p:attrName>ppt_x</p:attrName>
                                        </p:attrNameLst>
                                      </p:cBhvr>
                                      <p:tavLst>
                                        <p:tav tm="0">
                                          <p:val>
                                            <p:strVal val="1+#ppt_w/2"/>
                                          </p:val>
                                        </p:tav>
                                        <p:tav tm="100000">
                                          <p:val>
                                            <p:strVal val="#ppt_x"/>
                                          </p:val>
                                        </p:tav>
                                      </p:tavLst>
                                    </p:anim>
                                    <p:anim calcmode="lin" valueType="num">
                                      <p:cBhvr additive="base">
                                        <p:cTn dur="500" fill="hold" id="29"/>
                                        <p:tgtEl>
                                          <p:spTgt spid="38"/>
                                        </p:tgtEl>
                                        <p:attrNameLst>
                                          <p:attrName>ppt_y</p:attrName>
                                        </p:attrNameLst>
                                      </p:cBhvr>
                                      <p:tavLst>
                                        <p:tav tm="0">
                                          <p:val>
                                            <p:strVal val="0-#ppt_h/2"/>
                                          </p:val>
                                        </p:tav>
                                        <p:tav tm="100000">
                                          <p:val>
                                            <p:strVal val="#ppt_y"/>
                                          </p:val>
                                        </p:tav>
                                      </p:tavLst>
                                    </p:anim>
                                  </p:childTnLst>
                                </p:cTn>
                              </p:par>
                              <p:par>
                                <p:cTn fill="hold" id="30" nodeType="withEffect" presetClass="entr" presetID="2" presetSubtype="6">
                                  <p:stCondLst>
                                    <p:cond delay="250"/>
                                  </p:stCondLst>
                                  <p:childTnLst>
                                    <p:set>
                                      <p:cBhvr>
                                        <p:cTn dur="1" fill="hold" id="31">
                                          <p:stCondLst>
                                            <p:cond delay="0"/>
                                          </p:stCondLst>
                                        </p:cTn>
                                        <p:tgtEl>
                                          <p:spTgt spid="39"/>
                                        </p:tgtEl>
                                        <p:attrNameLst>
                                          <p:attrName>style.visibility</p:attrName>
                                        </p:attrNameLst>
                                      </p:cBhvr>
                                      <p:to>
                                        <p:strVal val="visible"/>
                                      </p:to>
                                    </p:set>
                                    <p:anim calcmode="lin" valueType="num">
                                      <p:cBhvr additive="base">
                                        <p:cTn dur="500" fill="hold" id="32"/>
                                        <p:tgtEl>
                                          <p:spTgt spid="39"/>
                                        </p:tgtEl>
                                        <p:attrNameLst>
                                          <p:attrName>ppt_x</p:attrName>
                                        </p:attrNameLst>
                                      </p:cBhvr>
                                      <p:tavLst>
                                        <p:tav tm="0">
                                          <p:val>
                                            <p:strVal val="1+#ppt_w/2"/>
                                          </p:val>
                                        </p:tav>
                                        <p:tav tm="100000">
                                          <p:val>
                                            <p:strVal val="#ppt_x"/>
                                          </p:val>
                                        </p:tav>
                                      </p:tavLst>
                                    </p:anim>
                                    <p:anim calcmode="lin" valueType="num">
                                      <p:cBhvr additive="base">
                                        <p:cTn dur="500" fill="hold" id="33"/>
                                        <p:tgtEl>
                                          <p:spTgt spid="3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6">
                                  <p:stCondLst>
                                    <p:cond delay="0"/>
                                  </p:stCondLst>
                                  <p:childTnLst>
                                    <p:set>
                                      <p:cBhvr>
                                        <p:cTn dur="1" fill="hold" id="35">
                                          <p:stCondLst>
                                            <p:cond delay="0"/>
                                          </p:stCondLst>
                                        </p:cTn>
                                        <p:tgtEl>
                                          <p:spTgt spid="40"/>
                                        </p:tgtEl>
                                        <p:attrNameLst>
                                          <p:attrName>style.visibility</p:attrName>
                                        </p:attrNameLst>
                                      </p:cBhvr>
                                      <p:to>
                                        <p:strVal val="visible"/>
                                      </p:to>
                                    </p:set>
                                    <p:anim calcmode="lin" valueType="num">
                                      <p:cBhvr additive="base">
                                        <p:cTn dur="500" fill="hold" id="36"/>
                                        <p:tgtEl>
                                          <p:spTgt spid="40"/>
                                        </p:tgtEl>
                                        <p:attrNameLst>
                                          <p:attrName>ppt_x</p:attrName>
                                        </p:attrNameLst>
                                      </p:cBhvr>
                                      <p:tavLst>
                                        <p:tav tm="0">
                                          <p:val>
                                            <p:strVal val="1+#ppt_w/2"/>
                                          </p:val>
                                        </p:tav>
                                        <p:tav tm="100000">
                                          <p:val>
                                            <p:strVal val="#ppt_x"/>
                                          </p:val>
                                        </p:tav>
                                      </p:tavLst>
                                    </p:anim>
                                    <p:anim calcmode="lin" valueType="num">
                                      <p:cBhvr additive="base">
                                        <p:cTn dur="500" fill="hold" id="37"/>
                                        <p:tgtEl>
                                          <p:spTgt spid="40"/>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2">
                                  <p:stCondLst>
                                    <p:cond delay="250"/>
                                  </p:stCondLst>
                                  <p:childTnLst>
                                    <p:set>
                                      <p:cBhvr>
                                        <p:cTn dur="1" fill="hold" id="39">
                                          <p:stCondLst>
                                            <p:cond delay="0"/>
                                          </p:stCondLst>
                                        </p:cTn>
                                        <p:tgtEl>
                                          <p:spTgt spid="36"/>
                                        </p:tgtEl>
                                        <p:attrNameLst>
                                          <p:attrName>style.visibility</p:attrName>
                                        </p:attrNameLst>
                                      </p:cBhvr>
                                      <p:to>
                                        <p:strVal val="visible"/>
                                      </p:to>
                                    </p:set>
                                    <p:anim calcmode="lin" valueType="num">
                                      <p:cBhvr additive="base">
                                        <p:cTn dur="1000" fill="hold" id="40"/>
                                        <p:tgtEl>
                                          <p:spTgt spid="36"/>
                                        </p:tgtEl>
                                        <p:attrNameLst>
                                          <p:attrName>ppt_x</p:attrName>
                                        </p:attrNameLst>
                                      </p:cBhvr>
                                      <p:tavLst>
                                        <p:tav tm="0">
                                          <p:val>
                                            <p:strVal val="1+#ppt_w/2"/>
                                          </p:val>
                                        </p:tav>
                                        <p:tav tm="100000">
                                          <p:val>
                                            <p:strVal val="#ppt_x"/>
                                          </p:val>
                                        </p:tav>
                                      </p:tavLst>
                                    </p:anim>
                                    <p:anim calcmode="lin" valueType="num">
                                      <p:cBhvr additive="base">
                                        <p:cTn dur="1000" fill="hold" id="41"/>
                                        <p:tgtEl>
                                          <p:spTgt spid="36"/>
                                        </p:tgtEl>
                                        <p:attrNameLst>
                                          <p:attrName>ppt_y</p:attrName>
                                        </p:attrNameLst>
                                      </p:cBhvr>
                                      <p:tavLst>
                                        <p:tav tm="0">
                                          <p:val>
                                            <p:strVal val="#ppt_y"/>
                                          </p:val>
                                        </p:tav>
                                        <p:tav tm="100000">
                                          <p:val>
                                            <p:strVal val="#ppt_y"/>
                                          </p:val>
                                        </p:tav>
                                      </p:tavLst>
                                    </p:anim>
                                  </p:childTnLst>
                                </p:cTn>
                              </p:par>
                              <p:par>
                                <p:cTn fill="hold" grpId="0" id="42" nodeType="withEffect" presetClass="entr" presetID="41" presetSubtype="0">
                                  <p:stCondLst>
                                    <p:cond delay="1000"/>
                                  </p:stCondLst>
                                  <p:iterate type="lt">
                                    <p:tmPct val="10000"/>
                                  </p:iterate>
                                  <p:childTnLst>
                                    <p:set>
                                      <p:cBhvr>
                                        <p:cTn dur="1" fill="hold" id="43">
                                          <p:stCondLst>
                                            <p:cond delay="0"/>
                                          </p:stCondLst>
                                        </p:cTn>
                                        <p:tgtEl>
                                          <p:spTgt spid="16"/>
                                        </p:tgtEl>
                                        <p:attrNameLst>
                                          <p:attrName>style.visibility</p:attrName>
                                        </p:attrNameLst>
                                      </p:cBhvr>
                                      <p:to>
                                        <p:strVal val="visible"/>
                                      </p:to>
                                    </p:set>
                                    <p:anim calcmode="lin" valueType="num">
                                      <p:cBhvr>
                                        <p:cTn dur="500" fill="hold" id="44"/>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16"/>
                                        </p:tgtEl>
                                        <p:attrNameLst>
                                          <p:attrName>ppt_y</p:attrName>
                                        </p:attrNameLst>
                                      </p:cBhvr>
                                      <p:tavLst>
                                        <p:tav tm="0">
                                          <p:val>
                                            <p:strVal val="#ppt_y"/>
                                          </p:val>
                                        </p:tav>
                                        <p:tav tm="100000">
                                          <p:val>
                                            <p:strVal val="#ppt_y"/>
                                          </p:val>
                                        </p:tav>
                                      </p:tavLst>
                                    </p:anim>
                                    <p:anim calcmode="lin" valueType="num">
                                      <p:cBhvr>
                                        <p:cTn dur="500" fill="hold" id="46"/>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16"/>
                                        </p:tgtEl>
                                      </p:cBhvr>
                                    </p:animEffect>
                                  </p:childTnLst>
                                </p:cTn>
                              </p:par>
                              <p:par>
                                <p:cTn fill="hold" grpId="0" id="49" nodeType="withEffect" presetClass="entr" presetID="42" presetSubtype="0">
                                  <p:stCondLst>
                                    <p:cond delay="1750"/>
                                  </p:stCondLst>
                                  <p:childTnLst>
                                    <p:set>
                                      <p:cBhvr>
                                        <p:cTn dur="1" fill="hold" id="50">
                                          <p:stCondLst>
                                            <p:cond delay="0"/>
                                          </p:stCondLst>
                                        </p:cTn>
                                        <p:tgtEl>
                                          <p:spTgt spid="17"/>
                                        </p:tgtEl>
                                        <p:attrNameLst>
                                          <p:attrName>style.visibility</p:attrName>
                                        </p:attrNameLst>
                                      </p:cBhvr>
                                      <p:to>
                                        <p:strVal val="visible"/>
                                      </p:to>
                                    </p:set>
                                    <p:animEffect filter="fade" transition="in">
                                      <p:cBhvr>
                                        <p:cTn dur="1000" id="51"/>
                                        <p:tgtEl>
                                          <p:spTgt spid="17"/>
                                        </p:tgtEl>
                                      </p:cBhvr>
                                    </p:animEffect>
                                    <p:anim calcmode="lin" valueType="num">
                                      <p:cBhvr>
                                        <p:cTn dur="1000" fill="hold" id="52"/>
                                        <p:tgtEl>
                                          <p:spTgt spid="17"/>
                                        </p:tgtEl>
                                        <p:attrNameLst>
                                          <p:attrName>ppt_x</p:attrName>
                                        </p:attrNameLst>
                                      </p:cBhvr>
                                      <p:tavLst>
                                        <p:tav tm="0">
                                          <p:val>
                                            <p:strVal val="#ppt_x"/>
                                          </p:val>
                                        </p:tav>
                                        <p:tav tm="100000">
                                          <p:val>
                                            <p:strVal val="#ppt_x"/>
                                          </p:val>
                                        </p:tav>
                                      </p:tavLst>
                                    </p:anim>
                                    <p:anim calcmode="lin" valueType="num">
                                      <p:cBhvr>
                                        <p:cTn dur="1000" fill="hold" id="53"/>
                                        <p:tgtEl>
                                          <p:spTgt spid="17"/>
                                        </p:tgtEl>
                                        <p:attrNameLst>
                                          <p:attrName>ppt_y</p:attrName>
                                        </p:attrNameLst>
                                      </p:cBhvr>
                                      <p:tavLst>
                                        <p:tav tm="0">
                                          <p:val>
                                            <p:strVal val="#ppt_y+.1"/>
                                          </p:val>
                                        </p:tav>
                                        <p:tav tm="100000">
                                          <p:val>
                                            <p:strVal val="#ppt_y"/>
                                          </p:val>
                                        </p:tav>
                                      </p:tavLst>
                                    </p:anim>
                                  </p:childTnLst>
                                </p:cTn>
                              </p:par>
                              <p:par>
                                <p:cTn fill="hold" id="54" nodeType="withEffect" presetClass="entr" presetID="16" presetSubtype="21">
                                  <p:stCondLst>
                                    <p:cond delay="2250"/>
                                  </p:stCondLst>
                                  <p:childTnLst>
                                    <p:set>
                                      <p:cBhvr>
                                        <p:cTn dur="1" fill="hold" id="55">
                                          <p:stCondLst>
                                            <p:cond delay="0"/>
                                          </p:stCondLst>
                                        </p:cTn>
                                        <p:tgtEl>
                                          <p:spTgt spid="41"/>
                                        </p:tgtEl>
                                        <p:attrNameLst>
                                          <p:attrName>style.visibility</p:attrName>
                                        </p:attrNameLst>
                                      </p:cBhvr>
                                      <p:to>
                                        <p:strVal val="visible"/>
                                      </p:to>
                                    </p:set>
                                    <p:animEffect filter="barn(inVertical)" transition="in">
                                      <p:cBhvr>
                                        <p:cTn dur="500" id="5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36"/>
      <p:bldP grpId="0" spid="37"/>
      <p:bldP grpId="0" spid="38"/>
      <p:bldP grpId="0" spid="4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1126369" y="2288169"/>
            <a:ext cx="4718290" cy="868323"/>
            <a:chOff x="1064741" y="1736376"/>
            <a:chExt cx="4718290" cy="868323"/>
          </a:xfrm>
        </p:grpSpPr>
        <p:sp>
          <p:nvSpPr>
            <p:cNvPr id="44" name="Oval 68"/>
            <p:cNvSpPr>
              <a:spLocks noChangeArrowheads="1"/>
            </p:cNvSpPr>
            <p:nvPr/>
          </p:nvSpPr>
          <p:spPr bwMode="auto">
            <a:xfrm flipH="1">
              <a:off x="1064741" y="1843186"/>
              <a:ext cx="752008" cy="750378"/>
            </a:xfrm>
            <a:prstGeom prst="ellipse">
              <a:avLst/>
            </a:prstGeom>
            <a:solidFill>
              <a:srgbClr val="BA8F2D"/>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srgbClr val="BA8F2D"/>
                </a:solidFill>
                <a:latin charset="-122" panose="020b0500000000000000" pitchFamily="34" typeface="思源黑体"/>
                <a:ea charset="-122" panose="020b0500000000000000" pitchFamily="34" typeface="思源黑体"/>
                <a:cs typeface="+mn-ea"/>
                <a:sym typeface="+mn-lt"/>
              </a:endParaRPr>
            </a:p>
          </p:txBody>
        </p:sp>
        <p:sp>
          <p:nvSpPr>
            <p:cNvPr id="45"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id-ID" sz="4400">
                  <a:solidFill>
                    <a:prstClr val="white"/>
                  </a:solidFill>
                  <a:latin charset="-122" panose="020b0500000000000000" pitchFamily="34" typeface="思源黑体"/>
                  <a:ea charset="-122" panose="020b0500000000000000" pitchFamily="34" typeface="思源黑体"/>
                  <a:cs typeface="+mn-ea"/>
                  <a:sym typeface="+mn-lt"/>
                </a:rPr>
                <a:t>1</a:t>
              </a:r>
            </a:p>
          </p:txBody>
        </p:sp>
        <p:grpSp>
          <p:nvGrpSpPr>
            <p:cNvPr id="46" name="组合 45"/>
            <p:cNvGrpSpPr/>
            <p:nvPr/>
          </p:nvGrpSpPr>
          <p:grpSpPr>
            <a:xfrm>
              <a:off x="1816749" y="1736376"/>
              <a:ext cx="3966282" cy="868323"/>
              <a:chOff x="2697421" y="988328"/>
              <a:chExt cx="3966282" cy="868323"/>
            </a:xfrm>
          </p:grpSpPr>
          <p:sp>
            <p:nvSpPr>
              <p:cNvPr id="47" name="TextBox 46"/>
              <p:cNvSpPr txBox="1"/>
              <p:nvPr/>
            </p:nvSpPr>
            <p:spPr>
              <a:xfrm>
                <a:off x="2779299"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48" name="TextBox 47"/>
              <p:cNvSpPr txBox="1"/>
              <p:nvPr/>
            </p:nvSpPr>
            <p:spPr>
              <a:xfrm>
                <a:off x="2697421"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49" name="组合 48"/>
          <p:cNvGrpSpPr/>
          <p:nvPr/>
        </p:nvGrpSpPr>
        <p:grpSpPr>
          <a:xfrm>
            <a:off x="6418270" y="2288169"/>
            <a:ext cx="4718290" cy="868323"/>
            <a:chOff x="1064741" y="1736376"/>
            <a:chExt cx="4718290" cy="868323"/>
          </a:xfrm>
        </p:grpSpPr>
        <p:sp>
          <p:nvSpPr>
            <p:cNvPr id="50" name="Oval 68"/>
            <p:cNvSpPr>
              <a:spLocks noChangeArrowheads="1"/>
            </p:cNvSpPr>
            <p:nvPr/>
          </p:nvSpPr>
          <p:spPr bwMode="auto">
            <a:xfrm flipH="1">
              <a:off x="1064741" y="1843186"/>
              <a:ext cx="752008" cy="750378"/>
            </a:xfrm>
            <a:prstGeom prst="ellipse">
              <a:avLst/>
            </a:prstGeom>
            <a:solidFill>
              <a:srgbClr val="2A3246"/>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51"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2</a:t>
              </a:r>
            </a:p>
          </p:txBody>
        </p:sp>
        <p:grpSp>
          <p:nvGrpSpPr>
            <p:cNvPr id="52" name="组合 51"/>
            <p:cNvGrpSpPr/>
            <p:nvPr/>
          </p:nvGrpSpPr>
          <p:grpSpPr>
            <a:xfrm>
              <a:off x="1816749" y="1736376"/>
              <a:ext cx="3966282" cy="868323"/>
              <a:chOff x="2697421" y="988328"/>
              <a:chExt cx="3966282" cy="868323"/>
            </a:xfrm>
          </p:grpSpPr>
          <p:sp>
            <p:nvSpPr>
              <p:cNvPr id="53" name="TextBox 52"/>
              <p:cNvSpPr txBox="1"/>
              <p:nvPr/>
            </p:nvSpPr>
            <p:spPr>
              <a:xfrm>
                <a:off x="2779297"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54" name="TextBox 53"/>
              <p:cNvSpPr txBox="1"/>
              <p:nvPr/>
            </p:nvSpPr>
            <p:spPr>
              <a:xfrm>
                <a:off x="2697421"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55" name="组合 54"/>
          <p:cNvGrpSpPr/>
          <p:nvPr/>
        </p:nvGrpSpPr>
        <p:grpSpPr>
          <a:xfrm>
            <a:off x="1127448" y="3523475"/>
            <a:ext cx="4718290" cy="868323"/>
            <a:chOff x="1064741" y="1736376"/>
            <a:chExt cx="4718290" cy="868323"/>
          </a:xfrm>
        </p:grpSpPr>
        <p:sp>
          <p:nvSpPr>
            <p:cNvPr id="56" name="Oval 68"/>
            <p:cNvSpPr>
              <a:spLocks noChangeArrowheads="1"/>
            </p:cNvSpPr>
            <p:nvPr/>
          </p:nvSpPr>
          <p:spPr bwMode="auto">
            <a:xfrm flipH="1">
              <a:off x="1064741" y="1843186"/>
              <a:ext cx="752008" cy="750378"/>
            </a:xfrm>
            <a:prstGeom prst="ellipse">
              <a:avLst/>
            </a:prstGeom>
            <a:solidFill>
              <a:srgbClr val="2A3246"/>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57"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3</a:t>
              </a:r>
            </a:p>
          </p:txBody>
        </p:sp>
        <p:grpSp>
          <p:nvGrpSpPr>
            <p:cNvPr id="58" name="组合 57"/>
            <p:cNvGrpSpPr/>
            <p:nvPr/>
          </p:nvGrpSpPr>
          <p:grpSpPr>
            <a:xfrm>
              <a:off x="1816749" y="1736376"/>
              <a:ext cx="3966282" cy="868323"/>
              <a:chOff x="2697421" y="988328"/>
              <a:chExt cx="3966282" cy="868323"/>
            </a:xfrm>
          </p:grpSpPr>
          <p:sp>
            <p:nvSpPr>
              <p:cNvPr id="59" name="TextBox 58"/>
              <p:cNvSpPr txBox="1"/>
              <p:nvPr/>
            </p:nvSpPr>
            <p:spPr>
              <a:xfrm>
                <a:off x="2779299"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60" name="TextBox 59"/>
              <p:cNvSpPr txBox="1"/>
              <p:nvPr/>
            </p:nvSpPr>
            <p:spPr>
              <a:xfrm>
                <a:off x="2697421"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61" name="组合 60"/>
          <p:cNvGrpSpPr/>
          <p:nvPr/>
        </p:nvGrpSpPr>
        <p:grpSpPr>
          <a:xfrm>
            <a:off x="6419349" y="3523475"/>
            <a:ext cx="4718290" cy="868323"/>
            <a:chOff x="1064741" y="1736376"/>
            <a:chExt cx="4718290" cy="868323"/>
          </a:xfrm>
        </p:grpSpPr>
        <p:sp>
          <p:nvSpPr>
            <p:cNvPr id="62" name="Oval 68"/>
            <p:cNvSpPr>
              <a:spLocks noChangeArrowheads="1"/>
            </p:cNvSpPr>
            <p:nvPr/>
          </p:nvSpPr>
          <p:spPr bwMode="auto">
            <a:xfrm flipH="1">
              <a:off x="1064741" y="1843186"/>
              <a:ext cx="752008" cy="750378"/>
            </a:xfrm>
            <a:prstGeom prst="ellipse">
              <a:avLst/>
            </a:prstGeom>
            <a:solidFill>
              <a:srgbClr val="BA8F2D"/>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63"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4</a:t>
              </a:r>
            </a:p>
          </p:txBody>
        </p:sp>
        <p:grpSp>
          <p:nvGrpSpPr>
            <p:cNvPr id="64" name="组合 63"/>
            <p:cNvGrpSpPr/>
            <p:nvPr/>
          </p:nvGrpSpPr>
          <p:grpSpPr>
            <a:xfrm>
              <a:off x="1816749" y="1736376"/>
              <a:ext cx="3966282" cy="868323"/>
              <a:chOff x="2697421" y="988328"/>
              <a:chExt cx="3966282" cy="868323"/>
            </a:xfrm>
          </p:grpSpPr>
          <p:sp>
            <p:nvSpPr>
              <p:cNvPr id="65" name="TextBox 64"/>
              <p:cNvSpPr txBox="1"/>
              <p:nvPr/>
            </p:nvSpPr>
            <p:spPr>
              <a:xfrm>
                <a:off x="2779297"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66" name="TextBox 65"/>
              <p:cNvSpPr txBox="1"/>
              <p:nvPr/>
            </p:nvSpPr>
            <p:spPr>
              <a:xfrm>
                <a:off x="2697421"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67" name="组合 66"/>
          <p:cNvGrpSpPr/>
          <p:nvPr/>
        </p:nvGrpSpPr>
        <p:grpSpPr>
          <a:xfrm>
            <a:off x="1127448" y="4814034"/>
            <a:ext cx="4718290" cy="868323"/>
            <a:chOff x="1064741" y="1736376"/>
            <a:chExt cx="4718290" cy="868323"/>
          </a:xfrm>
        </p:grpSpPr>
        <p:sp>
          <p:nvSpPr>
            <p:cNvPr id="68" name="Oval 68"/>
            <p:cNvSpPr>
              <a:spLocks noChangeArrowheads="1"/>
            </p:cNvSpPr>
            <p:nvPr/>
          </p:nvSpPr>
          <p:spPr bwMode="auto">
            <a:xfrm flipH="1">
              <a:off x="1064741" y="1843186"/>
              <a:ext cx="752008" cy="750378"/>
            </a:xfrm>
            <a:prstGeom prst="ellipse">
              <a:avLst/>
            </a:prstGeom>
            <a:solidFill>
              <a:srgbClr val="BA8F2D"/>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69"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5</a:t>
              </a:r>
            </a:p>
          </p:txBody>
        </p:sp>
        <p:grpSp>
          <p:nvGrpSpPr>
            <p:cNvPr id="70" name="组合 69"/>
            <p:cNvGrpSpPr/>
            <p:nvPr/>
          </p:nvGrpSpPr>
          <p:grpSpPr>
            <a:xfrm>
              <a:off x="1816749" y="1736376"/>
              <a:ext cx="3966282" cy="868323"/>
              <a:chOff x="2697421" y="988328"/>
              <a:chExt cx="3966282" cy="868323"/>
            </a:xfrm>
          </p:grpSpPr>
          <p:sp>
            <p:nvSpPr>
              <p:cNvPr id="71" name="TextBox 70"/>
              <p:cNvSpPr txBox="1"/>
              <p:nvPr/>
            </p:nvSpPr>
            <p:spPr>
              <a:xfrm>
                <a:off x="2779299"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72" name="TextBox 71"/>
              <p:cNvSpPr txBox="1"/>
              <p:nvPr/>
            </p:nvSpPr>
            <p:spPr>
              <a:xfrm>
                <a:off x="2697421"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73" name="组合 72"/>
          <p:cNvGrpSpPr/>
          <p:nvPr/>
        </p:nvGrpSpPr>
        <p:grpSpPr>
          <a:xfrm>
            <a:off x="6419349" y="4814034"/>
            <a:ext cx="4718290" cy="868323"/>
            <a:chOff x="1064741" y="1736376"/>
            <a:chExt cx="4718290" cy="868323"/>
          </a:xfrm>
        </p:grpSpPr>
        <p:sp>
          <p:nvSpPr>
            <p:cNvPr id="74" name="Oval 68"/>
            <p:cNvSpPr>
              <a:spLocks noChangeArrowheads="1"/>
            </p:cNvSpPr>
            <p:nvPr/>
          </p:nvSpPr>
          <p:spPr bwMode="auto">
            <a:xfrm flipH="1">
              <a:off x="1064741" y="1843186"/>
              <a:ext cx="752008" cy="750378"/>
            </a:xfrm>
            <a:prstGeom prst="ellipse">
              <a:avLst/>
            </a:prstGeom>
            <a:solidFill>
              <a:srgbClr val="2A3246"/>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75"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6</a:t>
              </a:r>
            </a:p>
          </p:txBody>
        </p:sp>
        <p:grpSp>
          <p:nvGrpSpPr>
            <p:cNvPr id="76" name="组合 75"/>
            <p:cNvGrpSpPr/>
            <p:nvPr/>
          </p:nvGrpSpPr>
          <p:grpSpPr>
            <a:xfrm>
              <a:off x="1816749" y="1736376"/>
              <a:ext cx="3966282" cy="868323"/>
              <a:chOff x="2697421" y="988328"/>
              <a:chExt cx="3966282" cy="868323"/>
            </a:xfrm>
          </p:grpSpPr>
          <p:sp>
            <p:nvSpPr>
              <p:cNvPr id="77" name="TextBox 76"/>
              <p:cNvSpPr txBox="1"/>
              <p:nvPr/>
            </p:nvSpPr>
            <p:spPr>
              <a:xfrm>
                <a:off x="2779297"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78" name="TextBox 77"/>
              <p:cNvSpPr txBox="1"/>
              <p:nvPr/>
            </p:nvSpPr>
            <p:spPr>
              <a:xfrm>
                <a:off x="2697421"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41" name="组合 40"/>
          <p:cNvGrpSpPr/>
          <p:nvPr/>
        </p:nvGrpSpPr>
        <p:grpSpPr>
          <a:xfrm>
            <a:off x="3713117" y="483868"/>
            <a:ext cx="4765766" cy="718465"/>
            <a:chOff x="3784390" y="377466"/>
            <a:chExt cx="4765766" cy="718465"/>
          </a:xfrm>
        </p:grpSpPr>
        <p:sp>
          <p:nvSpPr>
            <p:cNvPr id="42" name="矩形 41"/>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成功项目展示</a:t>
              </a:r>
            </a:p>
          </p:txBody>
        </p:sp>
        <p:sp>
          <p:nvSpPr>
            <p:cNvPr id="79" name="文本框 78"/>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961147790"/>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3"/>
                                        </p:tgtEl>
                                        <p:attrNameLst>
                                          <p:attrName>style.visibility</p:attrName>
                                        </p:attrNameLst>
                                      </p:cBhvr>
                                      <p:to>
                                        <p:strVal val="visible"/>
                                      </p:to>
                                    </p:set>
                                    <p:animEffect filter="fade" transition="in">
                                      <p:cBhvr>
                                        <p:cTn dur="1000" id="7"/>
                                        <p:tgtEl>
                                          <p:spTgt spid="43"/>
                                        </p:tgtEl>
                                      </p:cBhvr>
                                    </p:animEffect>
                                    <p:anim calcmode="lin" valueType="num">
                                      <p:cBhvr>
                                        <p:cTn dur="1000" fill="hold" id="8"/>
                                        <p:tgtEl>
                                          <p:spTgt spid="43"/>
                                        </p:tgtEl>
                                        <p:attrNameLst>
                                          <p:attrName>ppt_x</p:attrName>
                                        </p:attrNameLst>
                                      </p:cBhvr>
                                      <p:tavLst>
                                        <p:tav tm="0">
                                          <p:val>
                                            <p:strVal val="#ppt_x"/>
                                          </p:val>
                                        </p:tav>
                                        <p:tav tm="100000">
                                          <p:val>
                                            <p:strVal val="#ppt_x"/>
                                          </p:val>
                                        </p:tav>
                                      </p:tavLst>
                                    </p:anim>
                                    <p:anim calcmode="lin" valueType="num">
                                      <p:cBhvr>
                                        <p:cTn dur="1000" fill="hold" id="9"/>
                                        <p:tgtEl>
                                          <p:spTgt spid="4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9"/>
                                        </p:tgtEl>
                                        <p:attrNameLst>
                                          <p:attrName>style.visibility</p:attrName>
                                        </p:attrNameLst>
                                      </p:cBhvr>
                                      <p:to>
                                        <p:strVal val="visible"/>
                                      </p:to>
                                    </p:set>
                                    <p:animEffect filter="fade" transition="in">
                                      <p:cBhvr>
                                        <p:cTn dur="1000" id="13"/>
                                        <p:tgtEl>
                                          <p:spTgt spid="49"/>
                                        </p:tgtEl>
                                      </p:cBhvr>
                                    </p:animEffect>
                                    <p:anim calcmode="lin" valueType="num">
                                      <p:cBhvr>
                                        <p:cTn dur="1000" fill="hold" id="14"/>
                                        <p:tgtEl>
                                          <p:spTgt spid="49"/>
                                        </p:tgtEl>
                                        <p:attrNameLst>
                                          <p:attrName>ppt_x</p:attrName>
                                        </p:attrNameLst>
                                      </p:cBhvr>
                                      <p:tavLst>
                                        <p:tav tm="0">
                                          <p:val>
                                            <p:strVal val="#ppt_x"/>
                                          </p:val>
                                        </p:tav>
                                        <p:tav tm="100000">
                                          <p:val>
                                            <p:strVal val="#ppt_x"/>
                                          </p:val>
                                        </p:tav>
                                      </p:tavLst>
                                    </p:anim>
                                    <p:anim calcmode="lin" valueType="num">
                                      <p:cBhvr>
                                        <p:cTn dur="1000" fill="hold" id="15"/>
                                        <p:tgtEl>
                                          <p:spTgt spid="4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55"/>
                                        </p:tgtEl>
                                        <p:attrNameLst>
                                          <p:attrName>style.visibility</p:attrName>
                                        </p:attrNameLst>
                                      </p:cBhvr>
                                      <p:to>
                                        <p:strVal val="visible"/>
                                      </p:to>
                                    </p:set>
                                    <p:animEffect filter="fade" transition="in">
                                      <p:cBhvr>
                                        <p:cTn dur="1000" id="19"/>
                                        <p:tgtEl>
                                          <p:spTgt spid="55"/>
                                        </p:tgtEl>
                                      </p:cBhvr>
                                    </p:animEffect>
                                    <p:anim calcmode="lin" valueType="num">
                                      <p:cBhvr>
                                        <p:cTn dur="1000" fill="hold" id="20"/>
                                        <p:tgtEl>
                                          <p:spTgt spid="55"/>
                                        </p:tgtEl>
                                        <p:attrNameLst>
                                          <p:attrName>ppt_x</p:attrName>
                                        </p:attrNameLst>
                                      </p:cBhvr>
                                      <p:tavLst>
                                        <p:tav tm="0">
                                          <p:val>
                                            <p:strVal val="#ppt_x"/>
                                          </p:val>
                                        </p:tav>
                                        <p:tav tm="100000">
                                          <p:val>
                                            <p:strVal val="#ppt_x"/>
                                          </p:val>
                                        </p:tav>
                                      </p:tavLst>
                                    </p:anim>
                                    <p:anim calcmode="lin" valueType="num">
                                      <p:cBhvr>
                                        <p:cTn dur="1000" fill="hold" id="21"/>
                                        <p:tgtEl>
                                          <p:spTgt spid="5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61"/>
                                        </p:tgtEl>
                                        <p:attrNameLst>
                                          <p:attrName>style.visibility</p:attrName>
                                        </p:attrNameLst>
                                      </p:cBhvr>
                                      <p:to>
                                        <p:strVal val="visible"/>
                                      </p:to>
                                    </p:set>
                                    <p:animEffect filter="fade" transition="in">
                                      <p:cBhvr>
                                        <p:cTn dur="1000" id="25"/>
                                        <p:tgtEl>
                                          <p:spTgt spid="61"/>
                                        </p:tgtEl>
                                      </p:cBhvr>
                                    </p:animEffect>
                                    <p:anim calcmode="lin" valueType="num">
                                      <p:cBhvr>
                                        <p:cTn dur="1000" fill="hold" id="26"/>
                                        <p:tgtEl>
                                          <p:spTgt spid="61"/>
                                        </p:tgtEl>
                                        <p:attrNameLst>
                                          <p:attrName>ppt_x</p:attrName>
                                        </p:attrNameLst>
                                      </p:cBhvr>
                                      <p:tavLst>
                                        <p:tav tm="0">
                                          <p:val>
                                            <p:strVal val="#ppt_x"/>
                                          </p:val>
                                        </p:tav>
                                        <p:tav tm="100000">
                                          <p:val>
                                            <p:strVal val="#ppt_x"/>
                                          </p:val>
                                        </p:tav>
                                      </p:tavLst>
                                    </p:anim>
                                    <p:anim calcmode="lin" valueType="num">
                                      <p:cBhvr>
                                        <p:cTn dur="1000" fill="hold" id="27"/>
                                        <p:tgtEl>
                                          <p:spTgt spid="6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67"/>
                                        </p:tgtEl>
                                        <p:attrNameLst>
                                          <p:attrName>style.visibility</p:attrName>
                                        </p:attrNameLst>
                                      </p:cBhvr>
                                      <p:to>
                                        <p:strVal val="visible"/>
                                      </p:to>
                                    </p:set>
                                    <p:animEffect filter="fade" transition="in">
                                      <p:cBhvr>
                                        <p:cTn dur="1000" id="31"/>
                                        <p:tgtEl>
                                          <p:spTgt spid="67"/>
                                        </p:tgtEl>
                                      </p:cBhvr>
                                    </p:animEffect>
                                    <p:anim calcmode="lin" valueType="num">
                                      <p:cBhvr>
                                        <p:cTn dur="1000" fill="hold" id="32"/>
                                        <p:tgtEl>
                                          <p:spTgt spid="67"/>
                                        </p:tgtEl>
                                        <p:attrNameLst>
                                          <p:attrName>ppt_x</p:attrName>
                                        </p:attrNameLst>
                                      </p:cBhvr>
                                      <p:tavLst>
                                        <p:tav tm="0">
                                          <p:val>
                                            <p:strVal val="#ppt_x"/>
                                          </p:val>
                                        </p:tav>
                                        <p:tav tm="100000">
                                          <p:val>
                                            <p:strVal val="#ppt_x"/>
                                          </p:val>
                                        </p:tav>
                                      </p:tavLst>
                                    </p:anim>
                                    <p:anim calcmode="lin" valueType="num">
                                      <p:cBhvr>
                                        <p:cTn dur="1000" fill="hold" id="33"/>
                                        <p:tgtEl>
                                          <p:spTgt spid="6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2" presetSubtype="0">
                                  <p:stCondLst>
                                    <p:cond delay="0"/>
                                  </p:stCondLst>
                                  <p:childTnLst>
                                    <p:set>
                                      <p:cBhvr>
                                        <p:cTn dur="1" fill="hold" id="36">
                                          <p:stCondLst>
                                            <p:cond delay="0"/>
                                          </p:stCondLst>
                                        </p:cTn>
                                        <p:tgtEl>
                                          <p:spTgt spid="73"/>
                                        </p:tgtEl>
                                        <p:attrNameLst>
                                          <p:attrName>style.visibility</p:attrName>
                                        </p:attrNameLst>
                                      </p:cBhvr>
                                      <p:to>
                                        <p:strVal val="visible"/>
                                      </p:to>
                                    </p:set>
                                    <p:animEffect filter="fade" transition="in">
                                      <p:cBhvr>
                                        <p:cTn dur="1000" id="37"/>
                                        <p:tgtEl>
                                          <p:spTgt spid="73"/>
                                        </p:tgtEl>
                                      </p:cBhvr>
                                    </p:animEffect>
                                    <p:anim calcmode="lin" valueType="num">
                                      <p:cBhvr>
                                        <p:cTn dur="1000" fill="hold" id="38"/>
                                        <p:tgtEl>
                                          <p:spTgt spid="73"/>
                                        </p:tgtEl>
                                        <p:attrNameLst>
                                          <p:attrName>ppt_x</p:attrName>
                                        </p:attrNameLst>
                                      </p:cBhvr>
                                      <p:tavLst>
                                        <p:tav tm="0">
                                          <p:val>
                                            <p:strVal val="#ppt_x"/>
                                          </p:val>
                                        </p:tav>
                                        <p:tav tm="100000">
                                          <p:val>
                                            <p:strVal val="#ppt_x"/>
                                          </p:val>
                                        </p:tav>
                                      </p:tavLst>
                                    </p:anim>
                                    <p:anim calcmode="lin" valueType="num">
                                      <p:cBhvr>
                                        <p:cTn dur="1000" fill="hold" id="39"/>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5023662" y="1742129"/>
            <a:ext cx="5353586" cy="93331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6" name="TextBox 25"/>
          <p:cNvSpPr txBox="1"/>
          <p:nvPr/>
        </p:nvSpPr>
        <p:spPr>
          <a:xfrm>
            <a:off x="5113710" y="2061034"/>
            <a:ext cx="502549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点击输入简要文字内容，文字内容需概括精炼，不用多余的文字修饰，言简意赅的说明分项内容。点击输入简要文字内容，文字内容需概括精炼，</a:t>
            </a:r>
          </a:p>
        </p:txBody>
      </p:sp>
      <p:sp>
        <p:nvSpPr>
          <p:cNvPr id="42" name="矩形 41"/>
          <p:cNvSpPr/>
          <p:nvPr/>
        </p:nvSpPr>
        <p:spPr>
          <a:xfrm>
            <a:off x="5028554" y="1737094"/>
            <a:ext cx="2536177" cy="310877"/>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7" name="组合 6"/>
          <p:cNvGrpSpPr/>
          <p:nvPr/>
        </p:nvGrpSpPr>
        <p:grpSpPr>
          <a:xfrm>
            <a:off x="2564014" y="2082861"/>
            <a:ext cx="2007643" cy="1619867"/>
            <a:chOff x="2707235" y="1647894"/>
            <a:chExt cx="2007643" cy="1619867"/>
          </a:xfrm>
          <a:solidFill>
            <a:srgbClr val="595959"/>
          </a:solidFill>
          <a:effectLst>
            <a:outerShdw algn="tl" blurRad="254000" dir="2700000" dist="63500" rotWithShape="0">
              <a:prstClr val="black">
                <a:alpha val="30000"/>
              </a:prstClr>
            </a:outerShdw>
          </a:effectLst>
        </p:grpSpPr>
        <p:sp>
          <p:nvSpPr>
            <p:cNvPr id="8" name="Freeform 6"/>
            <p:cNvSpPr/>
            <p:nvPr/>
          </p:nvSpPr>
          <p:spPr bwMode="auto">
            <a:xfrm>
              <a:off x="2707235" y="1867569"/>
              <a:ext cx="175740" cy="1400192"/>
            </a:xfrm>
            <a:custGeom>
              <a:gdLst>
                <a:gd fmla="*/ 669 w 669" name="T0"/>
                <a:gd fmla="*/ 182 h 5308" name="T1"/>
                <a:gd fmla="*/ 256 w 669" name="T2"/>
                <a:gd fmla="*/ 1160 h 5308" name="T3"/>
                <a:gd fmla="*/ 256 w 669" name="T4"/>
                <a:gd fmla="*/ 5308 h 5308" name="T5"/>
                <a:gd fmla="*/ 0 w 669" name="T6"/>
                <a:gd fmla="*/ 5308 h 5308" name="T7"/>
                <a:gd fmla="*/ 0 w 669" name="T8"/>
                <a:gd fmla="*/ 1148 h 5308" name="T9"/>
                <a:gd fmla="*/ 486 w 669" name="T10"/>
                <a:gd fmla="*/ 0 h 5308" name="T11"/>
                <a:gd fmla="*/ 669 w 669" name="T12"/>
                <a:gd fmla="*/ 182 h 5308" name="T13"/>
              </a:gdLst>
              <a:cxnLst>
                <a:cxn ang="0">
                  <a:pos x="T0" y="T1"/>
                </a:cxn>
                <a:cxn ang="0">
                  <a:pos x="T2" y="T3"/>
                </a:cxn>
                <a:cxn ang="0">
                  <a:pos x="T4" y="T5"/>
                </a:cxn>
                <a:cxn ang="0">
                  <a:pos x="T6" y="T7"/>
                </a:cxn>
                <a:cxn ang="0">
                  <a:pos x="T8" y="T9"/>
                </a:cxn>
                <a:cxn ang="0">
                  <a:pos x="T10" y="T11"/>
                </a:cxn>
                <a:cxn ang="0">
                  <a:pos x="T12" y="T13"/>
                </a:cxn>
              </a:cxnLst>
              <a:rect b="b" l="0" r="r" t="0"/>
              <a:pathLst>
                <a:path h="5308" w="669">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9" name="Freeform 8"/>
            <p:cNvSpPr/>
            <p:nvPr/>
          </p:nvSpPr>
          <p:spPr bwMode="auto">
            <a:xfrm>
              <a:off x="2835220" y="1647894"/>
              <a:ext cx="1879658" cy="267431"/>
            </a:xfrm>
            <a:custGeom>
              <a:gdLst>
                <a:gd fmla="*/ 6397 w 7145" name="T0"/>
                <a:gd fmla="*/ 375 h 1015" name="T1"/>
                <a:gd fmla="*/ 6279 w 7145" name="T2"/>
                <a:gd fmla="*/ 0 h 1015" name="T3"/>
                <a:gd fmla="*/ 7145 w 7145" name="T4"/>
                <a:gd fmla="*/ 499 h 1015" name="T5"/>
                <a:gd fmla="*/ 6279 w 7145" name="T6"/>
                <a:gd fmla="*/ 997 h 1015" name="T7"/>
                <a:gd fmla="*/ 6397 w 7145" name="T8"/>
                <a:gd fmla="*/ 623 h 1015" name="T9"/>
                <a:gd fmla="*/ 1140 w 7145" name="T10"/>
                <a:gd fmla="*/ 623 h 1015" name="T11"/>
                <a:gd fmla="*/ 183 w 7145" name="T12"/>
                <a:gd fmla="*/ 1015 h 1015" name="T13"/>
                <a:gd fmla="*/ 0 w 7145" name="T14"/>
                <a:gd fmla="*/ 833 h 1015" name="T15"/>
                <a:gd fmla="*/ 1120 w 7145" name="T16"/>
                <a:gd fmla="*/ 375 h 1015" name="T17"/>
                <a:gd fmla="*/ 6397 w 7145" name="T18"/>
                <a:gd fmla="*/ 375 h 10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15" w="714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sp>
        <p:nvSpPr>
          <p:cNvPr id="11" name="Freeform 7"/>
          <p:cNvSpPr/>
          <p:nvPr/>
        </p:nvSpPr>
        <p:spPr bwMode="auto">
          <a:xfrm>
            <a:off x="2564014" y="3238192"/>
            <a:ext cx="2007643" cy="261700"/>
          </a:xfrm>
          <a:custGeom>
            <a:gdLst>
              <a:gd fmla="*/ 0 w 7631" name="T0"/>
              <a:gd fmla="*/ 374 h 997" name="T1"/>
              <a:gd fmla="*/ 6883 w 7631" name="T2"/>
              <a:gd fmla="*/ 374 h 997" name="T3"/>
              <a:gd fmla="*/ 6765 w 7631" name="T4"/>
              <a:gd fmla="*/ 0 h 997" name="T5"/>
              <a:gd fmla="*/ 7631 w 7631" name="T6"/>
              <a:gd fmla="*/ 498 h 997" name="T7"/>
              <a:gd fmla="*/ 6765 w 7631" name="T8"/>
              <a:gd fmla="*/ 997 h 997" name="T9"/>
              <a:gd fmla="*/ 6883 w 7631" name="T10"/>
              <a:gd fmla="*/ 622 h 997" name="T11"/>
              <a:gd fmla="*/ 0 w 7631" name="T12"/>
              <a:gd fmla="*/ 622 h 997" name="T13"/>
              <a:gd fmla="*/ 0 w 7631" name="T14"/>
              <a:gd fmla="*/ 374 h 9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7" w="7631">
                <a:moveTo>
                  <a:pt x="0" y="374"/>
                </a:moveTo>
                <a:lnTo>
                  <a:pt x="6883" y="374"/>
                </a:lnTo>
                <a:lnTo>
                  <a:pt x="6765" y="0"/>
                </a:lnTo>
                <a:lnTo>
                  <a:pt x="7631" y="498"/>
                </a:lnTo>
                <a:lnTo>
                  <a:pt x="6765" y="997"/>
                </a:lnTo>
                <a:lnTo>
                  <a:pt x="6883" y="622"/>
                </a:lnTo>
                <a:lnTo>
                  <a:pt x="0" y="622"/>
                </a:lnTo>
                <a:lnTo>
                  <a:pt x="0" y="374"/>
                </a:lnTo>
                <a:close/>
              </a:path>
            </a:pathLst>
          </a:custGeom>
          <a:solidFill>
            <a:schemeClr val="tx1">
              <a:lumMod val="65000"/>
              <a:lumOff val="35000"/>
            </a:schemeClr>
          </a:solidFill>
          <a:ln>
            <a:noFill/>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2" name="Freeform 9"/>
          <p:cNvSpPr/>
          <p:nvPr/>
        </p:nvSpPr>
        <p:spPr bwMode="auto">
          <a:xfrm>
            <a:off x="2564014" y="4476602"/>
            <a:ext cx="2007643" cy="263611"/>
          </a:xfrm>
          <a:custGeom>
            <a:gdLst>
              <a:gd fmla="*/ 6883 w 7631" name="T0"/>
              <a:gd fmla="*/ 375 h 997" name="T1"/>
              <a:gd fmla="*/ 6765 w 7631" name="T2"/>
              <a:gd fmla="*/ 0 h 997" name="T3"/>
              <a:gd fmla="*/ 7631 w 7631" name="T4"/>
              <a:gd fmla="*/ 499 h 997" name="T5"/>
              <a:gd fmla="*/ 6765 w 7631" name="T6"/>
              <a:gd fmla="*/ 997 h 997" name="T7"/>
              <a:gd fmla="*/ 6883 w 7631" name="T8"/>
              <a:gd fmla="*/ 623 h 997" name="T9"/>
              <a:gd fmla="*/ 0 w 7631" name="T10"/>
              <a:gd fmla="*/ 623 h 997" name="T11"/>
              <a:gd fmla="*/ 0 w 7631" name="T12"/>
              <a:gd fmla="*/ 375 h 997" name="T13"/>
              <a:gd fmla="*/ 6883 w 7631" name="T14"/>
              <a:gd fmla="*/ 375 h 9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7" w="7631">
                <a:moveTo>
                  <a:pt x="6883" y="375"/>
                </a:moveTo>
                <a:lnTo>
                  <a:pt x="6765" y="0"/>
                </a:lnTo>
                <a:lnTo>
                  <a:pt x="7631" y="499"/>
                </a:lnTo>
                <a:lnTo>
                  <a:pt x="6765" y="997"/>
                </a:lnTo>
                <a:lnTo>
                  <a:pt x="6883" y="623"/>
                </a:lnTo>
                <a:lnTo>
                  <a:pt x="0" y="623"/>
                </a:lnTo>
                <a:lnTo>
                  <a:pt x="0" y="375"/>
                </a:lnTo>
                <a:lnTo>
                  <a:pt x="6883" y="375"/>
                </a:lnTo>
                <a:close/>
              </a:path>
            </a:pathLst>
          </a:custGeom>
          <a:solidFill>
            <a:srgbClr val="595959"/>
          </a:solidFill>
          <a:ln>
            <a:noFill/>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13" name="组合 12"/>
          <p:cNvGrpSpPr/>
          <p:nvPr/>
        </p:nvGrpSpPr>
        <p:grpSpPr>
          <a:xfrm>
            <a:off x="2564014" y="4275438"/>
            <a:ext cx="2007643" cy="1619867"/>
            <a:chOff x="2707235" y="3840471"/>
            <a:chExt cx="2007643" cy="1619867"/>
          </a:xfrm>
          <a:solidFill>
            <a:schemeClr val="tx1">
              <a:lumMod val="65000"/>
              <a:lumOff val="35000"/>
            </a:schemeClr>
          </a:solidFill>
          <a:effectLst>
            <a:outerShdw algn="tl" blurRad="254000" dir="2700000" dist="63500" rotWithShape="0">
              <a:prstClr val="black">
                <a:alpha val="30000"/>
              </a:prstClr>
            </a:outerShdw>
          </a:effectLst>
        </p:grpSpPr>
        <p:sp>
          <p:nvSpPr>
            <p:cNvPr id="14" name="Freeform 5"/>
            <p:cNvSpPr/>
            <p:nvPr/>
          </p:nvSpPr>
          <p:spPr bwMode="auto">
            <a:xfrm>
              <a:off x="2707235" y="3840471"/>
              <a:ext cx="175740" cy="1400192"/>
            </a:xfrm>
            <a:custGeom>
              <a:gdLst>
                <a:gd fmla="*/ 256 w 669" name="T0"/>
                <a:gd fmla="*/ 0 h 5309" name="T1"/>
                <a:gd fmla="*/ 256 w 669" name="T2"/>
                <a:gd fmla="*/ 4149 h 5309" name="T3"/>
                <a:gd fmla="*/ 669 w 669" name="T4"/>
                <a:gd fmla="*/ 5127 h 5309" name="T5"/>
                <a:gd fmla="*/ 486 w 669" name="T6"/>
                <a:gd fmla="*/ 5309 h 5309" name="T7"/>
                <a:gd fmla="*/ 0 w 669" name="T8"/>
                <a:gd fmla="*/ 4161 h 5309" name="T9"/>
                <a:gd fmla="*/ 0 w 669" name="T10"/>
                <a:gd fmla="*/ 0 h 5309" name="T11"/>
                <a:gd fmla="*/ 256 w 669" name="T12"/>
                <a:gd fmla="*/ 0 h 5309" name="T13"/>
              </a:gdLst>
              <a:cxnLst>
                <a:cxn ang="0">
                  <a:pos x="T0" y="T1"/>
                </a:cxn>
                <a:cxn ang="0">
                  <a:pos x="T2" y="T3"/>
                </a:cxn>
                <a:cxn ang="0">
                  <a:pos x="T4" y="T5"/>
                </a:cxn>
                <a:cxn ang="0">
                  <a:pos x="T6" y="T7"/>
                </a:cxn>
                <a:cxn ang="0">
                  <a:pos x="T8" y="T9"/>
                </a:cxn>
                <a:cxn ang="0">
                  <a:pos x="T10" y="T11"/>
                </a:cxn>
                <a:cxn ang="0">
                  <a:pos x="T12" y="T13"/>
                </a:cxn>
              </a:cxnLst>
              <a:rect b="b" l="0" r="r" t="0"/>
              <a:pathLst>
                <a:path h="5309" w="66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5" name="Freeform 10"/>
            <p:cNvSpPr/>
            <p:nvPr/>
          </p:nvSpPr>
          <p:spPr bwMode="auto">
            <a:xfrm>
              <a:off x="2835220" y="5190997"/>
              <a:ext cx="1879658" cy="269341"/>
            </a:xfrm>
            <a:custGeom>
              <a:gdLst>
                <a:gd fmla="*/ 6397 w 7145" name="T0"/>
                <a:gd fmla="*/ 392 h 1015" name="T1"/>
                <a:gd fmla="*/ 6279 w 7145" name="T2"/>
                <a:gd fmla="*/ 18 h 1015" name="T3"/>
                <a:gd fmla="*/ 7145 w 7145" name="T4"/>
                <a:gd fmla="*/ 516 h 1015" name="T5"/>
                <a:gd fmla="*/ 6279 w 7145" name="T6"/>
                <a:gd fmla="*/ 1015 h 1015" name="T7"/>
                <a:gd fmla="*/ 6397 w 7145" name="T8"/>
                <a:gd fmla="*/ 640 h 1015" name="T9"/>
                <a:gd fmla="*/ 1120 w 7145" name="T10"/>
                <a:gd fmla="*/ 640 h 1015" name="T11"/>
                <a:gd fmla="*/ 0 w 7145" name="T12"/>
                <a:gd fmla="*/ 182 h 1015" name="T13"/>
                <a:gd fmla="*/ 183 w 7145" name="T14"/>
                <a:gd fmla="*/ 0 h 1015" name="T15"/>
                <a:gd fmla="*/ 1140 w 7145" name="T16"/>
                <a:gd fmla="*/ 392 h 1015" name="T17"/>
                <a:gd fmla="*/ 6397 w 7145" name="T18"/>
                <a:gd fmla="*/ 392 h 10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15" w="714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grpSp>
        <p:nvGrpSpPr>
          <p:cNvPr id="16" name="组合 15"/>
          <p:cNvGrpSpPr/>
          <p:nvPr/>
        </p:nvGrpSpPr>
        <p:grpSpPr>
          <a:xfrm>
            <a:off x="1559496" y="2963112"/>
            <a:ext cx="2052178" cy="2052178"/>
            <a:chOff x="878699" y="1945606"/>
            <a:chExt cx="1705474" cy="1705474"/>
          </a:xfrm>
          <a:solidFill>
            <a:srgbClr val="2A3246"/>
          </a:solidFill>
        </p:grpSpPr>
        <p:sp>
          <p:nvSpPr>
            <p:cNvPr id="17" name="椭圆 16"/>
            <p:cNvSpPr/>
            <p:nvPr/>
          </p:nvSpPr>
          <p:spPr>
            <a:xfrm>
              <a:off x="878699" y="1945606"/>
              <a:ext cx="1705474" cy="1705474"/>
            </a:xfrm>
            <a:prstGeom prst="ellipse">
              <a:avLst/>
            </a:prstGeom>
            <a:gr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8" name="Rectangle 11"/>
            <p:cNvSpPr>
              <a:spLocks noChangeArrowheads="1"/>
            </p:cNvSpPr>
            <p:nvPr/>
          </p:nvSpPr>
          <p:spPr bwMode="gray">
            <a:xfrm>
              <a:off x="1195986" y="2337622"/>
              <a:ext cx="1070900" cy="886570"/>
            </a:xfrm>
            <a:prstGeom prst="rect">
              <a:avLst/>
            </a:prstGeom>
            <a:grpFill/>
            <a:ln>
              <a:noFill/>
            </a:ln>
            <a:extLst/>
          </p:spPr>
          <p:txBody>
            <a:bodyPr wrap="square">
              <a:spAutoFit/>
            </a:bodyPr>
            <a:lstStyle/>
            <a:p>
              <a:pPr algn="ctr"/>
              <a:r>
                <a:rPr altLang="en-US" lang="zh-CN" sz="3200">
                  <a:solidFill>
                    <a:schemeClr val="bg1"/>
                  </a:solidFill>
                  <a:latin charset="-122" panose="020b0500000000000000" pitchFamily="34" typeface="思源黑体"/>
                  <a:ea charset="-122" panose="020b0500000000000000" pitchFamily="34" typeface="思源黑体"/>
                  <a:cs typeface="+mn-ea"/>
                  <a:sym typeface="+mn-lt"/>
                </a:rPr>
                <a:t>成功项目</a:t>
              </a:r>
            </a:p>
          </p:txBody>
        </p:sp>
      </p:grpSp>
      <p:sp>
        <p:nvSpPr>
          <p:cNvPr id="20" name="矩形 19"/>
          <p:cNvSpPr/>
          <p:nvPr/>
        </p:nvSpPr>
        <p:spPr>
          <a:xfrm>
            <a:off x="5023662" y="2956207"/>
            <a:ext cx="5353586" cy="93331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1" name="矩形 20"/>
          <p:cNvSpPr/>
          <p:nvPr/>
        </p:nvSpPr>
        <p:spPr>
          <a:xfrm>
            <a:off x="5028554" y="2941737"/>
            <a:ext cx="2536177" cy="310877"/>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2" name="矩形 21"/>
          <p:cNvSpPr/>
          <p:nvPr/>
        </p:nvSpPr>
        <p:spPr>
          <a:xfrm>
            <a:off x="5023662" y="4170285"/>
            <a:ext cx="5353586" cy="93331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3" name="矩形 22"/>
          <p:cNvSpPr/>
          <p:nvPr/>
        </p:nvSpPr>
        <p:spPr>
          <a:xfrm>
            <a:off x="5028554" y="4155815"/>
            <a:ext cx="2536177" cy="310877"/>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4" name="矩形 23"/>
          <p:cNvSpPr/>
          <p:nvPr/>
        </p:nvSpPr>
        <p:spPr>
          <a:xfrm>
            <a:off x="5023662" y="5384361"/>
            <a:ext cx="5353586" cy="93331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5" name="矩形 24"/>
          <p:cNvSpPr/>
          <p:nvPr/>
        </p:nvSpPr>
        <p:spPr>
          <a:xfrm>
            <a:off x="5028554" y="5384362"/>
            <a:ext cx="2536177" cy="310877"/>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8" name="TextBox 27"/>
          <p:cNvSpPr txBox="1"/>
          <p:nvPr/>
        </p:nvSpPr>
        <p:spPr>
          <a:xfrm>
            <a:off x="5107809" y="1654695"/>
            <a:ext cx="2044517" cy="448056"/>
          </a:xfrm>
          <a:prstGeom prst="rect">
            <a:avLst/>
          </a:prstGeom>
          <a:noFill/>
        </p:spPr>
        <p:txBody>
          <a:bodyPr rtlCol="0" wrap="square">
            <a:spAutoFit/>
          </a:bodyPr>
          <a:lstStyle/>
          <a:p>
            <a:pP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成功项目汇总</a:t>
            </a:r>
          </a:p>
        </p:txBody>
      </p:sp>
      <p:sp>
        <p:nvSpPr>
          <p:cNvPr id="29" name="TextBox 28"/>
          <p:cNvSpPr txBox="1"/>
          <p:nvPr/>
        </p:nvSpPr>
        <p:spPr>
          <a:xfrm>
            <a:off x="5113710" y="3277206"/>
            <a:ext cx="502549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点击输入简要文字内容，文字内容需概括精炼，不用多余的文字修饰，言简意赅的说明分项内容。点击输入简要文字内容，文字内容需概括精炼，</a:t>
            </a:r>
          </a:p>
        </p:txBody>
      </p:sp>
      <p:sp>
        <p:nvSpPr>
          <p:cNvPr id="30" name="TextBox 29"/>
          <p:cNvSpPr txBox="1"/>
          <p:nvPr/>
        </p:nvSpPr>
        <p:spPr>
          <a:xfrm>
            <a:off x="5201846" y="2870868"/>
            <a:ext cx="1554480" cy="448056"/>
          </a:xfrm>
          <a:prstGeom prst="rect">
            <a:avLst/>
          </a:prstGeom>
          <a:noFill/>
        </p:spPr>
        <p:txBody>
          <a:bodyPr rtlCol="0" wrap="none">
            <a:spAutoFit/>
          </a:bodyPr>
          <a:lstStyle/>
          <a:p>
            <a:pP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成功项目汇总</a:t>
            </a:r>
          </a:p>
        </p:txBody>
      </p:sp>
      <p:sp>
        <p:nvSpPr>
          <p:cNvPr id="31" name="TextBox 30"/>
          <p:cNvSpPr txBox="1"/>
          <p:nvPr/>
        </p:nvSpPr>
        <p:spPr>
          <a:xfrm>
            <a:off x="5113710" y="4494481"/>
            <a:ext cx="502549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点击输入简要文字内容，文字内容需概括精炼，不用多余的文字修饰，言简意赅的说明分项内容。点击输入简要文字内容，文字内容需概括精炼，</a:t>
            </a:r>
          </a:p>
        </p:txBody>
      </p:sp>
      <p:sp>
        <p:nvSpPr>
          <p:cNvPr id="32" name="TextBox 31"/>
          <p:cNvSpPr txBox="1"/>
          <p:nvPr/>
        </p:nvSpPr>
        <p:spPr>
          <a:xfrm>
            <a:off x="5201846" y="4088141"/>
            <a:ext cx="1554480" cy="448056"/>
          </a:xfrm>
          <a:prstGeom prst="rect">
            <a:avLst/>
          </a:prstGeom>
          <a:noFill/>
        </p:spPr>
        <p:txBody>
          <a:bodyPr rtlCol="0" wrap="none">
            <a:spAutoFit/>
          </a:bodyPr>
          <a:lstStyle/>
          <a:p>
            <a:pP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成功项目汇总</a:t>
            </a:r>
          </a:p>
        </p:txBody>
      </p:sp>
      <p:sp>
        <p:nvSpPr>
          <p:cNvPr id="33" name="TextBox 32"/>
          <p:cNvSpPr txBox="1"/>
          <p:nvPr/>
        </p:nvSpPr>
        <p:spPr>
          <a:xfrm>
            <a:off x="5113710" y="5707735"/>
            <a:ext cx="502549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点击输入简要文字内容，文字内容需概括精炼，不用多余的文字修饰，言简意赅的说明分项内容。点击输入简要文字内容，文字内容需概括精炼，</a:t>
            </a:r>
          </a:p>
        </p:txBody>
      </p:sp>
      <p:sp>
        <p:nvSpPr>
          <p:cNvPr id="34" name="TextBox 33"/>
          <p:cNvSpPr txBox="1"/>
          <p:nvPr/>
        </p:nvSpPr>
        <p:spPr>
          <a:xfrm>
            <a:off x="5201846" y="5301395"/>
            <a:ext cx="1554480" cy="448056"/>
          </a:xfrm>
          <a:prstGeom prst="rect">
            <a:avLst/>
          </a:prstGeom>
          <a:noFill/>
        </p:spPr>
        <p:txBody>
          <a:bodyPr rtlCol="0" wrap="none">
            <a:spAutoFit/>
          </a:bodyPr>
          <a:lstStyle/>
          <a:p>
            <a:pP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成功项目汇总</a:t>
            </a:r>
          </a:p>
        </p:txBody>
      </p:sp>
      <p:grpSp>
        <p:nvGrpSpPr>
          <p:cNvPr id="35" name="组合 34"/>
          <p:cNvGrpSpPr/>
          <p:nvPr/>
        </p:nvGrpSpPr>
        <p:grpSpPr>
          <a:xfrm>
            <a:off x="3713117" y="483868"/>
            <a:ext cx="4765766" cy="718465"/>
            <a:chOff x="3784390" y="377466"/>
            <a:chExt cx="4765766" cy="718465"/>
          </a:xfrm>
        </p:grpSpPr>
        <p:sp>
          <p:nvSpPr>
            <p:cNvPr id="36" name="矩形 35"/>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成功项目展示</a:t>
              </a:r>
            </a:p>
          </p:txBody>
        </p:sp>
        <p:sp>
          <p:nvSpPr>
            <p:cNvPr id="37" name="文本框 36"/>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439723600"/>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id="10" nodeType="withEffect" presetClass="entr" presetID="22" presetSubtype="8">
                                  <p:stCondLst>
                                    <p:cond delay="500"/>
                                  </p:stCondLst>
                                  <p:childTnLst>
                                    <p:set>
                                      <p:cBhvr>
                                        <p:cTn dur="1" fill="hold" id="11">
                                          <p:stCondLst>
                                            <p:cond delay="0"/>
                                          </p:stCondLst>
                                        </p:cTn>
                                        <p:tgtEl>
                                          <p:spTgt spid="7"/>
                                        </p:tgtEl>
                                        <p:attrNameLst>
                                          <p:attrName>style.visibility</p:attrName>
                                        </p:attrNameLst>
                                      </p:cBhvr>
                                      <p:to>
                                        <p:strVal val="visible"/>
                                      </p:to>
                                    </p:set>
                                    <p:animEffect filter="wipe(left)" transition="in">
                                      <p:cBhvr>
                                        <p:cTn dur="500" id="12"/>
                                        <p:tgtEl>
                                          <p:spTgt spid="7"/>
                                        </p:tgtEl>
                                      </p:cBhvr>
                                    </p:animEffect>
                                  </p:childTnLst>
                                </p:cTn>
                              </p:par>
                              <p:par>
                                <p:cTn fill="hold" grpId="0" id="13" nodeType="withEffect" presetClass="entr" presetID="22" presetSubtype="8">
                                  <p:stCondLst>
                                    <p:cond delay="50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500" id="15"/>
                                        <p:tgtEl>
                                          <p:spTgt spid="11"/>
                                        </p:tgtEl>
                                      </p:cBhvr>
                                    </p:animEffect>
                                  </p:childTnLst>
                                </p:cTn>
                              </p:par>
                              <p:par>
                                <p:cTn fill="hold" grpId="0" id="16" nodeType="withEffect" presetClass="entr" presetID="22" presetSubtype="8">
                                  <p:stCondLst>
                                    <p:cond delay="500"/>
                                  </p:stCondLst>
                                  <p:childTnLst>
                                    <p:set>
                                      <p:cBhvr>
                                        <p:cTn dur="1" fill="hold" id="17">
                                          <p:stCondLst>
                                            <p:cond delay="0"/>
                                          </p:stCondLst>
                                        </p:cTn>
                                        <p:tgtEl>
                                          <p:spTgt spid="12"/>
                                        </p:tgtEl>
                                        <p:attrNameLst>
                                          <p:attrName>style.visibility</p:attrName>
                                        </p:attrNameLst>
                                      </p:cBhvr>
                                      <p:to>
                                        <p:strVal val="visible"/>
                                      </p:to>
                                    </p:set>
                                    <p:animEffect filter="wipe(left)" transition="in">
                                      <p:cBhvr>
                                        <p:cTn dur="500" id="18"/>
                                        <p:tgtEl>
                                          <p:spTgt spid="12"/>
                                        </p:tgtEl>
                                      </p:cBhvr>
                                    </p:animEffect>
                                  </p:childTnLst>
                                </p:cTn>
                              </p:par>
                              <p:par>
                                <p:cTn fill="hold" id="19" nodeType="withEffect" presetClass="entr" presetID="22" presetSubtype="8">
                                  <p:stCondLst>
                                    <p:cond delay="500"/>
                                  </p:stCondLst>
                                  <p:childTnLst>
                                    <p:set>
                                      <p:cBhvr>
                                        <p:cTn dur="1" fill="hold" id="20">
                                          <p:stCondLst>
                                            <p:cond delay="0"/>
                                          </p:stCondLst>
                                        </p:cTn>
                                        <p:tgtEl>
                                          <p:spTgt spid="13"/>
                                        </p:tgtEl>
                                        <p:attrNameLst>
                                          <p:attrName>style.visibility</p:attrName>
                                        </p:attrNameLst>
                                      </p:cBhvr>
                                      <p:to>
                                        <p:strVal val="visible"/>
                                      </p:to>
                                    </p:set>
                                    <p:animEffect filter="wipe(left)" transition="in">
                                      <p:cBhvr>
                                        <p:cTn dur="500" id="21"/>
                                        <p:tgtEl>
                                          <p:spTgt spid="13"/>
                                        </p:tgtEl>
                                      </p:cBhvr>
                                    </p:animEffect>
                                  </p:childTnLst>
                                </p:cTn>
                              </p:par>
                              <p:par>
                                <p:cTn fill="hold" grpId="0" id="22" nodeType="withEffect" presetClass="entr" presetID="16" presetSubtype="21">
                                  <p:stCondLst>
                                    <p:cond delay="1250"/>
                                  </p:stCondLst>
                                  <p:childTnLst>
                                    <p:set>
                                      <p:cBhvr>
                                        <p:cTn dur="1" fill="hold" id="23">
                                          <p:stCondLst>
                                            <p:cond delay="0"/>
                                          </p:stCondLst>
                                        </p:cTn>
                                        <p:tgtEl>
                                          <p:spTgt spid="28"/>
                                        </p:tgtEl>
                                        <p:attrNameLst>
                                          <p:attrName>style.visibility</p:attrName>
                                        </p:attrNameLst>
                                      </p:cBhvr>
                                      <p:to>
                                        <p:strVal val="visible"/>
                                      </p:to>
                                    </p:set>
                                    <p:animEffect filter="barn(inVertical)" transition="in">
                                      <p:cBhvr>
                                        <p:cTn dur="500" id="24"/>
                                        <p:tgtEl>
                                          <p:spTgt spid="28"/>
                                        </p:tgtEl>
                                      </p:cBhvr>
                                    </p:animEffect>
                                  </p:childTnLst>
                                </p:cTn>
                              </p:par>
                              <p:par>
                                <p:cTn fill="hold" grpId="0" id="25" nodeType="withEffect" presetClass="entr" presetID="16" presetSubtype="21">
                                  <p:stCondLst>
                                    <p:cond delay="1250"/>
                                  </p:stCondLst>
                                  <p:childTnLst>
                                    <p:set>
                                      <p:cBhvr>
                                        <p:cTn dur="1" fill="hold" id="26">
                                          <p:stCondLst>
                                            <p:cond delay="0"/>
                                          </p:stCondLst>
                                        </p:cTn>
                                        <p:tgtEl>
                                          <p:spTgt spid="21"/>
                                        </p:tgtEl>
                                        <p:attrNameLst>
                                          <p:attrName>style.visibility</p:attrName>
                                        </p:attrNameLst>
                                      </p:cBhvr>
                                      <p:to>
                                        <p:strVal val="visible"/>
                                      </p:to>
                                    </p:set>
                                    <p:animEffect filter="barn(inVertical)" transition="in">
                                      <p:cBhvr>
                                        <p:cTn dur="500" id="27"/>
                                        <p:tgtEl>
                                          <p:spTgt spid="21"/>
                                        </p:tgtEl>
                                      </p:cBhvr>
                                    </p:animEffect>
                                  </p:childTnLst>
                                </p:cTn>
                              </p:par>
                              <p:par>
                                <p:cTn fill="hold" grpId="0" id="28" nodeType="withEffect" presetClass="entr" presetID="16" presetSubtype="21">
                                  <p:stCondLst>
                                    <p:cond delay="1250"/>
                                  </p:stCondLst>
                                  <p:childTnLst>
                                    <p:set>
                                      <p:cBhvr>
                                        <p:cTn dur="1" fill="hold" id="29">
                                          <p:stCondLst>
                                            <p:cond delay="0"/>
                                          </p:stCondLst>
                                        </p:cTn>
                                        <p:tgtEl>
                                          <p:spTgt spid="30"/>
                                        </p:tgtEl>
                                        <p:attrNameLst>
                                          <p:attrName>style.visibility</p:attrName>
                                        </p:attrNameLst>
                                      </p:cBhvr>
                                      <p:to>
                                        <p:strVal val="visible"/>
                                      </p:to>
                                    </p:set>
                                    <p:animEffect filter="barn(inVertical)" transition="in">
                                      <p:cBhvr>
                                        <p:cTn dur="500" id="30"/>
                                        <p:tgtEl>
                                          <p:spTgt spid="30"/>
                                        </p:tgtEl>
                                      </p:cBhvr>
                                    </p:animEffect>
                                  </p:childTnLst>
                                </p:cTn>
                              </p:par>
                              <p:par>
                                <p:cTn fill="hold" grpId="0" id="31" nodeType="withEffect" presetClass="entr" presetID="16" presetSubtype="21">
                                  <p:stCondLst>
                                    <p:cond delay="1250"/>
                                  </p:stCondLst>
                                  <p:childTnLst>
                                    <p:set>
                                      <p:cBhvr>
                                        <p:cTn dur="1" fill="hold" id="32">
                                          <p:stCondLst>
                                            <p:cond delay="0"/>
                                          </p:stCondLst>
                                        </p:cTn>
                                        <p:tgtEl>
                                          <p:spTgt spid="23"/>
                                        </p:tgtEl>
                                        <p:attrNameLst>
                                          <p:attrName>style.visibility</p:attrName>
                                        </p:attrNameLst>
                                      </p:cBhvr>
                                      <p:to>
                                        <p:strVal val="visible"/>
                                      </p:to>
                                    </p:set>
                                    <p:animEffect filter="barn(inVertical)" transition="in">
                                      <p:cBhvr>
                                        <p:cTn dur="500" id="33"/>
                                        <p:tgtEl>
                                          <p:spTgt spid="23"/>
                                        </p:tgtEl>
                                      </p:cBhvr>
                                    </p:animEffect>
                                  </p:childTnLst>
                                </p:cTn>
                              </p:par>
                              <p:par>
                                <p:cTn fill="hold" grpId="0" id="34" nodeType="withEffect" presetClass="entr" presetID="16" presetSubtype="21">
                                  <p:stCondLst>
                                    <p:cond delay="1250"/>
                                  </p:stCondLst>
                                  <p:childTnLst>
                                    <p:set>
                                      <p:cBhvr>
                                        <p:cTn dur="1" fill="hold" id="35">
                                          <p:stCondLst>
                                            <p:cond delay="0"/>
                                          </p:stCondLst>
                                        </p:cTn>
                                        <p:tgtEl>
                                          <p:spTgt spid="32"/>
                                        </p:tgtEl>
                                        <p:attrNameLst>
                                          <p:attrName>style.visibility</p:attrName>
                                        </p:attrNameLst>
                                      </p:cBhvr>
                                      <p:to>
                                        <p:strVal val="visible"/>
                                      </p:to>
                                    </p:set>
                                    <p:animEffect filter="barn(inVertical)" transition="in">
                                      <p:cBhvr>
                                        <p:cTn dur="500" id="36"/>
                                        <p:tgtEl>
                                          <p:spTgt spid="32"/>
                                        </p:tgtEl>
                                      </p:cBhvr>
                                    </p:animEffect>
                                  </p:childTnLst>
                                </p:cTn>
                              </p:par>
                              <p:par>
                                <p:cTn fill="hold" grpId="0" id="37" nodeType="withEffect" presetClass="entr" presetID="16" presetSubtype="21">
                                  <p:stCondLst>
                                    <p:cond delay="1250"/>
                                  </p:stCondLst>
                                  <p:childTnLst>
                                    <p:set>
                                      <p:cBhvr>
                                        <p:cTn dur="1" fill="hold" id="38">
                                          <p:stCondLst>
                                            <p:cond delay="0"/>
                                          </p:stCondLst>
                                        </p:cTn>
                                        <p:tgtEl>
                                          <p:spTgt spid="25"/>
                                        </p:tgtEl>
                                        <p:attrNameLst>
                                          <p:attrName>style.visibility</p:attrName>
                                        </p:attrNameLst>
                                      </p:cBhvr>
                                      <p:to>
                                        <p:strVal val="visible"/>
                                      </p:to>
                                    </p:set>
                                    <p:animEffect filter="barn(inVertical)" transition="in">
                                      <p:cBhvr>
                                        <p:cTn dur="500" id="39"/>
                                        <p:tgtEl>
                                          <p:spTgt spid="25"/>
                                        </p:tgtEl>
                                      </p:cBhvr>
                                    </p:animEffect>
                                  </p:childTnLst>
                                </p:cTn>
                              </p:par>
                              <p:par>
                                <p:cTn fill="hold" grpId="0" id="40" nodeType="withEffect" presetClass="entr" presetID="16" presetSubtype="21">
                                  <p:stCondLst>
                                    <p:cond delay="1250"/>
                                  </p:stCondLst>
                                  <p:childTnLst>
                                    <p:set>
                                      <p:cBhvr>
                                        <p:cTn dur="1" fill="hold" id="41">
                                          <p:stCondLst>
                                            <p:cond delay="0"/>
                                          </p:stCondLst>
                                        </p:cTn>
                                        <p:tgtEl>
                                          <p:spTgt spid="34"/>
                                        </p:tgtEl>
                                        <p:attrNameLst>
                                          <p:attrName>style.visibility</p:attrName>
                                        </p:attrNameLst>
                                      </p:cBhvr>
                                      <p:to>
                                        <p:strVal val="visible"/>
                                      </p:to>
                                    </p:set>
                                    <p:animEffect filter="barn(inVertical)" transition="in">
                                      <p:cBhvr>
                                        <p:cTn dur="500" id="42"/>
                                        <p:tgtEl>
                                          <p:spTgt spid="34"/>
                                        </p:tgtEl>
                                      </p:cBhvr>
                                    </p:animEffect>
                                  </p:childTnLst>
                                </p:cTn>
                              </p:par>
                              <p:par>
                                <p:cTn fill="hold" grpId="0" id="43" nodeType="withEffect" presetClass="entr" presetID="10" presetSubtype="0">
                                  <p:stCondLst>
                                    <p:cond delay="1750"/>
                                  </p:stCondLst>
                                  <p:childTnLst>
                                    <p:set>
                                      <p:cBhvr>
                                        <p:cTn dur="1" fill="hold" id="44">
                                          <p:stCondLst>
                                            <p:cond delay="0"/>
                                          </p:stCondLst>
                                        </p:cTn>
                                        <p:tgtEl>
                                          <p:spTgt spid="19"/>
                                        </p:tgtEl>
                                        <p:attrNameLst>
                                          <p:attrName>style.visibility</p:attrName>
                                        </p:attrNameLst>
                                      </p:cBhvr>
                                      <p:to>
                                        <p:strVal val="visible"/>
                                      </p:to>
                                    </p:set>
                                    <p:animEffect filter="fade" transition="in">
                                      <p:cBhvr>
                                        <p:cTn dur="500" id="45"/>
                                        <p:tgtEl>
                                          <p:spTgt spid="19"/>
                                        </p:tgtEl>
                                      </p:cBhvr>
                                    </p:animEffect>
                                  </p:childTnLst>
                                </p:cTn>
                              </p:par>
                              <p:par>
                                <p:cTn fill="hold" grpId="0" id="46" nodeType="withEffect" presetClass="entr" presetID="10" presetSubtype="0">
                                  <p:stCondLst>
                                    <p:cond delay="1750"/>
                                  </p:stCondLst>
                                  <p:childTnLst>
                                    <p:set>
                                      <p:cBhvr>
                                        <p:cTn dur="1" fill="hold" id="47">
                                          <p:stCondLst>
                                            <p:cond delay="0"/>
                                          </p:stCondLst>
                                        </p:cTn>
                                        <p:tgtEl>
                                          <p:spTgt spid="20"/>
                                        </p:tgtEl>
                                        <p:attrNameLst>
                                          <p:attrName>style.visibility</p:attrName>
                                        </p:attrNameLst>
                                      </p:cBhvr>
                                      <p:to>
                                        <p:strVal val="visible"/>
                                      </p:to>
                                    </p:set>
                                    <p:animEffect filter="fade" transition="in">
                                      <p:cBhvr>
                                        <p:cTn dur="500" id="48"/>
                                        <p:tgtEl>
                                          <p:spTgt spid="20"/>
                                        </p:tgtEl>
                                      </p:cBhvr>
                                    </p:animEffect>
                                  </p:childTnLst>
                                </p:cTn>
                              </p:par>
                              <p:par>
                                <p:cTn fill="hold" grpId="0" id="49" nodeType="withEffect" presetClass="entr" presetID="10" presetSubtype="0">
                                  <p:stCondLst>
                                    <p:cond delay="1750"/>
                                  </p:stCondLst>
                                  <p:childTnLst>
                                    <p:set>
                                      <p:cBhvr>
                                        <p:cTn dur="1" fill="hold" id="50">
                                          <p:stCondLst>
                                            <p:cond delay="0"/>
                                          </p:stCondLst>
                                        </p:cTn>
                                        <p:tgtEl>
                                          <p:spTgt spid="22"/>
                                        </p:tgtEl>
                                        <p:attrNameLst>
                                          <p:attrName>style.visibility</p:attrName>
                                        </p:attrNameLst>
                                      </p:cBhvr>
                                      <p:to>
                                        <p:strVal val="visible"/>
                                      </p:to>
                                    </p:set>
                                    <p:animEffect filter="fade" transition="in">
                                      <p:cBhvr>
                                        <p:cTn dur="500" id="51"/>
                                        <p:tgtEl>
                                          <p:spTgt spid="22"/>
                                        </p:tgtEl>
                                      </p:cBhvr>
                                    </p:animEffect>
                                  </p:childTnLst>
                                </p:cTn>
                              </p:par>
                              <p:par>
                                <p:cTn fill="hold" grpId="0" id="52" nodeType="withEffect" presetClass="entr" presetID="10" presetSubtype="0">
                                  <p:stCondLst>
                                    <p:cond delay="1750"/>
                                  </p:stCondLst>
                                  <p:childTnLst>
                                    <p:set>
                                      <p:cBhvr>
                                        <p:cTn dur="1" fill="hold" id="53">
                                          <p:stCondLst>
                                            <p:cond delay="0"/>
                                          </p:stCondLst>
                                        </p:cTn>
                                        <p:tgtEl>
                                          <p:spTgt spid="24"/>
                                        </p:tgtEl>
                                        <p:attrNameLst>
                                          <p:attrName>style.visibility</p:attrName>
                                        </p:attrNameLst>
                                      </p:cBhvr>
                                      <p:to>
                                        <p:strVal val="visible"/>
                                      </p:to>
                                    </p:set>
                                    <p:animEffect filter="fade" transition="in">
                                      <p:cBhvr>
                                        <p:cTn dur="500" id="54"/>
                                        <p:tgtEl>
                                          <p:spTgt spid="24"/>
                                        </p:tgtEl>
                                      </p:cBhvr>
                                    </p:animEffect>
                                  </p:childTnLst>
                                </p:cTn>
                              </p:par>
                              <p:par>
                                <p:cTn fill="hold" grpId="0" id="55" nodeType="withEffect" presetClass="entr" presetID="10" presetSubtype="0">
                                  <p:stCondLst>
                                    <p:cond delay="2250"/>
                                  </p:stCondLst>
                                  <p:childTnLst>
                                    <p:set>
                                      <p:cBhvr>
                                        <p:cTn dur="1" fill="hold" id="56">
                                          <p:stCondLst>
                                            <p:cond delay="0"/>
                                          </p:stCondLst>
                                        </p:cTn>
                                        <p:tgtEl>
                                          <p:spTgt spid="26"/>
                                        </p:tgtEl>
                                        <p:attrNameLst>
                                          <p:attrName>style.visibility</p:attrName>
                                        </p:attrNameLst>
                                      </p:cBhvr>
                                      <p:to>
                                        <p:strVal val="visible"/>
                                      </p:to>
                                    </p:set>
                                    <p:animEffect filter="fade" transition="in">
                                      <p:cBhvr>
                                        <p:cTn dur="500" id="57"/>
                                        <p:tgtEl>
                                          <p:spTgt spid="26"/>
                                        </p:tgtEl>
                                      </p:cBhvr>
                                    </p:animEffect>
                                  </p:childTnLst>
                                </p:cTn>
                              </p:par>
                              <p:par>
                                <p:cTn fill="hold" grpId="0" id="58" nodeType="withEffect" presetClass="entr" presetID="10" presetSubtype="0">
                                  <p:stCondLst>
                                    <p:cond delay="2250"/>
                                  </p:stCondLst>
                                  <p:childTnLst>
                                    <p:set>
                                      <p:cBhvr>
                                        <p:cTn dur="1" fill="hold" id="59">
                                          <p:stCondLst>
                                            <p:cond delay="0"/>
                                          </p:stCondLst>
                                        </p:cTn>
                                        <p:tgtEl>
                                          <p:spTgt spid="29"/>
                                        </p:tgtEl>
                                        <p:attrNameLst>
                                          <p:attrName>style.visibility</p:attrName>
                                        </p:attrNameLst>
                                      </p:cBhvr>
                                      <p:to>
                                        <p:strVal val="visible"/>
                                      </p:to>
                                    </p:set>
                                    <p:animEffect filter="fade" transition="in">
                                      <p:cBhvr>
                                        <p:cTn dur="500" id="60"/>
                                        <p:tgtEl>
                                          <p:spTgt spid="29"/>
                                        </p:tgtEl>
                                      </p:cBhvr>
                                    </p:animEffect>
                                  </p:childTnLst>
                                </p:cTn>
                              </p:par>
                              <p:par>
                                <p:cTn fill="hold" grpId="0" id="61" nodeType="withEffect" presetClass="entr" presetID="10" presetSubtype="0">
                                  <p:stCondLst>
                                    <p:cond delay="2250"/>
                                  </p:stCondLst>
                                  <p:childTnLst>
                                    <p:set>
                                      <p:cBhvr>
                                        <p:cTn dur="1" fill="hold" id="62">
                                          <p:stCondLst>
                                            <p:cond delay="0"/>
                                          </p:stCondLst>
                                        </p:cTn>
                                        <p:tgtEl>
                                          <p:spTgt spid="31"/>
                                        </p:tgtEl>
                                        <p:attrNameLst>
                                          <p:attrName>style.visibility</p:attrName>
                                        </p:attrNameLst>
                                      </p:cBhvr>
                                      <p:to>
                                        <p:strVal val="visible"/>
                                      </p:to>
                                    </p:set>
                                    <p:animEffect filter="fade" transition="in">
                                      <p:cBhvr>
                                        <p:cTn dur="500" id="63"/>
                                        <p:tgtEl>
                                          <p:spTgt spid="31"/>
                                        </p:tgtEl>
                                      </p:cBhvr>
                                    </p:animEffect>
                                  </p:childTnLst>
                                </p:cTn>
                              </p:par>
                              <p:par>
                                <p:cTn fill="hold" grpId="0" id="64" nodeType="withEffect" presetClass="entr" presetID="10" presetSubtype="0">
                                  <p:stCondLst>
                                    <p:cond delay="2250"/>
                                  </p:stCondLst>
                                  <p:childTnLst>
                                    <p:set>
                                      <p:cBhvr>
                                        <p:cTn dur="1" fill="hold" id="65">
                                          <p:stCondLst>
                                            <p:cond delay="0"/>
                                          </p:stCondLst>
                                        </p:cTn>
                                        <p:tgtEl>
                                          <p:spTgt spid="33"/>
                                        </p:tgtEl>
                                        <p:attrNameLst>
                                          <p:attrName>style.visibility</p:attrName>
                                        </p:attrNameLst>
                                      </p:cBhvr>
                                      <p:to>
                                        <p:strVal val="visible"/>
                                      </p:to>
                                    </p:set>
                                    <p:animEffect filter="fade" transition="in">
                                      <p:cBhvr>
                                        <p:cTn dur="500" id="66"/>
                                        <p:tgtEl>
                                          <p:spTgt spid="33"/>
                                        </p:tgtEl>
                                      </p:cBhvr>
                                    </p:animEffect>
                                  </p:childTnLst>
                                </p:cTn>
                              </p:par>
                              <p:par>
                                <p:cTn fill="hold" grpId="0" id="67" nodeType="withEffect" presetClass="entr" presetID="16" presetSubtype="21">
                                  <p:stCondLst>
                                    <p:cond delay="1250"/>
                                  </p:stCondLst>
                                  <p:childTnLst>
                                    <p:set>
                                      <p:cBhvr>
                                        <p:cTn dur="1" fill="hold" id="68">
                                          <p:stCondLst>
                                            <p:cond delay="0"/>
                                          </p:stCondLst>
                                        </p:cTn>
                                        <p:tgtEl>
                                          <p:spTgt spid="42"/>
                                        </p:tgtEl>
                                        <p:attrNameLst>
                                          <p:attrName>style.visibility</p:attrName>
                                        </p:attrNameLst>
                                      </p:cBhvr>
                                      <p:to>
                                        <p:strVal val="visible"/>
                                      </p:to>
                                    </p:set>
                                    <p:animEffect filter="barn(inVertical)" transition="in">
                                      <p:cBhvr>
                                        <p:cTn dur="500" id="69"/>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6"/>
      <p:bldP grpId="0" spid="42"/>
      <p:bldP grpId="0" spid="11"/>
      <p:bldP grpId="0" spid="12"/>
      <p:bldP grpId="0" spid="20"/>
      <p:bldP grpId="0" spid="21"/>
      <p:bldP grpId="0" spid="22"/>
      <p:bldP grpId="0" spid="23"/>
      <p:bldP grpId="0" spid="24"/>
      <p:bldP grpId="0" spid="25"/>
      <p:bldP grpId="0" spid="28"/>
      <p:bldP grpId="0" spid="29"/>
      <p:bldP grpId="0" spid="30"/>
      <p:bldP grpId="0" spid="31"/>
      <p:bldP grpId="0" spid="32"/>
      <p:bldP grpId="0" spid="33"/>
      <p:bldP grpId="0" spid="3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5"/>
          <p:cNvSpPr txBox="1"/>
          <p:nvPr/>
        </p:nvSpPr>
        <p:spPr>
          <a:xfrm>
            <a:off x="2425046" y="2837100"/>
            <a:ext cx="4023075" cy="22860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lang="zh-CN" smtClean="0">
                <a:latin charset="-122" panose="020b0500000000000000" pitchFamily="34" typeface="思源黑体"/>
                <a:ea charset="-122" panose="020b0500000000000000" pitchFamily="34" typeface="思源黑体"/>
              </a:rPr>
              <a:t>推广商业计划，力争200万元机构投资</a:t>
            </a:r>
          </a:p>
        </p:txBody>
      </p:sp>
      <p:sp>
        <p:nvSpPr>
          <p:cNvPr id="3" name="TextBox 6"/>
          <p:cNvSpPr txBox="1"/>
          <p:nvPr/>
        </p:nvSpPr>
        <p:spPr>
          <a:xfrm>
            <a:off x="2425046" y="3455079"/>
            <a:ext cx="4023075" cy="22860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lang="zh-CN">
                <a:latin charset="-122" panose="020b0500000000000000" pitchFamily="34" typeface="思源黑体"/>
                <a:ea charset="-122" panose="020b0500000000000000" pitchFamily="34" typeface="思源黑体"/>
              </a:rPr>
              <a:t>引入第二战略投资者，融资金额250万元人民币</a:t>
            </a:r>
          </a:p>
        </p:txBody>
      </p:sp>
      <p:sp>
        <p:nvSpPr>
          <p:cNvPr id="4" name="TextBox 8"/>
          <p:cNvSpPr txBox="1"/>
          <p:nvPr/>
        </p:nvSpPr>
        <p:spPr>
          <a:xfrm>
            <a:off x="2425046" y="4053181"/>
            <a:ext cx="4023075" cy="22860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lang="zh-CN">
                <a:latin charset="-122" panose="020b0500000000000000" pitchFamily="34" typeface="思源黑体"/>
                <a:ea charset="-122" panose="020b0500000000000000" pitchFamily="34" typeface="思源黑体"/>
              </a:rPr>
              <a:t>种子轮融资50万人民币</a:t>
            </a:r>
          </a:p>
        </p:txBody>
      </p:sp>
      <p:sp>
        <p:nvSpPr>
          <p:cNvPr id="5" name="TextBox 38"/>
          <p:cNvSpPr txBox="1"/>
          <p:nvPr/>
        </p:nvSpPr>
        <p:spPr>
          <a:xfrm>
            <a:off x="1505220" y="2837100"/>
            <a:ext cx="929765" cy="213360"/>
          </a:xfrm>
          <a:prstGeom prst="rect">
            <a:avLst/>
          </a:prstGeom>
          <a:noFill/>
        </p:spPr>
        <p:txBody>
          <a:bodyPr bIns="0" lIns="0" rIns="0" tIns="0" wrap="square">
            <a:spAutoFit/>
          </a:bodyPr>
          <a:lstStyle/>
          <a:p>
            <a:pPr algn="just" fontAlgn="auto">
              <a:spcBef>
                <a:spcPct val="0"/>
              </a:spcBef>
              <a:spcAft>
                <a:spcPct val="0"/>
              </a:spcAft>
              <a:defRPr/>
            </a:pPr>
            <a:r>
              <a:rPr altLang="en-US" lang="zh-CN" smtClean="0" sz="1400">
                <a:solidFill>
                  <a:schemeClr val="tx1">
                    <a:lumMod val="65000"/>
                    <a:lumOff val="35000"/>
                  </a:schemeClr>
                </a:solidFill>
                <a:latin charset="-122" panose="020b0500000000000000" pitchFamily="34" typeface="思源黑体"/>
                <a:ea charset="-122" panose="020b0500000000000000" pitchFamily="34" typeface="思源黑体"/>
              </a:rPr>
              <a:t>第一阶段</a:t>
            </a:r>
          </a:p>
        </p:txBody>
      </p:sp>
      <p:sp>
        <p:nvSpPr>
          <p:cNvPr id="6" name="TextBox 39"/>
          <p:cNvSpPr txBox="1"/>
          <p:nvPr/>
        </p:nvSpPr>
        <p:spPr>
          <a:xfrm>
            <a:off x="1505220" y="3442896"/>
            <a:ext cx="929765" cy="213360"/>
          </a:xfrm>
          <a:prstGeom prst="rect">
            <a:avLst/>
          </a:prstGeom>
          <a:noFill/>
        </p:spPr>
        <p:txBody>
          <a:bodyPr bIns="0" lIns="0" rIns="0" tIns="0" wrap="square">
            <a:spAutoFit/>
          </a:bodyPr>
          <a:lstStyle/>
          <a:p>
            <a:pPr algn="just" fontAlgn="auto">
              <a:spcBef>
                <a:spcPct val="0"/>
              </a:spcBef>
              <a:spcAft>
                <a:spcPct val="0"/>
              </a:spcAft>
              <a:defRPr/>
            </a:pPr>
            <a:r>
              <a:rPr altLang="en-US" lang="zh-CN" smtClean="0" sz="1400">
                <a:solidFill>
                  <a:schemeClr val="tx1">
                    <a:lumMod val="65000"/>
                    <a:lumOff val="35000"/>
                  </a:schemeClr>
                </a:solidFill>
                <a:latin charset="-122" panose="020b0500000000000000" pitchFamily="34" typeface="思源黑体"/>
                <a:ea charset="-122" panose="020b0500000000000000" pitchFamily="34" typeface="思源黑体"/>
              </a:rPr>
              <a:t>第二阶段</a:t>
            </a:r>
          </a:p>
        </p:txBody>
      </p:sp>
      <p:sp>
        <p:nvSpPr>
          <p:cNvPr id="7" name="TextBox 41"/>
          <p:cNvSpPr txBox="1"/>
          <p:nvPr/>
        </p:nvSpPr>
        <p:spPr>
          <a:xfrm>
            <a:off x="1505220" y="4048692"/>
            <a:ext cx="929765" cy="213360"/>
          </a:xfrm>
          <a:prstGeom prst="rect">
            <a:avLst/>
          </a:prstGeom>
          <a:noFill/>
        </p:spPr>
        <p:txBody>
          <a:bodyPr bIns="0" lIns="0" rIns="0" tIns="0" wrap="square">
            <a:spAutoFit/>
          </a:bodyPr>
          <a:lstStyle/>
          <a:p>
            <a:pPr algn="just" fontAlgn="auto">
              <a:spcBef>
                <a:spcPct val="0"/>
              </a:spcBef>
              <a:spcAft>
                <a:spcPct val="0"/>
              </a:spcAft>
              <a:defRPr/>
            </a:pPr>
            <a:r>
              <a:rPr altLang="en-US" lang="zh-CN" smtClean="0" sz="1400">
                <a:solidFill>
                  <a:schemeClr val="tx1">
                    <a:lumMod val="65000"/>
                    <a:lumOff val="35000"/>
                  </a:schemeClr>
                </a:solidFill>
                <a:latin charset="-122" panose="020b0500000000000000" pitchFamily="34" typeface="思源黑体"/>
                <a:ea charset="-122" panose="020b0500000000000000" pitchFamily="34" typeface="思源黑体"/>
              </a:rPr>
              <a:t>第三阶段</a:t>
            </a:r>
          </a:p>
        </p:txBody>
      </p:sp>
      <p:graphicFrame>
        <p:nvGraphicFramePr>
          <p:cNvPr id="8" name="图表 7"/>
          <p:cNvGraphicFramePr/>
          <p:nvPr>
            <p:extLst>
              <p:ext uri="{D42A27DB-BD31-4B8C-83A1-F6EECF244321}">
                <p14:modId val="2377025228"/>
              </p:ext>
            </p:extLst>
          </p:nvPr>
        </p:nvGraphicFramePr>
        <p:xfrm>
          <a:off x="7248128" y="1811717"/>
          <a:ext cx="4390626" cy="4277014"/>
        </p:xfrm>
        <a:graphic>
          <a:graphicData uri="http://schemas.openxmlformats.org/drawingml/2006/chart">
            <c:chart xmlns:c="http://schemas.openxmlformats.org/drawingml/2006/chart" r:id="rId2"/>
          </a:graphicData>
        </a:graphic>
      </p:graphicFrame>
      <p:sp>
        <p:nvSpPr>
          <p:cNvPr id="9" name="TextBox 38"/>
          <p:cNvSpPr txBox="1"/>
          <p:nvPr/>
        </p:nvSpPr>
        <p:spPr>
          <a:xfrm>
            <a:off x="1462686" y="2152955"/>
            <a:ext cx="2153901" cy="274320"/>
          </a:xfrm>
          <a:prstGeom prst="rect">
            <a:avLst/>
          </a:prstGeom>
          <a:noFill/>
        </p:spPr>
        <p:txBody>
          <a:bodyPr bIns="0" lIns="0" rIns="0" tIns="0" wrap="square">
            <a:spAutoFit/>
          </a:bodyPr>
          <a:lstStyle/>
          <a:p>
            <a:pPr algn="just" fontAlgn="auto">
              <a:spcBef>
                <a:spcPct val="0"/>
              </a:spcBef>
              <a:spcAft>
                <a:spcPct val="0"/>
              </a:spcAft>
              <a:defRPr/>
            </a:pPr>
            <a:r>
              <a:rPr altLang="en-US" b="1" lang="zh-CN" smtClean="0">
                <a:solidFill>
                  <a:schemeClr val="tx1">
                    <a:lumMod val="65000"/>
                    <a:lumOff val="35000"/>
                  </a:schemeClr>
                </a:solidFill>
                <a:latin charset="-122" panose="020b0500000000000000" pitchFamily="34" typeface="思源黑体"/>
                <a:ea charset="-122" panose="020b0500000000000000" pitchFamily="34" typeface="思源黑体"/>
              </a:rPr>
              <a:t>下半年项目规划数据</a:t>
            </a:r>
          </a:p>
        </p:txBody>
      </p:sp>
      <p:sp>
        <p:nvSpPr>
          <p:cNvPr id="10" name="圆角矩形 9"/>
          <p:cNvSpPr/>
          <p:nvPr/>
        </p:nvSpPr>
        <p:spPr>
          <a:xfrm>
            <a:off x="1462686" y="5326361"/>
            <a:ext cx="1280475" cy="320736"/>
          </a:xfrm>
          <a:prstGeom prst="roundRect">
            <a:avLst>
              <a:gd fmla="val 50000" name="adj"/>
            </a:avLst>
          </a:prstGeom>
          <a:solidFill>
            <a:schemeClr val="bg1"/>
          </a:solidFill>
          <a:ln w="9525">
            <a:solidFill>
              <a:srgbClr val="2A3246"/>
            </a:solid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平台建设</a:t>
            </a:r>
          </a:p>
        </p:txBody>
      </p:sp>
      <p:sp>
        <p:nvSpPr>
          <p:cNvPr id="11" name="圆角矩形 10"/>
          <p:cNvSpPr/>
          <p:nvPr/>
        </p:nvSpPr>
        <p:spPr>
          <a:xfrm>
            <a:off x="2850831" y="5326361"/>
            <a:ext cx="1280475" cy="320736"/>
          </a:xfrm>
          <a:prstGeom prst="roundRect">
            <a:avLst>
              <a:gd fmla="val 50000" name="adj"/>
            </a:avLst>
          </a:prstGeom>
          <a:solidFill>
            <a:schemeClr val="bg1"/>
          </a:solidFill>
          <a:ln w="9525">
            <a:solidFill>
              <a:srgbClr val="BA8F2D"/>
            </a:solid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产品研发</a:t>
            </a:r>
          </a:p>
        </p:txBody>
      </p:sp>
      <p:sp>
        <p:nvSpPr>
          <p:cNvPr id="12" name="圆角矩形 11"/>
          <p:cNvSpPr/>
          <p:nvPr/>
        </p:nvSpPr>
        <p:spPr>
          <a:xfrm>
            <a:off x="4238976" y="5326361"/>
            <a:ext cx="1280475" cy="320736"/>
          </a:xfrm>
          <a:prstGeom prst="roundRect">
            <a:avLst>
              <a:gd fmla="val 50000" name="adj"/>
            </a:avLst>
          </a:prstGeom>
          <a:solidFill>
            <a:schemeClr val="bg1"/>
          </a:solidFill>
          <a:ln w="9525">
            <a:solidFill>
              <a:schemeClr val="tx1">
                <a:lumMod val="65000"/>
                <a:lumOff val="35000"/>
              </a:schemeClr>
            </a:solid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mtClean="0" sz="1200">
                <a:solidFill>
                  <a:schemeClr val="tx1">
                    <a:lumMod val="65000"/>
                    <a:lumOff val="35000"/>
                  </a:schemeClr>
                </a:solidFill>
                <a:latin charset="-122" panose="020b0500000000000000" pitchFamily="34" typeface="思源黑体"/>
                <a:ea charset="-122" panose="020b0500000000000000" pitchFamily="34" typeface="思源黑体"/>
              </a:rPr>
              <a:t>推广运营</a:t>
            </a:r>
          </a:p>
        </p:txBody>
      </p:sp>
      <p:sp>
        <p:nvSpPr>
          <p:cNvPr id="13" name="TextBox 38"/>
          <p:cNvSpPr txBox="1"/>
          <p:nvPr/>
        </p:nvSpPr>
        <p:spPr>
          <a:xfrm>
            <a:off x="1505220" y="4726367"/>
            <a:ext cx="1224136" cy="274320"/>
          </a:xfrm>
          <a:prstGeom prst="rect">
            <a:avLst/>
          </a:prstGeom>
          <a:noFill/>
        </p:spPr>
        <p:txBody>
          <a:bodyPr bIns="0" lIns="0" rIns="0" tIns="0" wrap="square">
            <a:spAutoFit/>
          </a:bodyPr>
          <a:lstStyle/>
          <a:p>
            <a:pPr algn="just" fontAlgn="auto">
              <a:spcBef>
                <a:spcPct val="0"/>
              </a:spcBef>
              <a:spcAft>
                <a:spcPct val="0"/>
              </a:spcAft>
              <a:defRPr/>
            </a:pPr>
            <a:r>
              <a:rPr altLang="en-US" b="1" lang="zh-CN" smtClean="0">
                <a:solidFill>
                  <a:schemeClr val="tx1">
                    <a:lumMod val="85000"/>
                    <a:lumOff val="15000"/>
                  </a:schemeClr>
                </a:solidFill>
                <a:latin charset="-122" panose="020b0500000000000000" pitchFamily="34" typeface="思源黑体"/>
                <a:ea charset="-122" panose="020b0500000000000000" pitchFamily="34" typeface="思源黑体"/>
              </a:rPr>
              <a:t>项目重点</a:t>
            </a:r>
          </a:p>
        </p:txBody>
      </p:sp>
      <p:grpSp>
        <p:nvGrpSpPr>
          <p:cNvPr id="17" name="组合 16"/>
          <p:cNvGrpSpPr/>
          <p:nvPr/>
        </p:nvGrpSpPr>
        <p:grpSpPr>
          <a:xfrm>
            <a:off x="3713117" y="483868"/>
            <a:ext cx="4765766" cy="718465"/>
            <a:chOff x="3784390" y="377466"/>
            <a:chExt cx="4765766" cy="718465"/>
          </a:xfrm>
        </p:grpSpPr>
        <p:sp>
          <p:nvSpPr>
            <p:cNvPr id="18" name="矩形 17"/>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重点项目展示</a:t>
              </a:r>
            </a:p>
          </p:txBody>
        </p:sp>
        <p:sp>
          <p:nvSpPr>
            <p:cNvPr id="19" name="文本框 18"/>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2127736936"/>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grpId="0" id="15" nodeType="withEffect" presetClass="entr" presetID="10" presetSubtype="0">
                                  <p:stCondLst>
                                    <p:cond delay="30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par>
                                <p:cTn fill="hold" grpId="0" id="18" nodeType="withEffect" presetClass="entr" presetID="10" presetSubtype="0">
                                  <p:stCondLst>
                                    <p:cond delay="60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childTnLst>
                          </p:cTn>
                        </p:par>
                        <p:par>
                          <p:cTn fill="hold" id="21" nodeType="afterGroup">
                            <p:stCondLst>
                              <p:cond delay="1600"/>
                            </p:stCondLst>
                            <p:childTnLst>
                              <p:par>
                                <p:cTn fill="hold" grpId="0" id="22" nodeType="afterEffect" presetClass="entr" presetID="22" presetSubtype="8">
                                  <p:stCondLst>
                                    <p:cond delay="0"/>
                                  </p:stCondLst>
                                  <p:childTnLst>
                                    <p:set>
                                      <p:cBhvr>
                                        <p:cTn dur="1" fill="hold" id="23">
                                          <p:stCondLst>
                                            <p:cond delay="0"/>
                                          </p:stCondLst>
                                        </p:cTn>
                                        <p:tgtEl>
                                          <p:spTgt spid="2"/>
                                        </p:tgtEl>
                                        <p:attrNameLst>
                                          <p:attrName>style.visibility</p:attrName>
                                        </p:attrNameLst>
                                      </p:cBhvr>
                                      <p:to>
                                        <p:strVal val="visible"/>
                                      </p:to>
                                    </p:set>
                                    <p:animEffect filter="wipe(left)" transition="in">
                                      <p:cBhvr>
                                        <p:cTn dur="500" id="24"/>
                                        <p:tgtEl>
                                          <p:spTgt spid="2"/>
                                        </p:tgtEl>
                                      </p:cBhvr>
                                    </p:animEffect>
                                  </p:childTnLst>
                                </p:cTn>
                              </p:par>
                            </p:childTnLst>
                          </p:cTn>
                        </p:par>
                        <p:par>
                          <p:cTn fill="hold" id="25" nodeType="afterGroup">
                            <p:stCondLst>
                              <p:cond delay="2100"/>
                            </p:stCondLst>
                            <p:childTnLst>
                              <p:par>
                                <p:cTn fill="hold" grpId="0" id="26" nodeType="afterEffect" presetClass="entr" presetID="22" presetSubtype="8">
                                  <p:stCondLst>
                                    <p:cond delay="0"/>
                                  </p:stCondLst>
                                  <p:childTnLst>
                                    <p:set>
                                      <p:cBhvr>
                                        <p:cTn dur="1" fill="hold" id="27">
                                          <p:stCondLst>
                                            <p:cond delay="0"/>
                                          </p:stCondLst>
                                        </p:cTn>
                                        <p:tgtEl>
                                          <p:spTgt spid="3"/>
                                        </p:tgtEl>
                                        <p:attrNameLst>
                                          <p:attrName>style.visibility</p:attrName>
                                        </p:attrNameLst>
                                      </p:cBhvr>
                                      <p:to>
                                        <p:strVal val="visible"/>
                                      </p:to>
                                    </p:set>
                                    <p:animEffect filter="wipe(left)" transition="in">
                                      <p:cBhvr>
                                        <p:cTn dur="500" id="28"/>
                                        <p:tgtEl>
                                          <p:spTgt spid="3"/>
                                        </p:tgtEl>
                                      </p:cBhvr>
                                    </p:animEffect>
                                  </p:childTnLst>
                                </p:cTn>
                              </p:par>
                            </p:childTnLst>
                          </p:cTn>
                        </p:par>
                        <p:par>
                          <p:cTn fill="hold" id="29" nodeType="afterGroup">
                            <p:stCondLst>
                              <p:cond delay="2600"/>
                            </p:stCondLst>
                            <p:childTnLst>
                              <p:par>
                                <p:cTn fill="hold" grpId="0" id="30" nodeType="afterEffect" presetClass="entr" presetID="22" presetSubtype="8">
                                  <p:stCondLst>
                                    <p:cond delay="0"/>
                                  </p:stCondLst>
                                  <p:childTnLst>
                                    <p:set>
                                      <p:cBhvr>
                                        <p:cTn dur="1" fill="hold" id="31">
                                          <p:stCondLst>
                                            <p:cond delay="0"/>
                                          </p:stCondLst>
                                        </p:cTn>
                                        <p:tgtEl>
                                          <p:spTgt spid="4"/>
                                        </p:tgtEl>
                                        <p:attrNameLst>
                                          <p:attrName>style.visibility</p:attrName>
                                        </p:attrNameLst>
                                      </p:cBhvr>
                                      <p:to>
                                        <p:strVal val="visible"/>
                                      </p:to>
                                    </p:set>
                                    <p:animEffect filter="wipe(left)" transition="in">
                                      <p:cBhvr>
                                        <p:cTn dur="500" id="32"/>
                                        <p:tgtEl>
                                          <p:spTgt spid="4"/>
                                        </p:tgtEl>
                                      </p:cBhvr>
                                    </p:animEffect>
                                  </p:childTnLst>
                                </p:cTn>
                              </p:par>
                            </p:childTnLst>
                          </p:cTn>
                        </p:par>
                        <p:par>
                          <p:cTn fill="hold" id="33" nodeType="afterGroup">
                            <p:stCondLst>
                              <p:cond delay="3100"/>
                            </p:stCondLst>
                            <p:childTnLst>
                              <p:par>
                                <p:cTn fill="hold" grpId="0" id="34" nodeType="afterEffect" presetClass="entr" presetID="2" presetSubtype="8">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0-#ppt_w/2"/>
                                          </p:val>
                                        </p:tav>
                                        <p:tav tm="100000">
                                          <p:val>
                                            <p:strVal val="#ppt_x"/>
                                          </p:val>
                                        </p:tav>
                                      </p:tavLst>
                                    </p:anim>
                                    <p:anim calcmode="lin" valueType="num">
                                      <p:cBhvr additive="base">
                                        <p:cTn dur="500" fill="hold" id="37"/>
                                        <p:tgtEl>
                                          <p:spTgt spid="13"/>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600"/>
                            </p:stCondLst>
                            <p:childTnLst>
                              <p:par>
                                <p:cTn fill="hold" grpId="1" id="39" nodeType="afterEffect" presetClass="entr" presetID="1" presetSubtype="0">
                                  <p:stCondLst>
                                    <p:cond delay="0"/>
                                  </p:stCondLst>
                                  <p:childTnLst>
                                    <p:set>
                                      <p:cBhvr>
                                        <p:cTn dur="1" fill="hold" id="40">
                                          <p:stCondLst>
                                            <p:cond delay="0"/>
                                          </p:stCondLst>
                                        </p:cTn>
                                        <p:tgtEl>
                                          <p:spTgt spid="10"/>
                                        </p:tgtEl>
                                        <p:attrNameLst>
                                          <p:attrName>style.visibility</p:attrName>
                                        </p:attrNameLst>
                                      </p:cBhvr>
                                      <p:to>
                                        <p:strVal val="visible"/>
                                      </p:to>
                                    </p:set>
                                  </p:childTnLst>
                                </p:cTn>
                              </p:par>
                              <p:par>
                                <p:cTn accel="50000" decel="50000" fill="hold" grpId="0" id="41" nodeType="withEffect" presetClass="path" presetID="64" presetSubtype="0">
                                  <p:stCondLst>
                                    <p:cond delay="0"/>
                                  </p:stCondLst>
                                  <p:childTnLst>
                                    <p:animMotion origin="layout" path="M 4.16667E-06 0.2544 L 4.16667E-06 0" pathEditMode="relative" ptsTypes="AA" rAng="0">
                                      <p:cBhvr>
                                        <p:cTn dur="500" fill="hold" id="42"/>
                                        <p:tgtEl>
                                          <p:spTgt spid="10"/>
                                        </p:tgtEl>
                                        <p:attrNameLst>
                                          <p:attrName>ppt_x</p:attrName>
                                          <p:attrName>ppt_y</p:attrName>
                                        </p:attrNameLst>
                                      </p:cBhvr>
                                      <p:rCtr x="0" y="-12731"/>
                                    </p:animMotion>
                                  </p:childTnLst>
                                </p:cTn>
                              </p:par>
                            </p:childTnLst>
                          </p:cTn>
                        </p:par>
                        <p:par>
                          <p:cTn fill="hold" id="43" nodeType="afterGroup">
                            <p:stCondLst>
                              <p:cond delay="4100"/>
                            </p:stCondLst>
                            <p:childTnLst>
                              <p:par>
                                <p:cTn fill="hold" grpId="1" id="44" nodeType="afterEffect" presetClass="entr" presetID="1" presetSubtype="0">
                                  <p:stCondLst>
                                    <p:cond delay="0"/>
                                  </p:stCondLst>
                                  <p:childTnLst>
                                    <p:set>
                                      <p:cBhvr>
                                        <p:cTn dur="1" fill="hold" id="45">
                                          <p:stCondLst>
                                            <p:cond delay="0"/>
                                          </p:stCondLst>
                                        </p:cTn>
                                        <p:tgtEl>
                                          <p:spTgt spid="11"/>
                                        </p:tgtEl>
                                        <p:attrNameLst>
                                          <p:attrName>style.visibility</p:attrName>
                                        </p:attrNameLst>
                                      </p:cBhvr>
                                      <p:to>
                                        <p:strVal val="visible"/>
                                      </p:to>
                                    </p:set>
                                  </p:childTnLst>
                                </p:cTn>
                              </p:par>
                              <p:par>
                                <p:cTn accel="50000" decel="50000" fill="hold" grpId="0" id="46" nodeType="withEffect" presetClass="path" presetID="64" presetSubtype="0">
                                  <p:stCondLst>
                                    <p:cond delay="0"/>
                                  </p:stCondLst>
                                  <p:childTnLst>
                                    <p:animMotion origin="layout" path="M 1.875E-06 0.2544 L 1.875E-06 0" pathEditMode="relative" ptsTypes="AA" rAng="0">
                                      <p:cBhvr>
                                        <p:cTn dur="500" fill="hold" id="47"/>
                                        <p:tgtEl>
                                          <p:spTgt spid="11"/>
                                        </p:tgtEl>
                                        <p:attrNameLst>
                                          <p:attrName>ppt_x</p:attrName>
                                          <p:attrName>ppt_y</p:attrName>
                                        </p:attrNameLst>
                                      </p:cBhvr>
                                      <p:rCtr x="0" y="-12731"/>
                                    </p:animMotion>
                                  </p:childTnLst>
                                </p:cTn>
                              </p:par>
                            </p:childTnLst>
                          </p:cTn>
                        </p:par>
                        <p:par>
                          <p:cTn fill="hold" id="48" nodeType="afterGroup">
                            <p:stCondLst>
                              <p:cond delay="4600"/>
                            </p:stCondLst>
                            <p:childTnLst>
                              <p:par>
                                <p:cTn fill="hold" grpId="1" id="49" nodeType="afterEffect" presetClass="entr" presetID="1" presetSubtype="0">
                                  <p:stCondLst>
                                    <p:cond delay="0"/>
                                  </p:stCondLst>
                                  <p:childTnLst>
                                    <p:set>
                                      <p:cBhvr>
                                        <p:cTn dur="1" fill="hold" id="50">
                                          <p:stCondLst>
                                            <p:cond delay="0"/>
                                          </p:stCondLst>
                                        </p:cTn>
                                        <p:tgtEl>
                                          <p:spTgt spid="12"/>
                                        </p:tgtEl>
                                        <p:attrNameLst>
                                          <p:attrName>style.visibility</p:attrName>
                                        </p:attrNameLst>
                                      </p:cBhvr>
                                      <p:to>
                                        <p:strVal val="visible"/>
                                      </p:to>
                                    </p:set>
                                  </p:childTnLst>
                                </p:cTn>
                              </p:par>
                              <p:par>
                                <p:cTn accel="50000" decel="50000" fill="hold" grpId="0" id="51" nodeType="withEffect" presetClass="path" presetID="64" presetSubtype="0">
                                  <p:stCondLst>
                                    <p:cond delay="0"/>
                                  </p:stCondLst>
                                  <p:childTnLst>
                                    <p:animMotion origin="layout" path="M -2.08333E-07 0.2544 L -2.08333E-07 0" pathEditMode="relative" ptsTypes="AA" rAng="0">
                                      <p:cBhvr>
                                        <p:cTn dur="500" fill="hold" id="52"/>
                                        <p:tgtEl>
                                          <p:spTgt spid="12"/>
                                        </p:tgtEl>
                                        <p:attrNameLst>
                                          <p:attrName>ppt_x</p:attrName>
                                          <p:attrName>ppt_y</p:attrName>
                                        </p:attrNameLst>
                                      </p:cBhvr>
                                      <p:rCtr x="0" y="-12731"/>
                                    </p:animMotion>
                                  </p:childTnLst>
                                </p:cTn>
                              </p:par>
                            </p:childTnLst>
                          </p:cTn>
                        </p:par>
                        <p:par>
                          <p:cTn fill="hold" id="53" nodeType="afterGroup">
                            <p:stCondLst>
                              <p:cond delay="5100"/>
                            </p:stCondLst>
                            <p:childTnLst>
                              <p:par>
                                <p:cTn fill="hold" grpId="0" id="54" nodeType="afterEffect" presetClass="entr" presetID="10" presetSubtype="0">
                                  <p:stCondLst>
                                    <p:cond delay="0"/>
                                  </p:stCondLst>
                                  <p:childTnLst>
                                    <p:set>
                                      <p:cBhvr>
                                        <p:cTn dur="1" fill="hold" id="55">
                                          <p:stCondLst>
                                            <p:cond delay="0"/>
                                          </p:stCondLst>
                                        </p:cTn>
                                        <p:tgtEl>
                                          <p:spTgt spid="8"/>
                                        </p:tgtEl>
                                        <p:attrNameLst>
                                          <p:attrName>style.visibility</p:attrName>
                                        </p:attrNameLst>
                                      </p:cBhvr>
                                      <p:to>
                                        <p:strVal val="visible"/>
                                      </p:to>
                                    </p:set>
                                    <p:animEffect filter="fade" transition="in">
                                      <p:cBhvr>
                                        <p:cTn dur="1500" id="5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9"/>
      <p:bldP grpId="0" spid="10"/>
      <p:bldP grpId="1" spid="10"/>
      <p:bldP grpId="0" spid="11"/>
      <p:bldP grpId="1" spid="11"/>
      <p:bldP grpId="0" spid="12"/>
      <p:bldP grpId="1" spid="12"/>
      <p:bldP grpId="0" spid="13"/>
      <p:bldGraphic grpId="0" spid="8">
        <p:bldAsOne/>
      </p:bldGraphic>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p:nvPr/>
        </p:nvSpPr>
        <p:spPr bwMode="auto">
          <a:xfrm>
            <a:off x="623392" y="2374062"/>
            <a:ext cx="4085782" cy="1100555"/>
          </a:xfrm>
          <a:custGeom>
            <a:gdLst>
              <a:gd fmla="*/ 86 w 743" name="T0"/>
              <a:gd fmla="*/ 103 h 103" name="T1"/>
              <a:gd fmla="*/ 86 w 743" name="T2"/>
              <a:gd fmla="*/ 103 h 103" name="T3"/>
              <a:gd fmla="*/ 75 w 743" name="T4"/>
              <a:gd fmla="*/ 100 h 103" name="T5"/>
              <a:gd fmla="*/ 18 w 743" name="T6"/>
              <a:gd fmla="*/ 69 h 103" name="T7"/>
              <a:gd fmla="*/ 18 w 743" name="T8"/>
              <a:gd fmla="*/ 35 h 103" name="T9"/>
              <a:gd fmla="*/ 75 w 743" name="T10"/>
              <a:gd fmla="*/ 4 h 103" name="T11"/>
              <a:gd fmla="*/ 86 w 743" name="T12"/>
              <a:gd fmla="*/ 0 h 103" name="T13"/>
              <a:gd fmla="*/ 86 w 743" name="T14"/>
              <a:gd fmla="*/ 0 h 103" name="T15"/>
              <a:gd fmla="*/ 743 w 743" name="T16"/>
              <a:gd fmla="*/ 0 h 103" name="T17"/>
              <a:gd fmla="*/ 673 w 743" name="T18"/>
              <a:gd fmla="*/ 103 h 103" name="T19"/>
              <a:gd fmla="*/ 86 w 743" name="T20"/>
              <a:gd fmla="*/ 103 h 10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3" w="743">
                <a:moveTo>
                  <a:pt x="86" y="103"/>
                </a:moveTo>
                <a:cubicBezTo>
                  <a:pt x="86" y="103"/>
                  <a:pt x="86" y="103"/>
                  <a:pt x="86" y="103"/>
                </a:cubicBezTo>
                <a:cubicBezTo>
                  <a:pt x="83" y="103"/>
                  <a:pt x="79" y="102"/>
                  <a:pt x="75" y="100"/>
                </a:cubicBezTo>
                <a:cubicBezTo>
                  <a:pt x="18" y="69"/>
                  <a:pt x="18" y="69"/>
                  <a:pt x="18" y="69"/>
                </a:cubicBezTo>
                <a:cubicBezTo>
                  <a:pt x="0" y="60"/>
                  <a:pt x="0" y="44"/>
                  <a:pt x="18" y="35"/>
                </a:cubicBezTo>
                <a:cubicBezTo>
                  <a:pt x="75" y="4"/>
                  <a:pt x="75" y="4"/>
                  <a:pt x="75" y="4"/>
                </a:cubicBezTo>
                <a:cubicBezTo>
                  <a:pt x="79" y="2"/>
                  <a:pt x="83" y="1"/>
                  <a:pt x="86" y="0"/>
                </a:cubicBezTo>
                <a:cubicBezTo>
                  <a:pt x="86" y="0"/>
                  <a:pt x="86" y="0"/>
                  <a:pt x="86" y="0"/>
                </a:cubicBezTo>
                <a:cubicBezTo>
                  <a:pt x="743" y="0"/>
                  <a:pt x="743" y="0"/>
                  <a:pt x="743" y="0"/>
                </a:cubicBezTo>
                <a:cubicBezTo>
                  <a:pt x="673" y="103"/>
                  <a:pt x="673" y="103"/>
                  <a:pt x="673" y="103"/>
                </a:cubicBezTo>
                <a:lnTo>
                  <a:pt x="86" y="103"/>
                </a:lnTo>
                <a:close/>
              </a:path>
            </a:pathLst>
          </a:custGeom>
          <a:solidFill>
            <a:srgbClr val="BA8F2D"/>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altLang="en-US" lang="zh-CN" sz="1200">
              <a:latin charset="-122" panose="020b0500000000000000" pitchFamily="34" typeface="思源黑体"/>
              <a:ea charset="-122" panose="020b0500000000000000" pitchFamily="34" typeface="思源黑体"/>
              <a:cs typeface="+mn-ea"/>
              <a:sym typeface="+mn-lt"/>
            </a:endParaRPr>
          </a:p>
        </p:txBody>
      </p:sp>
      <p:sp>
        <p:nvSpPr>
          <p:cNvPr id="8" name="文本框 29"/>
          <p:cNvSpPr txBox="1"/>
          <p:nvPr/>
        </p:nvSpPr>
        <p:spPr>
          <a:xfrm flipH="1">
            <a:off x="769210" y="2432417"/>
            <a:ext cx="867092" cy="963168"/>
          </a:xfrm>
          <a:prstGeom prst="rect">
            <a:avLst/>
          </a:prstGeom>
          <a:noFill/>
        </p:spPr>
        <p:txBody>
          <a:bodyPr rtlCol="0" wrap="none">
            <a:spAutoFit/>
          </a:bodyPr>
          <a:lstStyle/>
          <a:p>
            <a:pPr>
              <a:lnSpc>
                <a:spcPct val="130000"/>
              </a:lnSpc>
            </a:pPr>
            <a:r>
              <a:rPr altLang="zh-CN" lang="en-US" sz="4400">
                <a:solidFill>
                  <a:schemeClr val="bg1"/>
                </a:solidFill>
                <a:latin charset="-122" panose="020b0500000000000000" pitchFamily="34" typeface="思源黑体"/>
                <a:ea charset="-122" panose="020b0500000000000000" pitchFamily="34" typeface="思源黑体"/>
                <a:cs typeface="+mn-ea"/>
                <a:sym typeface="+mn-lt"/>
              </a:rPr>
              <a:t>1#</a:t>
            </a:r>
          </a:p>
        </p:txBody>
      </p:sp>
      <p:sp>
        <p:nvSpPr>
          <p:cNvPr id="9" name="Freeform 6"/>
          <p:cNvSpPr/>
          <p:nvPr/>
        </p:nvSpPr>
        <p:spPr bwMode="auto">
          <a:xfrm flipH="1">
            <a:off x="7452346" y="2366820"/>
            <a:ext cx="4116262" cy="1115036"/>
          </a:xfrm>
          <a:custGeom>
            <a:gdLst>
              <a:gd fmla="*/ 88 w 754" name="T0"/>
              <a:gd fmla="*/ 104 h 104" name="T1"/>
              <a:gd fmla="*/ 88 w 754" name="T2"/>
              <a:gd fmla="*/ 104 h 104" name="T3"/>
              <a:gd fmla="*/ 76 w 754" name="T4"/>
              <a:gd fmla="*/ 100 h 104" name="T5"/>
              <a:gd fmla="*/ 18 w 754" name="T6"/>
              <a:gd fmla="*/ 69 h 104" name="T7"/>
              <a:gd fmla="*/ 18 w 754" name="T8"/>
              <a:gd fmla="*/ 35 h 104" name="T9"/>
              <a:gd fmla="*/ 75 w 754" name="T10"/>
              <a:gd fmla="*/ 4 h 104" name="T11"/>
              <a:gd fmla="*/ 88 w 754" name="T12"/>
              <a:gd fmla="*/ 1 h 104" name="T13"/>
              <a:gd fmla="*/ 88 w 754" name="T14"/>
              <a:gd fmla="*/ 0 h 104" name="T15"/>
              <a:gd fmla="*/ 754 w 754" name="T16"/>
              <a:gd fmla="*/ 0 h 104" name="T17"/>
              <a:gd fmla="*/ 684 w 754" name="T18"/>
              <a:gd fmla="*/ 104 h 104" name="T19"/>
              <a:gd fmla="*/ 88 w 754" name="T20"/>
              <a:gd fmla="*/ 104 h 10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4" w="754">
                <a:moveTo>
                  <a:pt x="88" y="104"/>
                </a:moveTo>
                <a:cubicBezTo>
                  <a:pt x="88" y="104"/>
                  <a:pt x="88" y="104"/>
                  <a:pt x="88" y="104"/>
                </a:cubicBezTo>
                <a:cubicBezTo>
                  <a:pt x="84" y="104"/>
                  <a:pt x="80" y="103"/>
                  <a:pt x="76" y="100"/>
                </a:cubicBezTo>
                <a:cubicBezTo>
                  <a:pt x="18" y="69"/>
                  <a:pt x="18" y="69"/>
                  <a:pt x="18" y="69"/>
                </a:cubicBezTo>
                <a:cubicBezTo>
                  <a:pt x="0" y="60"/>
                  <a:pt x="0" y="45"/>
                  <a:pt x="18" y="35"/>
                </a:cubicBezTo>
                <a:cubicBezTo>
                  <a:pt x="75" y="4"/>
                  <a:pt x="75" y="4"/>
                  <a:pt x="75" y="4"/>
                </a:cubicBezTo>
                <a:cubicBezTo>
                  <a:pt x="80" y="2"/>
                  <a:pt x="84" y="1"/>
                  <a:pt x="88" y="1"/>
                </a:cubicBezTo>
                <a:cubicBezTo>
                  <a:pt x="88" y="0"/>
                  <a:pt x="88" y="0"/>
                  <a:pt x="88" y="0"/>
                </a:cubicBezTo>
                <a:cubicBezTo>
                  <a:pt x="754" y="0"/>
                  <a:pt x="754" y="0"/>
                  <a:pt x="754" y="0"/>
                </a:cubicBezTo>
                <a:cubicBezTo>
                  <a:pt x="684" y="104"/>
                  <a:pt x="684" y="104"/>
                  <a:pt x="684" y="104"/>
                </a:cubicBezTo>
                <a:lnTo>
                  <a:pt x="88" y="104"/>
                </a:lnTo>
                <a:close/>
              </a:path>
            </a:pathLst>
          </a:custGeom>
          <a:solidFill>
            <a:srgbClr val="2A3246"/>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altLang="en-US" lang="zh-CN" sz="1200">
              <a:latin charset="-122" panose="020b0500000000000000" pitchFamily="34" typeface="思源黑体"/>
              <a:ea charset="-122" panose="020b0500000000000000" pitchFamily="34" typeface="思源黑体"/>
              <a:cs typeface="+mn-ea"/>
              <a:sym charset="-122" panose="02000000000000000000" pitchFamily="2" typeface="张海山锐线体简"/>
            </a:endParaRPr>
          </a:p>
        </p:txBody>
      </p:sp>
      <p:sp>
        <p:nvSpPr>
          <p:cNvPr id="11" name="文本框 32"/>
          <p:cNvSpPr txBox="1"/>
          <p:nvPr/>
        </p:nvSpPr>
        <p:spPr>
          <a:xfrm>
            <a:off x="10576408" y="2457954"/>
            <a:ext cx="867092" cy="963168"/>
          </a:xfrm>
          <a:prstGeom prst="rect">
            <a:avLst/>
          </a:prstGeom>
          <a:noFill/>
        </p:spPr>
        <p:txBody>
          <a:bodyPr rtlCol="0" wrap="none">
            <a:spAutoFit/>
          </a:bodyPr>
          <a:lstStyle/>
          <a:p>
            <a:pPr>
              <a:lnSpc>
                <a:spcPct val="130000"/>
              </a:lnSpc>
            </a:pPr>
            <a:r>
              <a:rPr altLang="zh-CN" lang="en-US" sz="4400">
                <a:solidFill>
                  <a:schemeClr val="bg1"/>
                </a:solidFill>
                <a:latin charset="-122" panose="020b0500000000000000" pitchFamily="34" typeface="思源黑体"/>
                <a:ea charset="-122" panose="020b0500000000000000" pitchFamily="34" typeface="思源黑体"/>
                <a:cs typeface="+mn-ea"/>
                <a:sym typeface="+mn-lt"/>
              </a:rPr>
              <a:t>2#</a:t>
            </a:r>
          </a:p>
        </p:txBody>
      </p:sp>
      <p:sp>
        <p:nvSpPr>
          <p:cNvPr id="12" name="Freeform 7"/>
          <p:cNvSpPr/>
          <p:nvPr/>
        </p:nvSpPr>
        <p:spPr bwMode="auto">
          <a:xfrm>
            <a:off x="623392" y="3522235"/>
            <a:ext cx="4195334" cy="1100555"/>
          </a:xfrm>
          <a:custGeom>
            <a:gdLst>
              <a:gd fmla="*/ 17 w 763" name="T0"/>
              <a:gd fmla="*/ 35 h 103" name="T1"/>
              <a:gd fmla="*/ 75 w 763" name="T2"/>
              <a:gd fmla="*/ 4 h 103" name="T3"/>
              <a:gd fmla="*/ 86 w 763" name="T4"/>
              <a:gd fmla="*/ 0 h 103" name="T5"/>
              <a:gd fmla="*/ 86 w 763" name="T6"/>
              <a:gd fmla="*/ 0 h 103" name="T7"/>
              <a:gd fmla="*/ 167 w 763" name="T8"/>
              <a:gd fmla="*/ 0 h 103" name="T9"/>
              <a:gd fmla="*/ 167 w 763" name="T10"/>
              <a:gd fmla="*/ 0 h 103" name="T11"/>
              <a:gd fmla="*/ 763 w 763" name="T12"/>
              <a:gd fmla="*/ 0 h 103" name="T13"/>
              <a:gd fmla="*/ 693 w 763" name="T14"/>
              <a:gd fmla="*/ 103 h 103" name="T15"/>
              <a:gd fmla="*/ 86 w 763" name="T16"/>
              <a:gd fmla="*/ 103 h 103" name="T17"/>
              <a:gd fmla="*/ 86 w 763" name="T18"/>
              <a:gd fmla="*/ 103 h 103" name="T19"/>
              <a:gd fmla="*/ 75 w 763" name="T20"/>
              <a:gd fmla="*/ 100 h 103" name="T21"/>
              <a:gd fmla="*/ 17 w 763" name="T22"/>
              <a:gd fmla="*/ 69 h 103" name="T23"/>
              <a:gd fmla="*/ 17 w 763" name="T24"/>
              <a:gd fmla="*/ 35 h 10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3" w="763">
                <a:moveTo>
                  <a:pt x="17" y="35"/>
                </a:moveTo>
                <a:cubicBezTo>
                  <a:pt x="75" y="4"/>
                  <a:pt x="75" y="4"/>
                  <a:pt x="75" y="4"/>
                </a:cubicBezTo>
                <a:cubicBezTo>
                  <a:pt x="79" y="2"/>
                  <a:pt x="82" y="1"/>
                  <a:pt x="86" y="0"/>
                </a:cubicBezTo>
                <a:cubicBezTo>
                  <a:pt x="86" y="0"/>
                  <a:pt x="86" y="0"/>
                  <a:pt x="86" y="0"/>
                </a:cubicBezTo>
                <a:cubicBezTo>
                  <a:pt x="167" y="0"/>
                  <a:pt x="167" y="0"/>
                  <a:pt x="167" y="0"/>
                </a:cubicBezTo>
                <a:cubicBezTo>
                  <a:pt x="167" y="0"/>
                  <a:pt x="167" y="0"/>
                  <a:pt x="167" y="0"/>
                </a:cubicBezTo>
                <a:cubicBezTo>
                  <a:pt x="763" y="0"/>
                  <a:pt x="763" y="0"/>
                  <a:pt x="763" y="0"/>
                </a:cubicBezTo>
                <a:cubicBezTo>
                  <a:pt x="693" y="103"/>
                  <a:pt x="693" y="103"/>
                  <a:pt x="693" y="103"/>
                </a:cubicBezTo>
                <a:cubicBezTo>
                  <a:pt x="86" y="103"/>
                  <a:pt x="86" y="103"/>
                  <a:pt x="86" y="103"/>
                </a:cubicBezTo>
                <a:cubicBezTo>
                  <a:pt x="86" y="103"/>
                  <a:pt x="86" y="103"/>
                  <a:pt x="86" y="103"/>
                </a:cubicBezTo>
                <a:cubicBezTo>
                  <a:pt x="82" y="103"/>
                  <a:pt x="79" y="102"/>
                  <a:pt x="75" y="100"/>
                </a:cubicBezTo>
                <a:cubicBezTo>
                  <a:pt x="17" y="69"/>
                  <a:pt x="17" y="69"/>
                  <a:pt x="17" y="69"/>
                </a:cubicBezTo>
                <a:cubicBezTo>
                  <a:pt x="0" y="60"/>
                  <a:pt x="0" y="44"/>
                  <a:pt x="17" y="35"/>
                </a:cubicBezTo>
                <a:close/>
              </a:path>
            </a:pathLst>
          </a:custGeom>
          <a:solidFill>
            <a:srgbClr val="2A3246"/>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altLang="en-US" lang="zh-CN" sz="1200">
              <a:latin charset="-122" panose="020b0500000000000000" pitchFamily="34" typeface="思源黑体"/>
              <a:ea charset="-122" panose="020b0500000000000000" pitchFamily="34" typeface="思源黑体"/>
              <a:cs typeface="+mn-ea"/>
              <a:sym charset="-122" panose="02000000000000000000" pitchFamily="2" typeface="方正静蕾简体"/>
            </a:endParaRPr>
          </a:p>
        </p:txBody>
      </p:sp>
      <p:sp>
        <p:nvSpPr>
          <p:cNvPr id="13" name="文本框 31"/>
          <p:cNvSpPr txBox="1"/>
          <p:nvPr/>
        </p:nvSpPr>
        <p:spPr>
          <a:xfrm flipH="1">
            <a:off x="846903" y="3631665"/>
            <a:ext cx="867092" cy="963168"/>
          </a:xfrm>
          <a:prstGeom prst="rect">
            <a:avLst/>
          </a:prstGeom>
          <a:noFill/>
        </p:spPr>
        <p:txBody>
          <a:bodyPr rtlCol="0" wrap="none">
            <a:spAutoFit/>
          </a:bodyPr>
          <a:lstStyle/>
          <a:p>
            <a:pPr>
              <a:lnSpc>
                <a:spcPct val="130000"/>
              </a:lnSpc>
            </a:pPr>
            <a:r>
              <a:rPr altLang="zh-CN" lang="en-US" sz="4400">
                <a:solidFill>
                  <a:schemeClr val="bg1"/>
                </a:solidFill>
                <a:latin charset="-122" panose="020b0500000000000000" pitchFamily="34" typeface="思源黑体"/>
                <a:ea charset="-122" panose="020b0500000000000000" pitchFamily="34" typeface="思源黑体"/>
                <a:cs typeface="+mn-ea"/>
                <a:sym typeface="+mn-lt"/>
              </a:rPr>
              <a:t>3#</a:t>
            </a:r>
          </a:p>
        </p:txBody>
      </p:sp>
      <p:sp>
        <p:nvSpPr>
          <p:cNvPr id="14" name="Freeform 8"/>
          <p:cNvSpPr/>
          <p:nvPr/>
        </p:nvSpPr>
        <p:spPr bwMode="auto">
          <a:xfrm flipH="1">
            <a:off x="7396720" y="3534475"/>
            <a:ext cx="4171888" cy="1115036"/>
          </a:xfrm>
          <a:custGeom>
            <a:gdLst>
              <a:gd fmla="*/ 18 w 764" name="T0"/>
              <a:gd fmla="*/ 35 h 104" name="T1"/>
              <a:gd fmla="*/ 75 w 764" name="T2"/>
              <a:gd fmla="*/ 4 h 104" name="T3"/>
              <a:gd fmla="*/ 86 w 764" name="T4"/>
              <a:gd fmla="*/ 1 h 104" name="T5"/>
              <a:gd fmla="*/ 86 w 764" name="T6"/>
              <a:gd fmla="*/ 0 h 104" name="T7"/>
              <a:gd fmla="*/ 168 w 764" name="T8"/>
              <a:gd fmla="*/ 0 h 104" name="T9"/>
              <a:gd fmla="*/ 168 w 764" name="T10"/>
              <a:gd fmla="*/ 0 h 104" name="T11"/>
              <a:gd fmla="*/ 764 w 764" name="T12"/>
              <a:gd fmla="*/ 0 h 104" name="T13"/>
              <a:gd fmla="*/ 694 w 764" name="T14"/>
              <a:gd fmla="*/ 104 h 104" name="T15"/>
              <a:gd fmla="*/ 86 w 764" name="T16"/>
              <a:gd fmla="*/ 104 h 104" name="T17"/>
              <a:gd fmla="*/ 86 w 764" name="T18"/>
              <a:gd fmla="*/ 104 h 104" name="T19"/>
              <a:gd fmla="*/ 76 w 764" name="T20"/>
              <a:gd fmla="*/ 100 h 104" name="T21"/>
              <a:gd fmla="*/ 18 w 764" name="T22"/>
              <a:gd fmla="*/ 69 h 104" name="T23"/>
              <a:gd fmla="*/ 18 w 764" name="T24"/>
              <a:gd fmla="*/ 35 h 10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4" w="764">
                <a:moveTo>
                  <a:pt x="18" y="35"/>
                </a:moveTo>
                <a:cubicBezTo>
                  <a:pt x="75" y="4"/>
                  <a:pt x="75" y="4"/>
                  <a:pt x="75" y="4"/>
                </a:cubicBezTo>
                <a:cubicBezTo>
                  <a:pt x="79" y="2"/>
                  <a:pt x="83" y="1"/>
                  <a:pt x="86" y="1"/>
                </a:cubicBezTo>
                <a:cubicBezTo>
                  <a:pt x="86" y="0"/>
                  <a:pt x="86" y="0"/>
                  <a:pt x="86" y="0"/>
                </a:cubicBezTo>
                <a:cubicBezTo>
                  <a:pt x="168" y="0"/>
                  <a:pt x="168" y="0"/>
                  <a:pt x="168" y="0"/>
                </a:cubicBezTo>
                <a:cubicBezTo>
                  <a:pt x="168" y="0"/>
                  <a:pt x="168" y="0"/>
                  <a:pt x="168" y="0"/>
                </a:cubicBezTo>
                <a:cubicBezTo>
                  <a:pt x="764" y="0"/>
                  <a:pt x="764" y="0"/>
                  <a:pt x="764" y="0"/>
                </a:cubicBezTo>
                <a:cubicBezTo>
                  <a:pt x="694" y="104"/>
                  <a:pt x="694" y="104"/>
                  <a:pt x="694" y="104"/>
                </a:cubicBezTo>
                <a:cubicBezTo>
                  <a:pt x="86" y="104"/>
                  <a:pt x="86" y="104"/>
                  <a:pt x="86" y="104"/>
                </a:cubicBezTo>
                <a:cubicBezTo>
                  <a:pt x="86" y="104"/>
                  <a:pt x="86" y="104"/>
                  <a:pt x="86" y="104"/>
                </a:cubicBezTo>
                <a:cubicBezTo>
                  <a:pt x="83" y="103"/>
                  <a:pt x="79" y="102"/>
                  <a:pt x="76" y="100"/>
                </a:cubicBezTo>
                <a:cubicBezTo>
                  <a:pt x="18" y="69"/>
                  <a:pt x="18" y="69"/>
                  <a:pt x="18" y="69"/>
                </a:cubicBezTo>
                <a:cubicBezTo>
                  <a:pt x="0" y="60"/>
                  <a:pt x="0" y="45"/>
                  <a:pt x="18" y="35"/>
                </a:cubicBezTo>
                <a:close/>
              </a:path>
            </a:pathLst>
          </a:custGeom>
          <a:solidFill>
            <a:srgbClr val="BA8F2D"/>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altLang="en-US" lang="zh-CN" sz="1200">
              <a:latin charset="-122" panose="020b0500000000000000" pitchFamily="34" typeface="思源黑体"/>
              <a:ea charset="-122" panose="020b0500000000000000" pitchFamily="34" typeface="思源黑体"/>
              <a:cs typeface="+mn-ea"/>
              <a:sym typeface="+mn-lt"/>
            </a:endParaRPr>
          </a:p>
        </p:txBody>
      </p:sp>
      <p:sp>
        <p:nvSpPr>
          <p:cNvPr id="15" name="文本框 30"/>
          <p:cNvSpPr txBox="1"/>
          <p:nvPr/>
        </p:nvSpPr>
        <p:spPr>
          <a:xfrm>
            <a:off x="10557359" y="3631665"/>
            <a:ext cx="867092" cy="963168"/>
          </a:xfrm>
          <a:prstGeom prst="rect">
            <a:avLst/>
          </a:prstGeom>
          <a:noFill/>
          <a:effectLst>
            <a:outerShdw algn="tl" blurRad="254000" dir="2700000" dist="63500" rotWithShape="0">
              <a:prstClr val="black">
                <a:alpha val="30000"/>
              </a:prstClr>
            </a:outerShdw>
          </a:effectLst>
        </p:spPr>
        <p:txBody>
          <a:bodyPr rtlCol="0" wrap="none">
            <a:spAutoFit/>
          </a:bodyPr>
          <a:lstStyle/>
          <a:p>
            <a:pPr>
              <a:lnSpc>
                <a:spcPct val="130000"/>
              </a:lnSpc>
            </a:pPr>
            <a:r>
              <a:rPr altLang="zh-CN" lang="en-US" sz="4400">
                <a:solidFill>
                  <a:schemeClr val="bg1"/>
                </a:solidFill>
                <a:latin charset="-122" panose="020b0500000000000000" pitchFamily="34" typeface="思源黑体"/>
                <a:ea charset="-122" panose="020b0500000000000000" pitchFamily="34" typeface="思源黑体"/>
                <a:cs typeface="+mn-ea"/>
                <a:sym typeface="+mn-lt"/>
              </a:rPr>
              <a:t>4#</a:t>
            </a:r>
          </a:p>
        </p:txBody>
      </p:sp>
      <p:grpSp>
        <p:nvGrpSpPr>
          <p:cNvPr id="16" name="Group 21"/>
          <p:cNvGrpSpPr/>
          <p:nvPr/>
        </p:nvGrpSpPr>
        <p:grpSpPr>
          <a:xfrm>
            <a:off x="3101042" y="2083267"/>
            <a:ext cx="5947287" cy="3325345"/>
            <a:chOff x="1091650" y="2292968"/>
            <a:chExt cx="5947287" cy="3325345"/>
          </a:xfrm>
        </p:grpSpPr>
        <p:grpSp>
          <p:nvGrpSpPr>
            <p:cNvPr id="17" name="Group 22"/>
            <p:cNvGrpSpPr/>
            <p:nvPr/>
          </p:nvGrpSpPr>
          <p:grpSpPr>
            <a:xfrm>
              <a:off x="1091650" y="2292968"/>
              <a:ext cx="5947287" cy="3325345"/>
              <a:chOff x="1763688" y="1124744"/>
              <a:chExt cx="5652564" cy="3166095"/>
            </a:xfrm>
          </p:grpSpPr>
          <p:sp>
            <p:nvSpPr>
              <p:cNvPr id="19"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pic>
            <p:nvPicPr>
              <p:cNvPr descr="F:\Trabajos\Envato\Graphic River\Duckson\Elements\laptop.png" id="20" name="Picture 3"/>
              <p:cNvPicPr>
                <a:picLocks noChangeArrowheads="1" noChangeAspect="1"/>
              </p:cNvPicPr>
              <p:nvPr/>
            </p:nvPicPr>
            <p:blipFill>
              <a:blip r:embed="rId3">
                <a:extLst>
                  <a:ext uri="{28A0092B-C50C-407E-A947-70E740481C1C}">
                    <a14:useLocalDpi val="0"/>
                  </a:ext>
                </a:extLst>
              </a:blip>
              <a:stretch>
                <a:fillRect/>
              </a:stretch>
            </p:blipFill>
            <p:spPr bwMode="auto">
              <a:xfrm>
                <a:off x="1763688" y="1124744"/>
                <a:ext cx="5652564" cy="3166095"/>
              </a:xfrm>
              <a:prstGeom prst="rect">
                <a:avLst/>
              </a:prstGeom>
              <a:noFill/>
              <a:extLst>
                <a:ext uri="{909E8E84-426E-40DD-AFC4-6F175D3DCCD1}">
                  <a14:hiddenFill>
                    <a:solidFill>
                      <a:srgbClr val="FFFFFF"/>
                    </a:solidFill>
                  </a14:hiddenFill>
                </a:ext>
              </a:extLst>
            </p:spPr>
          </p:pic>
        </p:grpSp>
        <p:sp>
          <p:nvSpPr>
            <p:cNvPr id="18" name="Rectangle 23"/>
            <p:cNvSpPr/>
            <p:nvPr/>
          </p:nvSpPr>
          <p:spPr>
            <a:xfrm>
              <a:off x="2278239" y="2601770"/>
              <a:ext cx="3574107" cy="226606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grpSp>
      <p:grpSp>
        <p:nvGrpSpPr>
          <p:cNvPr id="21" name="Group 30"/>
          <p:cNvGrpSpPr/>
          <p:nvPr/>
        </p:nvGrpSpPr>
        <p:grpSpPr>
          <a:xfrm>
            <a:off x="1847528" y="2427584"/>
            <a:ext cx="2016224" cy="963892"/>
            <a:chOff x="1315498" y="911323"/>
            <a:chExt cx="1776844" cy="963892"/>
          </a:xfrm>
        </p:grpSpPr>
        <p:sp>
          <p:nvSpPr>
            <p:cNvPr id="22" name="Text Placeholder 3"/>
            <p:cNvSpPr txBox="1"/>
            <p:nvPr/>
          </p:nvSpPr>
          <p:spPr>
            <a:xfrm>
              <a:off x="1315499" y="893861"/>
              <a:ext cx="1343060" cy="3962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重点项目简要</a:t>
              </a:r>
            </a:p>
          </p:txBody>
        </p:sp>
        <p:sp>
          <p:nvSpPr>
            <p:cNvPr id="23" name="Text Placeholder 3"/>
            <p:cNvSpPr txBox="1"/>
            <p:nvPr/>
          </p:nvSpPr>
          <p:spPr>
            <a:xfrm>
              <a:off x="1315498" y="1277953"/>
              <a:ext cx="1776844" cy="59436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在此录入上述图表的综合描述说明，此录此录入上述图表的综合描述说明。</a:t>
              </a:r>
            </a:p>
          </p:txBody>
        </p:sp>
      </p:grpSp>
      <p:grpSp>
        <p:nvGrpSpPr>
          <p:cNvPr id="24" name="Group 30"/>
          <p:cNvGrpSpPr/>
          <p:nvPr/>
        </p:nvGrpSpPr>
        <p:grpSpPr>
          <a:xfrm>
            <a:off x="1847528" y="3579712"/>
            <a:ext cx="2016224" cy="963892"/>
            <a:chOff x="1315498" y="911323"/>
            <a:chExt cx="1776844" cy="963892"/>
          </a:xfrm>
        </p:grpSpPr>
        <p:sp>
          <p:nvSpPr>
            <p:cNvPr id="25" name="Text Placeholder 3"/>
            <p:cNvSpPr txBox="1"/>
            <p:nvPr/>
          </p:nvSpPr>
          <p:spPr>
            <a:xfrm>
              <a:off x="1315499" y="893861"/>
              <a:ext cx="1343060" cy="3962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重点项目简要</a:t>
              </a:r>
            </a:p>
          </p:txBody>
        </p:sp>
        <p:sp>
          <p:nvSpPr>
            <p:cNvPr id="26" name="Text Placeholder 3"/>
            <p:cNvSpPr txBox="1"/>
            <p:nvPr/>
          </p:nvSpPr>
          <p:spPr>
            <a:xfrm>
              <a:off x="1315498" y="1277953"/>
              <a:ext cx="1776844" cy="59436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在此录入上述图表的综合描述说明，此录此录入上述图表的综合描述说明。</a:t>
              </a:r>
            </a:p>
          </p:txBody>
        </p:sp>
      </p:grpSp>
      <p:grpSp>
        <p:nvGrpSpPr>
          <p:cNvPr id="27" name="Group 30"/>
          <p:cNvGrpSpPr/>
          <p:nvPr/>
        </p:nvGrpSpPr>
        <p:grpSpPr>
          <a:xfrm>
            <a:off x="8328248" y="2427584"/>
            <a:ext cx="2016224" cy="963892"/>
            <a:chOff x="1315498" y="911323"/>
            <a:chExt cx="1776844" cy="963892"/>
          </a:xfrm>
        </p:grpSpPr>
        <p:sp>
          <p:nvSpPr>
            <p:cNvPr id="28" name="Text Placeholder 3"/>
            <p:cNvSpPr txBox="1"/>
            <p:nvPr/>
          </p:nvSpPr>
          <p:spPr>
            <a:xfrm>
              <a:off x="1315499" y="893861"/>
              <a:ext cx="1343060" cy="3962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重点项目简要</a:t>
              </a:r>
            </a:p>
          </p:txBody>
        </p:sp>
        <p:sp>
          <p:nvSpPr>
            <p:cNvPr id="29" name="Text Placeholder 3"/>
            <p:cNvSpPr txBox="1"/>
            <p:nvPr/>
          </p:nvSpPr>
          <p:spPr>
            <a:xfrm>
              <a:off x="1315498" y="1277953"/>
              <a:ext cx="1776844" cy="59436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在此录入上述图表的综合描述说明，此录此录入上述图表的综合描述说明。</a:t>
              </a:r>
            </a:p>
          </p:txBody>
        </p:sp>
      </p:grpSp>
      <p:grpSp>
        <p:nvGrpSpPr>
          <p:cNvPr id="30" name="Group 30"/>
          <p:cNvGrpSpPr/>
          <p:nvPr/>
        </p:nvGrpSpPr>
        <p:grpSpPr>
          <a:xfrm>
            <a:off x="8328248" y="3579712"/>
            <a:ext cx="2016224" cy="963892"/>
            <a:chOff x="1315498" y="911323"/>
            <a:chExt cx="1776844" cy="963892"/>
          </a:xfrm>
        </p:grpSpPr>
        <p:sp>
          <p:nvSpPr>
            <p:cNvPr id="31" name="Text Placeholder 3"/>
            <p:cNvSpPr txBox="1"/>
            <p:nvPr/>
          </p:nvSpPr>
          <p:spPr>
            <a:xfrm>
              <a:off x="1315499" y="893861"/>
              <a:ext cx="1343060" cy="3962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重点项目简要</a:t>
              </a:r>
            </a:p>
          </p:txBody>
        </p:sp>
        <p:sp>
          <p:nvSpPr>
            <p:cNvPr id="32" name="Text Placeholder 3"/>
            <p:cNvSpPr txBox="1"/>
            <p:nvPr/>
          </p:nvSpPr>
          <p:spPr>
            <a:xfrm>
              <a:off x="1315498" y="1277953"/>
              <a:ext cx="1776844" cy="59436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在此录入上述图表的综合描述说明，此录此录入上述图表的综合描述说明。</a:t>
              </a:r>
            </a:p>
          </p:txBody>
        </p:sp>
      </p:grpSp>
      <p:sp>
        <p:nvSpPr>
          <p:cNvPr id="33" name="矩形 32"/>
          <p:cNvSpPr/>
          <p:nvPr/>
        </p:nvSpPr>
        <p:spPr>
          <a:xfrm>
            <a:off x="1991545" y="5480417"/>
            <a:ext cx="8233937" cy="487680"/>
          </a:xfrm>
          <a:prstGeom prst="rect">
            <a:avLst/>
          </a:prstGeom>
          <a:noFill/>
        </p:spPr>
        <p:txBody>
          <a:bodyPr rtlCol="0" wrap="square">
            <a:spAutoFit/>
          </a:bodyPr>
          <a:lstStyle/>
          <a:p>
            <a:pPr fontAlgn="base">
              <a:lnSpc>
                <a:spcPct val="130000"/>
              </a:lnSpc>
              <a:spcBef>
                <a:spcPct val="0"/>
              </a:spcBef>
              <a:spcAft>
                <a:spcPct val="0"/>
              </a:spcAft>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添加详细文本描述，建议与标题相关并符合整体语言风格，语言描述尽量简洁生动。尽量将每页幻灯片的字数控制在  200字以内，据统计每页幻灯片的最好控制在5分钟之内。 此处添加详细文本描述 ，建议与标题相关并符合整体语言风格，语言描述尽量简洁生动。</a:t>
            </a:r>
          </a:p>
        </p:txBody>
      </p:sp>
      <p:grpSp>
        <p:nvGrpSpPr>
          <p:cNvPr id="34" name="组合 33"/>
          <p:cNvGrpSpPr/>
          <p:nvPr/>
        </p:nvGrpSpPr>
        <p:grpSpPr>
          <a:xfrm>
            <a:off x="3713117" y="483868"/>
            <a:ext cx="4765766" cy="718465"/>
            <a:chOff x="3784390" y="377466"/>
            <a:chExt cx="4765766" cy="718465"/>
          </a:xfrm>
        </p:grpSpPr>
        <p:sp>
          <p:nvSpPr>
            <p:cNvPr id="35" name="矩形 34"/>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重点项目展示</a:t>
              </a:r>
            </a:p>
          </p:txBody>
        </p:sp>
        <p:sp>
          <p:nvSpPr>
            <p:cNvPr id="36" name="文本框 35"/>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428446520"/>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par>
                                <p:cTn fill="hold" grpId="0" id="10" nodeType="withEffect" presetClass="entr" presetID="12" presetSubtype="2">
                                  <p:stCondLst>
                                    <p:cond delay="50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id="12"/>
                                        <p:tgtEl>
                                          <p:spTgt spid="7"/>
                                        </p:tgtEl>
                                        <p:attrNameLst>
                                          <p:attrName>ppt_x</p:attrName>
                                        </p:attrNameLst>
                                      </p:cBhvr>
                                      <p:tavLst>
                                        <p:tav tm="0">
                                          <p:val>
                                            <p:strVal val="#ppt_x+#ppt_w*1.125000"/>
                                          </p:val>
                                        </p:tav>
                                        <p:tav tm="100000">
                                          <p:val>
                                            <p:strVal val="#ppt_x"/>
                                          </p:val>
                                        </p:tav>
                                      </p:tavLst>
                                    </p:anim>
                                    <p:animEffect filter="wipe(left)" transition="in">
                                      <p:cBhvr>
                                        <p:cTn dur="500" id="13"/>
                                        <p:tgtEl>
                                          <p:spTgt spid="7"/>
                                        </p:tgtEl>
                                      </p:cBhvr>
                                    </p:animEffect>
                                  </p:childTnLst>
                                </p:cTn>
                              </p:par>
                              <p:par>
                                <p:cTn fill="hold" grpId="0" id="14" nodeType="withEffect" presetClass="entr" presetID="12" presetSubtype="2">
                                  <p:stCondLst>
                                    <p:cond delay="50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id="16"/>
                                        <p:tgtEl>
                                          <p:spTgt spid="12"/>
                                        </p:tgtEl>
                                        <p:attrNameLst>
                                          <p:attrName>ppt_x</p:attrName>
                                        </p:attrNameLst>
                                      </p:cBhvr>
                                      <p:tavLst>
                                        <p:tav tm="0">
                                          <p:val>
                                            <p:strVal val="#ppt_x+#ppt_w*1.125000"/>
                                          </p:val>
                                        </p:tav>
                                        <p:tav tm="100000">
                                          <p:val>
                                            <p:strVal val="#ppt_x"/>
                                          </p:val>
                                        </p:tav>
                                      </p:tavLst>
                                    </p:anim>
                                    <p:animEffect filter="wipe(left)" transition="in">
                                      <p:cBhvr>
                                        <p:cTn dur="500" id="17"/>
                                        <p:tgtEl>
                                          <p:spTgt spid="12"/>
                                        </p:tgtEl>
                                      </p:cBhvr>
                                    </p:animEffect>
                                  </p:childTnLst>
                                </p:cTn>
                              </p:par>
                              <p:par>
                                <p:cTn fill="hold" grpId="0" id="18" nodeType="withEffect" presetClass="entr" presetID="12" presetSubtype="8">
                                  <p:stCondLst>
                                    <p:cond delay="50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id="20"/>
                                        <p:tgtEl>
                                          <p:spTgt spid="9"/>
                                        </p:tgtEl>
                                        <p:attrNameLst>
                                          <p:attrName>ppt_x</p:attrName>
                                        </p:attrNameLst>
                                      </p:cBhvr>
                                      <p:tavLst>
                                        <p:tav tm="0">
                                          <p:val>
                                            <p:strVal val="#ppt_x-#ppt_w*1.125000"/>
                                          </p:val>
                                        </p:tav>
                                        <p:tav tm="100000">
                                          <p:val>
                                            <p:strVal val="#ppt_x"/>
                                          </p:val>
                                        </p:tav>
                                      </p:tavLst>
                                    </p:anim>
                                    <p:animEffect filter="wipe(right)" transition="in">
                                      <p:cBhvr>
                                        <p:cTn dur="500" id="21"/>
                                        <p:tgtEl>
                                          <p:spTgt spid="9"/>
                                        </p:tgtEl>
                                      </p:cBhvr>
                                    </p:animEffect>
                                  </p:childTnLst>
                                </p:cTn>
                              </p:par>
                              <p:par>
                                <p:cTn fill="hold" grpId="0" id="22" nodeType="withEffect" presetClass="entr" presetID="12" presetSubtype="8">
                                  <p:stCondLst>
                                    <p:cond delay="50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500" id="24"/>
                                        <p:tgtEl>
                                          <p:spTgt spid="14"/>
                                        </p:tgtEl>
                                        <p:attrNameLst>
                                          <p:attrName>ppt_x</p:attrName>
                                        </p:attrNameLst>
                                      </p:cBhvr>
                                      <p:tavLst>
                                        <p:tav tm="0">
                                          <p:val>
                                            <p:strVal val="#ppt_x-#ppt_w*1.125000"/>
                                          </p:val>
                                        </p:tav>
                                        <p:tav tm="100000">
                                          <p:val>
                                            <p:strVal val="#ppt_x"/>
                                          </p:val>
                                        </p:tav>
                                      </p:tavLst>
                                    </p:anim>
                                    <p:animEffect filter="wipe(right)" transition="in">
                                      <p:cBhvr>
                                        <p:cTn dur="500" id="25"/>
                                        <p:tgtEl>
                                          <p:spTgt spid="14"/>
                                        </p:tgtEl>
                                      </p:cBhvr>
                                    </p:animEffect>
                                  </p:childTnLst>
                                </p:cTn>
                              </p:par>
                              <p:par>
                                <p:cTn fill="hold" grpId="0" id="26" nodeType="withEffect" presetClass="entr" presetID="10" presetSubtype="0">
                                  <p:stCondLst>
                                    <p:cond delay="1000"/>
                                  </p:stCondLst>
                                  <p:childTnLst>
                                    <p:set>
                                      <p:cBhvr>
                                        <p:cTn dur="1" fill="hold" id="27">
                                          <p:stCondLst>
                                            <p:cond delay="0"/>
                                          </p:stCondLst>
                                        </p:cTn>
                                        <p:tgtEl>
                                          <p:spTgt spid="8"/>
                                        </p:tgtEl>
                                        <p:attrNameLst>
                                          <p:attrName>style.visibility</p:attrName>
                                        </p:attrNameLst>
                                      </p:cBhvr>
                                      <p:to>
                                        <p:strVal val="visible"/>
                                      </p:to>
                                    </p:set>
                                    <p:animEffect filter="fade" transition="in">
                                      <p:cBhvr>
                                        <p:cTn dur="500" id="28"/>
                                        <p:tgtEl>
                                          <p:spTgt spid="8"/>
                                        </p:tgtEl>
                                      </p:cBhvr>
                                    </p:animEffect>
                                  </p:childTnLst>
                                </p:cTn>
                              </p:par>
                              <p:par>
                                <p:cTn fill="hold" grpId="0" id="29" nodeType="withEffect" presetClass="entr" presetID="10" presetSubtype="0">
                                  <p:stCondLst>
                                    <p:cond delay="100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par>
                                <p:cTn fill="hold" grpId="0" id="32" nodeType="withEffect" presetClass="entr" presetID="10" presetSubtype="0">
                                  <p:stCondLst>
                                    <p:cond delay="100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15"/>
                                        </p:tgtEl>
                                        <p:attrNameLst>
                                          <p:attrName>style.visibility</p:attrName>
                                        </p:attrNameLst>
                                      </p:cBhvr>
                                      <p:to>
                                        <p:strVal val="visible"/>
                                      </p:to>
                                    </p:set>
                                    <p:animEffect filter="fade" transition="in">
                                      <p:cBhvr>
                                        <p:cTn dur="500" id="37"/>
                                        <p:tgtEl>
                                          <p:spTgt spid="15"/>
                                        </p:tgtEl>
                                      </p:cBhvr>
                                    </p:animEffect>
                                  </p:childTnLst>
                                </p:cTn>
                              </p:par>
                            </p:childTnLst>
                          </p:cTn>
                        </p:par>
                        <p:par>
                          <p:cTn fill="hold" id="38" nodeType="afterGroup">
                            <p:stCondLst>
                              <p:cond delay="1500"/>
                            </p:stCondLst>
                            <p:childTnLst>
                              <p:par>
                                <p:cTn fill="hold" id="39" nodeType="afterEffect" presetClass="entr" presetID="42" presetSubtype="0">
                                  <p:stCondLst>
                                    <p:cond delay="0"/>
                                  </p:stCondLst>
                                  <p:childTnLst>
                                    <p:set>
                                      <p:cBhvr>
                                        <p:cTn dur="1" fill="hold" id="40">
                                          <p:stCondLst>
                                            <p:cond delay="0"/>
                                          </p:stCondLst>
                                        </p:cTn>
                                        <p:tgtEl>
                                          <p:spTgt spid="21"/>
                                        </p:tgtEl>
                                        <p:attrNameLst>
                                          <p:attrName>style.visibility</p:attrName>
                                        </p:attrNameLst>
                                      </p:cBhvr>
                                      <p:to>
                                        <p:strVal val="visible"/>
                                      </p:to>
                                    </p:set>
                                    <p:animEffect filter="fade" transition="in">
                                      <p:cBhvr>
                                        <p:cTn dur="1000" id="41"/>
                                        <p:tgtEl>
                                          <p:spTgt spid="21"/>
                                        </p:tgtEl>
                                      </p:cBhvr>
                                    </p:animEffect>
                                    <p:anim calcmode="lin" valueType="num">
                                      <p:cBhvr>
                                        <p:cTn dur="1000" fill="hold" id="42"/>
                                        <p:tgtEl>
                                          <p:spTgt spid="21"/>
                                        </p:tgtEl>
                                        <p:attrNameLst>
                                          <p:attrName>ppt_x</p:attrName>
                                        </p:attrNameLst>
                                      </p:cBhvr>
                                      <p:tavLst>
                                        <p:tav tm="0">
                                          <p:val>
                                            <p:strVal val="#ppt_x"/>
                                          </p:val>
                                        </p:tav>
                                        <p:tav tm="100000">
                                          <p:val>
                                            <p:strVal val="#ppt_x"/>
                                          </p:val>
                                        </p:tav>
                                      </p:tavLst>
                                    </p:anim>
                                    <p:anim calcmode="lin" valueType="num">
                                      <p:cBhvr>
                                        <p:cTn dur="1000" fill="hold" id="43"/>
                                        <p:tgtEl>
                                          <p:spTgt spid="2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500"/>
                            </p:stCondLst>
                            <p:childTnLst>
                              <p:par>
                                <p:cTn fill="hold" id="45" nodeType="afterEffect" presetClass="entr" presetID="42" presetSubtype="0">
                                  <p:stCondLst>
                                    <p:cond delay="0"/>
                                  </p:stCondLst>
                                  <p:childTnLst>
                                    <p:set>
                                      <p:cBhvr>
                                        <p:cTn dur="1" fill="hold" id="46">
                                          <p:stCondLst>
                                            <p:cond delay="0"/>
                                          </p:stCondLst>
                                        </p:cTn>
                                        <p:tgtEl>
                                          <p:spTgt spid="24"/>
                                        </p:tgtEl>
                                        <p:attrNameLst>
                                          <p:attrName>style.visibility</p:attrName>
                                        </p:attrNameLst>
                                      </p:cBhvr>
                                      <p:to>
                                        <p:strVal val="visible"/>
                                      </p:to>
                                    </p:set>
                                    <p:animEffect filter="fade" transition="in">
                                      <p:cBhvr>
                                        <p:cTn dur="1000" id="47"/>
                                        <p:tgtEl>
                                          <p:spTgt spid="24"/>
                                        </p:tgtEl>
                                      </p:cBhvr>
                                    </p:animEffect>
                                    <p:anim calcmode="lin" valueType="num">
                                      <p:cBhvr>
                                        <p:cTn dur="1000" fill="hold" id="48"/>
                                        <p:tgtEl>
                                          <p:spTgt spid="24"/>
                                        </p:tgtEl>
                                        <p:attrNameLst>
                                          <p:attrName>ppt_x</p:attrName>
                                        </p:attrNameLst>
                                      </p:cBhvr>
                                      <p:tavLst>
                                        <p:tav tm="0">
                                          <p:val>
                                            <p:strVal val="#ppt_x"/>
                                          </p:val>
                                        </p:tav>
                                        <p:tav tm="100000">
                                          <p:val>
                                            <p:strVal val="#ppt_x"/>
                                          </p:val>
                                        </p:tav>
                                      </p:tavLst>
                                    </p:anim>
                                    <p:anim calcmode="lin" valueType="num">
                                      <p:cBhvr>
                                        <p:cTn dur="1000" fill="hold" id="49"/>
                                        <p:tgtEl>
                                          <p:spTgt spid="2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500"/>
                            </p:stCondLst>
                            <p:childTnLst>
                              <p:par>
                                <p:cTn fill="hold" id="51" nodeType="afterEffect" presetClass="entr" presetID="42"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fade" transition="in">
                                      <p:cBhvr>
                                        <p:cTn dur="1000" id="53"/>
                                        <p:tgtEl>
                                          <p:spTgt spid="27"/>
                                        </p:tgtEl>
                                      </p:cBhvr>
                                    </p:animEffect>
                                    <p:anim calcmode="lin" valueType="num">
                                      <p:cBhvr>
                                        <p:cTn dur="1000" fill="hold" id="54"/>
                                        <p:tgtEl>
                                          <p:spTgt spid="27"/>
                                        </p:tgtEl>
                                        <p:attrNameLst>
                                          <p:attrName>ppt_x</p:attrName>
                                        </p:attrNameLst>
                                      </p:cBhvr>
                                      <p:tavLst>
                                        <p:tav tm="0">
                                          <p:val>
                                            <p:strVal val="#ppt_x"/>
                                          </p:val>
                                        </p:tav>
                                        <p:tav tm="100000">
                                          <p:val>
                                            <p:strVal val="#ppt_x"/>
                                          </p:val>
                                        </p:tav>
                                      </p:tavLst>
                                    </p:anim>
                                    <p:anim calcmode="lin" valueType="num">
                                      <p:cBhvr>
                                        <p:cTn dur="1000" fill="hold" id="55"/>
                                        <p:tgtEl>
                                          <p:spTgt spid="2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500"/>
                            </p:stCondLst>
                            <p:childTnLst>
                              <p:par>
                                <p:cTn fill="hold" id="57" nodeType="afterEffect" presetClass="entr" presetID="42" presetSubtype="0">
                                  <p:stCondLst>
                                    <p:cond delay="0"/>
                                  </p:stCondLst>
                                  <p:childTnLst>
                                    <p:set>
                                      <p:cBhvr>
                                        <p:cTn dur="1" fill="hold" id="58">
                                          <p:stCondLst>
                                            <p:cond delay="0"/>
                                          </p:stCondLst>
                                        </p:cTn>
                                        <p:tgtEl>
                                          <p:spTgt spid="30"/>
                                        </p:tgtEl>
                                        <p:attrNameLst>
                                          <p:attrName>style.visibility</p:attrName>
                                        </p:attrNameLst>
                                      </p:cBhvr>
                                      <p:to>
                                        <p:strVal val="visible"/>
                                      </p:to>
                                    </p:set>
                                    <p:animEffect filter="fade" transition="in">
                                      <p:cBhvr>
                                        <p:cTn dur="1000" id="59"/>
                                        <p:tgtEl>
                                          <p:spTgt spid="30"/>
                                        </p:tgtEl>
                                      </p:cBhvr>
                                    </p:animEffect>
                                    <p:anim calcmode="lin" valueType="num">
                                      <p:cBhvr>
                                        <p:cTn dur="1000" fill="hold" id="60"/>
                                        <p:tgtEl>
                                          <p:spTgt spid="30"/>
                                        </p:tgtEl>
                                        <p:attrNameLst>
                                          <p:attrName>ppt_x</p:attrName>
                                        </p:attrNameLst>
                                      </p:cBhvr>
                                      <p:tavLst>
                                        <p:tav tm="0">
                                          <p:val>
                                            <p:strVal val="#ppt_x"/>
                                          </p:val>
                                        </p:tav>
                                        <p:tav tm="100000">
                                          <p:val>
                                            <p:strVal val="#ppt_x"/>
                                          </p:val>
                                        </p:tav>
                                      </p:tavLst>
                                    </p:anim>
                                    <p:anim calcmode="lin" valueType="num">
                                      <p:cBhvr>
                                        <p:cTn dur="1000" fill="hold" id="61"/>
                                        <p:tgtEl>
                                          <p:spTgt spid="30"/>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5500"/>
                            </p:stCondLst>
                            <p:childTnLst>
                              <p:par>
                                <p:cTn fill="hold" grpId="0" id="63" nodeType="afterEffect" presetClass="entr" presetID="42" presetSubtype="0">
                                  <p:stCondLst>
                                    <p:cond delay="0"/>
                                  </p:stCondLst>
                                  <p:childTnLst>
                                    <p:set>
                                      <p:cBhvr>
                                        <p:cTn dur="1" fill="hold" id="64">
                                          <p:stCondLst>
                                            <p:cond delay="0"/>
                                          </p:stCondLst>
                                        </p:cTn>
                                        <p:tgtEl>
                                          <p:spTgt spid="33"/>
                                        </p:tgtEl>
                                        <p:attrNameLst>
                                          <p:attrName>style.visibility</p:attrName>
                                        </p:attrNameLst>
                                      </p:cBhvr>
                                      <p:to>
                                        <p:strVal val="visible"/>
                                      </p:to>
                                    </p:set>
                                    <p:animEffect filter="fade" transition="in">
                                      <p:cBhvr>
                                        <p:cTn dur="1000" id="65"/>
                                        <p:tgtEl>
                                          <p:spTgt spid="33"/>
                                        </p:tgtEl>
                                      </p:cBhvr>
                                    </p:animEffect>
                                    <p:anim calcmode="lin" valueType="num">
                                      <p:cBhvr>
                                        <p:cTn dur="1000" fill="hold" id="66"/>
                                        <p:tgtEl>
                                          <p:spTgt spid="33"/>
                                        </p:tgtEl>
                                        <p:attrNameLst>
                                          <p:attrName>ppt_x</p:attrName>
                                        </p:attrNameLst>
                                      </p:cBhvr>
                                      <p:tavLst>
                                        <p:tav tm="0">
                                          <p:val>
                                            <p:strVal val="#ppt_x"/>
                                          </p:val>
                                        </p:tav>
                                        <p:tav tm="100000">
                                          <p:val>
                                            <p:strVal val="#ppt_x"/>
                                          </p:val>
                                        </p:tav>
                                      </p:tavLst>
                                    </p:anim>
                                    <p:anim calcmode="lin" valueType="num">
                                      <p:cBhvr>
                                        <p:cTn dur="1000" fill="hold" id="67"/>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1"/>
      <p:bldP grpId="0" spid="12"/>
      <p:bldP grpId="0" spid="13"/>
      <p:bldP grpId="0" spid="14"/>
      <p:bldP grpId="0" spid="15"/>
      <p:bldP grpId="0" spid="3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2316209108"/>
              </p:ext>
            </p:extLst>
          </p:nvPr>
        </p:nvGraphicFramePr>
        <p:xfrm>
          <a:off x="1192532" y="1858292"/>
          <a:ext cx="5864200" cy="3909467"/>
        </p:xfrm>
        <a:graphic>
          <a:graphicData uri="http://schemas.openxmlformats.org/drawingml/2006/chart">
            <c:chart xmlns:c="http://schemas.openxmlformats.org/drawingml/2006/chart" r:id="rId3"/>
          </a:graphicData>
        </a:graphic>
      </p:graphicFrame>
      <p:sp>
        <p:nvSpPr>
          <p:cNvPr id="6" name="Text Placeholder 8">
            <a:extLst>
              <a:ext uri="{FF2B5EF4-FFF2-40B4-BE49-F238E27FC236}">
                <a16:creationId xmlns:a16="http://schemas.microsoft.com/office/drawing/2014/main" id="{9B4DD2CF-70B9-403D-9F94-D47A6A6BFB97}"/>
              </a:ext>
            </a:extLst>
          </p:cNvPr>
          <p:cNvSpPr txBox="1"/>
          <p:nvPr/>
        </p:nvSpPr>
        <p:spPr>
          <a:xfrm>
            <a:off x="8021632" y="2646331"/>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7" name="Text Placeholder 9">
            <a:extLst>
              <a:ext uri="{FF2B5EF4-FFF2-40B4-BE49-F238E27FC236}">
                <a16:creationId xmlns:a16="http://schemas.microsoft.com/office/drawing/2014/main" id="{DA3D8F14-3654-4818-9B03-5D2EF85C69FC}"/>
              </a:ext>
            </a:extLst>
          </p:cNvPr>
          <p:cNvSpPr txBox="1"/>
          <p:nvPr/>
        </p:nvSpPr>
        <p:spPr>
          <a:xfrm>
            <a:off x="8021632" y="297124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8" name="Text Placeholder 8">
            <a:extLst>
              <a:ext uri="{FF2B5EF4-FFF2-40B4-BE49-F238E27FC236}">
                <a16:creationId xmlns:a16="http://schemas.microsoft.com/office/drawing/2014/main" id="{C18F341D-B9E5-41A0-9DDC-61588B63F684}"/>
              </a:ext>
            </a:extLst>
          </p:cNvPr>
          <p:cNvSpPr txBox="1"/>
          <p:nvPr/>
        </p:nvSpPr>
        <p:spPr>
          <a:xfrm>
            <a:off x="8021632" y="439534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9" name="Text Placeholder 9">
            <a:extLst>
              <a:ext uri="{FF2B5EF4-FFF2-40B4-BE49-F238E27FC236}">
                <a16:creationId xmlns:a16="http://schemas.microsoft.com/office/drawing/2014/main" id="{19ACA646-0AC5-4D08-A755-9A7F46BDEA69}"/>
              </a:ext>
            </a:extLst>
          </p:cNvPr>
          <p:cNvSpPr txBox="1"/>
          <p:nvPr/>
        </p:nvSpPr>
        <p:spPr>
          <a:xfrm>
            <a:off x="8021632" y="472025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grpSp>
        <p:nvGrpSpPr>
          <p:cNvPr id="10" name="组合 9"/>
          <p:cNvGrpSpPr/>
          <p:nvPr/>
        </p:nvGrpSpPr>
        <p:grpSpPr>
          <a:xfrm>
            <a:off x="3713117" y="483868"/>
            <a:ext cx="4765766" cy="718465"/>
            <a:chOff x="3784390" y="377466"/>
            <a:chExt cx="4765766" cy="718465"/>
          </a:xfrm>
        </p:grpSpPr>
        <p:sp>
          <p:nvSpPr>
            <p:cNvPr id="11" name="矩形 10"/>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图表样式演示</a:t>
              </a:r>
            </a:p>
          </p:txBody>
        </p:sp>
        <p:sp>
          <p:nvSpPr>
            <p:cNvPr id="12" name="文本框 11"/>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562559577"/>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6">
                                            <p:txEl>
                                              <p:pRg end="0" st="0"/>
                                            </p:txEl>
                                          </p:spTgt>
                                        </p:tgtEl>
                                        <p:attrNameLst>
                                          <p:attrName>style.visibility</p:attrName>
                                        </p:attrNameLst>
                                      </p:cBhvr>
                                      <p:to>
                                        <p:strVal val="visible"/>
                                      </p:to>
                                    </p:set>
                                    <p:anim calcmode="lin" valueType="num">
                                      <p:cBhvr>
                                        <p:cTn dur="500" fill="hold" id="13"/>
                                        <p:tgtEl>
                                          <p:spTgt spid="6">
                                            <p:txEl>
                                              <p:pRg end="0" st="0"/>
                                            </p:txEl>
                                          </p:spTgt>
                                        </p:tgtEl>
                                        <p:attrNameLst>
                                          <p:attrName>ppt_w</p:attrName>
                                        </p:attrNameLst>
                                      </p:cBhvr>
                                      <p:tavLst>
                                        <p:tav tm="0">
                                          <p:val>
                                            <p:fltVal val="0"/>
                                          </p:val>
                                        </p:tav>
                                        <p:tav tm="100000">
                                          <p:val>
                                            <p:strVal val="#ppt_w"/>
                                          </p:val>
                                        </p:tav>
                                      </p:tavLst>
                                    </p:anim>
                                    <p:anim calcmode="lin" valueType="num">
                                      <p:cBhvr>
                                        <p:cTn dur="500" fill="hold" id="14"/>
                                        <p:tgtEl>
                                          <p:spTgt spid="6">
                                            <p:txEl>
                                              <p:pRg end="0" st="0"/>
                                            </p:txEl>
                                          </p:spTgt>
                                        </p:tgtEl>
                                        <p:attrNameLst>
                                          <p:attrName>ppt_h</p:attrName>
                                        </p:attrNameLst>
                                      </p:cBhvr>
                                      <p:tavLst>
                                        <p:tav tm="0">
                                          <p:val>
                                            <p:fltVal val="0"/>
                                          </p:val>
                                        </p:tav>
                                        <p:tav tm="100000">
                                          <p:val>
                                            <p:strVal val="#ppt_h"/>
                                          </p:val>
                                        </p:tav>
                                      </p:tavLst>
                                    </p:anim>
                                    <p:animEffect filter="fade" transition="in">
                                      <p:cBhvr>
                                        <p:cTn dur="500" id="15"/>
                                        <p:tgtEl>
                                          <p:spTgt spid="6">
                                            <p:txEl>
                                              <p:pRg end="0" st="0"/>
                                            </p:txEl>
                                          </p:spTgt>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7">
                                            <p:txEl>
                                              <p:pRg end="0" st="0"/>
                                            </p:txEl>
                                          </p:spTgt>
                                        </p:tgtEl>
                                        <p:attrNameLst>
                                          <p:attrName>style.visibility</p:attrName>
                                        </p:attrNameLst>
                                      </p:cBhvr>
                                      <p:to>
                                        <p:strVal val="visible"/>
                                      </p:to>
                                    </p:set>
                                    <p:animEffect filter="wipe(down)" transition="in">
                                      <p:cBhvr>
                                        <p:cTn dur="500" id="19"/>
                                        <p:tgtEl>
                                          <p:spTgt spid="7">
                                            <p:txEl>
                                              <p:pRg end="0" st="0"/>
                                            </p:txEl>
                                          </p:spTgt>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8">
                                            <p:txEl>
                                              <p:pRg end="0" st="0"/>
                                            </p:txEl>
                                          </p:spTgt>
                                        </p:tgtEl>
                                        <p:attrNameLst>
                                          <p:attrName>style.visibility</p:attrName>
                                        </p:attrNameLst>
                                      </p:cBhvr>
                                      <p:to>
                                        <p:strVal val="visible"/>
                                      </p:to>
                                    </p:set>
                                    <p:anim calcmode="lin" valueType="num">
                                      <p:cBhvr>
                                        <p:cTn dur="500" fill="hold" id="23"/>
                                        <p:tgtEl>
                                          <p:spTgt spid="8">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8">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8">
                                            <p:txEl>
                                              <p:pRg end="0" st="0"/>
                                            </p:txEl>
                                          </p:spTgt>
                                        </p:tgtEl>
                                      </p:cBhvr>
                                    </p:animEffect>
                                  </p:childTnLst>
                                </p:cTn>
                              </p:par>
                            </p:childTnLst>
                          </p:cTn>
                        </p:par>
                        <p:par>
                          <p:cTn fill="hold" id="26" nodeType="afterGroup">
                            <p:stCondLst>
                              <p:cond delay="2000"/>
                            </p:stCondLst>
                            <p:childTnLst>
                              <p:par>
                                <p:cTn fill="hold" grpId="0" id="27" nodeType="afterEffect" presetClass="entr" presetID="22" presetSubtype="4">
                                  <p:stCondLst>
                                    <p:cond delay="0"/>
                                  </p:stCondLst>
                                  <p:childTnLst>
                                    <p:set>
                                      <p:cBhvr>
                                        <p:cTn dur="1" fill="hold" id="28">
                                          <p:stCondLst>
                                            <p:cond delay="0"/>
                                          </p:stCondLst>
                                        </p:cTn>
                                        <p:tgtEl>
                                          <p:spTgt spid="9">
                                            <p:txEl>
                                              <p:pRg end="0" st="0"/>
                                            </p:txEl>
                                          </p:spTgt>
                                        </p:tgtEl>
                                        <p:attrNameLst>
                                          <p:attrName>style.visibility</p:attrName>
                                        </p:attrNameLst>
                                      </p:cBhvr>
                                      <p:to>
                                        <p:strVal val="visible"/>
                                      </p:to>
                                    </p:set>
                                    <p:animEffect filter="wipe(down)" transition="in">
                                      <p:cBhvr>
                                        <p:cTn dur="500" id="29"/>
                                        <p:tgtEl>
                                          <p:spTgt spid="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
      <p:bldP build="p" grpId="0" spid="7"/>
      <p:bldP build="p" grpId="0" spid="8"/>
      <p:bldP build="p" grpId="0" spid="9"/>
      <p:bldGraphic grpId="0" spid="2">
        <p:bldAsOne/>
      </p:bldGraphic>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ardrop 8"/>
          <p:cNvSpPr/>
          <p:nvPr/>
        </p:nvSpPr>
        <p:spPr>
          <a:xfrm rot="13500000">
            <a:off x="5989656" y="2504085"/>
            <a:ext cx="164306" cy="164306"/>
          </a:xfrm>
          <a:prstGeom prst="teardrop">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8" name="Rounded Rectangle 9"/>
          <p:cNvSpPr/>
          <p:nvPr/>
        </p:nvSpPr>
        <p:spPr>
          <a:xfrm>
            <a:off x="1233055" y="2294305"/>
            <a:ext cx="3991600" cy="583867"/>
          </a:xfrm>
          <a:prstGeom prst="roundRect">
            <a:avLst>
              <a:gd fmla="val 50000" name="adj"/>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cxnSp>
        <p:nvCxnSpPr>
          <p:cNvPr id="9" name="Straight Connector 15"/>
          <p:cNvCxnSpPr/>
          <p:nvPr/>
        </p:nvCxnSpPr>
        <p:spPr>
          <a:xfrm>
            <a:off x="5251203" y="2586237"/>
            <a:ext cx="730972" cy="0"/>
          </a:xfrm>
          <a:prstGeom prst="line">
            <a:avLst/>
          </a:prstGeom>
          <a:ln cap="rnd" w="444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82844" y="2355405"/>
            <a:ext cx="2485696" cy="487680"/>
          </a:xfrm>
          <a:prstGeom prst="rect">
            <a:avLst/>
          </a:prstGeom>
          <a:noFill/>
        </p:spPr>
        <p:txBody>
          <a:bodyPr rtlCol="0"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第一步</a:t>
            </a:r>
          </a:p>
        </p:txBody>
      </p:sp>
      <p:sp>
        <p:nvSpPr>
          <p:cNvPr id="12" name="Rectangle 28"/>
          <p:cNvSpPr/>
          <p:nvPr/>
        </p:nvSpPr>
        <p:spPr>
          <a:xfrm>
            <a:off x="479377" y="2373860"/>
            <a:ext cx="4294459" cy="448056"/>
          </a:xfrm>
          <a:prstGeom prst="rect">
            <a:avLst/>
          </a:prstGeom>
        </p:spPr>
        <p:txBody>
          <a:bodyPr wrap="square">
            <a:spAutoFit/>
          </a:bodyPr>
          <a:lstStyle/>
          <a:p>
            <a:pPr algn="r" defTabSz="914294">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项目完成步骤</a:t>
            </a:r>
          </a:p>
        </p:txBody>
      </p:sp>
      <p:sp>
        <p:nvSpPr>
          <p:cNvPr id="13" name="Teardrop 30"/>
          <p:cNvSpPr/>
          <p:nvPr/>
        </p:nvSpPr>
        <p:spPr>
          <a:xfrm rot="2700000">
            <a:off x="5989655" y="3915624"/>
            <a:ext cx="164306" cy="164306"/>
          </a:xfrm>
          <a:prstGeom prst="teardrop">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4" name="Rounded Rectangle 31"/>
          <p:cNvSpPr/>
          <p:nvPr/>
        </p:nvSpPr>
        <p:spPr>
          <a:xfrm>
            <a:off x="6892419" y="3705844"/>
            <a:ext cx="4080381" cy="583867"/>
          </a:xfrm>
          <a:prstGeom prst="roundRect">
            <a:avLst>
              <a:gd fmla="val 50000" name="adj"/>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cxnSp>
        <p:nvCxnSpPr>
          <p:cNvPr id="15" name="Straight Connector 32"/>
          <p:cNvCxnSpPr/>
          <p:nvPr/>
        </p:nvCxnSpPr>
        <p:spPr>
          <a:xfrm>
            <a:off x="6187990" y="3997777"/>
            <a:ext cx="730972" cy="0"/>
          </a:xfrm>
          <a:prstGeom prst="line">
            <a:avLst/>
          </a:prstGeom>
          <a:ln cap="rnd" w="444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96478" y="3765091"/>
            <a:ext cx="2485696" cy="487680"/>
          </a:xfrm>
          <a:prstGeom prst="rect">
            <a:avLst/>
          </a:prstGeom>
          <a:noFill/>
        </p:spPr>
        <p:txBody>
          <a:bodyPr rtlCol="0" wrap="square">
            <a:spAutoFit/>
          </a:bodyPr>
          <a:lstStyle/>
          <a:p>
            <a:pPr algn="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第二步</a:t>
            </a:r>
          </a:p>
        </p:txBody>
      </p:sp>
      <p:sp>
        <p:nvSpPr>
          <p:cNvPr id="17" name="Rectangle 34"/>
          <p:cNvSpPr/>
          <p:nvPr/>
        </p:nvSpPr>
        <p:spPr>
          <a:xfrm>
            <a:off x="7391402" y="3785361"/>
            <a:ext cx="1554480" cy="448056"/>
          </a:xfrm>
          <a:prstGeom prst="rect">
            <a:avLst/>
          </a:prstGeom>
        </p:spPr>
        <p:txBody>
          <a:bodyPr wrap="none">
            <a:spAutoFit/>
          </a:bodyPr>
          <a:lstStyle/>
          <a:p>
            <a:pPr algn="r" defTabSz="914294">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项目完成步骤</a:t>
            </a:r>
          </a:p>
        </p:txBody>
      </p:sp>
      <p:sp>
        <p:nvSpPr>
          <p:cNvPr id="18" name="Teardrop 37"/>
          <p:cNvSpPr/>
          <p:nvPr/>
        </p:nvSpPr>
        <p:spPr>
          <a:xfrm rot="13500000">
            <a:off x="5989656" y="5227860"/>
            <a:ext cx="164306" cy="164306"/>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9" name="Rounded Rectangle 38"/>
          <p:cNvSpPr/>
          <p:nvPr/>
        </p:nvSpPr>
        <p:spPr>
          <a:xfrm>
            <a:off x="1233055" y="5018080"/>
            <a:ext cx="3991600" cy="583867"/>
          </a:xfrm>
          <a:prstGeom prst="roundRect">
            <a:avLst>
              <a:gd fmla="val 50000" name="adj"/>
            </a:avLst>
          </a:prstGeom>
          <a:solidFill>
            <a:schemeClr val="tx1">
              <a:lumMod val="65000"/>
              <a:lumOff val="3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cxnSp>
        <p:nvCxnSpPr>
          <p:cNvPr id="20" name="Straight Connector 39"/>
          <p:cNvCxnSpPr/>
          <p:nvPr/>
        </p:nvCxnSpPr>
        <p:spPr>
          <a:xfrm>
            <a:off x="5251203" y="5310012"/>
            <a:ext cx="730972" cy="0"/>
          </a:xfrm>
          <a:prstGeom prst="line">
            <a:avLst/>
          </a:prstGeom>
          <a:ln cap="rnd" w="444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82844" y="5079179"/>
            <a:ext cx="2485696" cy="487680"/>
          </a:xfrm>
          <a:prstGeom prst="rect">
            <a:avLst/>
          </a:prstGeom>
          <a:noFill/>
        </p:spPr>
        <p:txBody>
          <a:bodyPr rtlCol="0"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第三步</a:t>
            </a:r>
          </a:p>
        </p:txBody>
      </p:sp>
      <p:sp>
        <p:nvSpPr>
          <p:cNvPr id="22" name="Rectangle 41"/>
          <p:cNvSpPr/>
          <p:nvPr/>
        </p:nvSpPr>
        <p:spPr>
          <a:xfrm>
            <a:off x="479377" y="5097635"/>
            <a:ext cx="4294459" cy="448056"/>
          </a:xfrm>
          <a:prstGeom prst="rect">
            <a:avLst/>
          </a:prstGeom>
        </p:spPr>
        <p:txBody>
          <a:bodyPr wrap="square">
            <a:spAutoFit/>
          </a:bodyPr>
          <a:lstStyle/>
          <a:p>
            <a:pPr algn="r" defTabSz="914294">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项目完成步骤</a:t>
            </a:r>
          </a:p>
        </p:txBody>
      </p:sp>
      <p:sp>
        <p:nvSpPr>
          <p:cNvPr id="23" name="Rectangle 5"/>
          <p:cNvSpPr/>
          <p:nvPr/>
        </p:nvSpPr>
        <p:spPr bwMode="auto">
          <a:xfrm>
            <a:off x="7248129" y="2216169"/>
            <a:ext cx="3586126" cy="67703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just" fontAlgn="base">
              <a:lnSpc>
                <a:spcPct val="130000"/>
              </a:lnSpc>
              <a:spcBef>
                <a:spcPct val="0"/>
              </a:spcBef>
              <a:spcAft>
                <a:spcPct val="0"/>
              </a:spcAft>
            </a:pPr>
            <a:r>
              <a:rPr altLang="en-US" lang="zh-CN" sz="1200">
                <a:solidFill>
                  <a:schemeClr val="bg1">
                    <a:lumMod val="65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a:t>
            </a:r>
          </a:p>
        </p:txBody>
      </p:sp>
      <p:sp>
        <p:nvSpPr>
          <p:cNvPr id="24" name="Rectangle 5"/>
          <p:cNvSpPr/>
          <p:nvPr/>
        </p:nvSpPr>
        <p:spPr bwMode="auto">
          <a:xfrm>
            <a:off x="1233055" y="3751882"/>
            <a:ext cx="3710818" cy="67703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just" fontAlgn="base">
              <a:lnSpc>
                <a:spcPct val="130000"/>
              </a:lnSpc>
              <a:spcBef>
                <a:spcPct val="0"/>
              </a:spcBef>
              <a:spcAft>
                <a:spcPct val="0"/>
              </a:spcAft>
            </a:pPr>
            <a:r>
              <a:rPr altLang="en-US" lang="zh-CN" sz="1200">
                <a:solidFill>
                  <a:schemeClr val="bg1">
                    <a:lumMod val="65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a:t>
            </a:r>
          </a:p>
        </p:txBody>
      </p:sp>
      <p:sp>
        <p:nvSpPr>
          <p:cNvPr id="25" name="Rectangle 5"/>
          <p:cNvSpPr/>
          <p:nvPr/>
        </p:nvSpPr>
        <p:spPr bwMode="auto">
          <a:xfrm>
            <a:off x="7248130" y="4984221"/>
            <a:ext cx="3586126" cy="67703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just" fontAlgn="base">
              <a:lnSpc>
                <a:spcPct val="130000"/>
              </a:lnSpc>
              <a:spcBef>
                <a:spcPct val="0"/>
              </a:spcBef>
              <a:spcAft>
                <a:spcPct val="0"/>
              </a:spcAft>
            </a:pPr>
            <a:r>
              <a:rPr altLang="en-US" lang="zh-CN" sz="1200">
                <a:solidFill>
                  <a:schemeClr val="bg1">
                    <a:lumMod val="65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a:t>
            </a:r>
          </a:p>
        </p:txBody>
      </p:sp>
      <p:grpSp>
        <p:nvGrpSpPr>
          <p:cNvPr id="26" name="组合 25"/>
          <p:cNvGrpSpPr/>
          <p:nvPr/>
        </p:nvGrpSpPr>
        <p:grpSpPr>
          <a:xfrm>
            <a:off x="3713117" y="483868"/>
            <a:ext cx="4765766" cy="718465"/>
            <a:chOff x="3784390" y="377466"/>
            <a:chExt cx="4765766" cy="718465"/>
          </a:xfrm>
        </p:grpSpPr>
        <p:sp>
          <p:nvSpPr>
            <p:cNvPr id="27" name="矩形 26"/>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重点项目展示</a:t>
              </a:r>
            </a:p>
          </p:txBody>
        </p:sp>
        <p:sp>
          <p:nvSpPr>
            <p:cNvPr id="28" name="文本框 27"/>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2911028458"/>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2">
                                  <p:stCondLst>
                                    <p:cond delay="500"/>
                                  </p:stCondLst>
                                  <p:childTnLst>
                                    <p:set>
                                      <p:cBhvr>
                                        <p:cTn dur="1" fill="hold" id="11">
                                          <p:stCondLst>
                                            <p:cond delay="0"/>
                                          </p:stCondLst>
                                        </p:cTn>
                                        <p:tgtEl>
                                          <p:spTgt spid="9"/>
                                        </p:tgtEl>
                                        <p:attrNameLst>
                                          <p:attrName>style.visibility</p:attrName>
                                        </p:attrNameLst>
                                      </p:cBhvr>
                                      <p:to>
                                        <p:strVal val="visible"/>
                                      </p:to>
                                    </p:set>
                                    <p:animEffect filter="wipe(right)" transition="in">
                                      <p:cBhvr>
                                        <p:cTn dur="500" id="12"/>
                                        <p:tgtEl>
                                          <p:spTgt spid="9"/>
                                        </p:tgtEl>
                                      </p:cBhvr>
                                    </p:animEffect>
                                  </p:childTnLst>
                                </p:cTn>
                              </p:par>
                              <p:par>
                                <p:cTn fill="hold" grpId="0" id="13" nodeType="withEffect" presetClass="entr" presetID="10" presetSubtype="0">
                                  <p:stCondLst>
                                    <p:cond delay="50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childTnLst>
                                </p:cTn>
                              </p:par>
                              <p:par>
                                <p:cTn fill="hold" grpId="0" id="16" nodeType="withEffect" presetClass="entr" presetID="22" presetSubtype="2">
                                  <p:stCondLst>
                                    <p:cond delay="750"/>
                                  </p:stCondLst>
                                  <p:childTnLst>
                                    <p:set>
                                      <p:cBhvr>
                                        <p:cTn dur="1" fill="hold" id="17">
                                          <p:stCondLst>
                                            <p:cond delay="0"/>
                                          </p:stCondLst>
                                        </p:cTn>
                                        <p:tgtEl>
                                          <p:spTgt spid="8"/>
                                        </p:tgtEl>
                                        <p:attrNameLst>
                                          <p:attrName>style.visibility</p:attrName>
                                        </p:attrNameLst>
                                      </p:cBhvr>
                                      <p:to>
                                        <p:strVal val="visible"/>
                                      </p:to>
                                    </p:set>
                                    <p:animEffect filter="wipe(right)" transition="in">
                                      <p:cBhvr>
                                        <p:cTn dur="500" id="18"/>
                                        <p:tgtEl>
                                          <p:spTgt spid="8"/>
                                        </p:tgtEl>
                                      </p:cBhvr>
                                    </p:animEffect>
                                  </p:childTnLst>
                                </p:cTn>
                              </p:par>
                              <p:par>
                                <p:cTn fill="hold" grpId="0" id="19" nodeType="withEffect" presetClass="entr" presetID="22" presetSubtype="2">
                                  <p:stCondLst>
                                    <p:cond delay="750"/>
                                  </p:stCondLst>
                                  <p:childTnLst>
                                    <p:set>
                                      <p:cBhvr>
                                        <p:cTn dur="1" fill="hold" id="20">
                                          <p:stCondLst>
                                            <p:cond delay="0"/>
                                          </p:stCondLst>
                                        </p:cTn>
                                        <p:tgtEl>
                                          <p:spTgt spid="12"/>
                                        </p:tgtEl>
                                        <p:attrNameLst>
                                          <p:attrName>style.visibility</p:attrName>
                                        </p:attrNameLst>
                                      </p:cBhvr>
                                      <p:to>
                                        <p:strVal val="visible"/>
                                      </p:to>
                                    </p:set>
                                    <p:animEffect filter="wipe(right)" transition="in">
                                      <p:cBhvr>
                                        <p:cTn dur="500" id="21"/>
                                        <p:tgtEl>
                                          <p:spTgt spid="12"/>
                                        </p:tgtEl>
                                      </p:cBhvr>
                                    </p:animEffect>
                                  </p:childTnLst>
                                </p:cTn>
                              </p:par>
                              <p:par>
                                <p:cTn fill="hold" grpId="0" id="22" nodeType="withEffect" presetClass="entr" presetID="53" presetSubtype="0">
                                  <p:stCondLst>
                                    <p:cond delay="1250"/>
                                  </p:stCondLst>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ppt_w</p:attrName>
                                        </p:attrNameLst>
                                      </p:cBhvr>
                                      <p:tavLst>
                                        <p:tav tm="0">
                                          <p:val>
                                            <p:fltVal val="0"/>
                                          </p:val>
                                        </p:tav>
                                        <p:tav tm="100000">
                                          <p:val>
                                            <p:strVal val="#ppt_w"/>
                                          </p:val>
                                        </p:tav>
                                      </p:tavLst>
                                    </p:anim>
                                    <p:anim calcmode="lin" valueType="num">
                                      <p:cBhvr>
                                        <p:cTn dur="500" fill="hold" id="25"/>
                                        <p:tgtEl>
                                          <p:spTgt spid="13"/>
                                        </p:tgtEl>
                                        <p:attrNameLst>
                                          <p:attrName>ppt_h</p:attrName>
                                        </p:attrNameLst>
                                      </p:cBhvr>
                                      <p:tavLst>
                                        <p:tav tm="0">
                                          <p:val>
                                            <p:fltVal val="0"/>
                                          </p:val>
                                        </p:tav>
                                        <p:tav tm="100000">
                                          <p:val>
                                            <p:strVal val="#ppt_h"/>
                                          </p:val>
                                        </p:tav>
                                      </p:tavLst>
                                    </p:anim>
                                    <p:animEffect filter="fade" transition="in">
                                      <p:cBhvr>
                                        <p:cTn dur="500" id="26"/>
                                        <p:tgtEl>
                                          <p:spTgt spid="13"/>
                                        </p:tgtEl>
                                      </p:cBhvr>
                                    </p:animEffect>
                                  </p:childTnLst>
                                </p:cTn>
                              </p:par>
                              <p:par>
                                <p:cTn fill="hold" id="27" nodeType="withEffect" presetClass="entr" presetID="22" presetSubtype="8">
                                  <p:stCondLst>
                                    <p:cond delay="1500"/>
                                  </p:stCondLst>
                                  <p:childTnLst>
                                    <p:set>
                                      <p:cBhvr>
                                        <p:cTn dur="1" fill="hold" id="28">
                                          <p:stCondLst>
                                            <p:cond delay="0"/>
                                          </p:stCondLst>
                                        </p:cTn>
                                        <p:tgtEl>
                                          <p:spTgt spid="15"/>
                                        </p:tgtEl>
                                        <p:attrNameLst>
                                          <p:attrName>style.visibility</p:attrName>
                                        </p:attrNameLst>
                                      </p:cBhvr>
                                      <p:to>
                                        <p:strVal val="visible"/>
                                      </p:to>
                                    </p:set>
                                    <p:animEffect filter="wipe(left)" transition="in">
                                      <p:cBhvr>
                                        <p:cTn dur="500" id="29"/>
                                        <p:tgtEl>
                                          <p:spTgt spid="15"/>
                                        </p:tgtEl>
                                      </p:cBhvr>
                                    </p:animEffect>
                                  </p:childTnLst>
                                </p:cTn>
                              </p:par>
                              <p:par>
                                <p:cTn fill="hold" grpId="0" id="30" nodeType="withEffect" presetClass="entr" presetID="10" presetSubtype="0">
                                  <p:stCondLst>
                                    <p:cond delay="1500"/>
                                  </p:stCondLst>
                                  <p:childTnLst>
                                    <p:set>
                                      <p:cBhvr>
                                        <p:cTn dur="1" fill="hold" id="31">
                                          <p:stCondLst>
                                            <p:cond delay="0"/>
                                          </p:stCondLst>
                                        </p:cTn>
                                        <p:tgtEl>
                                          <p:spTgt spid="16"/>
                                        </p:tgtEl>
                                        <p:attrNameLst>
                                          <p:attrName>style.visibility</p:attrName>
                                        </p:attrNameLst>
                                      </p:cBhvr>
                                      <p:to>
                                        <p:strVal val="visible"/>
                                      </p:to>
                                    </p:set>
                                    <p:animEffect filter="fade" transition="in">
                                      <p:cBhvr>
                                        <p:cTn dur="500" id="32"/>
                                        <p:tgtEl>
                                          <p:spTgt spid="16"/>
                                        </p:tgtEl>
                                      </p:cBhvr>
                                    </p:animEffect>
                                  </p:childTnLst>
                                </p:cTn>
                              </p:par>
                              <p:par>
                                <p:cTn fill="hold" grpId="0" id="33" nodeType="withEffect" presetClass="entr" presetID="22" presetSubtype="8">
                                  <p:stCondLst>
                                    <p:cond delay="175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par>
                                <p:cTn fill="hold" grpId="0" id="36" nodeType="withEffect" presetClass="entr" presetID="22" presetSubtype="8">
                                  <p:stCondLst>
                                    <p:cond delay="1750"/>
                                  </p:stCondLst>
                                  <p:childTnLst>
                                    <p:set>
                                      <p:cBhvr>
                                        <p:cTn dur="1" fill="hold" id="37">
                                          <p:stCondLst>
                                            <p:cond delay="0"/>
                                          </p:stCondLst>
                                        </p:cTn>
                                        <p:tgtEl>
                                          <p:spTgt spid="17"/>
                                        </p:tgtEl>
                                        <p:attrNameLst>
                                          <p:attrName>style.visibility</p:attrName>
                                        </p:attrNameLst>
                                      </p:cBhvr>
                                      <p:to>
                                        <p:strVal val="visible"/>
                                      </p:to>
                                    </p:set>
                                    <p:animEffect filter="wipe(left)" transition="in">
                                      <p:cBhvr>
                                        <p:cTn dur="500" id="38"/>
                                        <p:tgtEl>
                                          <p:spTgt spid="17"/>
                                        </p:tgtEl>
                                      </p:cBhvr>
                                    </p:animEffect>
                                  </p:childTnLst>
                                </p:cTn>
                              </p:par>
                              <p:par>
                                <p:cTn fill="hold" grpId="0" id="39" nodeType="withEffect" presetClass="entr" presetID="53" presetSubtype="0">
                                  <p:stCondLst>
                                    <p:cond delay="225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par>
                                <p:cTn fill="hold" id="44" nodeType="withEffect" presetClass="entr" presetID="22" presetSubtype="2">
                                  <p:stCondLst>
                                    <p:cond delay="2500"/>
                                  </p:stCondLst>
                                  <p:childTnLst>
                                    <p:set>
                                      <p:cBhvr>
                                        <p:cTn dur="1" fill="hold" id="45">
                                          <p:stCondLst>
                                            <p:cond delay="0"/>
                                          </p:stCondLst>
                                        </p:cTn>
                                        <p:tgtEl>
                                          <p:spTgt spid="20"/>
                                        </p:tgtEl>
                                        <p:attrNameLst>
                                          <p:attrName>style.visibility</p:attrName>
                                        </p:attrNameLst>
                                      </p:cBhvr>
                                      <p:to>
                                        <p:strVal val="visible"/>
                                      </p:to>
                                    </p:set>
                                    <p:animEffect filter="wipe(right)" transition="in">
                                      <p:cBhvr>
                                        <p:cTn dur="500" id="46"/>
                                        <p:tgtEl>
                                          <p:spTgt spid="20"/>
                                        </p:tgtEl>
                                      </p:cBhvr>
                                    </p:animEffect>
                                  </p:childTnLst>
                                </p:cTn>
                              </p:par>
                              <p:par>
                                <p:cTn fill="hold" grpId="0" id="47" nodeType="withEffect" presetClass="entr" presetID="10" presetSubtype="0">
                                  <p:stCondLst>
                                    <p:cond delay="2500"/>
                                  </p:stCondLst>
                                  <p:childTnLst>
                                    <p:set>
                                      <p:cBhvr>
                                        <p:cTn dur="1" fill="hold" id="48">
                                          <p:stCondLst>
                                            <p:cond delay="0"/>
                                          </p:stCondLst>
                                        </p:cTn>
                                        <p:tgtEl>
                                          <p:spTgt spid="21"/>
                                        </p:tgtEl>
                                        <p:attrNameLst>
                                          <p:attrName>style.visibility</p:attrName>
                                        </p:attrNameLst>
                                      </p:cBhvr>
                                      <p:to>
                                        <p:strVal val="visible"/>
                                      </p:to>
                                    </p:set>
                                    <p:animEffect filter="fade" transition="in">
                                      <p:cBhvr>
                                        <p:cTn dur="500" id="49"/>
                                        <p:tgtEl>
                                          <p:spTgt spid="21"/>
                                        </p:tgtEl>
                                      </p:cBhvr>
                                    </p:animEffect>
                                  </p:childTnLst>
                                </p:cTn>
                              </p:par>
                              <p:par>
                                <p:cTn fill="hold" grpId="0" id="50" nodeType="withEffect" presetClass="entr" presetID="22" presetSubtype="2">
                                  <p:stCondLst>
                                    <p:cond delay="2750"/>
                                  </p:stCondLst>
                                  <p:childTnLst>
                                    <p:set>
                                      <p:cBhvr>
                                        <p:cTn dur="1" fill="hold" id="51">
                                          <p:stCondLst>
                                            <p:cond delay="0"/>
                                          </p:stCondLst>
                                        </p:cTn>
                                        <p:tgtEl>
                                          <p:spTgt spid="19"/>
                                        </p:tgtEl>
                                        <p:attrNameLst>
                                          <p:attrName>style.visibility</p:attrName>
                                        </p:attrNameLst>
                                      </p:cBhvr>
                                      <p:to>
                                        <p:strVal val="visible"/>
                                      </p:to>
                                    </p:set>
                                    <p:animEffect filter="wipe(right)" transition="in">
                                      <p:cBhvr>
                                        <p:cTn dur="500" id="52"/>
                                        <p:tgtEl>
                                          <p:spTgt spid="19"/>
                                        </p:tgtEl>
                                      </p:cBhvr>
                                    </p:animEffect>
                                  </p:childTnLst>
                                </p:cTn>
                              </p:par>
                              <p:par>
                                <p:cTn fill="hold" grpId="0" id="53" nodeType="withEffect" presetClass="entr" presetID="22" presetSubtype="2">
                                  <p:stCondLst>
                                    <p:cond delay="2750"/>
                                  </p:stCondLst>
                                  <p:childTnLst>
                                    <p:set>
                                      <p:cBhvr>
                                        <p:cTn dur="1" fill="hold" id="54">
                                          <p:stCondLst>
                                            <p:cond delay="0"/>
                                          </p:stCondLst>
                                        </p:cTn>
                                        <p:tgtEl>
                                          <p:spTgt spid="22"/>
                                        </p:tgtEl>
                                        <p:attrNameLst>
                                          <p:attrName>style.visibility</p:attrName>
                                        </p:attrNameLst>
                                      </p:cBhvr>
                                      <p:to>
                                        <p:strVal val="visible"/>
                                      </p:to>
                                    </p:set>
                                    <p:animEffect filter="wipe(right)" transition="in">
                                      <p:cBhvr>
                                        <p:cTn dur="500" id="55"/>
                                        <p:tgtEl>
                                          <p:spTgt spid="22"/>
                                        </p:tgtEl>
                                      </p:cBhvr>
                                    </p:animEffect>
                                  </p:childTnLst>
                                </p:cTn>
                              </p:par>
                              <p:par>
                                <p:cTn fill="hold" grpId="0" id="56" nodeType="withEffect" presetClass="entr" presetID="42" presetSubtype="0">
                                  <p:stCondLst>
                                    <p:cond delay="3000"/>
                                  </p:stCondLst>
                                  <p:childTnLst>
                                    <p:set>
                                      <p:cBhvr>
                                        <p:cTn dur="1" fill="hold" id="57">
                                          <p:stCondLst>
                                            <p:cond delay="0"/>
                                          </p:stCondLst>
                                        </p:cTn>
                                        <p:tgtEl>
                                          <p:spTgt spid="23"/>
                                        </p:tgtEl>
                                        <p:attrNameLst>
                                          <p:attrName>style.visibility</p:attrName>
                                        </p:attrNameLst>
                                      </p:cBhvr>
                                      <p:to>
                                        <p:strVal val="visible"/>
                                      </p:to>
                                    </p:set>
                                    <p:animEffect filter="fade" transition="in">
                                      <p:cBhvr>
                                        <p:cTn dur="1000" id="58"/>
                                        <p:tgtEl>
                                          <p:spTgt spid="23"/>
                                        </p:tgtEl>
                                      </p:cBhvr>
                                    </p:animEffect>
                                    <p:anim calcmode="lin" valueType="num">
                                      <p:cBhvr>
                                        <p:cTn dur="1000" fill="hold" id="59"/>
                                        <p:tgtEl>
                                          <p:spTgt spid="23"/>
                                        </p:tgtEl>
                                        <p:attrNameLst>
                                          <p:attrName>ppt_x</p:attrName>
                                        </p:attrNameLst>
                                      </p:cBhvr>
                                      <p:tavLst>
                                        <p:tav tm="0">
                                          <p:val>
                                            <p:strVal val="#ppt_x"/>
                                          </p:val>
                                        </p:tav>
                                        <p:tav tm="100000">
                                          <p:val>
                                            <p:strVal val="#ppt_x"/>
                                          </p:val>
                                        </p:tav>
                                      </p:tavLst>
                                    </p:anim>
                                    <p:anim calcmode="lin" valueType="num">
                                      <p:cBhvr>
                                        <p:cTn dur="1000" fill="hold" id="60"/>
                                        <p:tgtEl>
                                          <p:spTgt spid="23"/>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3000"/>
                                  </p:stCondLst>
                                  <p:childTnLst>
                                    <p:set>
                                      <p:cBhvr>
                                        <p:cTn dur="1" fill="hold" id="62">
                                          <p:stCondLst>
                                            <p:cond delay="0"/>
                                          </p:stCondLst>
                                        </p:cTn>
                                        <p:tgtEl>
                                          <p:spTgt spid="24"/>
                                        </p:tgtEl>
                                        <p:attrNameLst>
                                          <p:attrName>style.visibility</p:attrName>
                                        </p:attrNameLst>
                                      </p:cBhvr>
                                      <p:to>
                                        <p:strVal val="visible"/>
                                      </p:to>
                                    </p:set>
                                    <p:animEffect filter="fade" transition="in">
                                      <p:cBhvr>
                                        <p:cTn dur="1000" id="63"/>
                                        <p:tgtEl>
                                          <p:spTgt spid="24"/>
                                        </p:tgtEl>
                                      </p:cBhvr>
                                    </p:animEffect>
                                    <p:anim calcmode="lin" valueType="num">
                                      <p:cBhvr>
                                        <p:cTn dur="1000" fill="hold" id="64"/>
                                        <p:tgtEl>
                                          <p:spTgt spid="24"/>
                                        </p:tgtEl>
                                        <p:attrNameLst>
                                          <p:attrName>ppt_x</p:attrName>
                                        </p:attrNameLst>
                                      </p:cBhvr>
                                      <p:tavLst>
                                        <p:tav tm="0">
                                          <p:val>
                                            <p:strVal val="#ppt_x"/>
                                          </p:val>
                                        </p:tav>
                                        <p:tav tm="100000">
                                          <p:val>
                                            <p:strVal val="#ppt_x"/>
                                          </p:val>
                                        </p:tav>
                                      </p:tavLst>
                                    </p:anim>
                                    <p:anim calcmode="lin" valueType="num">
                                      <p:cBhvr>
                                        <p:cTn dur="1000" fill="hold" id="65"/>
                                        <p:tgtEl>
                                          <p:spTgt spid="24"/>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3000"/>
                                  </p:stCondLst>
                                  <p:childTnLst>
                                    <p:set>
                                      <p:cBhvr>
                                        <p:cTn dur="1" fill="hold" id="67">
                                          <p:stCondLst>
                                            <p:cond delay="0"/>
                                          </p:stCondLst>
                                        </p:cTn>
                                        <p:tgtEl>
                                          <p:spTgt spid="25"/>
                                        </p:tgtEl>
                                        <p:attrNameLst>
                                          <p:attrName>style.visibility</p:attrName>
                                        </p:attrNameLst>
                                      </p:cBhvr>
                                      <p:to>
                                        <p:strVal val="visible"/>
                                      </p:to>
                                    </p:set>
                                    <p:animEffect filter="fade" transition="in">
                                      <p:cBhvr>
                                        <p:cTn dur="1000" id="68"/>
                                        <p:tgtEl>
                                          <p:spTgt spid="25"/>
                                        </p:tgtEl>
                                      </p:cBhvr>
                                    </p:animEffect>
                                    <p:anim calcmode="lin" valueType="num">
                                      <p:cBhvr>
                                        <p:cTn dur="1000" fill="hold" id="69"/>
                                        <p:tgtEl>
                                          <p:spTgt spid="25"/>
                                        </p:tgtEl>
                                        <p:attrNameLst>
                                          <p:attrName>ppt_x</p:attrName>
                                        </p:attrNameLst>
                                      </p:cBhvr>
                                      <p:tavLst>
                                        <p:tav tm="0">
                                          <p:val>
                                            <p:strVal val="#ppt_x"/>
                                          </p:val>
                                        </p:tav>
                                        <p:tav tm="100000">
                                          <p:val>
                                            <p:strVal val="#ppt_x"/>
                                          </p:val>
                                        </p:tav>
                                      </p:tavLst>
                                    </p:anim>
                                    <p:anim calcmode="lin" valueType="num">
                                      <p:cBhvr>
                                        <p:cTn dur="1000" fill="hold" id="70"/>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1"/>
      <p:bldP grpId="0" spid="12"/>
      <p:bldP grpId="0" spid="13"/>
      <p:bldP grpId="0" spid="14"/>
      <p:bldP grpId="0" spid="16"/>
      <p:bldP grpId="0" spid="17"/>
      <p:bldP grpId="0" spid="18"/>
      <p:bldP grpId="0" spid="19"/>
      <p:bldP grpId="0" spid="21"/>
      <p:bldP grpId="0" spid="22"/>
      <p:bldP grpId="0" spid="23"/>
      <p:bldP grpId="0" spid="24"/>
      <p:bldP grpId="0" spid="2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7" name="Chart 16"/>
          <p:cNvGraphicFramePr/>
          <p:nvPr>
            <p:extLst>
              <p:ext uri="{D42A27DB-BD31-4B8C-83A1-F6EECF244321}">
                <p14:modId val="2430149612"/>
              </p:ext>
            </p:extLst>
          </p:nvPr>
        </p:nvGraphicFramePr>
        <p:xfrm>
          <a:off x="1247869" y="1529572"/>
          <a:ext cx="9616975" cy="3505924"/>
        </p:xfrm>
        <a:graphic>
          <a:graphicData uri="http://schemas.openxmlformats.org/drawingml/2006/chart">
            <c:chart xmlns:c="http://schemas.openxmlformats.org/drawingml/2006/chart" r:id="rId3"/>
          </a:graphicData>
        </a:graphic>
      </p:graphicFrame>
      <p:sp>
        <p:nvSpPr>
          <p:cNvPr id="12" name="Text Placeholder 8">
            <a:extLst>
              <a:ext uri="{FF2B5EF4-FFF2-40B4-BE49-F238E27FC236}">
                <a16:creationId xmlns:a16="http://schemas.microsoft.com/office/drawing/2014/main" id="{5B1D4F78-FEC6-4A07-A059-CBE731909EEA}"/>
              </a:ext>
            </a:extLst>
          </p:cNvPr>
          <p:cNvSpPr txBox="1"/>
          <p:nvPr/>
        </p:nvSpPr>
        <p:spPr>
          <a:xfrm>
            <a:off x="1564233" y="526867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21" name="Text Placeholder 9">
            <a:extLst>
              <a:ext uri="{FF2B5EF4-FFF2-40B4-BE49-F238E27FC236}">
                <a16:creationId xmlns:a16="http://schemas.microsoft.com/office/drawing/2014/main" id="{724F69F4-C35B-4525-925A-3E084C95659C}"/>
              </a:ext>
            </a:extLst>
          </p:cNvPr>
          <p:cNvSpPr txBox="1"/>
          <p:nvPr/>
        </p:nvSpPr>
        <p:spPr>
          <a:xfrm>
            <a:off x="1564233" y="557961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22" name="Text Placeholder 8">
            <a:extLst>
              <a:ext uri="{FF2B5EF4-FFF2-40B4-BE49-F238E27FC236}">
                <a16:creationId xmlns:a16="http://schemas.microsoft.com/office/drawing/2014/main" id="{F478A744-E700-4CA3-A3DA-5AC75F431E50}"/>
              </a:ext>
            </a:extLst>
          </p:cNvPr>
          <p:cNvSpPr txBox="1"/>
          <p:nvPr/>
        </p:nvSpPr>
        <p:spPr>
          <a:xfrm>
            <a:off x="4600731" y="526867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23" name="Text Placeholder 9">
            <a:extLst>
              <a:ext uri="{FF2B5EF4-FFF2-40B4-BE49-F238E27FC236}">
                <a16:creationId xmlns:a16="http://schemas.microsoft.com/office/drawing/2014/main" id="{51493374-E2B7-4506-97E7-E3A55266009B}"/>
              </a:ext>
            </a:extLst>
          </p:cNvPr>
          <p:cNvSpPr txBox="1"/>
          <p:nvPr/>
        </p:nvSpPr>
        <p:spPr>
          <a:xfrm>
            <a:off x="4600731" y="557961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24" name="Text Placeholder 8">
            <a:extLst>
              <a:ext uri="{FF2B5EF4-FFF2-40B4-BE49-F238E27FC236}">
                <a16:creationId xmlns:a16="http://schemas.microsoft.com/office/drawing/2014/main" id="{A9FC3213-6E94-4C2A-ADB6-AB8B827DFC2F}"/>
              </a:ext>
            </a:extLst>
          </p:cNvPr>
          <p:cNvSpPr txBox="1"/>
          <p:nvPr/>
        </p:nvSpPr>
        <p:spPr>
          <a:xfrm>
            <a:off x="7637229" y="526867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25" name="Text Placeholder 9">
            <a:extLst>
              <a:ext uri="{FF2B5EF4-FFF2-40B4-BE49-F238E27FC236}">
                <a16:creationId xmlns:a16="http://schemas.microsoft.com/office/drawing/2014/main" id="{B2634F94-6587-4090-91E9-FE5CE2CD31F2}"/>
              </a:ext>
            </a:extLst>
          </p:cNvPr>
          <p:cNvSpPr txBox="1"/>
          <p:nvPr/>
        </p:nvSpPr>
        <p:spPr>
          <a:xfrm>
            <a:off x="7637229" y="557961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grpSp>
        <p:nvGrpSpPr>
          <p:cNvPr id="13" name="组合 12"/>
          <p:cNvGrpSpPr/>
          <p:nvPr/>
        </p:nvGrpSpPr>
        <p:grpSpPr>
          <a:xfrm>
            <a:off x="3713117" y="483868"/>
            <a:ext cx="4765766" cy="718465"/>
            <a:chOff x="3784390" y="377466"/>
            <a:chExt cx="4765766" cy="718465"/>
          </a:xfrm>
        </p:grpSpPr>
        <p:sp>
          <p:nvSpPr>
            <p:cNvPr id="18" name="矩形 17"/>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图表样式演示</a:t>
              </a:r>
            </a:p>
          </p:txBody>
        </p:sp>
        <p:sp>
          <p:nvSpPr>
            <p:cNvPr id="19" name="文本框 18"/>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985153256"/>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2">
                                            <p:txEl>
                                              <p:pRg end="0" st="0"/>
                                            </p:txEl>
                                          </p:spTgt>
                                        </p:tgtEl>
                                        <p:attrNameLst>
                                          <p:attrName>style.visibility</p:attrName>
                                        </p:attrNameLst>
                                      </p:cBhvr>
                                      <p:to>
                                        <p:strVal val="visible"/>
                                      </p:to>
                                    </p:set>
                                    <p:anim calcmode="lin" valueType="num">
                                      <p:cBhvr>
                                        <p:cTn dur="500" fill="hold" id="13"/>
                                        <p:tgtEl>
                                          <p:spTgt spid="12">
                                            <p:txEl>
                                              <p:pRg end="0" st="0"/>
                                            </p:txEl>
                                          </p:spTgt>
                                        </p:tgtEl>
                                        <p:attrNameLst>
                                          <p:attrName>ppt_w</p:attrName>
                                        </p:attrNameLst>
                                      </p:cBhvr>
                                      <p:tavLst>
                                        <p:tav tm="0">
                                          <p:val>
                                            <p:fltVal val="0"/>
                                          </p:val>
                                        </p:tav>
                                        <p:tav tm="100000">
                                          <p:val>
                                            <p:strVal val="#ppt_w"/>
                                          </p:val>
                                        </p:tav>
                                      </p:tavLst>
                                    </p:anim>
                                    <p:anim calcmode="lin" valueType="num">
                                      <p:cBhvr>
                                        <p:cTn dur="500" fill="hold" id="14"/>
                                        <p:tgtEl>
                                          <p:spTgt spid="12">
                                            <p:txEl>
                                              <p:pRg end="0" st="0"/>
                                            </p:txEl>
                                          </p:spTgt>
                                        </p:tgtEl>
                                        <p:attrNameLst>
                                          <p:attrName>ppt_h</p:attrName>
                                        </p:attrNameLst>
                                      </p:cBhvr>
                                      <p:tavLst>
                                        <p:tav tm="0">
                                          <p:val>
                                            <p:fltVal val="0"/>
                                          </p:val>
                                        </p:tav>
                                        <p:tav tm="100000">
                                          <p:val>
                                            <p:strVal val="#ppt_h"/>
                                          </p:val>
                                        </p:tav>
                                      </p:tavLst>
                                    </p:anim>
                                    <p:animEffect filter="fade" transition="in">
                                      <p:cBhvr>
                                        <p:cTn dur="500" id="15"/>
                                        <p:tgtEl>
                                          <p:spTgt spid="12">
                                            <p:txEl>
                                              <p:pRg end="0" st="0"/>
                                            </p:txEl>
                                          </p:spTgt>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21">
                                            <p:txEl>
                                              <p:pRg end="0" st="0"/>
                                            </p:txEl>
                                          </p:spTgt>
                                        </p:tgtEl>
                                        <p:attrNameLst>
                                          <p:attrName>style.visibility</p:attrName>
                                        </p:attrNameLst>
                                      </p:cBhvr>
                                      <p:to>
                                        <p:strVal val="visible"/>
                                      </p:to>
                                    </p:set>
                                    <p:animEffect filter="wipe(down)" transition="in">
                                      <p:cBhvr>
                                        <p:cTn dur="500" id="19"/>
                                        <p:tgtEl>
                                          <p:spTgt spid="21">
                                            <p:txEl>
                                              <p:pRg end="0" st="0"/>
                                            </p:txEl>
                                          </p:spTgt>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22">
                                            <p:txEl>
                                              <p:pRg end="0" st="0"/>
                                            </p:txEl>
                                          </p:spTgt>
                                        </p:tgtEl>
                                        <p:attrNameLst>
                                          <p:attrName>style.visibility</p:attrName>
                                        </p:attrNameLst>
                                      </p:cBhvr>
                                      <p:to>
                                        <p:strVal val="visible"/>
                                      </p:to>
                                    </p:set>
                                    <p:anim calcmode="lin" valueType="num">
                                      <p:cBhvr>
                                        <p:cTn dur="500" fill="hold" id="23"/>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22">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22">
                                            <p:txEl>
                                              <p:pRg end="0" st="0"/>
                                            </p:txEl>
                                          </p:spTgt>
                                        </p:tgtEl>
                                      </p:cBhvr>
                                    </p:animEffect>
                                  </p:childTnLst>
                                </p:cTn>
                              </p:par>
                            </p:childTnLst>
                          </p:cTn>
                        </p:par>
                        <p:par>
                          <p:cTn fill="hold" id="26" nodeType="afterGroup">
                            <p:stCondLst>
                              <p:cond delay="2500"/>
                            </p:stCondLst>
                            <p:childTnLst>
                              <p:par>
                                <p:cTn fill="hold" grpId="0" id="27" nodeType="afterEffect" presetClass="entr" presetID="22" presetSubtype="4">
                                  <p:stCondLst>
                                    <p:cond delay="0"/>
                                  </p:stCondLst>
                                  <p:childTnLst>
                                    <p:set>
                                      <p:cBhvr>
                                        <p:cTn dur="1" fill="hold" id="28">
                                          <p:stCondLst>
                                            <p:cond delay="0"/>
                                          </p:stCondLst>
                                        </p:cTn>
                                        <p:tgtEl>
                                          <p:spTgt spid="23">
                                            <p:txEl>
                                              <p:pRg end="0" st="0"/>
                                            </p:txEl>
                                          </p:spTgt>
                                        </p:tgtEl>
                                        <p:attrNameLst>
                                          <p:attrName>style.visibility</p:attrName>
                                        </p:attrNameLst>
                                      </p:cBhvr>
                                      <p:to>
                                        <p:strVal val="visible"/>
                                      </p:to>
                                    </p:set>
                                    <p:animEffect filter="wipe(down)" transition="in">
                                      <p:cBhvr>
                                        <p:cTn dur="500" id="29"/>
                                        <p:tgtEl>
                                          <p:spTgt spid="23">
                                            <p:txEl>
                                              <p:pRg end="0" st="0"/>
                                            </p:txEl>
                                          </p:spTgt>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24">
                                            <p:txEl>
                                              <p:pRg end="0" st="0"/>
                                            </p:txEl>
                                          </p:spTgt>
                                        </p:tgtEl>
                                        <p:attrNameLst>
                                          <p:attrName>style.visibility</p:attrName>
                                        </p:attrNameLst>
                                      </p:cBhvr>
                                      <p:to>
                                        <p:strVal val="visible"/>
                                      </p:to>
                                    </p:set>
                                    <p:anim calcmode="lin" valueType="num">
                                      <p:cBhvr>
                                        <p:cTn dur="500" fill="hold" id="33"/>
                                        <p:tgtEl>
                                          <p:spTgt spid="24">
                                            <p:txEl>
                                              <p:pRg end="0" st="0"/>
                                            </p:txEl>
                                          </p:spTgt>
                                        </p:tgtEl>
                                        <p:attrNameLst>
                                          <p:attrName>ppt_w</p:attrName>
                                        </p:attrNameLst>
                                      </p:cBhvr>
                                      <p:tavLst>
                                        <p:tav tm="0">
                                          <p:val>
                                            <p:fltVal val="0"/>
                                          </p:val>
                                        </p:tav>
                                        <p:tav tm="100000">
                                          <p:val>
                                            <p:strVal val="#ppt_w"/>
                                          </p:val>
                                        </p:tav>
                                      </p:tavLst>
                                    </p:anim>
                                    <p:anim calcmode="lin" valueType="num">
                                      <p:cBhvr>
                                        <p:cTn dur="500" fill="hold" id="34"/>
                                        <p:tgtEl>
                                          <p:spTgt spid="24">
                                            <p:txEl>
                                              <p:pRg end="0" st="0"/>
                                            </p:txEl>
                                          </p:spTgt>
                                        </p:tgtEl>
                                        <p:attrNameLst>
                                          <p:attrName>ppt_h</p:attrName>
                                        </p:attrNameLst>
                                      </p:cBhvr>
                                      <p:tavLst>
                                        <p:tav tm="0">
                                          <p:val>
                                            <p:fltVal val="0"/>
                                          </p:val>
                                        </p:tav>
                                        <p:tav tm="100000">
                                          <p:val>
                                            <p:strVal val="#ppt_h"/>
                                          </p:val>
                                        </p:tav>
                                      </p:tavLst>
                                    </p:anim>
                                    <p:animEffect filter="fade" transition="in">
                                      <p:cBhvr>
                                        <p:cTn dur="500" id="35"/>
                                        <p:tgtEl>
                                          <p:spTgt spid="24">
                                            <p:txEl>
                                              <p:pRg end="0" st="0"/>
                                            </p:txEl>
                                          </p:spTgt>
                                        </p:tgtEl>
                                      </p:cBhvr>
                                    </p:animEffect>
                                  </p:childTnLst>
                                </p:cTn>
                              </p:par>
                            </p:childTnLst>
                          </p:cTn>
                        </p:par>
                        <p:par>
                          <p:cTn fill="hold" id="36" nodeType="afterGroup">
                            <p:stCondLst>
                              <p:cond delay="3500"/>
                            </p:stCondLst>
                            <p:childTnLst>
                              <p:par>
                                <p:cTn fill="hold" grpId="0" id="37" nodeType="afterEffect" presetClass="entr" presetID="22" presetSubtype="4">
                                  <p:stCondLst>
                                    <p:cond delay="0"/>
                                  </p:stCondLst>
                                  <p:childTnLst>
                                    <p:set>
                                      <p:cBhvr>
                                        <p:cTn dur="1" fill="hold" id="38">
                                          <p:stCondLst>
                                            <p:cond delay="0"/>
                                          </p:stCondLst>
                                        </p:cTn>
                                        <p:tgtEl>
                                          <p:spTgt spid="25">
                                            <p:txEl>
                                              <p:pRg end="0" st="0"/>
                                            </p:txEl>
                                          </p:spTgt>
                                        </p:tgtEl>
                                        <p:attrNameLst>
                                          <p:attrName>style.visibility</p:attrName>
                                        </p:attrNameLst>
                                      </p:cBhvr>
                                      <p:to>
                                        <p:strVal val="visible"/>
                                      </p:to>
                                    </p:set>
                                    <p:animEffect filter="wipe(down)" transition="in">
                                      <p:cBhvr>
                                        <p:cTn dur="500" id="39"/>
                                        <p:tgtEl>
                                          <p:spTgt spid="2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2"/>
      <p:bldP build="p" grpId="0" spid="21"/>
      <p:bldP build="p" grpId="0" spid="22"/>
      <p:bldP build="p" grpId="0" spid="23"/>
      <p:bldP build="p" grpId="0" spid="24"/>
      <p:bldP build="p" grpId="0" spid="25"/>
      <p:bldGraphic grpId="0" spid="17">
        <p:bldAsOne/>
      </p:bldGraphic>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nvSpPr>
        <p:spPr>
          <a:xfrm>
            <a:off x="6724960" y="2929505"/>
            <a:ext cx="2621280" cy="822960"/>
          </a:xfrm>
          <a:prstGeom prst="rect">
            <a:avLst/>
          </a:prstGeom>
          <a:noFill/>
        </p:spPr>
        <p:txBody>
          <a:bodyPr rtlCol="0" wrap="none">
            <a:spAutoFit/>
          </a:bodyPr>
          <a:lstStyle/>
          <a:p>
            <a:pPr algn="ctr"/>
            <a:r>
              <a:rPr altLang="en-US" lang="zh-CN" smtClean="0" sz="4800">
                <a:solidFill>
                  <a:srgbClr val="2A3246"/>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工作回顾</a:t>
            </a:r>
          </a:p>
        </p:txBody>
      </p:sp>
      <p:sp>
        <p:nvSpPr>
          <p:cNvPr id="46" name="文本框 45"/>
          <p:cNvSpPr txBox="1"/>
          <p:nvPr/>
        </p:nvSpPr>
        <p:spPr>
          <a:xfrm>
            <a:off x="5115683" y="3809772"/>
            <a:ext cx="5839834" cy="457200"/>
          </a:xfrm>
          <a:prstGeom prst="rect">
            <a:avLst/>
          </a:prstGeom>
          <a:noFill/>
        </p:spPr>
        <p:txBody>
          <a:bodyPr rtlCol="0" wrap="square">
            <a:spAutoFit/>
          </a:bodyPr>
          <a:lstStyle/>
          <a:p>
            <a:pPr algn="ctr">
              <a:lnSpc>
                <a:spcPct val="120000"/>
              </a:lnSpc>
            </a:pPr>
            <a:r>
              <a:rPr altLang="zh-CN" lang="en-US" smtClean="0" sz="1000">
                <a:solidFill>
                  <a:schemeClr val="bg1">
                    <a:lumMod val="65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Personnel Business Recruitment Talents raining Elite Management Training TemplaRecruiTraining anagening Template</a:t>
            </a:r>
          </a:p>
        </p:txBody>
      </p:sp>
      <p:sp>
        <p:nvSpPr>
          <p:cNvPr id="17" name="等腰三角形 16"/>
          <p:cNvSpPr/>
          <p:nvPr/>
        </p:nvSpPr>
        <p:spPr>
          <a:xfrm rot="10800000">
            <a:off x="1775848" y="2449866"/>
            <a:ext cx="2609342" cy="2431466"/>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a:off x="2091766" y="3712376"/>
            <a:ext cx="1053605" cy="981782"/>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9" name="直接连接符 18"/>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539964" y="2898264"/>
            <a:ext cx="1075055" cy="1005840"/>
          </a:xfrm>
          <a:prstGeom prst="rect">
            <a:avLst/>
          </a:prstGeom>
          <a:noFill/>
        </p:spPr>
        <p:txBody>
          <a:bodyPr rtlCol="0" wrap="none">
            <a:spAutoFit/>
          </a:bodyPr>
          <a:lstStyle/>
          <a:p>
            <a:pPr algn="ctr"/>
            <a:r>
              <a:rPr altLang="zh-CN" lang="en-US" smtClean="0" sz="6000">
                <a:solidFill>
                  <a:schemeClr val="bg1"/>
                </a:solidFill>
                <a:effectLst>
                  <a:outerShdw algn="tl" blurRad="25400" dir="2700000" dist="25400">
                    <a:srgbClr val="000000">
                      <a:alpha val="20000"/>
                    </a:srgbClr>
                  </a:outerShdw>
                </a:effectLst>
                <a:latin charset="-122" panose="020b0500000000000000" pitchFamily="34" typeface="思源黑体"/>
              </a:rPr>
              <a:t>01</a:t>
            </a:r>
          </a:p>
        </p:txBody>
      </p:sp>
      <p:sp>
        <p:nvSpPr>
          <p:cNvPr id="21" name="文本框 20"/>
          <p:cNvSpPr txBox="1"/>
          <p:nvPr/>
        </p:nvSpPr>
        <p:spPr>
          <a:xfrm>
            <a:off x="2618312" y="2618826"/>
            <a:ext cx="914240" cy="365760"/>
          </a:xfrm>
          <a:prstGeom prst="rect">
            <a:avLst/>
          </a:prstGeom>
          <a:noFill/>
        </p:spPr>
        <p:txBody>
          <a:bodyPr rtlCol="0" wrap="square">
            <a:spAutoFit/>
          </a:bodyPr>
          <a:lstStyle/>
          <a:p>
            <a:pPr algn="dist"/>
            <a:r>
              <a:rPr altLang="zh-CN" lang="en-US" smtClean="0">
                <a:solidFill>
                  <a:schemeClr val="bg1"/>
                </a:solidFill>
                <a:effectLst>
                  <a:outerShdw algn="tl" blurRad="25400" dir="2700000" dist="25400">
                    <a:srgbClr val="000000">
                      <a:alpha val="20000"/>
                    </a:srgbClr>
                  </a:outerShdw>
                </a:effectLst>
                <a:latin charset="-122" panose="020b0500000000000000" pitchFamily="34" typeface="思源黑体"/>
              </a:rPr>
              <a:t>PART</a:t>
            </a:r>
          </a:p>
        </p:txBody>
      </p:sp>
      <p:sp>
        <p:nvSpPr>
          <p:cNvPr id="24" name="等腰三角形 23"/>
          <p:cNvSpPr/>
          <p:nvPr/>
        </p:nvSpPr>
        <p:spPr>
          <a:xfrm>
            <a:off x="3649416" y="2165938"/>
            <a:ext cx="552596" cy="514927"/>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9" name="直接连接符 2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0800000">
            <a:off x="3607662" y="4878194"/>
            <a:ext cx="308065" cy="287065"/>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7851116" y="4646032"/>
            <a:ext cx="368968" cy="0"/>
          </a:xfrm>
          <a:prstGeom prst="line">
            <a:avLst/>
          </a:prstGeom>
          <a:ln w="38100">
            <a:solidFill>
              <a:srgbClr val="BA8F2D"/>
            </a:solidFill>
          </a:ln>
          <a:effectLst>
            <a:outerShdw algn="tl" blurRad="254000" dir="2700000" dist="635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68579837"/>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par>
                                <p:cTn fill="hold" grpId="0" id="10" nodeType="withEffect" presetClass="entr" presetID="2" presetSubtype="12">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9">
                                  <p:stCondLst>
                                    <p:cond delay="0"/>
                                  </p:stCondLst>
                                  <p:childTnLst>
                                    <p:set>
                                      <p:cBhvr>
                                        <p:cTn dur="1" fill="hold" id="15">
                                          <p:stCondLst>
                                            <p:cond delay="0"/>
                                          </p:stCondLst>
                                        </p:cTn>
                                        <p:tgtEl>
                                          <p:spTgt spid="19"/>
                                        </p:tgtEl>
                                        <p:attrNameLst>
                                          <p:attrName>style.visibility</p:attrName>
                                        </p:attrNameLst>
                                      </p:cBhvr>
                                      <p:to>
                                        <p:strVal val="visible"/>
                                      </p:to>
                                    </p:set>
                                    <p:anim calcmode="lin" valueType="num">
                                      <p:cBhvr additive="base">
                                        <p:cTn dur="500" fill="hold" id="16"/>
                                        <p:tgtEl>
                                          <p:spTgt spid="19"/>
                                        </p:tgtEl>
                                        <p:attrNameLst>
                                          <p:attrName>ppt_x</p:attrName>
                                        </p:attrNameLst>
                                      </p:cBhvr>
                                      <p:tavLst>
                                        <p:tav tm="0">
                                          <p:val>
                                            <p:strVal val="0-#ppt_w/2"/>
                                          </p:val>
                                        </p:tav>
                                        <p:tav tm="100000">
                                          <p:val>
                                            <p:strVal val="#ppt_x"/>
                                          </p:val>
                                        </p:tav>
                                      </p:tavLst>
                                    </p:anim>
                                    <p:anim calcmode="lin" valueType="num">
                                      <p:cBhvr additive="base">
                                        <p:cTn dur="500" fill="hold" id="17"/>
                                        <p:tgtEl>
                                          <p:spTgt spid="19"/>
                                        </p:tgtEl>
                                        <p:attrNameLst>
                                          <p:attrName>ppt_y</p:attrName>
                                        </p:attrNameLst>
                                      </p:cBhvr>
                                      <p:tavLst>
                                        <p:tav tm="0">
                                          <p:val>
                                            <p:strVal val="0-#ppt_h/2"/>
                                          </p:val>
                                        </p:tav>
                                        <p:tav tm="100000">
                                          <p:val>
                                            <p:strVal val="#ppt_y"/>
                                          </p:val>
                                        </p:tav>
                                      </p:tavLst>
                                    </p:anim>
                                  </p:childTnLst>
                                </p:cTn>
                              </p:par>
                              <p:par>
                                <p:cTn fill="hold" id="18" nodeType="withEffect" presetClass="entr" presetID="2" presetSubtype="6">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500" fill="hold" id="20"/>
                                        <p:tgtEl>
                                          <p:spTgt spid="20"/>
                                        </p:tgtEl>
                                        <p:attrNameLst>
                                          <p:attrName>ppt_x</p:attrName>
                                        </p:attrNameLst>
                                      </p:cBhvr>
                                      <p:tavLst>
                                        <p:tav tm="0">
                                          <p:val>
                                            <p:strVal val="1+#ppt_w/2"/>
                                          </p:val>
                                        </p:tav>
                                        <p:tav tm="100000">
                                          <p:val>
                                            <p:strVal val="#ppt_x"/>
                                          </p:val>
                                        </p:tav>
                                      </p:tavLst>
                                    </p:anim>
                                    <p:anim calcmode="lin" valueType="num">
                                      <p:cBhvr additive="base">
                                        <p:cTn dur="500" fill="hold" id="21"/>
                                        <p:tgtEl>
                                          <p:spTgt spid="20"/>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8">
                                  <p:stCondLst>
                                    <p:cond delay="0"/>
                                  </p:stCondLst>
                                  <p:childTnLst>
                                    <p:set>
                                      <p:cBhvr>
                                        <p:cTn dur="1" fill="hold" id="23">
                                          <p:stCondLst>
                                            <p:cond delay="0"/>
                                          </p:stCondLst>
                                        </p:cTn>
                                        <p:tgtEl>
                                          <p:spTgt spid="21"/>
                                        </p:tgtEl>
                                        <p:attrNameLst>
                                          <p:attrName>style.visibility</p:attrName>
                                        </p:attrNameLst>
                                      </p:cBhvr>
                                      <p:to>
                                        <p:strVal val="visible"/>
                                      </p:to>
                                    </p:set>
                                    <p:anim calcmode="lin" valueType="num">
                                      <p:cBhvr additive="base">
                                        <p:cTn dur="1000" fill="hold" id="24"/>
                                        <p:tgtEl>
                                          <p:spTgt spid="21"/>
                                        </p:tgtEl>
                                        <p:attrNameLst>
                                          <p:attrName>ppt_x</p:attrName>
                                        </p:attrNameLst>
                                      </p:cBhvr>
                                      <p:tavLst>
                                        <p:tav tm="0">
                                          <p:val>
                                            <p:strVal val="0-#ppt_w/2"/>
                                          </p:val>
                                        </p:tav>
                                        <p:tav tm="100000">
                                          <p:val>
                                            <p:strVal val="#ppt_x"/>
                                          </p:val>
                                        </p:tav>
                                      </p:tavLst>
                                    </p:anim>
                                    <p:anim calcmode="lin" valueType="num">
                                      <p:cBhvr additive="base">
                                        <p:cTn dur="1000" fill="hold" id="25"/>
                                        <p:tgtEl>
                                          <p:spTgt spid="21"/>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3">
                                  <p:stCondLst>
                                    <p:cond delay="25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500" fill="hold" id="28"/>
                                        <p:tgtEl>
                                          <p:spTgt spid="24"/>
                                        </p:tgtEl>
                                        <p:attrNameLst>
                                          <p:attrName>ppt_x</p:attrName>
                                        </p:attrNameLst>
                                      </p:cBhvr>
                                      <p:tavLst>
                                        <p:tav tm="0">
                                          <p:val>
                                            <p:strVal val="1+#ppt_w/2"/>
                                          </p:val>
                                        </p:tav>
                                        <p:tav tm="100000">
                                          <p:val>
                                            <p:strVal val="#ppt_x"/>
                                          </p:val>
                                        </p:tav>
                                      </p:tavLst>
                                    </p:anim>
                                    <p:anim calcmode="lin" valueType="num">
                                      <p:cBhvr additive="base">
                                        <p:cTn dur="500" fill="hold" id="29"/>
                                        <p:tgtEl>
                                          <p:spTgt spid="24"/>
                                        </p:tgtEl>
                                        <p:attrNameLst>
                                          <p:attrName>ppt_y</p:attrName>
                                        </p:attrNameLst>
                                      </p:cBhvr>
                                      <p:tavLst>
                                        <p:tav tm="0">
                                          <p:val>
                                            <p:strVal val="0-#ppt_h/2"/>
                                          </p:val>
                                        </p:tav>
                                        <p:tav tm="100000">
                                          <p:val>
                                            <p:strVal val="#ppt_y"/>
                                          </p:val>
                                        </p:tav>
                                      </p:tavLst>
                                    </p:anim>
                                  </p:childTnLst>
                                </p:cTn>
                              </p:par>
                              <p:par>
                                <p:cTn fill="hold" id="30" nodeType="withEffect" presetClass="entr" presetID="2" presetSubtype="6">
                                  <p:stCondLst>
                                    <p:cond delay="250"/>
                                  </p:stCondLst>
                                  <p:childTnLst>
                                    <p:set>
                                      <p:cBhvr>
                                        <p:cTn dur="1" fill="hold" id="31">
                                          <p:stCondLst>
                                            <p:cond delay="0"/>
                                          </p:stCondLst>
                                        </p:cTn>
                                        <p:tgtEl>
                                          <p:spTgt spid="29"/>
                                        </p:tgtEl>
                                        <p:attrNameLst>
                                          <p:attrName>style.visibility</p:attrName>
                                        </p:attrNameLst>
                                      </p:cBhvr>
                                      <p:to>
                                        <p:strVal val="visible"/>
                                      </p:to>
                                    </p:set>
                                    <p:anim calcmode="lin" valueType="num">
                                      <p:cBhvr additive="base">
                                        <p:cTn dur="500" fill="hold" id="32"/>
                                        <p:tgtEl>
                                          <p:spTgt spid="29"/>
                                        </p:tgtEl>
                                        <p:attrNameLst>
                                          <p:attrName>ppt_x</p:attrName>
                                        </p:attrNameLst>
                                      </p:cBhvr>
                                      <p:tavLst>
                                        <p:tav tm="0">
                                          <p:val>
                                            <p:strVal val="1+#ppt_w/2"/>
                                          </p:val>
                                        </p:tav>
                                        <p:tav tm="100000">
                                          <p:val>
                                            <p:strVal val="#ppt_x"/>
                                          </p:val>
                                        </p:tav>
                                      </p:tavLst>
                                    </p:anim>
                                    <p:anim calcmode="lin" valueType="num">
                                      <p:cBhvr additive="base">
                                        <p:cTn dur="500" fill="hold" id="33"/>
                                        <p:tgtEl>
                                          <p:spTgt spid="2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6">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additive="base">
                                        <p:cTn dur="500" fill="hold" id="36"/>
                                        <p:tgtEl>
                                          <p:spTgt spid="30"/>
                                        </p:tgtEl>
                                        <p:attrNameLst>
                                          <p:attrName>ppt_x</p:attrName>
                                        </p:attrNameLst>
                                      </p:cBhvr>
                                      <p:tavLst>
                                        <p:tav tm="0">
                                          <p:val>
                                            <p:strVal val="1+#ppt_w/2"/>
                                          </p:val>
                                        </p:tav>
                                        <p:tav tm="100000">
                                          <p:val>
                                            <p:strVal val="#ppt_x"/>
                                          </p:val>
                                        </p:tav>
                                      </p:tavLst>
                                    </p:anim>
                                    <p:anim calcmode="lin" valueType="num">
                                      <p:cBhvr additive="base">
                                        <p:cTn dur="500" fill="hold" id="37"/>
                                        <p:tgtEl>
                                          <p:spTgt spid="30"/>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2">
                                  <p:stCondLst>
                                    <p:cond delay="250"/>
                                  </p:stCondLst>
                                  <p:childTnLst>
                                    <p:set>
                                      <p:cBhvr>
                                        <p:cTn dur="1" fill="hold" id="39">
                                          <p:stCondLst>
                                            <p:cond delay="0"/>
                                          </p:stCondLst>
                                        </p:cTn>
                                        <p:tgtEl>
                                          <p:spTgt spid="11"/>
                                        </p:tgtEl>
                                        <p:attrNameLst>
                                          <p:attrName>style.visibility</p:attrName>
                                        </p:attrNameLst>
                                      </p:cBhvr>
                                      <p:to>
                                        <p:strVal val="visible"/>
                                      </p:to>
                                    </p:set>
                                    <p:anim calcmode="lin" valueType="num">
                                      <p:cBhvr additive="base">
                                        <p:cTn dur="1000" fill="hold" id="40"/>
                                        <p:tgtEl>
                                          <p:spTgt spid="11"/>
                                        </p:tgtEl>
                                        <p:attrNameLst>
                                          <p:attrName>ppt_x</p:attrName>
                                        </p:attrNameLst>
                                      </p:cBhvr>
                                      <p:tavLst>
                                        <p:tav tm="0">
                                          <p:val>
                                            <p:strVal val="1+#ppt_w/2"/>
                                          </p:val>
                                        </p:tav>
                                        <p:tav tm="100000">
                                          <p:val>
                                            <p:strVal val="#ppt_x"/>
                                          </p:val>
                                        </p:tav>
                                      </p:tavLst>
                                    </p:anim>
                                    <p:anim calcmode="lin" valueType="num">
                                      <p:cBhvr additive="base">
                                        <p:cTn dur="1000" fill="hold" id="41"/>
                                        <p:tgtEl>
                                          <p:spTgt spid="11"/>
                                        </p:tgtEl>
                                        <p:attrNameLst>
                                          <p:attrName>ppt_y</p:attrName>
                                        </p:attrNameLst>
                                      </p:cBhvr>
                                      <p:tavLst>
                                        <p:tav tm="0">
                                          <p:val>
                                            <p:strVal val="#ppt_y"/>
                                          </p:val>
                                        </p:tav>
                                        <p:tav tm="100000">
                                          <p:val>
                                            <p:strVal val="#ppt_y"/>
                                          </p:val>
                                        </p:tav>
                                      </p:tavLst>
                                    </p:anim>
                                  </p:childTnLst>
                                </p:cTn>
                              </p:par>
                              <p:par>
                                <p:cTn fill="hold" grpId="0" id="42" nodeType="withEffect" presetClass="entr" presetID="41" presetSubtype="0">
                                  <p:stCondLst>
                                    <p:cond delay="1000"/>
                                  </p:stCondLst>
                                  <p:iterate type="lt">
                                    <p:tmPct val="10000"/>
                                  </p:iterate>
                                  <p:childTnLst>
                                    <p:set>
                                      <p:cBhvr>
                                        <p:cTn dur="1" fill="hold" id="43">
                                          <p:stCondLst>
                                            <p:cond delay="0"/>
                                          </p:stCondLst>
                                        </p:cTn>
                                        <p:tgtEl>
                                          <p:spTgt spid="12"/>
                                        </p:tgtEl>
                                        <p:attrNameLst>
                                          <p:attrName>style.visibility</p:attrName>
                                        </p:attrNameLst>
                                      </p:cBhvr>
                                      <p:to>
                                        <p:strVal val="visible"/>
                                      </p:to>
                                    </p:set>
                                    <p:anim calcmode="lin" valueType="num">
                                      <p:cBhvr>
                                        <p:cTn dur="500" fill="hold" id="44"/>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12"/>
                                        </p:tgtEl>
                                        <p:attrNameLst>
                                          <p:attrName>ppt_y</p:attrName>
                                        </p:attrNameLst>
                                      </p:cBhvr>
                                      <p:tavLst>
                                        <p:tav tm="0">
                                          <p:val>
                                            <p:strVal val="#ppt_y"/>
                                          </p:val>
                                        </p:tav>
                                        <p:tav tm="100000">
                                          <p:val>
                                            <p:strVal val="#ppt_y"/>
                                          </p:val>
                                        </p:tav>
                                      </p:tavLst>
                                    </p:anim>
                                    <p:anim calcmode="lin" valueType="num">
                                      <p:cBhvr>
                                        <p:cTn dur="500" fill="hold" id="46"/>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12"/>
                                        </p:tgtEl>
                                      </p:cBhvr>
                                    </p:animEffect>
                                  </p:childTnLst>
                                </p:cTn>
                              </p:par>
                              <p:par>
                                <p:cTn fill="hold" grpId="0" id="49" nodeType="withEffect" presetClass="entr" presetID="42" presetSubtype="0">
                                  <p:stCondLst>
                                    <p:cond delay="1750"/>
                                  </p:stCondLst>
                                  <p:childTnLst>
                                    <p:set>
                                      <p:cBhvr>
                                        <p:cTn dur="1" fill="hold" id="50">
                                          <p:stCondLst>
                                            <p:cond delay="0"/>
                                          </p:stCondLst>
                                        </p:cTn>
                                        <p:tgtEl>
                                          <p:spTgt spid="46"/>
                                        </p:tgtEl>
                                        <p:attrNameLst>
                                          <p:attrName>style.visibility</p:attrName>
                                        </p:attrNameLst>
                                      </p:cBhvr>
                                      <p:to>
                                        <p:strVal val="visible"/>
                                      </p:to>
                                    </p:set>
                                    <p:animEffect filter="fade" transition="in">
                                      <p:cBhvr>
                                        <p:cTn dur="1000" id="51"/>
                                        <p:tgtEl>
                                          <p:spTgt spid="46"/>
                                        </p:tgtEl>
                                      </p:cBhvr>
                                    </p:animEffect>
                                    <p:anim calcmode="lin" valueType="num">
                                      <p:cBhvr>
                                        <p:cTn dur="1000" fill="hold" id="52"/>
                                        <p:tgtEl>
                                          <p:spTgt spid="46"/>
                                        </p:tgtEl>
                                        <p:attrNameLst>
                                          <p:attrName>ppt_x</p:attrName>
                                        </p:attrNameLst>
                                      </p:cBhvr>
                                      <p:tavLst>
                                        <p:tav tm="0">
                                          <p:val>
                                            <p:strVal val="#ppt_x"/>
                                          </p:val>
                                        </p:tav>
                                        <p:tav tm="100000">
                                          <p:val>
                                            <p:strVal val="#ppt_x"/>
                                          </p:val>
                                        </p:tav>
                                      </p:tavLst>
                                    </p:anim>
                                    <p:anim calcmode="lin" valueType="num">
                                      <p:cBhvr>
                                        <p:cTn dur="1000" fill="hold" id="53"/>
                                        <p:tgtEl>
                                          <p:spTgt spid="46"/>
                                        </p:tgtEl>
                                        <p:attrNameLst>
                                          <p:attrName>ppt_y</p:attrName>
                                        </p:attrNameLst>
                                      </p:cBhvr>
                                      <p:tavLst>
                                        <p:tav tm="0">
                                          <p:val>
                                            <p:strVal val="#ppt_y+.1"/>
                                          </p:val>
                                        </p:tav>
                                        <p:tav tm="100000">
                                          <p:val>
                                            <p:strVal val="#ppt_y"/>
                                          </p:val>
                                        </p:tav>
                                      </p:tavLst>
                                    </p:anim>
                                  </p:childTnLst>
                                </p:cTn>
                              </p:par>
                              <p:par>
                                <p:cTn fill="hold" id="54" nodeType="withEffect" presetClass="entr" presetID="16" presetSubtype="21">
                                  <p:stCondLst>
                                    <p:cond delay="2250"/>
                                  </p:stCondLst>
                                  <p:childTnLst>
                                    <p:set>
                                      <p:cBhvr>
                                        <p:cTn dur="1" fill="hold" id="55">
                                          <p:stCondLst>
                                            <p:cond delay="0"/>
                                          </p:stCondLst>
                                        </p:cTn>
                                        <p:tgtEl>
                                          <p:spTgt spid="6"/>
                                        </p:tgtEl>
                                        <p:attrNameLst>
                                          <p:attrName>style.visibility</p:attrName>
                                        </p:attrNameLst>
                                      </p:cBhvr>
                                      <p:to>
                                        <p:strVal val="visible"/>
                                      </p:to>
                                    </p:set>
                                    <p:animEffect filter="barn(inVertical)" transition="in">
                                      <p:cBhvr>
                                        <p:cTn dur="500" id="5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46"/>
      <p:bldP grpId="0" spid="17"/>
      <p:bldP grpId="0" spid="18"/>
      <p:bldP grpId="0" spid="11"/>
      <p:bldP grpId="0" spid="21"/>
      <p:bldP grpId="0" spid="24"/>
      <p:bldP grpId="0" spid="3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组合 34"/>
          <p:cNvGrpSpPr/>
          <p:nvPr/>
        </p:nvGrpSpPr>
        <p:grpSpPr>
          <a:xfrm>
            <a:off x="5484127" y="2647854"/>
            <a:ext cx="2326250" cy="3235518"/>
            <a:chOff x="5483333" y="2159159"/>
            <a:chExt cx="2326250" cy="3235518"/>
          </a:xfrm>
          <a:effectLst>
            <a:outerShdw algn="tl" blurRad="254000" dir="2700000" dist="63500" rotWithShape="0">
              <a:prstClr val="black">
                <a:alpha val="30000"/>
              </a:prstClr>
            </a:outerShdw>
          </a:effectLst>
        </p:grpSpPr>
        <p:grpSp>
          <p:nvGrpSpPr>
            <p:cNvPr id="36" name="组合 35"/>
            <p:cNvGrpSpPr/>
            <p:nvPr/>
          </p:nvGrpSpPr>
          <p:grpSpPr>
            <a:xfrm>
              <a:off x="5483333" y="2159159"/>
              <a:ext cx="2326250" cy="3235518"/>
              <a:chOff x="2052297" y="2876660"/>
              <a:chExt cx="1822023" cy="2534202"/>
            </a:xfrm>
          </p:grpSpPr>
          <p:sp>
            <p:nvSpPr>
              <p:cNvPr id="41" name="Rounded Rectangle 3"/>
              <p:cNvSpPr/>
              <p:nvPr/>
            </p:nvSpPr>
            <p:spPr>
              <a:xfrm rot="2900928">
                <a:off x="1763180" y="3314973"/>
                <a:ext cx="1218314" cy="640080"/>
              </a:xfrm>
              <a:prstGeom prst="round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2400">
                  <a:latin charset="-122" panose="020b0500000000000000" pitchFamily="34" typeface="思源黑体"/>
                  <a:ea charset="-122" panose="020b0500000000000000" pitchFamily="34" typeface="思源黑体"/>
                  <a:cs typeface="+mn-ea"/>
                  <a:sym typeface="+mn-lt"/>
                </a:endParaRPr>
              </a:p>
            </p:txBody>
          </p:sp>
          <p:sp>
            <p:nvSpPr>
              <p:cNvPr id="42" name="Rounded Rectangle 18"/>
              <p:cNvSpPr/>
              <p:nvPr/>
            </p:nvSpPr>
            <p:spPr>
              <a:xfrm rot="2900928">
                <a:off x="2596909" y="4373710"/>
                <a:ext cx="1434225" cy="640080"/>
              </a:xfrm>
              <a:prstGeom prst="round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2400">
                  <a:latin charset="-122" panose="020b0500000000000000" pitchFamily="34" typeface="思源黑体"/>
                  <a:ea charset="-122" panose="020b0500000000000000" pitchFamily="34" typeface="思源黑体"/>
                  <a:cs typeface="+mn-ea"/>
                  <a:sym typeface="+mn-lt"/>
                </a:endParaRPr>
              </a:p>
            </p:txBody>
          </p:sp>
          <p:sp>
            <p:nvSpPr>
              <p:cNvPr id="43" name="Rounded Rectangle 4"/>
              <p:cNvSpPr/>
              <p:nvPr/>
            </p:nvSpPr>
            <p:spPr>
              <a:xfrm rot="2900928">
                <a:off x="2980121" y="2622541"/>
                <a:ext cx="640080" cy="1148318"/>
              </a:xfrm>
              <a:prstGeom prst="round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2400">
                  <a:latin charset="-122" panose="020b0500000000000000" pitchFamily="34" typeface="思源黑体"/>
                  <a:ea charset="-122" panose="020b0500000000000000" pitchFamily="34" typeface="思源黑体"/>
                  <a:cs typeface="+mn-ea"/>
                  <a:sym typeface="+mn-lt"/>
                </a:endParaRPr>
              </a:p>
            </p:txBody>
          </p:sp>
          <p:sp>
            <p:nvSpPr>
              <p:cNvPr id="44" name="Rounded Rectangle 19"/>
              <p:cNvSpPr/>
              <p:nvPr/>
            </p:nvSpPr>
            <p:spPr>
              <a:xfrm rot="2900928">
                <a:off x="3255076" y="3637925"/>
                <a:ext cx="640080" cy="584372"/>
              </a:xfrm>
              <a:prstGeom prst="round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2400">
                  <a:latin charset="-122" panose="020b0500000000000000" pitchFamily="34" typeface="思源黑体"/>
                  <a:ea charset="-122" panose="020b0500000000000000" pitchFamily="34" typeface="思源黑体"/>
                  <a:cs typeface="+mn-ea"/>
                  <a:sym typeface="+mn-lt"/>
                </a:endParaRPr>
              </a:p>
            </p:txBody>
          </p:sp>
        </p:grpSp>
        <p:sp>
          <p:nvSpPr>
            <p:cNvPr id="37" name="TextBox 36"/>
            <p:cNvSpPr txBox="1"/>
            <p:nvPr/>
          </p:nvSpPr>
          <p:spPr>
            <a:xfrm>
              <a:off x="5998124" y="3227010"/>
              <a:ext cx="449580" cy="448056"/>
            </a:xfrm>
            <a:prstGeom prst="rect">
              <a:avLst/>
            </a:prstGeom>
            <a:noFill/>
          </p:spPr>
          <p:txBody>
            <a:bodyPr rtlCol="0" wrap="none">
              <a:spAutoFit/>
            </a:bodyPr>
            <a:lstStyle/>
            <a:p>
              <a:pPr>
                <a:lnSpc>
                  <a:spcPct val="130000"/>
                </a:lnSpc>
              </a:pPr>
              <a:r>
                <a:rPr lang="en-US">
                  <a:solidFill>
                    <a:schemeClr val="bg1"/>
                  </a:solidFill>
                  <a:latin charset="-122" panose="020b0500000000000000" pitchFamily="34" typeface="思源黑体"/>
                  <a:ea charset="-122" panose="020b0500000000000000" pitchFamily="34" typeface="思源黑体"/>
                  <a:cs typeface="+mn-ea"/>
                  <a:sym typeface="+mn-lt"/>
                </a:rPr>
                <a:t>04</a:t>
              </a:r>
            </a:p>
          </p:txBody>
        </p:sp>
        <p:sp>
          <p:nvSpPr>
            <p:cNvPr id="38" name="TextBox 37"/>
            <p:cNvSpPr txBox="1"/>
            <p:nvPr/>
          </p:nvSpPr>
          <p:spPr>
            <a:xfrm>
              <a:off x="6478748" y="3768123"/>
              <a:ext cx="449580" cy="448056"/>
            </a:xfrm>
            <a:prstGeom prst="rect">
              <a:avLst/>
            </a:prstGeom>
            <a:noFill/>
          </p:spPr>
          <p:txBody>
            <a:bodyPr rtlCol="0" wrap="none">
              <a:spAutoFit/>
            </a:bodyPr>
            <a:lstStyle/>
            <a:p>
              <a:pPr>
                <a:lnSpc>
                  <a:spcPct val="130000"/>
                </a:lnSpc>
              </a:pPr>
              <a:r>
                <a:rPr lang="en-US">
                  <a:solidFill>
                    <a:schemeClr val="bg1"/>
                  </a:solidFill>
                  <a:latin charset="-122" panose="020b0500000000000000" pitchFamily="34" typeface="思源黑体"/>
                  <a:ea charset="-122" panose="020b0500000000000000" pitchFamily="34" typeface="思源黑体"/>
                  <a:cs typeface="+mn-ea"/>
                  <a:sym typeface="+mn-lt"/>
                </a:rPr>
                <a:t>03</a:t>
              </a:r>
            </a:p>
          </p:txBody>
        </p:sp>
        <p:sp>
          <p:nvSpPr>
            <p:cNvPr id="39" name="TextBox 38"/>
            <p:cNvSpPr txBox="1"/>
            <p:nvPr/>
          </p:nvSpPr>
          <p:spPr>
            <a:xfrm>
              <a:off x="7108807" y="3181996"/>
              <a:ext cx="449580" cy="448056"/>
            </a:xfrm>
            <a:prstGeom prst="rect">
              <a:avLst/>
            </a:prstGeom>
            <a:noFill/>
          </p:spPr>
          <p:txBody>
            <a:bodyPr rtlCol="0" wrap="none">
              <a:spAutoFit/>
            </a:bodyPr>
            <a:lstStyle/>
            <a:p>
              <a:pPr>
                <a:lnSpc>
                  <a:spcPct val="130000"/>
                </a:lnSpc>
              </a:pPr>
              <a:r>
                <a:rPr lang="en-US">
                  <a:solidFill>
                    <a:schemeClr val="bg1"/>
                  </a:solidFill>
                  <a:latin charset="-122" panose="020b0500000000000000" pitchFamily="34" typeface="思源黑体"/>
                  <a:ea charset="-122" panose="020b0500000000000000" pitchFamily="34" typeface="思源黑体"/>
                  <a:cs typeface="+mn-ea"/>
                  <a:sym typeface="+mn-lt"/>
                </a:rPr>
                <a:t>02</a:t>
              </a:r>
            </a:p>
          </p:txBody>
        </p:sp>
        <p:sp>
          <p:nvSpPr>
            <p:cNvPr id="40" name="TextBox 39"/>
            <p:cNvSpPr txBox="1"/>
            <p:nvPr/>
          </p:nvSpPr>
          <p:spPr>
            <a:xfrm>
              <a:off x="6505022" y="2721253"/>
              <a:ext cx="449580" cy="448056"/>
            </a:xfrm>
            <a:prstGeom prst="rect">
              <a:avLst/>
            </a:prstGeom>
            <a:noFill/>
          </p:spPr>
          <p:txBody>
            <a:bodyPr rtlCol="0" wrap="none">
              <a:spAutoFit/>
            </a:bodyPr>
            <a:lstStyle/>
            <a:p>
              <a:pPr>
                <a:lnSpc>
                  <a:spcPct val="130000"/>
                </a:lnSpc>
              </a:pPr>
              <a:r>
                <a:rPr lang="en-US">
                  <a:solidFill>
                    <a:schemeClr val="bg1"/>
                  </a:solidFill>
                  <a:latin charset="-122" panose="020b0500000000000000" pitchFamily="34" typeface="思源黑体"/>
                  <a:ea charset="-122" panose="020b0500000000000000" pitchFamily="34" typeface="思源黑体"/>
                  <a:cs typeface="+mn-ea"/>
                  <a:sym typeface="+mn-lt"/>
                </a:rPr>
                <a:t>01</a:t>
              </a:r>
            </a:p>
          </p:txBody>
        </p:sp>
      </p:grpSp>
      <p:sp>
        <p:nvSpPr>
          <p:cNvPr id="45" name="Freeform 200"/>
          <p:cNvSpPr>
            <a:spLocks noEditPoints="1"/>
          </p:cNvSpPr>
          <p:nvPr/>
        </p:nvSpPr>
        <p:spPr bwMode="auto">
          <a:xfrm>
            <a:off x="4172056" y="3656900"/>
            <a:ext cx="771816" cy="2438826"/>
          </a:xfrm>
          <a:custGeom>
            <a:gdLst>
              <a:gd fmla="*/ 412 w 463" name="T0"/>
              <a:gd fmla="*/ 379 h 1470" name="T1"/>
              <a:gd fmla="*/ 323 w 463" name="T2"/>
              <a:gd fmla="*/ 262 h 1470" name="T3"/>
              <a:gd fmla="*/ 285 w 463" name="T4"/>
              <a:gd fmla="*/ 285 h 1470" name="T5"/>
              <a:gd fmla="*/ 267 w 463" name="T6"/>
              <a:gd fmla="*/ 261 h 1470" name="T7"/>
              <a:gd fmla="*/ 184 w 463" name="T8"/>
              <a:gd fmla="*/ 204 h 1470" name="T9"/>
              <a:gd fmla="*/ 217 w 463" name="T10"/>
              <a:gd fmla="*/ 229 h 1470" name="T11"/>
              <a:gd fmla="*/ 275 w 463" name="T12"/>
              <a:gd fmla="*/ 231 h 1470" name="T13"/>
              <a:gd fmla="*/ 275 w 463" name="T14"/>
              <a:gd fmla="*/ 231 h 1470" name="T15"/>
              <a:gd fmla="*/ 280 w 463" name="T16"/>
              <a:gd fmla="*/ 213 h 1470" name="T17"/>
              <a:gd fmla="*/ 313 w 463" name="T18"/>
              <a:gd fmla="*/ 121 h 1470" name="T19"/>
              <a:gd fmla="*/ 312 w 463" name="T20"/>
              <a:gd fmla="*/ 65 h 1470" name="T21"/>
              <a:gd fmla="*/ 194 w 463" name="T22"/>
              <a:gd fmla="*/ 42 h 1470" name="T23"/>
              <a:gd fmla="*/ 186 w 463" name="T24"/>
              <a:gd fmla="*/ 51 h 1470" name="T25"/>
              <a:gd fmla="*/ 175 w 463" name="T26"/>
              <a:gd fmla="*/ 119 h 1470" name="T27"/>
              <a:gd fmla="*/ 178 w 463" name="T28"/>
              <a:gd fmla="*/ 165 h 1470" name="T29"/>
              <a:gd fmla="*/ 181 w 463" name="T30"/>
              <a:gd fmla="*/ 201 h 1470" name="T31"/>
              <a:gd fmla="*/ 175 w 463" name="T32"/>
              <a:gd fmla="*/ 217 h 1470" name="T33"/>
              <a:gd fmla="*/ 79 w 463" name="T34"/>
              <a:gd fmla="*/ 333 h 1470" name="T35"/>
              <a:gd fmla="*/ 104 w 463" name="T36"/>
              <a:gd fmla="*/ 477 h 1470" name="T37"/>
              <a:gd fmla="*/ 99 w 463" name="T38"/>
              <a:gd fmla="*/ 610 h 1470" name="T39"/>
              <a:gd fmla="*/ 85 w 463" name="T40"/>
              <a:gd fmla="*/ 763 h 1470" name="T41"/>
              <a:gd fmla="*/ 69 w 463" name="T42"/>
              <a:gd fmla="*/ 975 h 1470" name="T43"/>
              <a:gd fmla="*/ 8 w 463" name="T44"/>
              <a:gd fmla="*/ 1383 h 1470" name="T45"/>
              <a:gd fmla="*/ 11 w 463" name="T46"/>
              <a:gd fmla="*/ 1423 h 1470" name="T47"/>
              <a:gd fmla="*/ 108 w 463" name="T48"/>
              <a:gd fmla="*/ 1468 h 1470" name="T49"/>
              <a:gd fmla="*/ 96 w 463" name="T50"/>
              <a:gd fmla="*/ 1398 h 1470" name="T51"/>
              <a:gd fmla="*/ 153 w 463" name="T52"/>
              <a:gd fmla="*/ 1231 h 1470" name="T53"/>
              <a:gd fmla="*/ 220 w 463" name="T54"/>
              <a:gd fmla="*/ 1100 h 1470" name="T55"/>
              <a:gd fmla="*/ 215 w 463" name="T56"/>
              <a:gd fmla="*/ 1363 h 1470" name="T57"/>
              <a:gd fmla="*/ 242 w 463" name="T58"/>
              <a:gd fmla="*/ 1391 h 1470" name="T59"/>
              <a:gd fmla="*/ 297 w 463" name="T60"/>
              <a:gd fmla="*/ 1388 h 1470" name="T61"/>
              <a:gd fmla="*/ 429 w 463" name="T62"/>
              <a:gd fmla="*/ 1397 h 1470" name="T63"/>
              <a:gd fmla="*/ 342 w 463" name="T64"/>
              <a:gd fmla="*/ 1344 h 1470" name="T65"/>
              <a:gd fmla="*/ 316 w 463" name="T66"/>
              <a:gd fmla="*/ 1300 h 1470" name="T67"/>
              <a:gd fmla="*/ 337 w 463" name="T68"/>
              <a:gd fmla="*/ 1080 h 1470" name="T69"/>
              <a:gd fmla="*/ 376 w 463" name="T70"/>
              <a:gd fmla="*/ 792 h 1470" name="T71"/>
              <a:gd fmla="*/ 388 w 463" name="T72"/>
              <a:gd fmla="*/ 747 h 1470" name="T73"/>
              <a:gd fmla="*/ 359 w 463" name="T74"/>
              <a:gd fmla="*/ 534 h 1470" name="T75"/>
              <a:gd fmla="*/ 385 w 463" name="T76"/>
              <a:gd fmla="*/ 500 h 1470" name="T77"/>
              <a:gd fmla="*/ 454 w 463" name="T78"/>
              <a:gd fmla="*/ 422 h 1470" name="T79"/>
              <a:gd fmla="*/ 330 w 463" name="T80"/>
              <a:gd fmla="*/ 437 h 1470" name="T81"/>
              <a:gd fmla="*/ 327 w 463" name="T82"/>
              <a:gd fmla="*/ 411 h 1470" name="T83"/>
              <a:gd fmla="*/ 311 w 463" name="T84"/>
              <a:gd fmla="*/ 458 h 1470" name="T85"/>
              <a:gd fmla="*/ 353 w 463" name="T86"/>
              <a:gd fmla="*/ 483 h 1470" name="T87"/>
              <a:gd fmla="*/ 350 w 463" name="T88"/>
              <a:gd fmla="*/ 540 h 147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70" w="462">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2A3246"/>
          </a:solidFill>
          <a:ln>
            <a:noFill/>
          </a:ln>
          <a:effectLst>
            <a:outerShdw algn="tl" blurRad="254000" dir="2700000" dist="63500" rotWithShape="0">
              <a:prstClr val="black">
                <a:alpha val="30000"/>
              </a:prstClr>
            </a:outerShdw>
          </a:effectLst>
        </p:spPr>
        <p:txBody>
          <a:bodyPr anchor="t" anchorCtr="0" bIns="60960" compatLnSpc="1" lIns="121920" numCol="1" rIns="121920" tIns="60960" vert="horz" wrap="square">
            <a:prstTxWarp prst="textNoShape">
              <a:avLst/>
            </a:prstTxWarp>
          </a:bodyPr>
          <a:lstStyle/>
          <a:p>
            <a:pPr>
              <a:lnSpc>
                <a:spcPct val="130000"/>
              </a:lnSpc>
            </a:pPr>
            <a:endParaRPr lang="id-ID" sz="2400">
              <a:latin charset="-122" panose="020b0500000000000000" pitchFamily="34" typeface="思源黑体"/>
              <a:ea charset="-122" panose="020b0500000000000000" pitchFamily="34" typeface="思源黑体"/>
              <a:cs typeface="+mn-ea"/>
              <a:sym typeface="+mn-lt"/>
            </a:endParaRPr>
          </a:p>
        </p:txBody>
      </p:sp>
      <p:grpSp>
        <p:nvGrpSpPr>
          <p:cNvPr id="46" name="组合 45"/>
          <p:cNvGrpSpPr/>
          <p:nvPr/>
        </p:nvGrpSpPr>
        <p:grpSpPr>
          <a:xfrm>
            <a:off x="7814122" y="5449453"/>
            <a:ext cx="3153074" cy="761450"/>
            <a:chOff x="3806228" y="5432132"/>
            <a:chExt cx="3153074" cy="761450"/>
          </a:xfrm>
        </p:grpSpPr>
        <p:sp>
          <p:nvSpPr>
            <p:cNvPr id="47" name="TextBox 46"/>
            <p:cNvSpPr txBox="1"/>
            <p:nvPr/>
          </p:nvSpPr>
          <p:spPr>
            <a:xfrm>
              <a:off x="3806227" y="5518972"/>
              <a:ext cx="914717" cy="646176"/>
            </a:xfrm>
            <a:prstGeom prst="rect">
              <a:avLst/>
            </a:prstGeom>
            <a:noFill/>
          </p:spPr>
          <p:txBody>
            <a:bodyPr rtlCol="0" wrap="none">
              <a:spAutoFit/>
            </a:bodyPr>
            <a:lstStyle/>
            <a:p>
              <a:pPr>
                <a:lnSpc>
                  <a:spcPct val="130000"/>
                </a:lnSpc>
              </a:pPr>
              <a:r>
                <a:rPr lang="en-US" sz="28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28%</a:t>
              </a:r>
            </a:p>
          </p:txBody>
        </p:sp>
        <p:grpSp>
          <p:nvGrpSpPr>
            <p:cNvPr id="48" name="Group 58"/>
            <p:cNvGrpSpPr/>
            <p:nvPr/>
          </p:nvGrpSpPr>
          <p:grpSpPr>
            <a:xfrm>
              <a:off x="4943078" y="5432132"/>
              <a:ext cx="2016224" cy="761450"/>
              <a:chOff x="7151326" y="1219627"/>
              <a:chExt cx="2016224" cy="761450"/>
            </a:xfrm>
          </p:grpSpPr>
          <p:sp>
            <p:nvSpPr>
              <p:cNvPr id="49" name="TextBox 48"/>
              <p:cNvSpPr txBox="1"/>
              <p:nvPr/>
            </p:nvSpPr>
            <p:spPr>
              <a:xfrm>
                <a:off x="7174426" y="1600395"/>
                <a:ext cx="1993125" cy="396240"/>
              </a:xfrm>
              <a:prstGeom prst="rect">
                <a:avLst/>
              </a:prstGeom>
              <a:noFill/>
            </p:spPr>
            <p:txBody>
              <a:bodyPr bIns="0" lIns="0" rIns="0" rtlCol="0" tIns="0" wrap="square">
                <a:spAutoFit/>
              </a:bodyPr>
              <a:lstStyle/>
              <a:p>
                <a:pP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a:t>
                </a:r>
              </a:p>
            </p:txBody>
          </p:sp>
          <p:sp>
            <p:nvSpPr>
              <p:cNvPr id="50" name="Rectangle 47"/>
              <p:cNvSpPr/>
              <p:nvPr/>
            </p:nvSpPr>
            <p:spPr>
              <a:xfrm>
                <a:off x="7166211" y="1219627"/>
                <a:ext cx="1524000" cy="396240"/>
              </a:xfrm>
              <a:prstGeom prst="rect">
                <a:avLst/>
              </a:prstGeom>
            </p:spPr>
            <p:txBody>
              <a:bodyPr bIns="0" lIns="0" rIns="0" tIns="0" wrap="none">
                <a:spAutoFit/>
              </a:bodyPr>
              <a:lstStyle/>
              <a:p>
                <a:pPr algn="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项目成果数据</a:t>
                </a:r>
              </a:p>
            </p:txBody>
          </p:sp>
        </p:grpSp>
      </p:grpSp>
      <p:grpSp>
        <p:nvGrpSpPr>
          <p:cNvPr id="51" name="组合 50"/>
          <p:cNvGrpSpPr/>
          <p:nvPr/>
        </p:nvGrpSpPr>
        <p:grpSpPr>
          <a:xfrm>
            <a:off x="7814122" y="3973519"/>
            <a:ext cx="3153074" cy="761450"/>
            <a:chOff x="3806228" y="5432132"/>
            <a:chExt cx="3153074" cy="761450"/>
          </a:xfrm>
        </p:grpSpPr>
        <p:sp>
          <p:nvSpPr>
            <p:cNvPr id="52" name="TextBox 51"/>
            <p:cNvSpPr txBox="1"/>
            <p:nvPr/>
          </p:nvSpPr>
          <p:spPr>
            <a:xfrm>
              <a:off x="3806227" y="5518972"/>
              <a:ext cx="914717" cy="646176"/>
            </a:xfrm>
            <a:prstGeom prst="rect">
              <a:avLst/>
            </a:prstGeom>
            <a:noFill/>
          </p:spPr>
          <p:txBody>
            <a:bodyPr rtlCol="0" wrap="none">
              <a:spAutoFit/>
            </a:bodyPr>
            <a:lstStyle/>
            <a:p>
              <a:pPr>
                <a:lnSpc>
                  <a:spcPct val="130000"/>
                </a:lnSpc>
              </a:pPr>
              <a:r>
                <a:rPr lang="en-US" sz="28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18%</a:t>
              </a:r>
            </a:p>
          </p:txBody>
        </p:sp>
        <p:grpSp>
          <p:nvGrpSpPr>
            <p:cNvPr id="53" name="Group 58"/>
            <p:cNvGrpSpPr/>
            <p:nvPr/>
          </p:nvGrpSpPr>
          <p:grpSpPr>
            <a:xfrm>
              <a:off x="4943078" y="5432132"/>
              <a:ext cx="2016224" cy="761450"/>
              <a:chOff x="7151326" y="1219627"/>
              <a:chExt cx="2016224" cy="761450"/>
            </a:xfrm>
          </p:grpSpPr>
          <p:sp>
            <p:nvSpPr>
              <p:cNvPr id="54" name="TextBox 53"/>
              <p:cNvSpPr txBox="1"/>
              <p:nvPr/>
            </p:nvSpPr>
            <p:spPr>
              <a:xfrm>
                <a:off x="7174426" y="1600395"/>
                <a:ext cx="1993125" cy="396240"/>
              </a:xfrm>
              <a:prstGeom prst="rect">
                <a:avLst/>
              </a:prstGeom>
              <a:noFill/>
            </p:spPr>
            <p:txBody>
              <a:bodyPr bIns="0" lIns="0" rIns="0" rtlCol="0" tIns="0" wrap="square">
                <a:spAutoFit/>
              </a:bodyPr>
              <a:lstStyle/>
              <a:p>
                <a:pP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a:t>
                </a:r>
              </a:p>
            </p:txBody>
          </p:sp>
          <p:sp>
            <p:nvSpPr>
              <p:cNvPr id="55" name="Rectangle 47"/>
              <p:cNvSpPr/>
              <p:nvPr/>
            </p:nvSpPr>
            <p:spPr>
              <a:xfrm>
                <a:off x="7166211" y="1219627"/>
                <a:ext cx="1524000" cy="396240"/>
              </a:xfrm>
              <a:prstGeom prst="rect">
                <a:avLst/>
              </a:prstGeom>
            </p:spPr>
            <p:txBody>
              <a:bodyPr bIns="0" lIns="0" rIns="0" tIns="0" wrap="none">
                <a:spAutoFit/>
              </a:bodyPr>
              <a:lstStyle/>
              <a:p>
                <a:pPr algn="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项目成果数据</a:t>
                </a:r>
              </a:p>
            </p:txBody>
          </p:sp>
        </p:grpSp>
      </p:grpSp>
      <p:grpSp>
        <p:nvGrpSpPr>
          <p:cNvPr id="56" name="组合 55"/>
          <p:cNvGrpSpPr/>
          <p:nvPr/>
        </p:nvGrpSpPr>
        <p:grpSpPr>
          <a:xfrm>
            <a:off x="7978671" y="2332803"/>
            <a:ext cx="3153074" cy="761450"/>
            <a:chOff x="3806228" y="5432132"/>
            <a:chExt cx="3153074" cy="761450"/>
          </a:xfrm>
        </p:grpSpPr>
        <p:sp>
          <p:nvSpPr>
            <p:cNvPr id="57" name="TextBox 56"/>
            <p:cNvSpPr txBox="1"/>
            <p:nvPr/>
          </p:nvSpPr>
          <p:spPr>
            <a:xfrm>
              <a:off x="3806229" y="5518972"/>
              <a:ext cx="914717" cy="646176"/>
            </a:xfrm>
            <a:prstGeom prst="rect">
              <a:avLst/>
            </a:prstGeom>
            <a:noFill/>
          </p:spPr>
          <p:txBody>
            <a:bodyPr rtlCol="0" wrap="none">
              <a:spAutoFit/>
            </a:bodyPr>
            <a:lstStyle/>
            <a:p>
              <a:pPr>
                <a:lnSpc>
                  <a:spcPct val="130000"/>
                </a:lnSpc>
              </a:pPr>
              <a:r>
                <a:rPr lang="en-US" sz="28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22%</a:t>
              </a:r>
            </a:p>
          </p:txBody>
        </p:sp>
        <p:grpSp>
          <p:nvGrpSpPr>
            <p:cNvPr id="58" name="Group 58"/>
            <p:cNvGrpSpPr/>
            <p:nvPr/>
          </p:nvGrpSpPr>
          <p:grpSpPr>
            <a:xfrm>
              <a:off x="4943078" y="5432132"/>
              <a:ext cx="2016224" cy="761450"/>
              <a:chOff x="7151326" y="1219627"/>
              <a:chExt cx="2016224" cy="761450"/>
            </a:xfrm>
          </p:grpSpPr>
          <p:sp>
            <p:nvSpPr>
              <p:cNvPr id="59" name="TextBox 58"/>
              <p:cNvSpPr txBox="1"/>
              <p:nvPr/>
            </p:nvSpPr>
            <p:spPr>
              <a:xfrm>
                <a:off x="7174425" y="1600395"/>
                <a:ext cx="1993125" cy="396240"/>
              </a:xfrm>
              <a:prstGeom prst="rect">
                <a:avLst/>
              </a:prstGeom>
              <a:noFill/>
            </p:spPr>
            <p:txBody>
              <a:bodyPr bIns="0" lIns="0" rIns="0" rtlCol="0" tIns="0" wrap="square">
                <a:spAutoFit/>
              </a:bodyPr>
              <a:lstStyle/>
              <a:p>
                <a:pP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a:t>
                </a:r>
              </a:p>
            </p:txBody>
          </p:sp>
          <p:sp>
            <p:nvSpPr>
              <p:cNvPr id="60" name="Rectangle 47"/>
              <p:cNvSpPr/>
              <p:nvPr/>
            </p:nvSpPr>
            <p:spPr>
              <a:xfrm>
                <a:off x="7166209" y="1219627"/>
                <a:ext cx="1524000" cy="396240"/>
              </a:xfrm>
              <a:prstGeom prst="rect">
                <a:avLst/>
              </a:prstGeom>
            </p:spPr>
            <p:txBody>
              <a:bodyPr bIns="0" lIns="0" rIns="0" tIns="0" wrap="none">
                <a:spAutoFit/>
              </a:bodyPr>
              <a:lstStyle/>
              <a:p>
                <a:pPr algn="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项目成果数据</a:t>
                </a:r>
              </a:p>
            </p:txBody>
          </p:sp>
        </p:grpSp>
      </p:grpSp>
      <p:grpSp>
        <p:nvGrpSpPr>
          <p:cNvPr id="61" name="组合 60"/>
          <p:cNvGrpSpPr/>
          <p:nvPr/>
        </p:nvGrpSpPr>
        <p:grpSpPr>
          <a:xfrm>
            <a:off x="3547042" y="1895434"/>
            <a:ext cx="3153074" cy="761450"/>
            <a:chOff x="3806228" y="5432132"/>
            <a:chExt cx="3153074" cy="761450"/>
          </a:xfrm>
        </p:grpSpPr>
        <p:sp>
          <p:nvSpPr>
            <p:cNvPr id="62" name="TextBox 61"/>
            <p:cNvSpPr txBox="1"/>
            <p:nvPr/>
          </p:nvSpPr>
          <p:spPr>
            <a:xfrm>
              <a:off x="3806228" y="5518972"/>
              <a:ext cx="914717" cy="646176"/>
            </a:xfrm>
            <a:prstGeom prst="rect">
              <a:avLst/>
            </a:prstGeom>
            <a:noFill/>
          </p:spPr>
          <p:txBody>
            <a:bodyPr rtlCol="0" wrap="none">
              <a:spAutoFit/>
            </a:bodyPr>
            <a:lstStyle/>
            <a:p>
              <a:pPr>
                <a:lnSpc>
                  <a:spcPct val="130000"/>
                </a:lnSpc>
              </a:pPr>
              <a:r>
                <a:rPr lang="en-US" sz="28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24%</a:t>
              </a:r>
            </a:p>
          </p:txBody>
        </p:sp>
        <p:grpSp>
          <p:nvGrpSpPr>
            <p:cNvPr id="63" name="Group 58"/>
            <p:cNvGrpSpPr/>
            <p:nvPr/>
          </p:nvGrpSpPr>
          <p:grpSpPr>
            <a:xfrm>
              <a:off x="4943078" y="5432132"/>
              <a:ext cx="2016224" cy="761450"/>
              <a:chOff x="7151326" y="1219627"/>
              <a:chExt cx="2016224" cy="761450"/>
            </a:xfrm>
          </p:grpSpPr>
          <p:sp>
            <p:nvSpPr>
              <p:cNvPr id="64" name="TextBox 63"/>
              <p:cNvSpPr txBox="1"/>
              <p:nvPr/>
            </p:nvSpPr>
            <p:spPr>
              <a:xfrm>
                <a:off x="7174425" y="1600395"/>
                <a:ext cx="1993125" cy="396240"/>
              </a:xfrm>
              <a:prstGeom prst="rect">
                <a:avLst/>
              </a:prstGeom>
              <a:noFill/>
            </p:spPr>
            <p:txBody>
              <a:bodyPr bIns="0" lIns="0" rIns="0" rtlCol="0" tIns="0" wrap="square">
                <a:spAutoFit/>
              </a:bodyPr>
              <a:lstStyle/>
              <a:p>
                <a:pP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a:t>
                </a:r>
              </a:p>
            </p:txBody>
          </p:sp>
          <p:sp>
            <p:nvSpPr>
              <p:cNvPr id="65" name="Rectangle 47"/>
              <p:cNvSpPr/>
              <p:nvPr/>
            </p:nvSpPr>
            <p:spPr>
              <a:xfrm>
                <a:off x="7166209" y="1219627"/>
                <a:ext cx="1524000" cy="396240"/>
              </a:xfrm>
              <a:prstGeom prst="rect">
                <a:avLst/>
              </a:prstGeom>
            </p:spPr>
            <p:txBody>
              <a:bodyPr bIns="0" lIns="0" rIns="0" tIns="0" wrap="none">
                <a:spAutoFit/>
              </a:bodyPr>
              <a:lstStyle/>
              <a:p>
                <a:pPr algn="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项目成果数据</a:t>
                </a:r>
              </a:p>
            </p:txBody>
          </p:sp>
        </p:grpSp>
      </p:grpSp>
      <p:sp>
        <p:nvSpPr>
          <p:cNvPr id="66" name="Content Placeholder 2"/>
          <p:cNvSpPr txBox="1"/>
          <p:nvPr/>
        </p:nvSpPr>
        <p:spPr>
          <a:xfrm>
            <a:off x="940119" y="3908026"/>
            <a:ext cx="2968563" cy="1368152"/>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130000"/>
              </a:lnSpc>
              <a:spcBef>
                <a:spcPct val="0"/>
              </a:spcBef>
              <a:spcAft>
                <a:spcPct val="0"/>
              </a:spcAft>
            </a:pPr>
            <a:r>
              <a:rPr altLang="en-US" lang="zh-CN" sz="24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项目成果展示</a:t>
            </a:r>
          </a:p>
          <a:p>
            <a:pPr algn="l">
              <a:lnSpc>
                <a:spcPct val="130000"/>
              </a:lnSpc>
              <a:spcBef>
                <a:spcPct val="0"/>
              </a:spcBef>
              <a:spcAft>
                <a:spcPct val="0"/>
              </a:spcAft>
            </a:pPr>
            <a:r>
              <a:rPr altLang="en-US" lang="zh-CN" sz="24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解说所提炼的核心概击输入简要文字解说解说文字尽量概括精炼不用多余的文字修饰</a:t>
            </a:r>
          </a:p>
        </p:txBody>
      </p:sp>
      <p:grpSp>
        <p:nvGrpSpPr>
          <p:cNvPr id="67" name="组合 66"/>
          <p:cNvGrpSpPr/>
          <p:nvPr/>
        </p:nvGrpSpPr>
        <p:grpSpPr>
          <a:xfrm>
            <a:off x="3713117" y="483868"/>
            <a:ext cx="4765766" cy="718465"/>
            <a:chOff x="3784390" y="377466"/>
            <a:chExt cx="4765766" cy="718465"/>
          </a:xfrm>
        </p:grpSpPr>
        <p:sp>
          <p:nvSpPr>
            <p:cNvPr id="68" name="矩形 67"/>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项目成果数据</a:t>
              </a:r>
            </a:p>
          </p:txBody>
        </p:sp>
        <p:sp>
          <p:nvSpPr>
            <p:cNvPr id="69" name="文本框 68"/>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2708357488"/>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ppt_w</p:attrName>
                                        </p:attrNameLst>
                                      </p:cBhvr>
                                      <p:tavLst>
                                        <p:tav tm="0">
                                          <p:val>
                                            <p:fltVal val="0"/>
                                          </p:val>
                                        </p:tav>
                                        <p:tav tm="100000">
                                          <p:val>
                                            <p:strVal val="#ppt_w"/>
                                          </p:val>
                                        </p:tav>
                                      </p:tavLst>
                                    </p:anim>
                                    <p:anim calcmode="lin" valueType="num">
                                      <p:cBhvr>
                                        <p:cTn dur="500" fill="hold" id="8"/>
                                        <p:tgtEl>
                                          <p:spTgt spid="35"/>
                                        </p:tgtEl>
                                        <p:attrNameLst>
                                          <p:attrName>ppt_h</p:attrName>
                                        </p:attrNameLst>
                                      </p:cBhvr>
                                      <p:tavLst>
                                        <p:tav tm="0">
                                          <p:val>
                                            <p:fltVal val="0"/>
                                          </p:val>
                                        </p:tav>
                                        <p:tav tm="100000">
                                          <p:val>
                                            <p:strVal val="#ppt_h"/>
                                          </p:val>
                                        </p:tav>
                                      </p:tavLst>
                                    </p:anim>
                                    <p:animEffect filter="fade" transition="in">
                                      <p:cBhvr>
                                        <p:cTn dur="500" id="9"/>
                                        <p:tgtEl>
                                          <p:spTgt spid="35"/>
                                        </p:tgtEl>
                                      </p:cBhvr>
                                    </p:animEffect>
                                  </p:childTnLst>
                                </p:cTn>
                              </p:par>
                              <p:par>
                                <p:cTn fill="hold" id="10" nodeType="withEffect" presetClass="entr" presetID="42" presetSubtype="0">
                                  <p:stCondLst>
                                    <p:cond delay="500"/>
                                  </p:stCondLst>
                                  <p:childTnLst>
                                    <p:set>
                                      <p:cBhvr>
                                        <p:cTn dur="1" fill="hold" id="11">
                                          <p:stCondLst>
                                            <p:cond delay="0"/>
                                          </p:stCondLst>
                                        </p:cTn>
                                        <p:tgtEl>
                                          <p:spTgt spid="61"/>
                                        </p:tgtEl>
                                        <p:attrNameLst>
                                          <p:attrName>style.visibility</p:attrName>
                                        </p:attrNameLst>
                                      </p:cBhvr>
                                      <p:to>
                                        <p:strVal val="visible"/>
                                      </p:to>
                                    </p:set>
                                    <p:animEffect filter="fade" transition="in">
                                      <p:cBhvr>
                                        <p:cTn dur="1000" id="12"/>
                                        <p:tgtEl>
                                          <p:spTgt spid="61"/>
                                        </p:tgtEl>
                                      </p:cBhvr>
                                    </p:animEffect>
                                    <p:anim calcmode="lin" valueType="num">
                                      <p:cBhvr>
                                        <p:cTn dur="1000" fill="hold" id="13"/>
                                        <p:tgtEl>
                                          <p:spTgt spid="61"/>
                                        </p:tgtEl>
                                        <p:attrNameLst>
                                          <p:attrName>ppt_x</p:attrName>
                                        </p:attrNameLst>
                                      </p:cBhvr>
                                      <p:tavLst>
                                        <p:tav tm="0">
                                          <p:val>
                                            <p:strVal val="#ppt_x"/>
                                          </p:val>
                                        </p:tav>
                                        <p:tav tm="100000">
                                          <p:val>
                                            <p:strVal val="#ppt_x"/>
                                          </p:val>
                                        </p:tav>
                                      </p:tavLst>
                                    </p:anim>
                                    <p:anim calcmode="lin" valueType="num">
                                      <p:cBhvr>
                                        <p:cTn dur="1000" fill="hold" id="14"/>
                                        <p:tgtEl>
                                          <p:spTgt spid="61"/>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56"/>
                                        </p:tgtEl>
                                        <p:attrNameLst>
                                          <p:attrName>style.visibility</p:attrName>
                                        </p:attrNameLst>
                                      </p:cBhvr>
                                      <p:to>
                                        <p:strVal val="visible"/>
                                      </p:to>
                                    </p:set>
                                    <p:animEffect filter="fade" transition="in">
                                      <p:cBhvr>
                                        <p:cTn dur="1000" id="17"/>
                                        <p:tgtEl>
                                          <p:spTgt spid="56"/>
                                        </p:tgtEl>
                                      </p:cBhvr>
                                    </p:animEffect>
                                    <p:anim calcmode="lin" valueType="num">
                                      <p:cBhvr>
                                        <p:cTn dur="1000" fill="hold" id="18"/>
                                        <p:tgtEl>
                                          <p:spTgt spid="56"/>
                                        </p:tgtEl>
                                        <p:attrNameLst>
                                          <p:attrName>ppt_x</p:attrName>
                                        </p:attrNameLst>
                                      </p:cBhvr>
                                      <p:tavLst>
                                        <p:tav tm="0">
                                          <p:val>
                                            <p:strVal val="#ppt_x"/>
                                          </p:val>
                                        </p:tav>
                                        <p:tav tm="100000">
                                          <p:val>
                                            <p:strVal val="#ppt_x"/>
                                          </p:val>
                                        </p:tav>
                                      </p:tavLst>
                                    </p:anim>
                                    <p:anim calcmode="lin" valueType="num">
                                      <p:cBhvr>
                                        <p:cTn dur="1000" fill="hold" id="19"/>
                                        <p:tgtEl>
                                          <p:spTgt spid="56"/>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500"/>
                                  </p:stCondLst>
                                  <p:childTnLst>
                                    <p:set>
                                      <p:cBhvr>
                                        <p:cTn dur="1" fill="hold" id="21">
                                          <p:stCondLst>
                                            <p:cond delay="0"/>
                                          </p:stCondLst>
                                        </p:cTn>
                                        <p:tgtEl>
                                          <p:spTgt spid="51"/>
                                        </p:tgtEl>
                                        <p:attrNameLst>
                                          <p:attrName>style.visibility</p:attrName>
                                        </p:attrNameLst>
                                      </p:cBhvr>
                                      <p:to>
                                        <p:strVal val="visible"/>
                                      </p:to>
                                    </p:set>
                                    <p:animEffect filter="fade" transition="in">
                                      <p:cBhvr>
                                        <p:cTn dur="1000" id="22"/>
                                        <p:tgtEl>
                                          <p:spTgt spid="51"/>
                                        </p:tgtEl>
                                      </p:cBhvr>
                                    </p:animEffect>
                                    <p:anim calcmode="lin" valueType="num">
                                      <p:cBhvr>
                                        <p:cTn dur="1000" fill="hold" id="23"/>
                                        <p:tgtEl>
                                          <p:spTgt spid="51"/>
                                        </p:tgtEl>
                                        <p:attrNameLst>
                                          <p:attrName>ppt_x</p:attrName>
                                        </p:attrNameLst>
                                      </p:cBhvr>
                                      <p:tavLst>
                                        <p:tav tm="0">
                                          <p:val>
                                            <p:strVal val="#ppt_x"/>
                                          </p:val>
                                        </p:tav>
                                        <p:tav tm="100000">
                                          <p:val>
                                            <p:strVal val="#ppt_x"/>
                                          </p:val>
                                        </p:tav>
                                      </p:tavLst>
                                    </p:anim>
                                    <p:anim calcmode="lin" valueType="num">
                                      <p:cBhvr>
                                        <p:cTn dur="1000" fill="hold" id="24"/>
                                        <p:tgtEl>
                                          <p:spTgt spid="51"/>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500"/>
                                  </p:stCondLst>
                                  <p:childTnLst>
                                    <p:set>
                                      <p:cBhvr>
                                        <p:cTn dur="1" fill="hold" id="26">
                                          <p:stCondLst>
                                            <p:cond delay="0"/>
                                          </p:stCondLst>
                                        </p:cTn>
                                        <p:tgtEl>
                                          <p:spTgt spid="46"/>
                                        </p:tgtEl>
                                        <p:attrNameLst>
                                          <p:attrName>style.visibility</p:attrName>
                                        </p:attrNameLst>
                                      </p:cBhvr>
                                      <p:to>
                                        <p:strVal val="visible"/>
                                      </p:to>
                                    </p:set>
                                    <p:animEffect filter="fade" transition="in">
                                      <p:cBhvr>
                                        <p:cTn dur="1000" id="27"/>
                                        <p:tgtEl>
                                          <p:spTgt spid="46"/>
                                        </p:tgtEl>
                                      </p:cBhvr>
                                    </p:animEffect>
                                    <p:anim calcmode="lin" valueType="num">
                                      <p:cBhvr>
                                        <p:cTn dur="1000" fill="hold" id="28"/>
                                        <p:tgtEl>
                                          <p:spTgt spid="46"/>
                                        </p:tgtEl>
                                        <p:attrNameLst>
                                          <p:attrName>ppt_x</p:attrName>
                                        </p:attrNameLst>
                                      </p:cBhvr>
                                      <p:tavLst>
                                        <p:tav tm="0">
                                          <p:val>
                                            <p:strVal val="#ppt_x"/>
                                          </p:val>
                                        </p:tav>
                                        <p:tav tm="100000">
                                          <p:val>
                                            <p:strVal val="#ppt_x"/>
                                          </p:val>
                                        </p:tav>
                                      </p:tavLst>
                                    </p:anim>
                                    <p:anim calcmode="lin" valueType="num">
                                      <p:cBhvr>
                                        <p:cTn dur="1000" fill="hold" id="29"/>
                                        <p:tgtEl>
                                          <p:spTgt spid="4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42" presetSubtype="0">
                                  <p:stCondLst>
                                    <p:cond delay="0"/>
                                  </p:stCondLst>
                                  <p:childTnLst>
                                    <p:set>
                                      <p:cBhvr>
                                        <p:cTn dur="1" fill="hold" id="32">
                                          <p:stCondLst>
                                            <p:cond delay="0"/>
                                          </p:stCondLst>
                                        </p:cTn>
                                        <p:tgtEl>
                                          <p:spTgt spid="45"/>
                                        </p:tgtEl>
                                        <p:attrNameLst>
                                          <p:attrName>style.visibility</p:attrName>
                                        </p:attrNameLst>
                                      </p:cBhvr>
                                      <p:to>
                                        <p:strVal val="visible"/>
                                      </p:to>
                                    </p:set>
                                    <p:animEffect filter="fade" transition="in">
                                      <p:cBhvr>
                                        <p:cTn dur="1000" id="33"/>
                                        <p:tgtEl>
                                          <p:spTgt spid="45"/>
                                        </p:tgtEl>
                                      </p:cBhvr>
                                    </p:animEffect>
                                    <p:anim calcmode="lin" valueType="num">
                                      <p:cBhvr>
                                        <p:cTn dur="1000" fill="hold" id="34"/>
                                        <p:tgtEl>
                                          <p:spTgt spid="45"/>
                                        </p:tgtEl>
                                        <p:attrNameLst>
                                          <p:attrName>ppt_x</p:attrName>
                                        </p:attrNameLst>
                                      </p:cBhvr>
                                      <p:tavLst>
                                        <p:tav tm="0">
                                          <p:val>
                                            <p:strVal val="#ppt_x"/>
                                          </p:val>
                                        </p:tav>
                                        <p:tav tm="100000">
                                          <p:val>
                                            <p:strVal val="#ppt_x"/>
                                          </p:val>
                                        </p:tav>
                                      </p:tavLst>
                                    </p:anim>
                                    <p:anim calcmode="lin" valueType="num">
                                      <p:cBhvr>
                                        <p:cTn dur="1000" fill="hold" id="35"/>
                                        <p:tgtEl>
                                          <p:spTgt spid="4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500"/>
                            </p:stCondLst>
                            <p:childTnLst>
                              <p:par>
                                <p:cTn fill="hold" grpId="0" id="37" nodeType="afterEffect" presetClass="entr" presetID="2" presetSubtype="2">
                                  <p:stCondLst>
                                    <p:cond delay="0"/>
                                  </p:stCondLst>
                                  <p:childTnLst>
                                    <p:set>
                                      <p:cBhvr>
                                        <p:cTn dur="1" fill="hold" id="38">
                                          <p:stCondLst>
                                            <p:cond delay="0"/>
                                          </p:stCondLst>
                                        </p:cTn>
                                        <p:tgtEl>
                                          <p:spTgt spid="66"/>
                                        </p:tgtEl>
                                        <p:attrNameLst>
                                          <p:attrName>style.visibility</p:attrName>
                                        </p:attrNameLst>
                                      </p:cBhvr>
                                      <p:to>
                                        <p:strVal val="visible"/>
                                      </p:to>
                                    </p:set>
                                    <p:anim calcmode="lin" valueType="num">
                                      <p:cBhvr additive="base">
                                        <p:cTn dur="500" fill="hold" id="39"/>
                                        <p:tgtEl>
                                          <p:spTgt spid="66"/>
                                        </p:tgtEl>
                                        <p:attrNameLst>
                                          <p:attrName>ppt_x</p:attrName>
                                        </p:attrNameLst>
                                      </p:cBhvr>
                                      <p:tavLst>
                                        <p:tav tm="0">
                                          <p:val>
                                            <p:strVal val="1+#ppt_w/2"/>
                                          </p:val>
                                        </p:tav>
                                        <p:tav tm="100000">
                                          <p:val>
                                            <p:strVal val="#ppt_x"/>
                                          </p:val>
                                        </p:tav>
                                      </p:tavLst>
                                    </p:anim>
                                    <p:anim calcmode="lin" valueType="num">
                                      <p:cBhvr additive="base">
                                        <p:cTn dur="500" fill="hold" id="40"/>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6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TextBox 66"/>
          <p:cNvSpPr txBox="1"/>
          <p:nvPr/>
        </p:nvSpPr>
        <p:spPr>
          <a:xfrm>
            <a:off x="1562229" y="1932323"/>
            <a:ext cx="9001000" cy="1864800"/>
          </a:xfrm>
          <a:prstGeom prst="rect">
            <a:avLst/>
          </a:prstGeom>
          <a:noFill/>
        </p:spPr>
        <p:txBody>
          <a:bodyPr bIns="36000" numCol="1" rIns="144000" rtlCol="0" spcCol="360000"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项目成果展示概述</a:t>
            </a:r>
          </a:p>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后，在此框中选择粘贴，并选择只保留文字。右键点击图片选择设置图片格式可直接替换图片。您的容打在这里，或者通过复制您的文本后，在此框中选择粘贴，并选择只保留文字。</a:t>
            </a:r>
          </a:p>
        </p:txBody>
      </p:sp>
      <p:grpSp>
        <p:nvGrpSpPr>
          <p:cNvPr id="68" name="组合 67"/>
          <p:cNvGrpSpPr/>
          <p:nvPr/>
        </p:nvGrpSpPr>
        <p:grpSpPr>
          <a:xfrm>
            <a:off x="1619905" y="3057134"/>
            <a:ext cx="4478829" cy="838876"/>
            <a:chOff x="1361910" y="1894925"/>
            <a:chExt cx="4478829" cy="838876"/>
          </a:xfrm>
        </p:grpSpPr>
        <p:grpSp>
          <p:nvGrpSpPr>
            <p:cNvPr id="69" name="Group 332"/>
            <p:cNvGrpSpPr>
              <a:grpSpLocks noChangeAspect="1"/>
            </p:cNvGrpSpPr>
            <p:nvPr/>
          </p:nvGrpSpPr>
          <p:grpSpPr>
            <a:xfrm>
              <a:off x="1361910" y="2154848"/>
              <a:ext cx="540000" cy="540000"/>
              <a:chOff x="4643438" y="2786064"/>
              <a:chExt cx="288476" cy="288476"/>
            </a:xfrm>
          </p:grpSpPr>
          <p:sp>
            <p:nvSpPr>
              <p:cNvPr id="72" name="Oval 59"/>
              <p:cNvSpPr/>
              <p:nvPr/>
            </p:nvSpPr>
            <p:spPr>
              <a:xfrm>
                <a:off x="4643438" y="2786064"/>
                <a:ext cx="288476" cy="288476"/>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73"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70" name="TextBox 69"/>
            <p:cNvSpPr txBox="1"/>
            <p:nvPr/>
          </p:nvSpPr>
          <p:spPr>
            <a:xfrm>
              <a:off x="1956335" y="226046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71" name="TextBox 70"/>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成果项目业绩回报</a:t>
              </a:r>
            </a:p>
          </p:txBody>
        </p:sp>
      </p:grpSp>
      <p:grpSp>
        <p:nvGrpSpPr>
          <p:cNvPr id="74" name="组合 73"/>
          <p:cNvGrpSpPr/>
          <p:nvPr/>
        </p:nvGrpSpPr>
        <p:grpSpPr>
          <a:xfrm>
            <a:off x="1619905" y="3993238"/>
            <a:ext cx="4478829" cy="838876"/>
            <a:chOff x="1361910" y="1894925"/>
            <a:chExt cx="4478829" cy="838876"/>
          </a:xfrm>
        </p:grpSpPr>
        <p:grpSp>
          <p:nvGrpSpPr>
            <p:cNvPr id="75" name="Group 332"/>
            <p:cNvGrpSpPr>
              <a:grpSpLocks noChangeAspect="1"/>
            </p:cNvGrpSpPr>
            <p:nvPr/>
          </p:nvGrpSpPr>
          <p:grpSpPr>
            <a:xfrm>
              <a:off x="1361910" y="2154848"/>
              <a:ext cx="540000" cy="540000"/>
              <a:chOff x="4643438" y="2786064"/>
              <a:chExt cx="288476" cy="288476"/>
            </a:xfrm>
          </p:grpSpPr>
          <p:sp>
            <p:nvSpPr>
              <p:cNvPr id="78" name="Oval 59"/>
              <p:cNvSpPr/>
              <p:nvPr/>
            </p:nvSpPr>
            <p:spPr>
              <a:xfrm>
                <a:off x="4643438" y="2786064"/>
                <a:ext cx="288476" cy="288476"/>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79"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76" name="TextBox 75"/>
            <p:cNvSpPr txBox="1"/>
            <p:nvPr/>
          </p:nvSpPr>
          <p:spPr>
            <a:xfrm>
              <a:off x="1956335" y="226046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77" name="TextBox 76"/>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成果项目业绩回报</a:t>
              </a:r>
            </a:p>
          </p:txBody>
        </p:sp>
      </p:grpSp>
      <p:grpSp>
        <p:nvGrpSpPr>
          <p:cNvPr id="80" name="组合 79"/>
          <p:cNvGrpSpPr/>
          <p:nvPr/>
        </p:nvGrpSpPr>
        <p:grpSpPr>
          <a:xfrm>
            <a:off x="1619905" y="5001350"/>
            <a:ext cx="4478829" cy="838876"/>
            <a:chOff x="1361910" y="1894925"/>
            <a:chExt cx="4478829" cy="838876"/>
          </a:xfrm>
        </p:grpSpPr>
        <p:grpSp>
          <p:nvGrpSpPr>
            <p:cNvPr id="81" name="Group 332"/>
            <p:cNvGrpSpPr>
              <a:grpSpLocks noChangeAspect="1"/>
            </p:cNvGrpSpPr>
            <p:nvPr/>
          </p:nvGrpSpPr>
          <p:grpSpPr>
            <a:xfrm>
              <a:off x="1361910" y="2154848"/>
              <a:ext cx="540000" cy="540000"/>
              <a:chOff x="4643438" y="2786064"/>
              <a:chExt cx="288476" cy="288476"/>
            </a:xfrm>
          </p:grpSpPr>
          <p:sp>
            <p:nvSpPr>
              <p:cNvPr id="84" name="Oval 59"/>
              <p:cNvSpPr/>
              <p:nvPr/>
            </p:nvSpPr>
            <p:spPr>
              <a:xfrm>
                <a:off x="4643438" y="2786064"/>
                <a:ext cx="288476" cy="288476"/>
              </a:xfrm>
              <a:prstGeom prst="ellipse">
                <a:avLst/>
              </a:prstGeom>
              <a:solidFill>
                <a:schemeClr val="tx1">
                  <a:lumMod val="65000"/>
                  <a:lumOff val="3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85"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82" name="TextBox 81"/>
            <p:cNvSpPr txBox="1"/>
            <p:nvPr/>
          </p:nvSpPr>
          <p:spPr>
            <a:xfrm>
              <a:off x="1956335" y="2260467"/>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83" name="TextBox 82"/>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成果项目业绩回报</a:t>
              </a:r>
            </a:p>
          </p:txBody>
        </p:sp>
      </p:grpSp>
      <p:grpSp>
        <p:nvGrpSpPr>
          <p:cNvPr id="86" name="Group 21"/>
          <p:cNvGrpSpPr/>
          <p:nvPr/>
        </p:nvGrpSpPr>
        <p:grpSpPr>
          <a:xfrm>
            <a:off x="5450662" y="2963872"/>
            <a:ext cx="5947287" cy="3325345"/>
            <a:chOff x="1091650" y="2292968"/>
            <a:chExt cx="5947287" cy="3325345"/>
          </a:xfrm>
        </p:grpSpPr>
        <p:grpSp>
          <p:nvGrpSpPr>
            <p:cNvPr id="87" name="Group 22"/>
            <p:cNvGrpSpPr/>
            <p:nvPr/>
          </p:nvGrpSpPr>
          <p:grpSpPr>
            <a:xfrm>
              <a:off x="1091650" y="2292968"/>
              <a:ext cx="5947287" cy="3325345"/>
              <a:chOff x="1763688" y="1124744"/>
              <a:chExt cx="5652564" cy="3166095"/>
            </a:xfrm>
          </p:grpSpPr>
          <p:sp>
            <p:nvSpPr>
              <p:cNvPr id="89"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pic>
            <p:nvPicPr>
              <p:cNvPr descr="F:\Trabajos\Envato\Graphic River\Duckson\Elements\laptop.png" id="90" name="Picture 3"/>
              <p:cNvPicPr>
                <a:picLocks noChangeArrowheads="1" noChangeAspect="1"/>
              </p:cNvPicPr>
              <p:nvPr/>
            </p:nvPicPr>
            <p:blipFill>
              <a:blip r:embed="rId3">
                <a:extLst>
                  <a:ext uri="{28A0092B-C50C-407E-A947-70E740481C1C}">
                    <a14:useLocalDpi val="0"/>
                  </a:ext>
                </a:extLst>
              </a:blip>
              <a:stretch>
                <a:fillRect/>
              </a:stretch>
            </p:blipFill>
            <p:spPr bwMode="auto">
              <a:xfrm>
                <a:off x="1763688" y="1124744"/>
                <a:ext cx="5652564" cy="3166095"/>
              </a:xfrm>
              <a:prstGeom prst="rect">
                <a:avLst/>
              </a:prstGeom>
              <a:noFill/>
              <a:extLst>
                <a:ext uri="{909E8E84-426E-40DD-AFC4-6F175D3DCCD1}">
                  <a14:hiddenFill>
                    <a:solidFill>
                      <a:srgbClr val="FFFFFF"/>
                    </a:solidFill>
                  </a14:hiddenFill>
                </a:ext>
              </a:extLst>
            </p:spPr>
          </p:pic>
        </p:grpSp>
        <p:sp>
          <p:nvSpPr>
            <p:cNvPr id="88" name="Rectangle 23"/>
            <p:cNvSpPr/>
            <p:nvPr/>
          </p:nvSpPr>
          <p:spPr>
            <a:xfrm>
              <a:off x="2278239" y="2601770"/>
              <a:ext cx="3574107" cy="226606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grpSp>
      <p:grpSp>
        <p:nvGrpSpPr>
          <p:cNvPr id="29" name="组合 28"/>
          <p:cNvGrpSpPr/>
          <p:nvPr/>
        </p:nvGrpSpPr>
        <p:grpSpPr>
          <a:xfrm>
            <a:off x="3713117" y="483868"/>
            <a:ext cx="4765766" cy="718465"/>
            <a:chOff x="3784390" y="377466"/>
            <a:chExt cx="4765766" cy="718465"/>
          </a:xfrm>
        </p:grpSpPr>
        <p:sp>
          <p:nvSpPr>
            <p:cNvPr id="30" name="矩形 29"/>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项目成果展示</a:t>
              </a:r>
            </a:p>
          </p:txBody>
        </p:sp>
        <p:sp>
          <p:nvSpPr>
            <p:cNvPr id="32" name="文本框 31"/>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162317340"/>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1000" fill="hold" id="7"/>
                                        <p:tgtEl>
                                          <p:spTgt spid="67"/>
                                        </p:tgtEl>
                                        <p:attrNameLst>
                                          <p:attrName>ppt_x</p:attrName>
                                        </p:attrNameLst>
                                      </p:cBhvr>
                                      <p:tavLst>
                                        <p:tav tm="0">
                                          <p:val>
                                            <p:strVal val="#ppt_x"/>
                                          </p:val>
                                        </p:tav>
                                        <p:tav tm="100000">
                                          <p:val>
                                            <p:strVal val="#ppt_x"/>
                                          </p:val>
                                        </p:tav>
                                      </p:tavLst>
                                    </p:anim>
                                    <p:anim calcmode="lin" valueType="num">
                                      <p:cBhvr additive="base">
                                        <p:cTn dur="1000" fill="hold" id="8"/>
                                        <p:tgtEl>
                                          <p:spTgt spid="67"/>
                                        </p:tgtEl>
                                        <p:attrNameLst>
                                          <p:attrName>ppt_y</p:attrName>
                                        </p:attrNameLst>
                                      </p:cBhvr>
                                      <p:tavLst>
                                        <p:tav tm="0">
                                          <p:val>
                                            <p:strVal val="1+#ppt_h/2"/>
                                          </p:val>
                                        </p:tav>
                                        <p:tav tm="100000">
                                          <p:val>
                                            <p:strVal val="#ppt_y"/>
                                          </p:val>
                                        </p:tav>
                                      </p:tavLst>
                                    </p:anim>
                                  </p:childTnLst>
                                </p:cTn>
                              </p:par>
                              <p:par>
                                <p:cTn fill="hold" id="9" nodeType="withEffect" presetClass="entr" presetID="42" presetSubtype="0">
                                  <p:stCondLst>
                                    <p:cond delay="500"/>
                                  </p:stCondLst>
                                  <p:childTnLst>
                                    <p:set>
                                      <p:cBhvr>
                                        <p:cTn dur="1" fill="hold" id="10">
                                          <p:stCondLst>
                                            <p:cond delay="0"/>
                                          </p:stCondLst>
                                        </p:cTn>
                                        <p:tgtEl>
                                          <p:spTgt spid="68"/>
                                        </p:tgtEl>
                                        <p:attrNameLst>
                                          <p:attrName>style.visibility</p:attrName>
                                        </p:attrNameLst>
                                      </p:cBhvr>
                                      <p:to>
                                        <p:strVal val="visible"/>
                                      </p:to>
                                    </p:set>
                                    <p:animEffect filter="fade" transition="in">
                                      <p:cBhvr>
                                        <p:cTn dur="1000" id="11"/>
                                        <p:tgtEl>
                                          <p:spTgt spid="68"/>
                                        </p:tgtEl>
                                      </p:cBhvr>
                                    </p:animEffect>
                                    <p:anim calcmode="lin" valueType="num">
                                      <p:cBhvr>
                                        <p:cTn dur="1000" fill="hold" id="12"/>
                                        <p:tgtEl>
                                          <p:spTgt spid="68"/>
                                        </p:tgtEl>
                                        <p:attrNameLst>
                                          <p:attrName>ppt_x</p:attrName>
                                        </p:attrNameLst>
                                      </p:cBhvr>
                                      <p:tavLst>
                                        <p:tav tm="0">
                                          <p:val>
                                            <p:strVal val="#ppt_x"/>
                                          </p:val>
                                        </p:tav>
                                        <p:tav tm="100000">
                                          <p:val>
                                            <p:strVal val="#ppt_x"/>
                                          </p:val>
                                        </p:tav>
                                      </p:tavLst>
                                    </p:anim>
                                    <p:anim calcmode="lin" valueType="num">
                                      <p:cBhvr>
                                        <p:cTn dur="1000" fill="hold" id="13"/>
                                        <p:tgtEl>
                                          <p:spTgt spid="68"/>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500"/>
                                  </p:stCondLst>
                                  <p:childTnLst>
                                    <p:set>
                                      <p:cBhvr>
                                        <p:cTn dur="1" fill="hold" id="15">
                                          <p:stCondLst>
                                            <p:cond delay="0"/>
                                          </p:stCondLst>
                                        </p:cTn>
                                        <p:tgtEl>
                                          <p:spTgt spid="74"/>
                                        </p:tgtEl>
                                        <p:attrNameLst>
                                          <p:attrName>style.visibility</p:attrName>
                                        </p:attrNameLst>
                                      </p:cBhvr>
                                      <p:to>
                                        <p:strVal val="visible"/>
                                      </p:to>
                                    </p:set>
                                    <p:animEffect filter="fade" transition="in">
                                      <p:cBhvr>
                                        <p:cTn dur="1000" id="16"/>
                                        <p:tgtEl>
                                          <p:spTgt spid="74"/>
                                        </p:tgtEl>
                                      </p:cBhvr>
                                    </p:animEffect>
                                    <p:anim calcmode="lin" valueType="num">
                                      <p:cBhvr>
                                        <p:cTn dur="1000" fill="hold" id="17"/>
                                        <p:tgtEl>
                                          <p:spTgt spid="74"/>
                                        </p:tgtEl>
                                        <p:attrNameLst>
                                          <p:attrName>ppt_x</p:attrName>
                                        </p:attrNameLst>
                                      </p:cBhvr>
                                      <p:tavLst>
                                        <p:tav tm="0">
                                          <p:val>
                                            <p:strVal val="#ppt_x"/>
                                          </p:val>
                                        </p:tav>
                                        <p:tav tm="100000">
                                          <p:val>
                                            <p:strVal val="#ppt_x"/>
                                          </p:val>
                                        </p:tav>
                                      </p:tavLst>
                                    </p:anim>
                                    <p:anim calcmode="lin" valueType="num">
                                      <p:cBhvr>
                                        <p:cTn dur="1000" fill="hold" id="18"/>
                                        <p:tgtEl>
                                          <p:spTgt spid="74"/>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80"/>
                                        </p:tgtEl>
                                        <p:attrNameLst>
                                          <p:attrName>style.visibility</p:attrName>
                                        </p:attrNameLst>
                                      </p:cBhvr>
                                      <p:to>
                                        <p:strVal val="visible"/>
                                      </p:to>
                                    </p:set>
                                    <p:animEffect filter="fade" transition="in">
                                      <p:cBhvr>
                                        <p:cTn dur="1000" id="21"/>
                                        <p:tgtEl>
                                          <p:spTgt spid="80"/>
                                        </p:tgtEl>
                                      </p:cBhvr>
                                    </p:animEffect>
                                    <p:anim calcmode="lin" valueType="num">
                                      <p:cBhvr>
                                        <p:cTn dur="1000" fill="hold" id="22"/>
                                        <p:tgtEl>
                                          <p:spTgt spid="80"/>
                                        </p:tgtEl>
                                        <p:attrNameLst>
                                          <p:attrName>ppt_x</p:attrName>
                                        </p:attrNameLst>
                                      </p:cBhvr>
                                      <p:tavLst>
                                        <p:tav tm="0">
                                          <p:val>
                                            <p:strVal val="#ppt_x"/>
                                          </p:val>
                                        </p:tav>
                                        <p:tav tm="100000">
                                          <p:val>
                                            <p:strVal val="#ppt_x"/>
                                          </p:val>
                                        </p:tav>
                                      </p:tavLst>
                                    </p:anim>
                                    <p:anim calcmode="lin" valueType="num">
                                      <p:cBhvr>
                                        <p:cTn dur="1000" fill="hold" id="23"/>
                                        <p:tgtEl>
                                          <p:spTgt spid="8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id="25" nodeType="afterEffect" presetClass="entr" presetID="42" presetSubtype="0">
                                  <p:stCondLst>
                                    <p:cond delay="0"/>
                                  </p:stCondLst>
                                  <p:childTnLst>
                                    <p:set>
                                      <p:cBhvr>
                                        <p:cTn dur="1" fill="hold" id="26">
                                          <p:stCondLst>
                                            <p:cond delay="0"/>
                                          </p:stCondLst>
                                        </p:cTn>
                                        <p:tgtEl>
                                          <p:spTgt spid="86"/>
                                        </p:tgtEl>
                                        <p:attrNameLst>
                                          <p:attrName>style.visibility</p:attrName>
                                        </p:attrNameLst>
                                      </p:cBhvr>
                                      <p:to>
                                        <p:strVal val="visible"/>
                                      </p:to>
                                    </p:set>
                                    <p:animEffect filter="fade" transition="in">
                                      <p:cBhvr>
                                        <p:cTn dur="1000" id="27"/>
                                        <p:tgtEl>
                                          <p:spTgt spid="86"/>
                                        </p:tgtEl>
                                      </p:cBhvr>
                                    </p:animEffect>
                                    <p:anim calcmode="lin" valueType="num">
                                      <p:cBhvr>
                                        <p:cTn dur="1000" fill="hold" id="28"/>
                                        <p:tgtEl>
                                          <p:spTgt spid="86"/>
                                        </p:tgtEl>
                                        <p:attrNameLst>
                                          <p:attrName>ppt_x</p:attrName>
                                        </p:attrNameLst>
                                      </p:cBhvr>
                                      <p:tavLst>
                                        <p:tav tm="0">
                                          <p:val>
                                            <p:strVal val="#ppt_x"/>
                                          </p:val>
                                        </p:tav>
                                        <p:tav tm="100000">
                                          <p:val>
                                            <p:strVal val="#ppt_x"/>
                                          </p:val>
                                        </p:tav>
                                      </p:tavLst>
                                    </p:anim>
                                    <p:anim calcmode="lin" valueType="num">
                                      <p:cBhvr>
                                        <p:cTn dur="1000" fill="hold" id="29"/>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6724960" y="2929505"/>
            <a:ext cx="2621280" cy="822960"/>
          </a:xfrm>
          <a:prstGeom prst="rect">
            <a:avLst/>
          </a:prstGeom>
          <a:noFill/>
        </p:spPr>
        <p:txBody>
          <a:bodyPr rtlCol="0" wrap="none">
            <a:spAutoFit/>
          </a:bodyPr>
          <a:lstStyle/>
          <a:p>
            <a:pPr algn="ctr"/>
            <a:r>
              <a:rPr altLang="en-US" lang="zh-CN" smtClean="0" sz="4800">
                <a:solidFill>
                  <a:srgbClr val="2A3246"/>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不足之处</a:t>
            </a:r>
          </a:p>
        </p:txBody>
      </p:sp>
      <p:sp>
        <p:nvSpPr>
          <p:cNvPr id="17" name="文本框 16"/>
          <p:cNvSpPr txBox="1"/>
          <p:nvPr/>
        </p:nvSpPr>
        <p:spPr>
          <a:xfrm>
            <a:off x="5115683" y="3809772"/>
            <a:ext cx="5839834" cy="457200"/>
          </a:xfrm>
          <a:prstGeom prst="rect">
            <a:avLst/>
          </a:prstGeom>
          <a:noFill/>
        </p:spPr>
        <p:txBody>
          <a:bodyPr rtlCol="0" wrap="square">
            <a:spAutoFit/>
          </a:bodyPr>
          <a:lstStyle/>
          <a:p>
            <a:pPr algn="ctr">
              <a:lnSpc>
                <a:spcPct val="120000"/>
              </a:lnSpc>
            </a:pPr>
            <a:r>
              <a:rPr altLang="zh-CN" lang="en-US" smtClean="0" sz="1000">
                <a:solidFill>
                  <a:schemeClr val="bg1">
                    <a:lumMod val="65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Personnel Business Recruitment Talents raining Elite Management Training TemplaRecruiTraining anagening Template</a:t>
            </a:r>
          </a:p>
        </p:txBody>
      </p:sp>
      <p:sp>
        <p:nvSpPr>
          <p:cNvPr id="18" name="等腰三角形 17"/>
          <p:cNvSpPr/>
          <p:nvPr/>
        </p:nvSpPr>
        <p:spPr>
          <a:xfrm rot="10800000">
            <a:off x="1775848" y="2449866"/>
            <a:ext cx="2609342" cy="2431466"/>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a:off x="2091766" y="3712376"/>
            <a:ext cx="1053605" cy="981782"/>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39964" y="2898264"/>
            <a:ext cx="1075055" cy="1005840"/>
          </a:xfrm>
          <a:prstGeom prst="rect">
            <a:avLst/>
          </a:prstGeom>
          <a:noFill/>
        </p:spPr>
        <p:txBody>
          <a:bodyPr rtlCol="0" wrap="none">
            <a:spAutoFit/>
          </a:bodyPr>
          <a:lstStyle/>
          <a:p>
            <a:pPr algn="ctr"/>
            <a:r>
              <a:rPr altLang="zh-CN" lang="en-US" smtClean="0" sz="6000">
                <a:solidFill>
                  <a:schemeClr val="bg1"/>
                </a:solidFill>
                <a:effectLst>
                  <a:outerShdw algn="tl" blurRad="25400" dir="2700000" dist="25400">
                    <a:srgbClr val="000000">
                      <a:alpha val="20000"/>
                    </a:srgbClr>
                  </a:outerShdw>
                </a:effectLst>
                <a:latin charset="-122" panose="020b0500000000000000" pitchFamily="34" typeface="思源黑体"/>
              </a:rPr>
              <a:t>04</a:t>
            </a:r>
          </a:p>
        </p:txBody>
      </p:sp>
      <p:sp>
        <p:nvSpPr>
          <p:cNvPr id="37" name="文本框 36"/>
          <p:cNvSpPr txBox="1"/>
          <p:nvPr/>
        </p:nvSpPr>
        <p:spPr>
          <a:xfrm>
            <a:off x="2618312" y="2618826"/>
            <a:ext cx="914240" cy="365760"/>
          </a:xfrm>
          <a:prstGeom prst="rect">
            <a:avLst/>
          </a:prstGeom>
          <a:noFill/>
        </p:spPr>
        <p:txBody>
          <a:bodyPr rtlCol="0" wrap="square">
            <a:spAutoFit/>
          </a:bodyPr>
          <a:lstStyle/>
          <a:p>
            <a:pPr algn="dist"/>
            <a:r>
              <a:rPr altLang="zh-CN" lang="en-US" smtClean="0">
                <a:solidFill>
                  <a:schemeClr val="bg1"/>
                </a:solidFill>
                <a:effectLst>
                  <a:outerShdw algn="tl" blurRad="25400" dir="2700000" dist="25400">
                    <a:srgbClr val="000000">
                      <a:alpha val="20000"/>
                    </a:srgbClr>
                  </a:outerShdw>
                </a:effectLst>
                <a:latin charset="-122" panose="020b0500000000000000" pitchFamily="34" typeface="思源黑体"/>
              </a:rPr>
              <a:t>PART</a:t>
            </a:r>
          </a:p>
        </p:txBody>
      </p:sp>
      <p:sp>
        <p:nvSpPr>
          <p:cNvPr id="38" name="等腰三角形 37"/>
          <p:cNvSpPr/>
          <p:nvPr/>
        </p:nvSpPr>
        <p:spPr>
          <a:xfrm>
            <a:off x="3649416" y="2165938"/>
            <a:ext cx="552596" cy="514927"/>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40" name="等腰三角形 39"/>
          <p:cNvSpPr/>
          <p:nvPr/>
        </p:nvSpPr>
        <p:spPr>
          <a:xfrm rot="10800000">
            <a:off x="3607662" y="4878194"/>
            <a:ext cx="308065" cy="287065"/>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p:nvPr/>
        </p:nvCxnSpPr>
        <p:spPr>
          <a:xfrm>
            <a:off x="7851116" y="4646032"/>
            <a:ext cx="368968" cy="0"/>
          </a:xfrm>
          <a:prstGeom prst="line">
            <a:avLst/>
          </a:prstGeom>
          <a:ln w="38100">
            <a:solidFill>
              <a:srgbClr val="BA8F2D"/>
            </a:solidFill>
          </a:ln>
          <a:effectLst>
            <a:outerShdw algn="tl" blurRad="254000" dir="2700000" dist="635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92865660"/>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0" id="10" nodeType="withEffect" presetClass="entr" presetID="2" presetSubtype="12">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500" fill="hold" id="12"/>
                                        <p:tgtEl>
                                          <p:spTgt spid="19"/>
                                        </p:tgtEl>
                                        <p:attrNameLst>
                                          <p:attrName>ppt_x</p:attrName>
                                        </p:attrNameLst>
                                      </p:cBhvr>
                                      <p:tavLst>
                                        <p:tav tm="0">
                                          <p:val>
                                            <p:strVal val="0-#ppt_w/2"/>
                                          </p:val>
                                        </p:tav>
                                        <p:tav tm="100000">
                                          <p:val>
                                            <p:strVal val="#ppt_x"/>
                                          </p:val>
                                        </p:tav>
                                      </p:tavLst>
                                    </p:anim>
                                    <p:anim calcmode="lin" valueType="num">
                                      <p:cBhvr additive="base">
                                        <p:cTn dur="500" fill="hold" id="13"/>
                                        <p:tgtEl>
                                          <p:spTgt spid="19"/>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9">
                                  <p:stCondLst>
                                    <p:cond delay="0"/>
                                  </p:stCondLst>
                                  <p:childTnLst>
                                    <p:set>
                                      <p:cBhvr>
                                        <p:cTn dur="1" fill="hold" id="15">
                                          <p:stCondLst>
                                            <p:cond delay="0"/>
                                          </p:stCondLst>
                                        </p:cTn>
                                        <p:tgtEl>
                                          <p:spTgt spid="34"/>
                                        </p:tgtEl>
                                        <p:attrNameLst>
                                          <p:attrName>style.visibility</p:attrName>
                                        </p:attrNameLst>
                                      </p:cBhvr>
                                      <p:to>
                                        <p:strVal val="visible"/>
                                      </p:to>
                                    </p:set>
                                    <p:anim calcmode="lin" valueType="num">
                                      <p:cBhvr additive="base">
                                        <p:cTn dur="500" fill="hold" id="16"/>
                                        <p:tgtEl>
                                          <p:spTgt spid="34"/>
                                        </p:tgtEl>
                                        <p:attrNameLst>
                                          <p:attrName>ppt_x</p:attrName>
                                        </p:attrNameLst>
                                      </p:cBhvr>
                                      <p:tavLst>
                                        <p:tav tm="0">
                                          <p:val>
                                            <p:strVal val="0-#ppt_w/2"/>
                                          </p:val>
                                        </p:tav>
                                        <p:tav tm="100000">
                                          <p:val>
                                            <p:strVal val="#ppt_x"/>
                                          </p:val>
                                        </p:tav>
                                      </p:tavLst>
                                    </p:anim>
                                    <p:anim calcmode="lin" valueType="num">
                                      <p:cBhvr additive="base">
                                        <p:cTn dur="500" fill="hold" id="17"/>
                                        <p:tgtEl>
                                          <p:spTgt spid="34"/>
                                        </p:tgtEl>
                                        <p:attrNameLst>
                                          <p:attrName>ppt_y</p:attrName>
                                        </p:attrNameLst>
                                      </p:cBhvr>
                                      <p:tavLst>
                                        <p:tav tm="0">
                                          <p:val>
                                            <p:strVal val="0-#ppt_h/2"/>
                                          </p:val>
                                        </p:tav>
                                        <p:tav tm="100000">
                                          <p:val>
                                            <p:strVal val="#ppt_y"/>
                                          </p:val>
                                        </p:tav>
                                      </p:tavLst>
                                    </p:anim>
                                  </p:childTnLst>
                                </p:cTn>
                              </p:par>
                              <p:par>
                                <p:cTn fill="hold" id="18" nodeType="withEffect" presetClass="entr" presetID="2" presetSubtype="6">
                                  <p:stCondLst>
                                    <p:cond delay="0"/>
                                  </p:stCondLst>
                                  <p:childTnLst>
                                    <p:set>
                                      <p:cBhvr>
                                        <p:cTn dur="1" fill="hold" id="19">
                                          <p:stCondLst>
                                            <p:cond delay="0"/>
                                          </p:stCondLst>
                                        </p:cTn>
                                        <p:tgtEl>
                                          <p:spTgt spid="35"/>
                                        </p:tgtEl>
                                        <p:attrNameLst>
                                          <p:attrName>style.visibility</p:attrName>
                                        </p:attrNameLst>
                                      </p:cBhvr>
                                      <p:to>
                                        <p:strVal val="visible"/>
                                      </p:to>
                                    </p:set>
                                    <p:anim calcmode="lin" valueType="num">
                                      <p:cBhvr additive="base">
                                        <p:cTn dur="500" fill="hold" id="20"/>
                                        <p:tgtEl>
                                          <p:spTgt spid="35"/>
                                        </p:tgtEl>
                                        <p:attrNameLst>
                                          <p:attrName>ppt_x</p:attrName>
                                        </p:attrNameLst>
                                      </p:cBhvr>
                                      <p:tavLst>
                                        <p:tav tm="0">
                                          <p:val>
                                            <p:strVal val="1+#ppt_w/2"/>
                                          </p:val>
                                        </p:tav>
                                        <p:tav tm="100000">
                                          <p:val>
                                            <p:strVal val="#ppt_x"/>
                                          </p:val>
                                        </p:tav>
                                      </p:tavLst>
                                    </p:anim>
                                    <p:anim calcmode="lin" valueType="num">
                                      <p:cBhvr additive="base">
                                        <p:cTn dur="500" fill="hold" id="21"/>
                                        <p:tgtEl>
                                          <p:spTgt spid="35"/>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8">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additive="base">
                                        <p:cTn dur="1000" fill="hold" id="24"/>
                                        <p:tgtEl>
                                          <p:spTgt spid="37"/>
                                        </p:tgtEl>
                                        <p:attrNameLst>
                                          <p:attrName>ppt_x</p:attrName>
                                        </p:attrNameLst>
                                      </p:cBhvr>
                                      <p:tavLst>
                                        <p:tav tm="0">
                                          <p:val>
                                            <p:strVal val="0-#ppt_w/2"/>
                                          </p:val>
                                        </p:tav>
                                        <p:tav tm="100000">
                                          <p:val>
                                            <p:strVal val="#ppt_x"/>
                                          </p:val>
                                        </p:tav>
                                      </p:tavLst>
                                    </p:anim>
                                    <p:anim calcmode="lin" valueType="num">
                                      <p:cBhvr additive="base">
                                        <p:cTn dur="1000" fill="hold" id="25"/>
                                        <p:tgtEl>
                                          <p:spTgt spid="37"/>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3">
                                  <p:stCondLst>
                                    <p:cond delay="25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500" fill="hold" id="28"/>
                                        <p:tgtEl>
                                          <p:spTgt spid="38"/>
                                        </p:tgtEl>
                                        <p:attrNameLst>
                                          <p:attrName>ppt_x</p:attrName>
                                        </p:attrNameLst>
                                      </p:cBhvr>
                                      <p:tavLst>
                                        <p:tav tm="0">
                                          <p:val>
                                            <p:strVal val="1+#ppt_w/2"/>
                                          </p:val>
                                        </p:tav>
                                        <p:tav tm="100000">
                                          <p:val>
                                            <p:strVal val="#ppt_x"/>
                                          </p:val>
                                        </p:tav>
                                      </p:tavLst>
                                    </p:anim>
                                    <p:anim calcmode="lin" valueType="num">
                                      <p:cBhvr additive="base">
                                        <p:cTn dur="500" fill="hold" id="29"/>
                                        <p:tgtEl>
                                          <p:spTgt spid="38"/>
                                        </p:tgtEl>
                                        <p:attrNameLst>
                                          <p:attrName>ppt_y</p:attrName>
                                        </p:attrNameLst>
                                      </p:cBhvr>
                                      <p:tavLst>
                                        <p:tav tm="0">
                                          <p:val>
                                            <p:strVal val="0-#ppt_h/2"/>
                                          </p:val>
                                        </p:tav>
                                        <p:tav tm="100000">
                                          <p:val>
                                            <p:strVal val="#ppt_y"/>
                                          </p:val>
                                        </p:tav>
                                      </p:tavLst>
                                    </p:anim>
                                  </p:childTnLst>
                                </p:cTn>
                              </p:par>
                              <p:par>
                                <p:cTn fill="hold" id="30" nodeType="withEffect" presetClass="entr" presetID="2" presetSubtype="6">
                                  <p:stCondLst>
                                    <p:cond delay="250"/>
                                  </p:stCondLst>
                                  <p:childTnLst>
                                    <p:set>
                                      <p:cBhvr>
                                        <p:cTn dur="1" fill="hold" id="31">
                                          <p:stCondLst>
                                            <p:cond delay="0"/>
                                          </p:stCondLst>
                                        </p:cTn>
                                        <p:tgtEl>
                                          <p:spTgt spid="39"/>
                                        </p:tgtEl>
                                        <p:attrNameLst>
                                          <p:attrName>style.visibility</p:attrName>
                                        </p:attrNameLst>
                                      </p:cBhvr>
                                      <p:to>
                                        <p:strVal val="visible"/>
                                      </p:to>
                                    </p:set>
                                    <p:anim calcmode="lin" valueType="num">
                                      <p:cBhvr additive="base">
                                        <p:cTn dur="500" fill="hold" id="32"/>
                                        <p:tgtEl>
                                          <p:spTgt spid="39"/>
                                        </p:tgtEl>
                                        <p:attrNameLst>
                                          <p:attrName>ppt_x</p:attrName>
                                        </p:attrNameLst>
                                      </p:cBhvr>
                                      <p:tavLst>
                                        <p:tav tm="0">
                                          <p:val>
                                            <p:strVal val="1+#ppt_w/2"/>
                                          </p:val>
                                        </p:tav>
                                        <p:tav tm="100000">
                                          <p:val>
                                            <p:strVal val="#ppt_x"/>
                                          </p:val>
                                        </p:tav>
                                      </p:tavLst>
                                    </p:anim>
                                    <p:anim calcmode="lin" valueType="num">
                                      <p:cBhvr additive="base">
                                        <p:cTn dur="500" fill="hold" id="33"/>
                                        <p:tgtEl>
                                          <p:spTgt spid="3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6">
                                  <p:stCondLst>
                                    <p:cond delay="0"/>
                                  </p:stCondLst>
                                  <p:childTnLst>
                                    <p:set>
                                      <p:cBhvr>
                                        <p:cTn dur="1" fill="hold" id="35">
                                          <p:stCondLst>
                                            <p:cond delay="0"/>
                                          </p:stCondLst>
                                        </p:cTn>
                                        <p:tgtEl>
                                          <p:spTgt spid="40"/>
                                        </p:tgtEl>
                                        <p:attrNameLst>
                                          <p:attrName>style.visibility</p:attrName>
                                        </p:attrNameLst>
                                      </p:cBhvr>
                                      <p:to>
                                        <p:strVal val="visible"/>
                                      </p:to>
                                    </p:set>
                                    <p:anim calcmode="lin" valueType="num">
                                      <p:cBhvr additive="base">
                                        <p:cTn dur="500" fill="hold" id="36"/>
                                        <p:tgtEl>
                                          <p:spTgt spid="40"/>
                                        </p:tgtEl>
                                        <p:attrNameLst>
                                          <p:attrName>ppt_x</p:attrName>
                                        </p:attrNameLst>
                                      </p:cBhvr>
                                      <p:tavLst>
                                        <p:tav tm="0">
                                          <p:val>
                                            <p:strVal val="1+#ppt_w/2"/>
                                          </p:val>
                                        </p:tav>
                                        <p:tav tm="100000">
                                          <p:val>
                                            <p:strVal val="#ppt_x"/>
                                          </p:val>
                                        </p:tav>
                                      </p:tavLst>
                                    </p:anim>
                                    <p:anim calcmode="lin" valueType="num">
                                      <p:cBhvr additive="base">
                                        <p:cTn dur="500" fill="hold" id="37"/>
                                        <p:tgtEl>
                                          <p:spTgt spid="40"/>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2">
                                  <p:stCondLst>
                                    <p:cond delay="250"/>
                                  </p:stCondLst>
                                  <p:childTnLst>
                                    <p:set>
                                      <p:cBhvr>
                                        <p:cTn dur="1" fill="hold" id="39">
                                          <p:stCondLst>
                                            <p:cond delay="0"/>
                                          </p:stCondLst>
                                        </p:cTn>
                                        <p:tgtEl>
                                          <p:spTgt spid="36"/>
                                        </p:tgtEl>
                                        <p:attrNameLst>
                                          <p:attrName>style.visibility</p:attrName>
                                        </p:attrNameLst>
                                      </p:cBhvr>
                                      <p:to>
                                        <p:strVal val="visible"/>
                                      </p:to>
                                    </p:set>
                                    <p:anim calcmode="lin" valueType="num">
                                      <p:cBhvr additive="base">
                                        <p:cTn dur="1000" fill="hold" id="40"/>
                                        <p:tgtEl>
                                          <p:spTgt spid="36"/>
                                        </p:tgtEl>
                                        <p:attrNameLst>
                                          <p:attrName>ppt_x</p:attrName>
                                        </p:attrNameLst>
                                      </p:cBhvr>
                                      <p:tavLst>
                                        <p:tav tm="0">
                                          <p:val>
                                            <p:strVal val="1+#ppt_w/2"/>
                                          </p:val>
                                        </p:tav>
                                        <p:tav tm="100000">
                                          <p:val>
                                            <p:strVal val="#ppt_x"/>
                                          </p:val>
                                        </p:tav>
                                      </p:tavLst>
                                    </p:anim>
                                    <p:anim calcmode="lin" valueType="num">
                                      <p:cBhvr additive="base">
                                        <p:cTn dur="1000" fill="hold" id="41"/>
                                        <p:tgtEl>
                                          <p:spTgt spid="36"/>
                                        </p:tgtEl>
                                        <p:attrNameLst>
                                          <p:attrName>ppt_y</p:attrName>
                                        </p:attrNameLst>
                                      </p:cBhvr>
                                      <p:tavLst>
                                        <p:tav tm="0">
                                          <p:val>
                                            <p:strVal val="#ppt_y"/>
                                          </p:val>
                                        </p:tav>
                                        <p:tav tm="100000">
                                          <p:val>
                                            <p:strVal val="#ppt_y"/>
                                          </p:val>
                                        </p:tav>
                                      </p:tavLst>
                                    </p:anim>
                                  </p:childTnLst>
                                </p:cTn>
                              </p:par>
                              <p:par>
                                <p:cTn fill="hold" grpId="0" id="42" nodeType="withEffect" presetClass="entr" presetID="41" presetSubtype="0">
                                  <p:stCondLst>
                                    <p:cond delay="1000"/>
                                  </p:stCondLst>
                                  <p:iterate type="lt">
                                    <p:tmPct val="10000"/>
                                  </p:iterate>
                                  <p:childTnLst>
                                    <p:set>
                                      <p:cBhvr>
                                        <p:cTn dur="1" fill="hold" id="43">
                                          <p:stCondLst>
                                            <p:cond delay="0"/>
                                          </p:stCondLst>
                                        </p:cTn>
                                        <p:tgtEl>
                                          <p:spTgt spid="16"/>
                                        </p:tgtEl>
                                        <p:attrNameLst>
                                          <p:attrName>style.visibility</p:attrName>
                                        </p:attrNameLst>
                                      </p:cBhvr>
                                      <p:to>
                                        <p:strVal val="visible"/>
                                      </p:to>
                                    </p:set>
                                    <p:anim calcmode="lin" valueType="num">
                                      <p:cBhvr>
                                        <p:cTn dur="500" fill="hold" id="44"/>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16"/>
                                        </p:tgtEl>
                                        <p:attrNameLst>
                                          <p:attrName>ppt_y</p:attrName>
                                        </p:attrNameLst>
                                      </p:cBhvr>
                                      <p:tavLst>
                                        <p:tav tm="0">
                                          <p:val>
                                            <p:strVal val="#ppt_y"/>
                                          </p:val>
                                        </p:tav>
                                        <p:tav tm="100000">
                                          <p:val>
                                            <p:strVal val="#ppt_y"/>
                                          </p:val>
                                        </p:tav>
                                      </p:tavLst>
                                    </p:anim>
                                    <p:anim calcmode="lin" valueType="num">
                                      <p:cBhvr>
                                        <p:cTn dur="500" fill="hold" id="46"/>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16"/>
                                        </p:tgtEl>
                                      </p:cBhvr>
                                    </p:animEffect>
                                  </p:childTnLst>
                                </p:cTn>
                              </p:par>
                              <p:par>
                                <p:cTn fill="hold" grpId="0" id="49" nodeType="withEffect" presetClass="entr" presetID="42" presetSubtype="0">
                                  <p:stCondLst>
                                    <p:cond delay="1750"/>
                                  </p:stCondLst>
                                  <p:childTnLst>
                                    <p:set>
                                      <p:cBhvr>
                                        <p:cTn dur="1" fill="hold" id="50">
                                          <p:stCondLst>
                                            <p:cond delay="0"/>
                                          </p:stCondLst>
                                        </p:cTn>
                                        <p:tgtEl>
                                          <p:spTgt spid="17"/>
                                        </p:tgtEl>
                                        <p:attrNameLst>
                                          <p:attrName>style.visibility</p:attrName>
                                        </p:attrNameLst>
                                      </p:cBhvr>
                                      <p:to>
                                        <p:strVal val="visible"/>
                                      </p:to>
                                    </p:set>
                                    <p:animEffect filter="fade" transition="in">
                                      <p:cBhvr>
                                        <p:cTn dur="1000" id="51"/>
                                        <p:tgtEl>
                                          <p:spTgt spid="17"/>
                                        </p:tgtEl>
                                      </p:cBhvr>
                                    </p:animEffect>
                                    <p:anim calcmode="lin" valueType="num">
                                      <p:cBhvr>
                                        <p:cTn dur="1000" fill="hold" id="52"/>
                                        <p:tgtEl>
                                          <p:spTgt spid="17"/>
                                        </p:tgtEl>
                                        <p:attrNameLst>
                                          <p:attrName>ppt_x</p:attrName>
                                        </p:attrNameLst>
                                      </p:cBhvr>
                                      <p:tavLst>
                                        <p:tav tm="0">
                                          <p:val>
                                            <p:strVal val="#ppt_x"/>
                                          </p:val>
                                        </p:tav>
                                        <p:tav tm="100000">
                                          <p:val>
                                            <p:strVal val="#ppt_x"/>
                                          </p:val>
                                        </p:tav>
                                      </p:tavLst>
                                    </p:anim>
                                    <p:anim calcmode="lin" valueType="num">
                                      <p:cBhvr>
                                        <p:cTn dur="1000" fill="hold" id="53"/>
                                        <p:tgtEl>
                                          <p:spTgt spid="17"/>
                                        </p:tgtEl>
                                        <p:attrNameLst>
                                          <p:attrName>ppt_y</p:attrName>
                                        </p:attrNameLst>
                                      </p:cBhvr>
                                      <p:tavLst>
                                        <p:tav tm="0">
                                          <p:val>
                                            <p:strVal val="#ppt_y+.1"/>
                                          </p:val>
                                        </p:tav>
                                        <p:tav tm="100000">
                                          <p:val>
                                            <p:strVal val="#ppt_y"/>
                                          </p:val>
                                        </p:tav>
                                      </p:tavLst>
                                    </p:anim>
                                  </p:childTnLst>
                                </p:cTn>
                              </p:par>
                              <p:par>
                                <p:cTn fill="hold" id="54" nodeType="withEffect" presetClass="entr" presetID="16" presetSubtype="21">
                                  <p:stCondLst>
                                    <p:cond delay="2250"/>
                                  </p:stCondLst>
                                  <p:childTnLst>
                                    <p:set>
                                      <p:cBhvr>
                                        <p:cTn dur="1" fill="hold" id="55">
                                          <p:stCondLst>
                                            <p:cond delay="0"/>
                                          </p:stCondLst>
                                        </p:cTn>
                                        <p:tgtEl>
                                          <p:spTgt spid="41"/>
                                        </p:tgtEl>
                                        <p:attrNameLst>
                                          <p:attrName>style.visibility</p:attrName>
                                        </p:attrNameLst>
                                      </p:cBhvr>
                                      <p:to>
                                        <p:strVal val="visible"/>
                                      </p:to>
                                    </p:set>
                                    <p:animEffect filter="barn(inVertical)" transition="in">
                                      <p:cBhvr>
                                        <p:cTn dur="500" id="5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36"/>
      <p:bldP grpId="0" spid="37"/>
      <p:bldP grpId="0" spid="38"/>
      <p:bldP grpId="0" spid="40"/>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172361" y="1941397"/>
            <a:ext cx="1157228" cy="1154546"/>
            <a:chOff x="5756795" y="1787383"/>
            <a:chExt cx="1224616" cy="1221778"/>
          </a:xfrm>
        </p:grpSpPr>
        <p:sp>
          <p:nvSpPr>
            <p:cNvPr id="27" name="椭圆 3"/>
            <p:cNvSpPr>
              <a:spLocks noChangeArrowheads="1"/>
            </p:cNvSpPr>
            <p:nvPr/>
          </p:nvSpPr>
          <p:spPr bwMode="auto">
            <a:xfrm>
              <a:off x="5759633" y="1787383"/>
              <a:ext cx="1221778" cy="1221778"/>
            </a:xfrm>
            <a:prstGeom prst="ellipse">
              <a:avLst/>
            </a:prstGeom>
            <a:solidFill>
              <a:srgbClr val="2A3246"/>
            </a:solidFill>
            <a:ln>
              <a:noFill/>
            </a:ln>
            <a:effectLst>
              <a:outerShdw algn="tl" blurRad="254000" dir="2700000" dist="63500" rotWithShape="0">
                <a:prstClr val="black">
                  <a:alpha val="30000"/>
                </a:prstClr>
              </a:outerShdw>
            </a:effectLst>
            <a:extLst/>
          </p:spPr>
          <p:txBody>
            <a:bodyPr anchor="ctr"/>
            <a:lstStyle/>
            <a:p>
              <a:pPr algn="ctr">
                <a:lnSpc>
                  <a:spcPct val="130000"/>
                </a:lnSpc>
              </a:pPr>
              <a:endParaRPr altLang="zh-CN" lang="zh-CN">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37" name="TextBox 36"/>
            <p:cNvSpPr txBox="1"/>
            <p:nvPr/>
          </p:nvSpPr>
          <p:spPr>
            <a:xfrm>
              <a:off x="5756796" y="1989874"/>
              <a:ext cx="1214831" cy="935393"/>
            </a:xfrm>
            <a:prstGeom prst="rect">
              <a:avLst/>
            </a:prstGeom>
            <a:noFill/>
          </p:spPr>
          <p:txBody>
            <a:bodyPr rtlCol="0" wrap="square">
              <a:spAutoFit/>
            </a:bodyPr>
            <a:lstStyle/>
            <a:p>
              <a:pPr algn="ctr">
                <a:lnSpc>
                  <a:spcPct val="130000"/>
                </a:lnSpc>
              </a:pPr>
              <a:r>
                <a:rPr altLang="en-US" lang="zh-CN" sz="2000">
                  <a:solidFill>
                    <a:srgbClr val="F8F8F8"/>
                  </a:solidFill>
                  <a:latin charset="-122" panose="020b0500000000000000" pitchFamily="34" typeface="思源黑体"/>
                  <a:ea charset="-122" panose="020b0500000000000000" pitchFamily="34" typeface="思源黑体"/>
                  <a:cs typeface="+mn-ea"/>
                  <a:sym typeface="+mn-lt"/>
                </a:rPr>
                <a:t>管理</a:t>
              </a:r>
            </a:p>
            <a:p>
              <a:pPr algn="ctr">
                <a:lnSpc>
                  <a:spcPct val="130000"/>
                </a:lnSpc>
              </a:pPr>
              <a:r>
                <a:rPr altLang="en-US" lang="zh-CN" sz="2000">
                  <a:solidFill>
                    <a:srgbClr val="F8F8F8"/>
                  </a:solidFill>
                  <a:latin charset="-122" panose="020b0500000000000000" pitchFamily="34" typeface="思源黑体"/>
                  <a:ea charset="-122" panose="020b0500000000000000" pitchFamily="34" typeface="思源黑体"/>
                  <a:cs typeface="+mn-ea"/>
                  <a:sym typeface="+mn-lt"/>
                </a:rPr>
                <a:t>不足</a:t>
              </a:r>
            </a:p>
          </p:txBody>
        </p:sp>
      </p:grpSp>
      <p:grpSp>
        <p:nvGrpSpPr>
          <p:cNvPr id="3" name="组合 2"/>
          <p:cNvGrpSpPr/>
          <p:nvPr/>
        </p:nvGrpSpPr>
        <p:grpSpPr>
          <a:xfrm>
            <a:off x="5121760" y="3399235"/>
            <a:ext cx="1258432" cy="1154548"/>
            <a:chOff x="5774435" y="3559944"/>
            <a:chExt cx="1331711" cy="1221778"/>
          </a:xfrm>
        </p:grpSpPr>
        <p:sp>
          <p:nvSpPr>
            <p:cNvPr id="30" name="椭圆 3"/>
            <p:cNvSpPr>
              <a:spLocks noChangeArrowheads="1"/>
            </p:cNvSpPr>
            <p:nvPr/>
          </p:nvSpPr>
          <p:spPr bwMode="auto">
            <a:xfrm>
              <a:off x="5829402" y="3559944"/>
              <a:ext cx="1221778" cy="1221778"/>
            </a:xfrm>
            <a:prstGeom prst="ellipse">
              <a:avLst/>
            </a:prstGeom>
            <a:solidFill>
              <a:srgbClr val="BA8F2D"/>
            </a:solidFill>
            <a:ln>
              <a:noFill/>
            </a:ln>
            <a:effectLst>
              <a:outerShdw algn="tl" blurRad="254000" dir="2700000" dist="63500" rotWithShape="0">
                <a:prstClr val="black">
                  <a:alpha val="30000"/>
                </a:prstClr>
              </a:outerShdw>
            </a:effectLst>
            <a:extLst/>
          </p:spPr>
          <p:txBody>
            <a:bodyPr anchor="ctr"/>
            <a:lstStyle/>
            <a:p>
              <a:pPr algn="ctr">
                <a:lnSpc>
                  <a:spcPct val="130000"/>
                </a:lnSpc>
              </a:pPr>
              <a:endParaRPr altLang="zh-CN" lang="zh-CN">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38" name="TextBox 37"/>
            <p:cNvSpPr txBox="1"/>
            <p:nvPr/>
          </p:nvSpPr>
          <p:spPr>
            <a:xfrm>
              <a:off x="5774435" y="3783234"/>
              <a:ext cx="1331711" cy="935391"/>
            </a:xfrm>
            <a:prstGeom prst="rect">
              <a:avLst/>
            </a:prstGeom>
            <a:noFill/>
          </p:spPr>
          <p:txBody>
            <a:bodyPr rtlCol="0" wrap="square">
              <a:spAutoFit/>
            </a:bodyPr>
            <a:lstStyle/>
            <a:p>
              <a:pPr algn="ctr">
                <a:lnSpc>
                  <a:spcPct val="130000"/>
                </a:lnSpc>
              </a:pPr>
              <a:r>
                <a:rPr altLang="en-US" lang="zh-CN" sz="2000">
                  <a:solidFill>
                    <a:srgbClr val="F8F8F8"/>
                  </a:solidFill>
                  <a:latin charset="-122" panose="020b0500000000000000" pitchFamily="34" typeface="思源黑体"/>
                  <a:ea charset="-122" panose="020b0500000000000000" pitchFamily="34" typeface="思源黑体"/>
                  <a:cs typeface="+mn-ea"/>
                  <a:sym typeface="+mn-lt"/>
                </a:rPr>
                <a:t>执行力</a:t>
              </a:r>
            </a:p>
            <a:p>
              <a:pPr algn="ctr">
                <a:lnSpc>
                  <a:spcPct val="130000"/>
                </a:lnSpc>
              </a:pPr>
              <a:r>
                <a:rPr altLang="en-US" lang="zh-CN" sz="2000">
                  <a:solidFill>
                    <a:srgbClr val="F8F8F8"/>
                  </a:solidFill>
                  <a:latin charset="-122" panose="020b0500000000000000" pitchFamily="34" typeface="思源黑体"/>
                  <a:ea charset="-122" panose="020b0500000000000000" pitchFamily="34" typeface="思源黑体"/>
                  <a:cs typeface="+mn-ea"/>
                  <a:sym typeface="+mn-lt"/>
                </a:rPr>
                <a:t>不足</a:t>
              </a:r>
            </a:p>
          </p:txBody>
        </p:sp>
      </p:grpSp>
      <p:grpSp>
        <p:nvGrpSpPr>
          <p:cNvPr id="5" name="组合 4"/>
          <p:cNvGrpSpPr/>
          <p:nvPr/>
        </p:nvGrpSpPr>
        <p:grpSpPr>
          <a:xfrm>
            <a:off x="5173702" y="4857075"/>
            <a:ext cx="1154546" cy="1154546"/>
            <a:chOff x="5670762" y="5182924"/>
            <a:chExt cx="1221778" cy="1221778"/>
          </a:xfrm>
        </p:grpSpPr>
        <p:sp>
          <p:nvSpPr>
            <p:cNvPr id="33" name="椭圆 3"/>
            <p:cNvSpPr>
              <a:spLocks noChangeArrowheads="1"/>
            </p:cNvSpPr>
            <p:nvPr/>
          </p:nvSpPr>
          <p:spPr bwMode="auto">
            <a:xfrm>
              <a:off x="5670762" y="5182924"/>
              <a:ext cx="1221778" cy="1221778"/>
            </a:xfrm>
            <a:prstGeom prst="ellipse">
              <a:avLst/>
            </a:prstGeom>
            <a:solidFill>
              <a:schemeClr val="tx1">
                <a:lumMod val="65000"/>
                <a:lumOff val="35000"/>
              </a:schemeClr>
            </a:solidFill>
            <a:ln>
              <a:noFill/>
            </a:ln>
            <a:effectLst>
              <a:outerShdw algn="tl" blurRad="254000" dir="2700000" dist="63500" rotWithShape="0">
                <a:prstClr val="black">
                  <a:alpha val="30000"/>
                </a:prstClr>
              </a:outerShdw>
            </a:effectLst>
            <a:extLst/>
          </p:spPr>
          <p:txBody>
            <a:bodyPr anchor="ctr"/>
            <a:lstStyle/>
            <a:p>
              <a:pPr algn="ctr">
                <a:lnSpc>
                  <a:spcPct val="130000"/>
                </a:lnSpc>
              </a:pPr>
              <a:endParaRPr altLang="zh-CN" lang="zh-CN">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39" name="TextBox 38"/>
            <p:cNvSpPr txBox="1"/>
            <p:nvPr/>
          </p:nvSpPr>
          <p:spPr>
            <a:xfrm>
              <a:off x="5681166" y="5373342"/>
              <a:ext cx="1200968" cy="935393"/>
            </a:xfrm>
            <a:prstGeom prst="rect">
              <a:avLst/>
            </a:prstGeom>
            <a:noFill/>
          </p:spPr>
          <p:txBody>
            <a:bodyPr rtlCol="0" wrap="square">
              <a:spAutoFit/>
            </a:bodyPr>
            <a:lstStyle/>
            <a:p>
              <a:pPr algn="ctr">
                <a:lnSpc>
                  <a:spcPct val="130000"/>
                </a:lnSpc>
              </a:pPr>
              <a:r>
                <a:rPr altLang="en-US" lang="zh-CN" sz="2000">
                  <a:solidFill>
                    <a:srgbClr val="F8F8F8"/>
                  </a:solidFill>
                  <a:latin charset="-122" panose="020b0500000000000000" pitchFamily="34" typeface="思源黑体"/>
                  <a:ea charset="-122" panose="020b0500000000000000" pitchFamily="34" typeface="思源黑体"/>
                  <a:cs typeface="+mn-ea"/>
                  <a:sym typeface="+mn-lt"/>
                </a:rPr>
                <a:t>认识</a:t>
              </a:r>
            </a:p>
            <a:p>
              <a:pPr algn="ctr">
                <a:lnSpc>
                  <a:spcPct val="130000"/>
                </a:lnSpc>
              </a:pPr>
              <a:r>
                <a:rPr altLang="en-US" lang="zh-CN" sz="2000">
                  <a:solidFill>
                    <a:srgbClr val="F8F8F8"/>
                  </a:solidFill>
                  <a:latin charset="-122" panose="020b0500000000000000" pitchFamily="34" typeface="思源黑体"/>
                  <a:ea charset="-122" panose="020b0500000000000000" pitchFamily="34" typeface="思源黑体"/>
                  <a:cs typeface="+mn-ea"/>
                  <a:sym typeface="+mn-lt"/>
                </a:rPr>
                <a:t>不足</a:t>
              </a:r>
            </a:p>
          </p:txBody>
        </p:sp>
      </p:grpSp>
      <p:sp>
        <p:nvSpPr>
          <p:cNvPr id="42" name="TextBox 41"/>
          <p:cNvSpPr txBox="1"/>
          <p:nvPr/>
        </p:nvSpPr>
        <p:spPr>
          <a:xfrm>
            <a:off x="6681484" y="2241774"/>
            <a:ext cx="4408047" cy="68580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这里输入简要说明文字或列举事例这里输入简要说明文字或列举事例这里输入简要说明文字或列举事例这里输这里输入简要说明文字或列举事例这里输入简要说明文字或列举事例这里输入事例这里输入。</a:t>
            </a:r>
          </a:p>
        </p:txBody>
      </p:sp>
      <p:sp>
        <p:nvSpPr>
          <p:cNvPr id="45" name="文本框 44">
            <a:extLst>
              <a:ext uri="{FF2B5EF4-FFF2-40B4-BE49-F238E27FC236}">
                <a16:creationId xmlns:a16="http://schemas.microsoft.com/office/drawing/2014/main" id="{C9FE3F12-EF2B-4C2B-8DA1-3D9B6D947A7C}"/>
              </a:ext>
            </a:extLst>
          </p:cNvPr>
          <p:cNvSpPr txBox="1"/>
          <p:nvPr/>
        </p:nvSpPr>
        <p:spPr>
          <a:xfrm>
            <a:off x="1221277" y="165529"/>
            <a:ext cx="182880" cy="646176"/>
          </a:xfrm>
          <a:prstGeom prst="rect">
            <a:avLst/>
          </a:prstGeom>
          <a:noFill/>
        </p:spPr>
        <p:txBody>
          <a:bodyPr rtlCol="0" wrap="none">
            <a:spAutoFit/>
          </a:bodyPr>
          <a:lstStyle/>
          <a:p>
            <a:pPr fontAlgn="auto">
              <a:lnSpc>
                <a:spcPct val="130000"/>
              </a:lnSpc>
              <a:defRPr/>
            </a:pPr>
            <a:endParaRPr altLang="en-US" b="1" lang="zh-CN" sz="2800">
              <a:solidFill>
                <a:srgbClr val="554B4F"/>
              </a:solidFill>
              <a:latin charset="-122" panose="020b0500000000000000" pitchFamily="34" typeface="思源黑体"/>
              <a:ea charset="-122" panose="020b0500000000000000" pitchFamily="34" typeface="思源黑体"/>
              <a:cs typeface="+mn-ea"/>
              <a:sym typeface="+mn-lt"/>
            </a:endParaRPr>
          </a:p>
        </p:txBody>
      </p:sp>
      <p:sp>
        <p:nvSpPr>
          <p:cNvPr id="23" name="Freeform 5"/>
          <p:cNvSpPr>
            <a:spLocks noEditPoints="1"/>
          </p:cNvSpPr>
          <p:nvPr/>
        </p:nvSpPr>
        <p:spPr bwMode="auto">
          <a:xfrm rot="925172">
            <a:off x="1094268" y="2653231"/>
            <a:ext cx="3248930" cy="3252258"/>
          </a:xfrm>
          <a:custGeom>
            <a:gdLst>
              <a:gd fmla="*/ 50 w 4280" name="T0"/>
              <a:gd fmla="*/ 3831 h 4280" name="T1"/>
              <a:gd fmla="*/ 59 w 4280" name="T2"/>
              <a:gd fmla="*/ 4021 h 4280" name="T3"/>
              <a:gd fmla="*/ 259 w 4280" name="T4"/>
              <a:gd fmla="*/ 4221 h 4280" name="T5"/>
              <a:gd fmla="*/ 449 w 4280" name="T6"/>
              <a:gd fmla="*/ 4230 h 4280" name="T7"/>
              <a:gd fmla="*/ 1047 w 4280" name="T8"/>
              <a:gd fmla="*/ 3632 h 4280" name="T9"/>
              <a:gd fmla="*/ 1038 w 4280" name="T10"/>
              <a:gd fmla="*/ 3443 h 4280" name="T11"/>
              <a:gd fmla="*/ 837 w 4280" name="T12"/>
              <a:gd fmla="*/ 3242 h 4280" name="T13"/>
              <a:gd fmla="*/ 648 w 4280" name="T14"/>
              <a:gd fmla="*/ 3233 h 4280" name="T15"/>
              <a:gd fmla="*/ 50 w 4280" name="T16"/>
              <a:gd fmla="*/ 3831 h 4280" name="T17"/>
              <a:gd fmla="*/ 2717 w 4280" name="T18"/>
              <a:gd fmla="*/ 3126 h 4280" name="T19"/>
              <a:gd fmla="*/ 3822 w 4280" name="T20"/>
              <a:gd fmla="*/ 2669 h 4280" name="T21"/>
              <a:gd fmla="*/ 4280 w 4280" name="T22"/>
              <a:gd fmla="*/ 1563 h 4280" name="T23"/>
              <a:gd fmla="*/ 3822 w 4280" name="T24"/>
              <a:gd fmla="*/ 458 h 4280" name="T25"/>
              <a:gd fmla="*/ 2717 w 4280" name="T26"/>
              <a:gd fmla="*/ 0 h 4280" name="T27"/>
              <a:gd fmla="*/ 1611 w 4280" name="T28"/>
              <a:gd fmla="*/ 458 h 4280" name="T29"/>
              <a:gd fmla="*/ 1417 w 4280" name="T30"/>
              <a:gd fmla="*/ 2431 h 4280" name="T31"/>
              <a:gd fmla="*/ 1369 w 4280" name="T32"/>
              <a:gd fmla="*/ 2462 h 4280" name="T33"/>
              <a:gd fmla="*/ 1360 w 4280" name="T34"/>
              <a:gd fmla="*/ 2472 h 4280" name="T35"/>
              <a:gd fmla="*/ 1360 w 4280" name="T36"/>
              <a:gd fmla="*/ 2670 h 4280" name="T37"/>
              <a:gd fmla="*/ 1610 w 4280" name="T38"/>
              <a:gd fmla="*/ 2920 h 4280" name="T39"/>
              <a:gd fmla="*/ 1808 w 4280" name="T40"/>
              <a:gd fmla="*/ 2920 h 4280" name="T41"/>
              <a:gd fmla="*/ 1818 w 4280" name="T42"/>
              <a:gd fmla="*/ 2911 h 4280" name="T43"/>
              <a:gd fmla="*/ 1849 w 4280" name="T44"/>
              <a:gd fmla="*/ 2864 h 4280" name="T45"/>
              <a:gd fmla="*/ 2717 w 4280" name="T46"/>
              <a:gd fmla="*/ 3126 h 4280" name="T47"/>
              <a:gd fmla="*/ 2717 w 4280" name="T48"/>
              <a:gd fmla="*/ 291 h 4280" name="T49"/>
              <a:gd fmla="*/ 3617 w 4280" name="T50"/>
              <a:gd fmla="*/ 663 h 4280" name="T51"/>
              <a:gd fmla="*/ 3989 w 4280" name="T52"/>
              <a:gd fmla="*/ 1563 h 4280" name="T53"/>
              <a:gd fmla="*/ 3617 w 4280" name="T54"/>
              <a:gd fmla="*/ 2463 h 4280" name="T55"/>
              <a:gd fmla="*/ 2717 w 4280" name="T56"/>
              <a:gd fmla="*/ 2836 h 4280" name="T57"/>
              <a:gd fmla="*/ 1817 w 4280" name="T58"/>
              <a:gd fmla="*/ 2463 h 4280" name="T59"/>
              <a:gd fmla="*/ 1817 w 4280" name="T60"/>
              <a:gd fmla="*/ 663 h 4280" name="T61"/>
              <a:gd fmla="*/ 2717 w 4280" name="T62"/>
              <a:gd fmla="*/ 291 h 4280" name="T63"/>
              <a:gd fmla="*/ 1036 w 4280" name="T64"/>
              <a:gd fmla="*/ 2894 h 4280" name="T65"/>
              <a:gd fmla="*/ 1036 w 4280" name="T66"/>
              <a:gd fmla="*/ 3244 h 4280" name="T67"/>
              <a:gd fmla="*/ 1386 w 4280" name="T68"/>
              <a:gd fmla="*/ 3244 h 4280" name="T69"/>
              <a:gd fmla="*/ 1386 w 4280" name="T70"/>
              <a:gd fmla="*/ 2894 h 4280" name="T71"/>
              <a:gd fmla="*/ 1036 w 4280" name="T72"/>
              <a:gd fmla="*/ 2894 h 428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280" w="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rgbClr val="2A3246"/>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endParaRPr altLang="en-US" lang="zh-CN"/>
          </a:p>
        </p:txBody>
      </p:sp>
      <p:sp>
        <p:nvSpPr>
          <p:cNvPr id="26" name="文本框 25"/>
          <p:cNvSpPr txBox="1"/>
          <p:nvPr/>
        </p:nvSpPr>
        <p:spPr>
          <a:xfrm>
            <a:off x="2683045" y="3385210"/>
            <a:ext cx="1173480" cy="1188720"/>
          </a:xfrm>
          <a:prstGeom prst="rect">
            <a:avLst/>
          </a:prstGeom>
          <a:noFill/>
        </p:spPr>
        <p:txBody>
          <a:bodyPr rtlCol="0" wrap="none">
            <a:spAutoFit/>
          </a:bodyPr>
          <a:lstStyle/>
          <a:p>
            <a:r>
              <a:rPr altLang="en-US" b="1" lang="zh-CN" spc="300" sz="3600">
                <a:solidFill>
                  <a:srgbClr val="595959"/>
                </a:solidFill>
                <a:latin charset="-122" panose="020b0500000000000000" pitchFamily="34" typeface="思源黑体"/>
                <a:ea charset="-122" panose="020b0500000000000000" pitchFamily="34" typeface="思源黑体"/>
                <a:cs charset="0" panose="020b0604020202020204" pitchFamily="34" typeface="Arial"/>
              </a:rPr>
              <a:t>不足</a:t>
            </a:r>
          </a:p>
          <a:p>
            <a:r>
              <a:rPr altLang="en-US" b="1" lang="zh-CN" spc="300" sz="3600">
                <a:solidFill>
                  <a:srgbClr val="595959"/>
                </a:solidFill>
                <a:latin charset="-122" panose="020b0500000000000000" pitchFamily="34" typeface="思源黑体"/>
                <a:ea charset="-122" panose="020b0500000000000000" pitchFamily="34" typeface="思源黑体"/>
                <a:cs charset="0" panose="020b0604020202020204" pitchFamily="34" typeface="Arial"/>
              </a:rPr>
              <a:t>之处</a:t>
            </a:r>
          </a:p>
        </p:txBody>
      </p:sp>
      <p:sp>
        <p:nvSpPr>
          <p:cNvPr id="28" name="TextBox 41"/>
          <p:cNvSpPr txBox="1"/>
          <p:nvPr/>
        </p:nvSpPr>
        <p:spPr>
          <a:xfrm>
            <a:off x="6681484" y="3696162"/>
            <a:ext cx="4408047" cy="68580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这里输入简要说明文字或列举事例这里输入简要说明文字或列举事例这里输入简要说明文字或列举事例这里输这里输入简要说明文字或列举事例这里输入简要说明文字或列举事例这里输入事例这里输入。</a:t>
            </a:r>
          </a:p>
        </p:txBody>
      </p:sp>
      <p:sp>
        <p:nvSpPr>
          <p:cNvPr id="29" name="TextBox 41"/>
          <p:cNvSpPr txBox="1"/>
          <p:nvPr/>
        </p:nvSpPr>
        <p:spPr>
          <a:xfrm>
            <a:off x="6681484" y="5150550"/>
            <a:ext cx="4408047" cy="68580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这里输入简要说明文字或列举事例这里输入简要说明文字或列举事例这里输入简要说明文字或列举事例这里输这里输入简要说明文字或列举事例这里输入简要说明文字或列举事例这里输入事例这里输入。</a:t>
            </a:r>
          </a:p>
        </p:txBody>
      </p:sp>
      <p:grpSp>
        <p:nvGrpSpPr>
          <p:cNvPr id="20" name="组合 19"/>
          <p:cNvGrpSpPr/>
          <p:nvPr/>
        </p:nvGrpSpPr>
        <p:grpSpPr>
          <a:xfrm>
            <a:off x="3713117" y="483868"/>
            <a:ext cx="4765766" cy="718465"/>
            <a:chOff x="3784390" y="377466"/>
            <a:chExt cx="4765766" cy="718465"/>
          </a:xfrm>
        </p:grpSpPr>
        <p:sp>
          <p:nvSpPr>
            <p:cNvPr id="21" name="矩形 20"/>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工作不足之处</a:t>
              </a:r>
            </a:p>
          </p:txBody>
        </p:sp>
        <p:sp>
          <p:nvSpPr>
            <p:cNvPr id="24" name="文本框 23"/>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637510906"/>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ppt_x"/>
                                          </p:val>
                                        </p:tav>
                                        <p:tav tm="100000">
                                          <p:val>
                                            <p:strVal val="#ppt_x"/>
                                          </p:val>
                                        </p:tav>
                                      </p:tavLst>
                                    </p:anim>
                                    <p:anim calcmode="lin" valueType="num">
                                      <p:cBhvr additive="base">
                                        <p:cTn dur="500" fill="hold" id="8"/>
                                        <p:tgtEl>
                                          <p:spTgt spid="2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ppt_x"/>
                                          </p:val>
                                        </p:tav>
                                        <p:tav tm="100000">
                                          <p:val>
                                            <p:strVal val="#ppt_x"/>
                                          </p:val>
                                        </p:tav>
                                      </p:tavLst>
                                    </p:anim>
                                    <p:anim calcmode="lin" valueType="num">
                                      <p:cBhvr additive="base">
                                        <p:cTn dur="500" fill="hold" id="12"/>
                                        <p:tgtEl>
                                          <p:spTgt spid="23"/>
                                        </p:tgtEl>
                                        <p:attrNameLst>
                                          <p:attrName>ppt_y</p:attrName>
                                        </p:attrNameLst>
                                      </p:cBhvr>
                                      <p:tavLst>
                                        <p:tav tm="0">
                                          <p:val>
                                            <p:strVal val="1+#ppt_h/2"/>
                                          </p:val>
                                        </p:tav>
                                        <p:tav tm="100000">
                                          <p:val>
                                            <p:strVal val="#ppt_y"/>
                                          </p:val>
                                        </p:tav>
                                      </p:tavLst>
                                    </p:anim>
                                  </p:childTnLst>
                                </p:cTn>
                              </p:par>
                              <p:par>
                                <p:cTn fill="hold" id="13" nodeType="withEffect" presetClass="entr" presetID="53" presetSubtype="0">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fltVal val="0"/>
                                          </p:val>
                                        </p:tav>
                                        <p:tav tm="100000">
                                          <p:val>
                                            <p:strVal val="#ppt_w"/>
                                          </p:val>
                                        </p:tav>
                                      </p:tavLst>
                                    </p:anim>
                                    <p:anim calcmode="lin" valueType="num">
                                      <p:cBhvr>
                                        <p:cTn dur="500" fill="hold" id="16"/>
                                        <p:tgtEl>
                                          <p:spTgt spid="4"/>
                                        </p:tgtEl>
                                        <p:attrNameLst>
                                          <p:attrName>ppt_h</p:attrName>
                                        </p:attrNameLst>
                                      </p:cBhvr>
                                      <p:tavLst>
                                        <p:tav tm="0">
                                          <p:val>
                                            <p:fltVal val="0"/>
                                          </p:val>
                                        </p:tav>
                                        <p:tav tm="100000">
                                          <p:val>
                                            <p:strVal val="#ppt_h"/>
                                          </p:val>
                                        </p:tav>
                                      </p:tavLst>
                                    </p:anim>
                                    <p:animEffect filter="fade" transition="in">
                                      <p:cBhvr>
                                        <p:cTn dur="500" id="17"/>
                                        <p:tgtEl>
                                          <p:spTgt spid="4"/>
                                        </p:tgtEl>
                                      </p:cBhvr>
                                    </p:animEffect>
                                  </p:childTnLst>
                                </p:cTn>
                              </p:par>
                              <p:par>
                                <p:cTn fill="hold" id="18" nodeType="withEffect" presetClass="entr" presetID="53" presetSubtype="0">
                                  <p:stCondLst>
                                    <p:cond delay="50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par>
                                <p:cTn fill="hold" id="23" nodeType="withEffect" presetClass="entr" presetID="53" presetSubtype="0">
                                  <p:stCondLst>
                                    <p:cond delay="50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Effect filter="fade" transition="in">
                                      <p:cBhvr>
                                        <p:cTn dur="500" id="27"/>
                                        <p:tgtEl>
                                          <p:spTgt spid="5"/>
                                        </p:tgtEl>
                                      </p:cBhvr>
                                    </p:animEffect>
                                  </p:childTnLst>
                                </p:cTn>
                              </p:par>
                            </p:childTnLst>
                          </p:cTn>
                        </p:par>
                        <p:par>
                          <p:cTn fill="hold" id="28" nodeType="afterGroup">
                            <p:stCondLst>
                              <p:cond delay="1000"/>
                            </p:stCondLst>
                            <p:childTnLst>
                              <p:par>
                                <p:cTn fill="hold" grpId="0" id="29" nodeType="afterEffect" presetClass="entr" presetID="22" presetSubtype="2">
                                  <p:stCondLst>
                                    <p:cond delay="0"/>
                                  </p:stCondLst>
                                  <p:childTnLst>
                                    <p:set>
                                      <p:cBhvr>
                                        <p:cTn dur="1" fill="hold" id="30">
                                          <p:stCondLst>
                                            <p:cond delay="0"/>
                                          </p:stCondLst>
                                        </p:cTn>
                                        <p:tgtEl>
                                          <p:spTgt spid="42"/>
                                        </p:tgtEl>
                                        <p:attrNameLst>
                                          <p:attrName>style.visibility</p:attrName>
                                        </p:attrNameLst>
                                      </p:cBhvr>
                                      <p:to>
                                        <p:strVal val="visible"/>
                                      </p:to>
                                    </p:set>
                                    <p:animEffect filter="wipe(right)" transition="in">
                                      <p:cBhvr>
                                        <p:cTn dur="400" id="31"/>
                                        <p:tgtEl>
                                          <p:spTgt spid="42"/>
                                        </p:tgtEl>
                                      </p:cBhvr>
                                    </p:animEffect>
                                  </p:childTnLst>
                                </p:cTn>
                              </p:par>
                            </p:childTnLst>
                          </p:cTn>
                        </p:par>
                        <p:par>
                          <p:cTn fill="hold" id="32" nodeType="afterGroup">
                            <p:stCondLst>
                              <p:cond delay="1400"/>
                            </p:stCondLst>
                            <p:childTnLst>
                              <p:par>
                                <p:cTn fill="hold" grpId="0" id="33" nodeType="afterEffect" presetClass="entr" presetID="22" presetSubtype="2">
                                  <p:stCondLst>
                                    <p:cond delay="0"/>
                                  </p:stCondLst>
                                  <p:childTnLst>
                                    <p:set>
                                      <p:cBhvr>
                                        <p:cTn dur="1" fill="hold" id="34">
                                          <p:stCondLst>
                                            <p:cond delay="0"/>
                                          </p:stCondLst>
                                        </p:cTn>
                                        <p:tgtEl>
                                          <p:spTgt spid="28"/>
                                        </p:tgtEl>
                                        <p:attrNameLst>
                                          <p:attrName>style.visibility</p:attrName>
                                        </p:attrNameLst>
                                      </p:cBhvr>
                                      <p:to>
                                        <p:strVal val="visible"/>
                                      </p:to>
                                    </p:set>
                                    <p:animEffect filter="wipe(right)" transition="in">
                                      <p:cBhvr>
                                        <p:cTn dur="400" id="35"/>
                                        <p:tgtEl>
                                          <p:spTgt spid="28"/>
                                        </p:tgtEl>
                                      </p:cBhvr>
                                    </p:animEffect>
                                  </p:childTnLst>
                                </p:cTn>
                              </p:par>
                            </p:childTnLst>
                          </p:cTn>
                        </p:par>
                        <p:par>
                          <p:cTn fill="hold" id="36" nodeType="afterGroup">
                            <p:stCondLst>
                              <p:cond delay="1800"/>
                            </p:stCondLst>
                            <p:childTnLst>
                              <p:par>
                                <p:cTn fill="hold" grpId="0" id="37" nodeType="afterEffect" presetClass="entr" presetID="22" presetSubtype="2">
                                  <p:stCondLst>
                                    <p:cond delay="0"/>
                                  </p:stCondLst>
                                  <p:childTnLst>
                                    <p:set>
                                      <p:cBhvr>
                                        <p:cTn dur="1" fill="hold" id="38">
                                          <p:stCondLst>
                                            <p:cond delay="0"/>
                                          </p:stCondLst>
                                        </p:cTn>
                                        <p:tgtEl>
                                          <p:spTgt spid="29"/>
                                        </p:tgtEl>
                                        <p:attrNameLst>
                                          <p:attrName>style.visibility</p:attrName>
                                        </p:attrNameLst>
                                      </p:cBhvr>
                                      <p:to>
                                        <p:strVal val="visible"/>
                                      </p:to>
                                    </p:set>
                                    <p:animEffect filter="wipe(right)" transition="in">
                                      <p:cBhvr>
                                        <p:cTn dur="400" id="3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23"/>
      <p:bldP grpId="0" spid="26"/>
      <p:bldP grpId="0" spid="28"/>
      <p:bldP grpId="0" spid="2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504912" y="1916832"/>
            <a:ext cx="2736304" cy="4032448"/>
          </a:xfrm>
          <a:prstGeom prst="rect">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8" name="组合 7"/>
          <p:cNvGrpSpPr/>
          <p:nvPr/>
        </p:nvGrpSpPr>
        <p:grpSpPr>
          <a:xfrm>
            <a:off x="1792944" y="2036136"/>
            <a:ext cx="2080976" cy="781244"/>
            <a:chOff x="2364143" y="1321493"/>
            <a:chExt cx="708781" cy="781244"/>
          </a:xfrm>
        </p:grpSpPr>
        <p:sp>
          <p:nvSpPr>
            <p:cNvPr id="9" name="矩形 8"/>
            <p:cNvSpPr/>
            <p:nvPr/>
          </p:nvSpPr>
          <p:spPr>
            <a:xfrm>
              <a:off x="2440308" y="1321493"/>
              <a:ext cx="529456" cy="448056"/>
            </a:xfrm>
            <a:prstGeom prst="rect">
              <a:avLst/>
            </a:prstGeom>
          </p:spPr>
          <p:txBody>
            <a:bodyPr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管理不足之处</a:t>
              </a:r>
            </a:p>
          </p:txBody>
        </p:sp>
        <p:sp>
          <p:nvSpPr>
            <p:cNvPr id="11" name="矩形 10"/>
            <p:cNvSpPr/>
            <p:nvPr/>
          </p:nvSpPr>
          <p:spPr>
            <a:xfrm>
              <a:off x="2364143" y="1622389"/>
              <a:ext cx="708781" cy="487680"/>
            </a:xfrm>
            <a:prstGeom prst="rect">
              <a:avLst/>
            </a:prstGeom>
          </p:spPr>
          <p:txBody>
            <a:bodyPr anchor="ctr" wrap="square">
              <a:spAutoFit/>
            </a:bodyPr>
            <a:lstStyle/>
            <a:p>
              <a:pPr algn="ct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请在此输入详细文字信息和简介,请在此入详细信息和简介。</a:t>
              </a:r>
            </a:p>
          </p:txBody>
        </p:sp>
      </p:grpSp>
      <p:cxnSp>
        <p:nvCxnSpPr>
          <p:cNvPr id="12" name="直接连接符 11"/>
          <p:cNvCxnSpPr/>
          <p:nvPr/>
        </p:nvCxnSpPr>
        <p:spPr>
          <a:xfrm>
            <a:off x="1720936" y="2924944"/>
            <a:ext cx="2304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634596" y="3314126"/>
            <a:ext cx="2536627" cy="546923"/>
            <a:chOff x="1361910" y="2147925"/>
            <a:chExt cx="2536627" cy="546923"/>
          </a:xfrm>
        </p:grpSpPr>
        <p:grpSp>
          <p:nvGrpSpPr>
            <p:cNvPr id="14" name="Group 332"/>
            <p:cNvGrpSpPr>
              <a:grpSpLocks noChangeAspect="1"/>
            </p:cNvGrpSpPr>
            <p:nvPr/>
          </p:nvGrpSpPr>
          <p:grpSpPr>
            <a:xfrm>
              <a:off x="1361910" y="2154848"/>
              <a:ext cx="540000" cy="540000"/>
              <a:chOff x="4643438" y="2786064"/>
              <a:chExt cx="288476" cy="288476"/>
            </a:xfrm>
          </p:grpSpPr>
          <p:sp>
            <p:nvSpPr>
              <p:cNvPr id="16" name="Oval 59"/>
              <p:cNvSpPr/>
              <p:nvPr/>
            </p:nvSpPr>
            <p:spPr>
              <a:xfrm>
                <a:off x="4643438" y="2786064"/>
                <a:ext cx="288476" cy="288476"/>
              </a:xfrm>
              <a:prstGeom prst="ellipse">
                <a:avLst/>
              </a:prstGeom>
              <a:solidFill>
                <a:schemeClr val="bg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17"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BA8F2D"/>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15" name="TextBox 14"/>
            <p:cNvSpPr txBox="1"/>
            <p:nvPr/>
          </p:nvSpPr>
          <p:spPr>
            <a:xfrm>
              <a:off x="1956335" y="2147925"/>
              <a:ext cx="1942202" cy="487680"/>
            </a:xfrm>
            <a:prstGeom prst="rect">
              <a:avLst/>
            </a:prstGeom>
            <a:noFill/>
          </p:spPr>
          <p:txBody>
            <a:bodyPr rtlCol="0" wrap="square">
              <a:spAutoFit/>
            </a:body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a:t>
              </a:r>
            </a:p>
          </p:txBody>
        </p:sp>
      </p:grpSp>
      <p:grpSp>
        <p:nvGrpSpPr>
          <p:cNvPr id="18" name="组合 17"/>
          <p:cNvGrpSpPr/>
          <p:nvPr/>
        </p:nvGrpSpPr>
        <p:grpSpPr>
          <a:xfrm>
            <a:off x="1648929" y="4135355"/>
            <a:ext cx="2536627" cy="546923"/>
            <a:chOff x="1361910" y="2147925"/>
            <a:chExt cx="2536627" cy="546923"/>
          </a:xfrm>
        </p:grpSpPr>
        <p:grpSp>
          <p:nvGrpSpPr>
            <p:cNvPr id="19" name="Group 332"/>
            <p:cNvGrpSpPr>
              <a:grpSpLocks noChangeAspect="1"/>
            </p:cNvGrpSpPr>
            <p:nvPr/>
          </p:nvGrpSpPr>
          <p:grpSpPr>
            <a:xfrm>
              <a:off x="1361910" y="2154848"/>
              <a:ext cx="540000" cy="540000"/>
              <a:chOff x="4643438" y="2786064"/>
              <a:chExt cx="288476" cy="288476"/>
            </a:xfrm>
          </p:grpSpPr>
          <p:sp>
            <p:nvSpPr>
              <p:cNvPr id="21" name="Oval 59"/>
              <p:cNvSpPr/>
              <p:nvPr/>
            </p:nvSpPr>
            <p:spPr>
              <a:xfrm>
                <a:off x="4643438" y="2786064"/>
                <a:ext cx="288476" cy="288476"/>
              </a:xfrm>
              <a:prstGeom prst="ellipse">
                <a:avLst/>
              </a:prstGeom>
              <a:solidFill>
                <a:schemeClr val="bg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2"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BA8F2D"/>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20" name="TextBox 19"/>
            <p:cNvSpPr txBox="1"/>
            <p:nvPr/>
          </p:nvSpPr>
          <p:spPr>
            <a:xfrm>
              <a:off x="1956335" y="2147925"/>
              <a:ext cx="1942202" cy="487680"/>
            </a:xfrm>
            <a:prstGeom prst="rect">
              <a:avLst/>
            </a:prstGeom>
            <a:noFill/>
          </p:spPr>
          <p:txBody>
            <a:bodyPr rtlCol="0" wrap="square">
              <a:spAutoFit/>
            </a:body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a:t>
              </a:r>
            </a:p>
          </p:txBody>
        </p:sp>
      </p:grpSp>
      <p:grpSp>
        <p:nvGrpSpPr>
          <p:cNvPr id="23" name="组合 22"/>
          <p:cNvGrpSpPr/>
          <p:nvPr/>
        </p:nvGrpSpPr>
        <p:grpSpPr>
          <a:xfrm>
            <a:off x="1648929" y="4970310"/>
            <a:ext cx="2536627" cy="546923"/>
            <a:chOff x="1361910" y="2147925"/>
            <a:chExt cx="2536627" cy="546923"/>
          </a:xfrm>
        </p:grpSpPr>
        <p:grpSp>
          <p:nvGrpSpPr>
            <p:cNvPr id="24" name="Group 332"/>
            <p:cNvGrpSpPr>
              <a:grpSpLocks noChangeAspect="1"/>
            </p:cNvGrpSpPr>
            <p:nvPr/>
          </p:nvGrpSpPr>
          <p:grpSpPr>
            <a:xfrm>
              <a:off x="1361910" y="2154848"/>
              <a:ext cx="540000" cy="540000"/>
              <a:chOff x="4643438" y="2786064"/>
              <a:chExt cx="288476" cy="288476"/>
            </a:xfrm>
          </p:grpSpPr>
          <p:sp>
            <p:nvSpPr>
              <p:cNvPr id="26" name="Oval 59"/>
              <p:cNvSpPr/>
              <p:nvPr/>
            </p:nvSpPr>
            <p:spPr>
              <a:xfrm>
                <a:off x="4643438" y="2786064"/>
                <a:ext cx="288476" cy="288476"/>
              </a:xfrm>
              <a:prstGeom prst="ellipse">
                <a:avLst/>
              </a:prstGeom>
              <a:solidFill>
                <a:schemeClr val="bg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7"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BA8F2D"/>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25" name="TextBox 24"/>
            <p:cNvSpPr txBox="1"/>
            <p:nvPr/>
          </p:nvSpPr>
          <p:spPr>
            <a:xfrm>
              <a:off x="1956335" y="2147925"/>
              <a:ext cx="1942202" cy="487680"/>
            </a:xfrm>
            <a:prstGeom prst="rect">
              <a:avLst/>
            </a:prstGeom>
            <a:noFill/>
          </p:spPr>
          <p:txBody>
            <a:bodyPr rtlCol="0" wrap="square">
              <a:spAutoFit/>
            </a:body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a:t>
              </a:r>
            </a:p>
          </p:txBody>
        </p:sp>
      </p:grpSp>
      <p:sp>
        <p:nvSpPr>
          <p:cNvPr id="28" name="矩形 27"/>
          <p:cNvSpPr/>
          <p:nvPr/>
        </p:nvSpPr>
        <p:spPr>
          <a:xfrm>
            <a:off x="4741703" y="1916832"/>
            <a:ext cx="2736304" cy="4032448"/>
          </a:xfrm>
          <a:prstGeom prst="rect">
            <a:avLst/>
          </a:prstGeom>
          <a:noFill/>
          <a:ln w="9525">
            <a:solidFill>
              <a:srgbClr val="595959"/>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29" name="组合 28"/>
          <p:cNvGrpSpPr/>
          <p:nvPr/>
        </p:nvGrpSpPr>
        <p:grpSpPr>
          <a:xfrm>
            <a:off x="5029735" y="2036136"/>
            <a:ext cx="2080976" cy="781244"/>
            <a:chOff x="2364143" y="1321493"/>
            <a:chExt cx="708781" cy="781244"/>
          </a:xfrm>
        </p:grpSpPr>
        <p:sp>
          <p:nvSpPr>
            <p:cNvPr id="30" name="矩形 29"/>
            <p:cNvSpPr/>
            <p:nvPr/>
          </p:nvSpPr>
          <p:spPr>
            <a:xfrm>
              <a:off x="2518168" y="1321493"/>
              <a:ext cx="373734" cy="448056"/>
            </a:xfrm>
            <a:prstGeom prst="rect">
              <a:avLst/>
            </a:prstGeom>
          </p:spPr>
          <p:txBody>
            <a:bodyPr wrap="none">
              <a:spAutoFit/>
            </a:bodyPr>
            <a:lstStyle/>
            <a:p>
              <a:pPr algn="ct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管理经验</a:t>
              </a:r>
            </a:p>
          </p:txBody>
        </p:sp>
        <p:sp>
          <p:nvSpPr>
            <p:cNvPr id="31" name="矩形 30"/>
            <p:cNvSpPr/>
            <p:nvPr/>
          </p:nvSpPr>
          <p:spPr>
            <a:xfrm>
              <a:off x="2364143" y="1622389"/>
              <a:ext cx="708781" cy="487680"/>
            </a:xfrm>
            <a:prstGeom prst="rect">
              <a:avLst/>
            </a:prstGeom>
          </p:spPr>
          <p:txBody>
            <a:bodyPr anchor="ctr" wrap="square">
              <a:spAutoFit/>
            </a:bodyPr>
            <a:lstStyle/>
            <a:p>
              <a:pPr algn="ct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请在此输入详细文字信息和简介,请在此入详细信息和简介。</a:t>
              </a:r>
            </a:p>
          </p:txBody>
        </p:sp>
      </p:grpSp>
      <p:sp>
        <p:nvSpPr>
          <p:cNvPr id="32" name="矩形 31"/>
          <p:cNvSpPr/>
          <p:nvPr/>
        </p:nvSpPr>
        <p:spPr>
          <a:xfrm>
            <a:off x="4741703" y="2924944"/>
            <a:ext cx="2736304" cy="103622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33" name="组合 32"/>
          <p:cNvGrpSpPr/>
          <p:nvPr/>
        </p:nvGrpSpPr>
        <p:grpSpPr>
          <a:xfrm>
            <a:off x="4885720" y="4155637"/>
            <a:ext cx="2536627" cy="1092607"/>
            <a:chOff x="1361910" y="2147925"/>
            <a:chExt cx="2536627" cy="1092607"/>
          </a:xfrm>
        </p:grpSpPr>
        <p:grpSp>
          <p:nvGrpSpPr>
            <p:cNvPr id="34" name="Group 332"/>
            <p:cNvGrpSpPr>
              <a:grpSpLocks noChangeAspect="1"/>
            </p:cNvGrpSpPr>
            <p:nvPr/>
          </p:nvGrpSpPr>
          <p:grpSpPr>
            <a:xfrm>
              <a:off x="1361910" y="2154848"/>
              <a:ext cx="540000" cy="540000"/>
              <a:chOff x="4643438" y="2786064"/>
              <a:chExt cx="288476" cy="288476"/>
            </a:xfrm>
          </p:grpSpPr>
          <p:sp>
            <p:nvSpPr>
              <p:cNvPr id="36" name="Oval 59"/>
              <p:cNvSpPr/>
              <p:nvPr/>
            </p:nvSpPr>
            <p:spPr>
              <a:xfrm>
                <a:off x="4643438" y="2786064"/>
                <a:ext cx="288476" cy="288476"/>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37"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35" name="TextBox 34"/>
            <p:cNvSpPr txBox="1"/>
            <p:nvPr/>
          </p:nvSpPr>
          <p:spPr>
            <a:xfrm>
              <a:off x="1956336" y="2147925"/>
              <a:ext cx="1942202" cy="88392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右键点击图片选择设置图片格式可直接替换图片。右键点击图片选择设置图片格式可直接替换图片。</a:t>
              </a:r>
            </a:p>
          </p:txBody>
        </p:sp>
      </p:grpSp>
      <p:sp>
        <p:nvSpPr>
          <p:cNvPr id="38" name="矩形 37"/>
          <p:cNvSpPr/>
          <p:nvPr/>
        </p:nvSpPr>
        <p:spPr>
          <a:xfrm>
            <a:off x="4941381" y="5164518"/>
            <a:ext cx="2392611" cy="391515"/>
          </a:xfrm>
          <a:prstGeom prst="rect">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39" name="TextBox 38"/>
          <p:cNvSpPr txBox="1"/>
          <p:nvPr/>
        </p:nvSpPr>
        <p:spPr>
          <a:xfrm>
            <a:off x="5330293" y="5136808"/>
            <a:ext cx="1554480" cy="448056"/>
          </a:xfrm>
          <a:prstGeom prst="rect">
            <a:avLst/>
          </a:prstGeom>
          <a:no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认识不足之处</a:t>
            </a:r>
          </a:p>
        </p:txBody>
      </p:sp>
      <p:sp>
        <p:nvSpPr>
          <p:cNvPr id="40" name="矩形 39"/>
          <p:cNvSpPr/>
          <p:nvPr/>
        </p:nvSpPr>
        <p:spPr>
          <a:xfrm>
            <a:off x="4741703" y="2924945"/>
            <a:ext cx="2736304" cy="4571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1" name="矩形 40"/>
          <p:cNvSpPr/>
          <p:nvPr/>
        </p:nvSpPr>
        <p:spPr>
          <a:xfrm>
            <a:off x="7998839" y="1916832"/>
            <a:ext cx="2736304" cy="4032448"/>
          </a:xfrm>
          <a:prstGeom prst="rect">
            <a:avLst/>
          </a:prstGeom>
          <a:noFill/>
          <a:ln w="9525">
            <a:solidFill>
              <a:srgbClr val="595959"/>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42" name="组合 41"/>
          <p:cNvGrpSpPr/>
          <p:nvPr/>
        </p:nvGrpSpPr>
        <p:grpSpPr>
          <a:xfrm>
            <a:off x="8286871" y="2036136"/>
            <a:ext cx="2080976" cy="781244"/>
            <a:chOff x="2364143" y="1321493"/>
            <a:chExt cx="708781" cy="781244"/>
          </a:xfrm>
        </p:grpSpPr>
        <p:sp>
          <p:nvSpPr>
            <p:cNvPr id="43" name="矩形 42"/>
            <p:cNvSpPr/>
            <p:nvPr/>
          </p:nvSpPr>
          <p:spPr>
            <a:xfrm>
              <a:off x="2518169" y="1321493"/>
              <a:ext cx="373734" cy="448056"/>
            </a:xfrm>
            <a:prstGeom prst="rect">
              <a:avLst/>
            </a:prstGeom>
          </p:spPr>
          <p:txBody>
            <a:bodyPr wrap="none">
              <a:spAutoFit/>
            </a:bodyPr>
            <a:lstStyle/>
            <a:p>
              <a:pPr algn="ct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团队经验</a:t>
              </a:r>
            </a:p>
          </p:txBody>
        </p:sp>
        <p:sp>
          <p:nvSpPr>
            <p:cNvPr id="44" name="矩形 43"/>
            <p:cNvSpPr/>
            <p:nvPr/>
          </p:nvSpPr>
          <p:spPr>
            <a:xfrm>
              <a:off x="2364143" y="1622389"/>
              <a:ext cx="708781" cy="487680"/>
            </a:xfrm>
            <a:prstGeom prst="rect">
              <a:avLst/>
            </a:prstGeom>
          </p:spPr>
          <p:txBody>
            <a:bodyPr anchor="ctr" wrap="square">
              <a:spAutoFit/>
            </a:bodyPr>
            <a:lstStyle/>
            <a:p>
              <a:pPr algn="ct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请在此输入详细文字信息和简介,请在此入详细信息和简介。</a:t>
              </a:r>
            </a:p>
          </p:txBody>
        </p:sp>
      </p:grpSp>
      <p:sp>
        <p:nvSpPr>
          <p:cNvPr id="45" name="矩形 44"/>
          <p:cNvSpPr/>
          <p:nvPr/>
        </p:nvSpPr>
        <p:spPr>
          <a:xfrm>
            <a:off x="7998839" y="2924944"/>
            <a:ext cx="2736304" cy="103622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46" name="组合 45"/>
          <p:cNvGrpSpPr/>
          <p:nvPr/>
        </p:nvGrpSpPr>
        <p:grpSpPr>
          <a:xfrm>
            <a:off x="8142856" y="4155637"/>
            <a:ext cx="2536627" cy="1092607"/>
            <a:chOff x="1361910" y="2147925"/>
            <a:chExt cx="2536627" cy="1092607"/>
          </a:xfrm>
        </p:grpSpPr>
        <p:grpSp>
          <p:nvGrpSpPr>
            <p:cNvPr id="47" name="Group 332"/>
            <p:cNvGrpSpPr>
              <a:grpSpLocks noChangeAspect="1"/>
            </p:cNvGrpSpPr>
            <p:nvPr/>
          </p:nvGrpSpPr>
          <p:grpSpPr>
            <a:xfrm>
              <a:off x="1361910" y="2154848"/>
              <a:ext cx="540000" cy="540000"/>
              <a:chOff x="4643438" y="2786064"/>
              <a:chExt cx="288476" cy="288476"/>
            </a:xfrm>
          </p:grpSpPr>
          <p:sp>
            <p:nvSpPr>
              <p:cNvPr id="49" name="Oval 59"/>
              <p:cNvSpPr/>
              <p:nvPr/>
            </p:nvSpPr>
            <p:spPr>
              <a:xfrm>
                <a:off x="4643438" y="2786064"/>
                <a:ext cx="288476" cy="288476"/>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50"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48" name="TextBox 47"/>
            <p:cNvSpPr txBox="1"/>
            <p:nvPr/>
          </p:nvSpPr>
          <p:spPr>
            <a:xfrm>
              <a:off x="1956334" y="2147925"/>
              <a:ext cx="1942202" cy="88392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右键点击图片选择设置图片格式可直接替换图片。右键点击图片选择设置图片格式可直接替换图片。</a:t>
              </a:r>
            </a:p>
          </p:txBody>
        </p:sp>
      </p:grpSp>
      <p:sp>
        <p:nvSpPr>
          <p:cNvPr id="51" name="矩形 50"/>
          <p:cNvSpPr/>
          <p:nvPr/>
        </p:nvSpPr>
        <p:spPr>
          <a:xfrm>
            <a:off x="8198517" y="5164518"/>
            <a:ext cx="2392611" cy="391515"/>
          </a:xfrm>
          <a:prstGeom prst="rect">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52" name="TextBox 51"/>
          <p:cNvSpPr txBox="1"/>
          <p:nvPr/>
        </p:nvSpPr>
        <p:spPr>
          <a:xfrm>
            <a:off x="8587429" y="5136808"/>
            <a:ext cx="1554480" cy="448056"/>
          </a:xfrm>
          <a:prstGeom prst="rect">
            <a:avLst/>
          </a:prstGeom>
          <a:no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经验管理不足</a:t>
            </a:r>
          </a:p>
        </p:txBody>
      </p:sp>
      <p:sp>
        <p:nvSpPr>
          <p:cNvPr id="53" name="矩形 52"/>
          <p:cNvSpPr/>
          <p:nvPr/>
        </p:nvSpPr>
        <p:spPr>
          <a:xfrm>
            <a:off x="7998839" y="2924945"/>
            <a:ext cx="2736304" cy="4571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58" name="文本框 57">
            <a:extLst>
              <a:ext uri="{FF2B5EF4-FFF2-40B4-BE49-F238E27FC236}">
                <a16:creationId xmlns:a16="http://schemas.microsoft.com/office/drawing/2014/main" id="{C9FE3F12-EF2B-4C2B-8DA1-3D9B6D947A7C}"/>
              </a:ext>
            </a:extLst>
          </p:cNvPr>
          <p:cNvSpPr txBox="1"/>
          <p:nvPr/>
        </p:nvSpPr>
        <p:spPr>
          <a:xfrm>
            <a:off x="1221277" y="165529"/>
            <a:ext cx="182880" cy="646176"/>
          </a:xfrm>
          <a:prstGeom prst="rect">
            <a:avLst/>
          </a:prstGeom>
          <a:noFill/>
        </p:spPr>
        <p:txBody>
          <a:bodyPr rtlCol="0" wrap="none">
            <a:spAutoFit/>
          </a:bodyPr>
          <a:lstStyle/>
          <a:p>
            <a:pPr fontAlgn="auto">
              <a:lnSpc>
                <a:spcPct val="130000"/>
              </a:lnSpc>
              <a:defRPr/>
            </a:pPr>
            <a:endParaRPr altLang="en-US" b="1" lang="zh-CN" sz="2800">
              <a:solidFill>
                <a:srgbClr val="554B4F"/>
              </a:solidFill>
              <a:latin charset="-122" panose="020b0500000000000000" pitchFamily="34" typeface="思源黑体"/>
              <a:ea charset="-122" panose="020b0500000000000000" pitchFamily="34" typeface="思源黑体"/>
              <a:cs typeface="+mn-ea"/>
              <a:sym typeface="+mn-lt"/>
            </a:endParaRPr>
          </a:p>
        </p:txBody>
      </p:sp>
      <p:grpSp>
        <p:nvGrpSpPr>
          <p:cNvPr id="54" name="组合 53"/>
          <p:cNvGrpSpPr/>
          <p:nvPr/>
        </p:nvGrpSpPr>
        <p:grpSpPr>
          <a:xfrm>
            <a:off x="3713117" y="483868"/>
            <a:ext cx="4765766" cy="718465"/>
            <a:chOff x="3784390" y="377466"/>
            <a:chExt cx="4765766" cy="718465"/>
          </a:xfrm>
        </p:grpSpPr>
        <p:sp>
          <p:nvSpPr>
            <p:cNvPr id="55" name="矩形 54"/>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管理不足之处</a:t>
              </a:r>
            </a:p>
          </p:txBody>
        </p:sp>
        <p:sp>
          <p:nvSpPr>
            <p:cNvPr id="56" name="文本框 55"/>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466887065"/>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2" presetSubtype="2">
                                  <p:stCondLst>
                                    <p:cond delay="75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1+#ppt_w/2"/>
                                          </p:val>
                                        </p:tav>
                                        <p:tav tm="100000">
                                          <p:val>
                                            <p:strVal val="#ppt_x"/>
                                          </p:val>
                                        </p:tav>
                                      </p:tavLst>
                                    </p:anim>
                                    <p:anim calcmode="lin" valueType="num">
                                      <p:cBhvr additive="base">
                                        <p:cTn dur="500" fill="hold" id="13"/>
                                        <p:tgtEl>
                                          <p:spTgt spid="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250"/>
                            </p:stCondLst>
                            <p:childTnLst>
                              <p:par>
                                <p:cTn fill="hold" id="15" nodeType="afterEffect" presetClass="entr" presetID="16" presetSubtype="21">
                                  <p:stCondLst>
                                    <p:cond delay="0"/>
                                  </p:stCondLst>
                                  <p:childTnLst>
                                    <p:set>
                                      <p:cBhvr>
                                        <p:cTn dur="1" fill="hold" id="16">
                                          <p:stCondLst>
                                            <p:cond delay="0"/>
                                          </p:stCondLst>
                                        </p:cTn>
                                        <p:tgtEl>
                                          <p:spTgt spid="12"/>
                                        </p:tgtEl>
                                        <p:attrNameLst>
                                          <p:attrName>style.visibility</p:attrName>
                                        </p:attrNameLst>
                                      </p:cBhvr>
                                      <p:to>
                                        <p:strVal val="visible"/>
                                      </p:to>
                                    </p:set>
                                    <p:animEffect filter="barn(inVertical)" transition="in">
                                      <p:cBhvr>
                                        <p:cTn dur="500" id="17"/>
                                        <p:tgtEl>
                                          <p:spTgt spid="12"/>
                                        </p:tgtEl>
                                      </p:cBhvr>
                                    </p:animEffect>
                                  </p:childTnLst>
                                </p:cTn>
                              </p:par>
                              <p:par>
                                <p:cTn fill="hold" id="18" nodeType="withEffect" presetClass="entr" presetID="42" presetSubtype="0">
                                  <p:stCondLst>
                                    <p:cond delay="500"/>
                                  </p:stCondLst>
                                  <p:childTnLst>
                                    <p:set>
                                      <p:cBhvr>
                                        <p:cTn dur="1" fill="hold" id="19">
                                          <p:stCondLst>
                                            <p:cond delay="0"/>
                                          </p:stCondLst>
                                        </p:cTn>
                                        <p:tgtEl>
                                          <p:spTgt spid="13"/>
                                        </p:tgtEl>
                                        <p:attrNameLst>
                                          <p:attrName>style.visibility</p:attrName>
                                        </p:attrNameLst>
                                      </p:cBhvr>
                                      <p:to>
                                        <p:strVal val="visible"/>
                                      </p:to>
                                    </p:set>
                                    <p:animEffect filter="fade" transition="in">
                                      <p:cBhvr>
                                        <p:cTn dur="1000" id="20"/>
                                        <p:tgtEl>
                                          <p:spTgt spid="13"/>
                                        </p:tgtEl>
                                      </p:cBhvr>
                                    </p:animEffect>
                                    <p:anim calcmode="lin" valueType="num">
                                      <p:cBhvr>
                                        <p:cTn dur="1000" fill="hold" id="21"/>
                                        <p:tgtEl>
                                          <p:spTgt spid="13"/>
                                        </p:tgtEl>
                                        <p:attrNameLst>
                                          <p:attrName>ppt_x</p:attrName>
                                        </p:attrNameLst>
                                      </p:cBhvr>
                                      <p:tavLst>
                                        <p:tav tm="0">
                                          <p:val>
                                            <p:strVal val="#ppt_x"/>
                                          </p:val>
                                        </p:tav>
                                        <p:tav tm="100000">
                                          <p:val>
                                            <p:strVal val="#ppt_x"/>
                                          </p:val>
                                        </p:tav>
                                      </p:tavLst>
                                    </p:anim>
                                    <p:anim calcmode="lin" valueType="num">
                                      <p:cBhvr>
                                        <p:cTn dur="1000" fill="hold" id="22"/>
                                        <p:tgtEl>
                                          <p:spTgt spid="13"/>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500"/>
                                  </p:stCondLst>
                                  <p:childTnLst>
                                    <p:set>
                                      <p:cBhvr>
                                        <p:cTn dur="1" fill="hold" id="24">
                                          <p:stCondLst>
                                            <p:cond delay="0"/>
                                          </p:stCondLst>
                                        </p:cTn>
                                        <p:tgtEl>
                                          <p:spTgt spid="18"/>
                                        </p:tgtEl>
                                        <p:attrNameLst>
                                          <p:attrName>style.visibility</p:attrName>
                                        </p:attrNameLst>
                                      </p:cBhvr>
                                      <p:to>
                                        <p:strVal val="visible"/>
                                      </p:to>
                                    </p:set>
                                    <p:animEffect filter="fade" transition="in">
                                      <p:cBhvr>
                                        <p:cTn dur="1000" id="25"/>
                                        <p:tgtEl>
                                          <p:spTgt spid="18"/>
                                        </p:tgtEl>
                                      </p:cBhvr>
                                    </p:animEffect>
                                    <p:anim calcmode="lin" valueType="num">
                                      <p:cBhvr>
                                        <p:cTn dur="1000" fill="hold" id="26"/>
                                        <p:tgtEl>
                                          <p:spTgt spid="18"/>
                                        </p:tgtEl>
                                        <p:attrNameLst>
                                          <p:attrName>ppt_x</p:attrName>
                                        </p:attrNameLst>
                                      </p:cBhvr>
                                      <p:tavLst>
                                        <p:tav tm="0">
                                          <p:val>
                                            <p:strVal val="#ppt_x"/>
                                          </p:val>
                                        </p:tav>
                                        <p:tav tm="100000">
                                          <p:val>
                                            <p:strVal val="#ppt_x"/>
                                          </p:val>
                                        </p:tav>
                                      </p:tavLst>
                                    </p:anim>
                                    <p:anim calcmode="lin" valueType="num">
                                      <p:cBhvr>
                                        <p:cTn dur="1000" fill="hold" id="27"/>
                                        <p:tgtEl>
                                          <p:spTgt spid="18"/>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500"/>
                                  </p:stCondLst>
                                  <p:childTnLst>
                                    <p:set>
                                      <p:cBhvr>
                                        <p:cTn dur="1" fill="hold" id="29">
                                          <p:stCondLst>
                                            <p:cond delay="0"/>
                                          </p:stCondLst>
                                        </p:cTn>
                                        <p:tgtEl>
                                          <p:spTgt spid="23"/>
                                        </p:tgtEl>
                                        <p:attrNameLst>
                                          <p:attrName>style.visibility</p:attrName>
                                        </p:attrNameLst>
                                      </p:cBhvr>
                                      <p:to>
                                        <p:strVal val="visible"/>
                                      </p:to>
                                    </p:set>
                                    <p:animEffect filter="fade" transition="in">
                                      <p:cBhvr>
                                        <p:cTn dur="1000" id="30"/>
                                        <p:tgtEl>
                                          <p:spTgt spid="23"/>
                                        </p:tgtEl>
                                      </p:cBhvr>
                                    </p:animEffect>
                                    <p:anim calcmode="lin" valueType="num">
                                      <p:cBhvr>
                                        <p:cTn dur="1000" fill="hold" id="31"/>
                                        <p:tgtEl>
                                          <p:spTgt spid="23"/>
                                        </p:tgtEl>
                                        <p:attrNameLst>
                                          <p:attrName>ppt_x</p:attrName>
                                        </p:attrNameLst>
                                      </p:cBhvr>
                                      <p:tavLst>
                                        <p:tav tm="0">
                                          <p:val>
                                            <p:strVal val="#ppt_x"/>
                                          </p:val>
                                        </p:tav>
                                        <p:tav tm="100000">
                                          <p:val>
                                            <p:strVal val="#ppt_x"/>
                                          </p:val>
                                        </p:tav>
                                      </p:tavLst>
                                    </p:anim>
                                    <p:anim calcmode="lin" valueType="num">
                                      <p:cBhvr>
                                        <p:cTn dur="1000" fill="hold" id="32"/>
                                        <p:tgtEl>
                                          <p:spTgt spid="2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750"/>
                            </p:stCondLst>
                            <p:childTnLst>
                              <p:par>
                                <p:cTn fill="hold" grpId="0" id="34" nodeType="afterEffect" presetClass="entr" presetID="42" presetSubtype="0">
                                  <p:stCondLst>
                                    <p:cond delay="0"/>
                                  </p:stCondLst>
                                  <p:childTnLst>
                                    <p:set>
                                      <p:cBhvr>
                                        <p:cTn dur="1" fill="hold" id="35">
                                          <p:stCondLst>
                                            <p:cond delay="0"/>
                                          </p:stCondLst>
                                        </p:cTn>
                                        <p:tgtEl>
                                          <p:spTgt spid="28"/>
                                        </p:tgtEl>
                                        <p:attrNameLst>
                                          <p:attrName>style.visibility</p:attrName>
                                        </p:attrNameLst>
                                      </p:cBhvr>
                                      <p:to>
                                        <p:strVal val="visible"/>
                                      </p:to>
                                    </p:set>
                                    <p:animEffect filter="fade" transition="in">
                                      <p:cBhvr>
                                        <p:cTn dur="1000" id="36"/>
                                        <p:tgtEl>
                                          <p:spTgt spid="28"/>
                                        </p:tgtEl>
                                      </p:cBhvr>
                                    </p:animEffect>
                                    <p:anim calcmode="lin" valueType="num">
                                      <p:cBhvr>
                                        <p:cTn dur="1000" fill="hold" id="37"/>
                                        <p:tgtEl>
                                          <p:spTgt spid="28"/>
                                        </p:tgtEl>
                                        <p:attrNameLst>
                                          <p:attrName>ppt_x</p:attrName>
                                        </p:attrNameLst>
                                      </p:cBhvr>
                                      <p:tavLst>
                                        <p:tav tm="0">
                                          <p:val>
                                            <p:strVal val="#ppt_x"/>
                                          </p:val>
                                        </p:tav>
                                        <p:tav tm="100000">
                                          <p:val>
                                            <p:strVal val="#ppt_x"/>
                                          </p:val>
                                        </p:tav>
                                      </p:tavLst>
                                    </p:anim>
                                    <p:anim calcmode="lin" valueType="num">
                                      <p:cBhvr>
                                        <p:cTn dur="1000" fill="hold" id="38"/>
                                        <p:tgtEl>
                                          <p:spTgt spid="28"/>
                                        </p:tgtEl>
                                        <p:attrNameLst>
                                          <p:attrName>ppt_y</p:attrName>
                                        </p:attrNameLst>
                                      </p:cBhvr>
                                      <p:tavLst>
                                        <p:tav tm="0">
                                          <p:val>
                                            <p:strVal val="#ppt_y+.1"/>
                                          </p:val>
                                        </p:tav>
                                        <p:tav tm="100000">
                                          <p:val>
                                            <p:strVal val="#ppt_y"/>
                                          </p:val>
                                        </p:tav>
                                      </p:tavLst>
                                    </p:anim>
                                  </p:childTnLst>
                                </p:cTn>
                              </p:par>
                              <p:par>
                                <p:cTn fill="hold" id="39" nodeType="withEffect" presetClass="entr" presetID="2" presetSubtype="2">
                                  <p:stCondLst>
                                    <p:cond delay="750"/>
                                  </p:stCondLst>
                                  <p:childTnLst>
                                    <p:set>
                                      <p:cBhvr>
                                        <p:cTn dur="1" fill="hold" id="40">
                                          <p:stCondLst>
                                            <p:cond delay="0"/>
                                          </p:stCondLst>
                                        </p:cTn>
                                        <p:tgtEl>
                                          <p:spTgt spid="29"/>
                                        </p:tgtEl>
                                        <p:attrNameLst>
                                          <p:attrName>style.visibility</p:attrName>
                                        </p:attrNameLst>
                                      </p:cBhvr>
                                      <p:to>
                                        <p:strVal val="visible"/>
                                      </p:to>
                                    </p:set>
                                    <p:anim calcmode="lin" valueType="num">
                                      <p:cBhvr additive="base">
                                        <p:cTn dur="500" fill="hold" id="41"/>
                                        <p:tgtEl>
                                          <p:spTgt spid="29"/>
                                        </p:tgtEl>
                                        <p:attrNameLst>
                                          <p:attrName>ppt_x</p:attrName>
                                        </p:attrNameLst>
                                      </p:cBhvr>
                                      <p:tavLst>
                                        <p:tav tm="0">
                                          <p:val>
                                            <p:strVal val="1+#ppt_w/2"/>
                                          </p:val>
                                        </p:tav>
                                        <p:tav tm="100000">
                                          <p:val>
                                            <p:strVal val="#ppt_x"/>
                                          </p:val>
                                        </p:tav>
                                      </p:tavLst>
                                    </p:anim>
                                    <p:anim calcmode="lin" valueType="num">
                                      <p:cBhvr additive="base">
                                        <p:cTn dur="500" fill="hold" id="42"/>
                                        <p:tgtEl>
                                          <p:spTgt spid="29"/>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16" presetSubtype="21">
                                  <p:stCondLst>
                                    <p:cond delay="0"/>
                                  </p:stCondLst>
                                  <p:childTnLst>
                                    <p:set>
                                      <p:cBhvr>
                                        <p:cTn dur="1" fill="hold" id="45">
                                          <p:stCondLst>
                                            <p:cond delay="0"/>
                                          </p:stCondLst>
                                        </p:cTn>
                                        <p:tgtEl>
                                          <p:spTgt spid="40"/>
                                        </p:tgtEl>
                                        <p:attrNameLst>
                                          <p:attrName>style.visibility</p:attrName>
                                        </p:attrNameLst>
                                      </p:cBhvr>
                                      <p:to>
                                        <p:strVal val="visible"/>
                                      </p:to>
                                    </p:set>
                                    <p:animEffect filter="barn(inVertical)" transition="in">
                                      <p:cBhvr>
                                        <p:cTn dur="500" id="46"/>
                                        <p:tgtEl>
                                          <p:spTgt spid="40"/>
                                        </p:tgtEl>
                                      </p:cBhvr>
                                    </p:animEffect>
                                  </p:childTnLst>
                                </p:cTn>
                              </p:par>
                            </p:childTnLst>
                          </p:cTn>
                        </p:par>
                        <p:par>
                          <p:cTn fill="hold" id="47" nodeType="afterGroup">
                            <p:stCondLst>
                              <p:cond delay="4500"/>
                            </p:stCondLst>
                            <p:childTnLst>
                              <p:par>
                                <p:cTn fill="hold" grpId="0" id="48" nodeType="afterEffect" presetClass="entr" presetID="10" presetSubtype="0">
                                  <p:stCondLst>
                                    <p:cond delay="0"/>
                                  </p:stCondLst>
                                  <p:childTnLst>
                                    <p:set>
                                      <p:cBhvr>
                                        <p:cTn dur="1" fill="hold" id="49">
                                          <p:stCondLst>
                                            <p:cond delay="0"/>
                                          </p:stCondLst>
                                        </p:cTn>
                                        <p:tgtEl>
                                          <p:spTgt spid="32"/>
                                        </p:tgtEl>
                                        <p:attrNameLst>
                                          <p:attrName>style.visibility</p:attrName>
                                        </p:attrNameLst>
                                      </p:cBhvr>
                                      <p:to>
                                        <p:strVal val="visible"/>
                                      </p:to>
                                    </p:set>
                                    <p:animEffect filter="fade" transition="in">
                                      <p:cBhvr>
                                        <p:cTn dur="500" id="50"/>
                                        <p:tgtEl>
                                          <p:spTgt spid="32"/>
                                        </p:tgtEl>
                                      </p:cBhvr>
                                    </p:animEffect>
                                  </p:childTnLst>
                                </p:cTn>
                              </p:par>
                              <p:par>
                                <p:cTn fill="hold" id="51" nodeType="withEffect" presetClass="entr" presetID="42" presetSubtype="0">
                                  <p:stCondLst>
                                    <p:cond delay="500"/>
                                  </p:stCondLst>
                                  <p:childTnLst>
                                    <p:set>
                                      <p:cBhvr>
                                        <p:cTn dur="1" fill="hold" id="52">
                                          <p:stCondLst>
                                            <p:cond delay="0"/>
                                          </p:stCondLst>
                                        </p:cTn>
                                        <p:tgtEl>
                                          <p:spTgt spid="33"/>
                                        </p:tgtEl>
                                        <p:attrNameLst>
                                          <p:attrName>style.visibility</p:attrName>
                                        </p:attrNameLst>
                                      </p:cBhvr>
                                      <p:to>
                                        <p:strVal val="visible"/>
                                      </p:to>
                                    </p:set>
                                    <p:animEffect filter="fade" transition="in">
                                      <p:cBhvr>
                                        <p:cTn dur="1000" id="53"/>
                                        <p:tgtEl>
                                          <p:spTgt spid="33"/>
                                        </p:tgtEl>
                                      </p:cBhvr>
                                    </p:animEffect>
                                    <p:anim calcmode="lin" valueType="num">
                                      <p:cBhvr>
                                        <p:cTn dur="1000" fill="hold" id="54"/>
                                        <p:tgtEl>
                                          <p:spTgt spid="33"/>
                                        </p:tgtEl>
                                        <p:attrNameLst>
                                          <p:attrName>ppt_x</p:attrName>
                                        </p:attrNameLst>
                                      </p:cBhvr>
                                      <p:tavLst>
                                        <p:tav tm="0">
                                          <p:val>
                                            <p:strVal val="#ppt_x"/>
                                          </p:val>
                                        </p:tav>
                                        <p:tav tm="100000">
                                          <p:val>
                                            <p:strVal val="#ppt_x"/>
                                          </p:val>
                                        </p:tav>
                                      </p:tavLst>
                                    </p:anim>
                                    <p:anim calcmode="lin" valueType="num">
                                      <p:cBhvr>
                                        <p:cTn dur="1000" fill="hold" id="55"/>
                                        <p:tgtEl>
                                          <p:spTgt spid="3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6000"/>
                            </p:stCondLst>
                            <p:childTnLst>
                              <p:par>
                                <p:cTn fill="hold" grpId="0" id="57" nodeType="afterEffect" presetClass="entr" presetID="16" presetSubtype="21">
                                  <p:stCondLst>
                                    <p:cond delay="0"/>
                                  </p:stCondLst>
                                  <p:childTnLst>
                                    <p:set>
                                      <p:cBhvr>
                                        <p:cTn dur="1" fill="hold" id="58">
                                          <p:stCondLst>
                                            <p:cond delay="0"/>
                                          </p:stCondLst>
                                        </p:cTn>
                                        <p:tgtEl>
                                          <p:spTgt spid="38"/>
                                        </p:tgtEl>
                                        <p:attrNameLst>
                                          <p:attrName>style.visibility</p:attrName>
                                        </p:attrNameLst>
                                      </p:cBhvr>
                                      <p:to>
                                        <p:strVal val="visible"/>
                                      </p:to>
                                    </p:set>
                                    <p:animEffect filter="barn(inVertical)" transition="in">
                                      <p:cBhvr>
                                        <p:cTn dur="500" id="59"/>
                                        <p:tgtEl>
                                          <p:spTgt spid="38"/>
                                        </p:tgtEl>
                                      </p:cBhvr>
                                    </p:animEffect>
                                  </p:childTnLst>
                                </p:cTn>
                              </p:par>
                            </p:childTnLst>
                          </p:cTn>
                        </p:par>
                        <p:par>
                          <p:cTn fill="hold" id="60" nodeType="afterGroup">
                            <p:stCondLst>
                              <p:cond delay="6500"/>
                            </p:stCondLst>
                            <p:childTnLst>
                              <p:par>
                                <p:cTn fill="hold" grpId="0" id="61" nodeType="afterEffect" presetClass="entr" presetID="10" presetSubtype="0">
                                  <p:stCondLst>
                                    <p:cond delay="0"/>
                                  </p:stCondLst>
                                  <p:childTnLst>
                                    <p:set>
                                      <p:cBhvr>
                                        <p:cTn dur="1" fill="hold" id="62">
                                          <p:stCondLst>
                                            <p:cond delay="0"/>
                                          </p:stCondLst>
                                        </p:cTn>
                                        <p:tgtEl>
                                          <p:spTgt spid="39"/>
                                        </p:tgtEl>
                                        <p:attrNameLst>
                                          <p:attrName>style.visibility</p:attrName>
                                        </p:attrNameLst>
                                      </p:cBhvr>
                                      <p:to>
                                        <p:strVal val="visible"/>
                                      </p:to>
                                    </p:set>
                                    <p:animEffect filter="fade" transition="in">
                                      <p:cBhvr>
                                        <p:cTn dur="500" id="63"/>
                                        <p:tgtEl>
                                          <p:spTgt spid="39"/>
                                        </p:tgtEl>
                                      </p:cBhvr>
                                    </p:animEffect>
                                  </p:childTnLst>
                                </p:cTn>
                              </p:par>
                            </p:childTnLst>
                          </p:cTn>
                        </p:par>
                        <p:par>
                          <p:cTn fill="hold" id="64" nodeType="afterGroup">
                            <p:stCondLst>
                              <p:cond delay="7000"/>
                            </p:stCondLst>
                            <p:childTnLst>
                              <p:par>
                                <p:cTn fill="hold" grpId="0" id="65" nodeType="afterEffect" presetClass="entr" presetID="42" presetSubtype="0">
                                  <p:stCondLst>
                                    <p:cond delay="0"/>
                                  </p:stCondLst>
                                  <p:childTnLst>
                                    <p:set>
                                      <p:cBhvr>
                                        <p:cTn dur="1" fill="hold" id="66">
                                          <p:stCondLst>
                                            <p:cond delay="0"/>
                                          </p:stCondLst>
                                        </p:cTn>
                                        <p:tgtEl>
                                          <p:spTgt spid="41"/>
                                        </p:tgtEl>
                                        <p:attrNameLst>
                                          <p:attrName>style.visibility</p:attrName>
                                        </p:attrNameLst>
                                      </p:cBhvr>
                                      <p:to>
                                        <p:strVal val="visible"/>
                                      </p:to>
                                    </p:set>
                                    <p:animEffect filter="fade" transition="in">
                                      <p:cBhvr>
                                        <p:cTn dur="1000" id="67"/>
                                        <p:tgtEl>
                                          <p:spTgt spid="41"/>
                                        </p:tgtEl>
                                      </p:cBhvr>
                                    </p:animEffect>
                                    <p:anim calcmode="lin" valueType="num">
                                      <p:cBhvr>
                                        <p:cTn dur="1000" fill="hold" id="68"/>
                                        <p:tgtEl>
                                          <p:spTgt spid="41"/>
                                        </p:tgtEl>
                                        <p:attrNameLst>
                                          <p:attrName>ppt_x</p:attrName>
                                        </p:attrNameLst>
                                      </p:cBhvr>
                                      <p:tavLst>
                                        <p:tav tm="0">
                                          <p:val>
                                            <p:strVal val="#ppt_x"/>
                                          </p:val>
                                        </p:tav>
                                        <p:tav tm="100000">
                                          <p:val>
                                            <p:strVal val="#ppt_x"/>
                                          </p:val>
                                        </p:tav>
                                      </p:tavLst>
                                    </p:anim>
                                    <p:anim calcmode="lin" valueType="num">
                                      <p:cBhvr>
                                        <p:cTn dur="1000" fill="hold" id="69"/>
                                        <p:tgtEl>
                                          <p:spTgt spid="41"/>
                                        </p:tgtEl>
                                        <p:attrNameLst>
                                          <p:attrName>ppt_y</p:attrName>
                                        </p:attrNameLst>
                                      </p:cBhvr>
                                      <p:tavLst>
                                        <p:tav tm="0">
                                          <p:val>
                                            <p:strVal val="#ppt_y+.1"/>
                                          </p:val>
                                        </p:tav>
                                        <p:tav tm="100000">
                                          <p:val>
                                            <p:strVal val="#ppt_y"/>
                                          </p:val>
                                        </p:tav>
                                      </p:tavLst>
                                    </p:anim>
                                  </p:childTnLst>
                                </p:cTn>
                              </p:par>
                              <p:par>
                                <p:cTn fill="hold" id="70" nodeType="withEffect" presetClass="entr" presetID="2" presetSubtype="2">
                                  <p:stCondLst>
                                    <p:cond delay="750"/>
                                  </p:stCondLst>
                                  <p:childTnLst>
                                    <p:set>
                                      <p:cBhvr>
                                        <p:cTn dur="1" fill="hold" id="71">
                                          <p:stCondLst>
                                            <p:cond delay="0"/>
                                          </p:stCondLst>
                                        </p:cTn>
                                        <p:tgtEl>
                                          <p:spTgt spid="42"/>
                                        </p:tgtEl>
                                        <p:attrNameLst>
                                          <p:attrName>style.visibility</p:attrName>
                                        </p:attrNameLst>
                                      </p:cBhvr>
                                      <p:to>
                                        <p:strVal val="visible"/>
                                      </p:to>
                                    </p:set>
                                    <p:anim calcmode="lin" valueType="num">
                                      <p:cBhvr additive="base">
                                        <p:cTn dur="500" fill="hold" id="72"/>
                                        <p:tgtEl>
                                          <p:spTgt spid="42"/>
                                        </p:tgtEl>
                                        <p:attrNameLst>
                                          <p:attrName>ppt_x</p:attrName>
                                        </p:attrNameLst>
                                      </p:cBhvr>
                                      <p:tavLst>
                                        <p:tav tm="0">
                                          <p:val>
                                            <p:strVal val="1+#ppt_w/2"/>
                                          </p:val>
                                        </p:tav>
                                        <p:tav tm="100000">
                                          <p:val>
                                            <p:strVal val="#ppt_x"/>
                                          </p:val>
                                        </p:tav>
                                      </p:tavLst>
                                    </p:anim>
                                    <p:anim calcmode="lin" valueType="num">
                                      <p:cBhvr additive="base">
                                        <p:cTn dur="500" fill="hold" id="73"/>
                                        <p:tgtEl>
                                          <p:spTgt spid="42"/>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8250"/>
                            </p:stCondLst>
                            <p:childTnLst>
                              <p:par>
                                <p:cTn fill="hold" grpId="0" id="75" nodeType="afterEffect" presetClass="entr" presetID="16" presetSubtype="21">
                                  <p:stCondLst>
                                    <p:cond delay="0"/>
                                  </p:stCondLst>
                                  <p:childTnLst>
                                    <p:set>
                                      <p:cBhvr>
                                        <p:cTn dur="1" fill="hold" id="76">
                                          <p:stCondLst>
                                            <p:cond delay="0"/>
                                          </p:stCondLst>
                                        </p:cTn>
                                        <p:tgtEl>
                                          <p:spTgt spid="53"/>
                                        </p:tgtEl>
                                        <p:attrNameLst>
                                          <p:attrName>style.visibility</p:attrName>
                                        </p:attrNameLst>
                                      </p:cBhvr>
                                      <p:to>
                                        <p:strVal val="visible"/>
                                      </p:to>
                                    </p:set>
                                    <p:animEffect filter="barn(inVertical)" transition="in">
                                      <p:cBhvr>
                                        <p:cTn dur="500" id="77"/>
                                        <p:tgtEl>
                                          <p:spTgt spid="53"/>
                                        </p:tgtEl>
                                      </p:cBhvr>
                                    </p:animEffect>
                                  </p:childTnLst>
                                </p:cTn>
                              </p:par>
                            </p:childTnLst>
                          </p:cTn>
                        </p:par>
                        <p:par>
                          <p:cTn fill="hold" id="78" nodeType="afterGroup">
                            <p:stCondLst>
                              <p:cond delay="8750"/>
                            </p:stCondLst>
                            <p:childTnLst>
                              <p:par>
                                <p:cTn fill="hold" grpId="0" id="79" nodeType="afterEffect" presetClass="entr" presetID="10" presetSubtype="0">
                                  <p:stCondLst>
                                    <p:cond delay="0"/>
                                  </p:stCondLst>
                                  <p:childTnLst>
                                    <p:set>
                                      <p:cBhvr>
                                        <p:cTn dur="1" fill="hold" id="80">
                                          <p:stCondLst>
                                            <p:cond delay="0"/>
                                          </p:stCondLst>
                                        </p:cTn>
                                        <p:tgtEl>
                                          <p:spTgt spid="45"/>
                                        </p:tgtEl>
                                        <p:attrNameLst>
                                          <p:attrName>style.visibility</p:attrName>
                                        </p:attrNameLst>
                                      </p:cBhvr>
                                      <p:to>
                                        <p:strVal val="visible"/>
                                      </p:to>
                                    </p:set>
                                    <p:animEffect filter="fade" transition="in">
                                      <p:cBhvr>
                                        <p:cTn dur="500" id="81"/>
                                        <p:tgtEl>
                                          <p:spTgt spid="45"/>
                                        </p:tgtEl>
                                      </p:cBhvr>
                                    </p:animEffect>
                                  </p:childTnLst>
                                </p:cTn>
                              </p:par>
                              <p:par>
                                <p:cTn fill="hold" id="82" nodeType="withEffect" presetClass="entr" presetID="42" presetSubtype="0">
                                  <p:stCondLst>
                                    <p:cond delay="500"/>
                                  </p:stCondLst>
                                  <p:childTnLst>
                                    <p:set>
                                      <p:cBhvr>
                                        <p:cTn dur="1" fill="hold" id="83">
                                          <p:stCondLst>
                                            <p:cond delay="0"/>
                                          </p:stCondLst>
                                        </p:cTn>
                                        <p:tgtEl>
                                          <p:spTgt spid="46"/>
                                        </p:tgtEl>
                                        <p:attrNameLst>
                                          <p:attrName>style.visibility</p:attrName>
                                        </p:attrNameLst>
                                      </p:cBhvr>
                                      <p:to>
                                        <p:strVal val="visible"/>
                                      </p:to>
                                    </p:set>
                                    <p:animEffect filter="fade" transition="in">
                                      <p:cBhvr>
                                        <p:cTn dur="1000" id="84"/>
                                        <p:tgtEl>
                                          <p:spTgt spid="46"/>
                                        </p:tgtEl>
                                      </p:cBhvr>
                                    </p:animEffect>
                                    <p:anim calcmode="lin" valueType="num">
                                      <p:cBhvr>
                                        <p:cTn dur="1000" fill="hold" id="85"/>
                                        <p:tgtEl>
                                          <p:spTgt spid="46"/>
                                        </p:tgtEl>
                                        <p:attrNameLst>
                                          <p:attrName>ppt_x</p:attrName>
                                        </p:attrNameLst>
                                      </p:cBhvr>
                                      <p:tavLst>
                                        <p:tav tm="0">
                                          <p:val>
                                            <p:strVal val="#ppt_x"/>
                                          </p:val>
                                        </p:tav>
                                        <p:tav tm="100000">
                                          <p:val>
                                            <p:strVal val="#ppt_x"/>
                                          </p:val>
                                        </p:tav>
                                      </p:tavLst>
                                    </p:anim>
                                    <p:anim calcmode="lin" valueType="num">
                                      <p:cBhvr>
                                        <p:cTn dur="1000" fill="hold" id="86"/>
                                        <p:tgtEl>
                                          <p:spTgt spid="46"/>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10250"/>
                            </p:stCondLst>
                            <p:childTnLst>
                              <p:par>
                                <p:cTn fill="hold" grpId="0" id="88" nodeType="afterEffect" presetClass="entr" presetID="16" presetSubtype="21">
                                  <p:stCondLst>
                                    <p:cond delay="0"/>
                                  </p:stCondLst>
                                  <p:childTnLst>
                                    <p:set>
                                      <p:cBhvr>
                                        <p:cTn dur="1" fill="hold" id="89">
                                          <p:stCondLst>
                                            <p:cond delay="0"/>
                                          </p:stCondLst>
                                        </p:cTn>
                                        <p:tgtEl>
                                          <p:spTgt spid="51"/>
                                        </p:tgtEl>
                                        <p:attrNameLst>
                                          <p:attrName>style.visibility</p:attrName>
                                        </p:attrNameLst>
                                      </p:cBhvr>
                                      <p:to>
                                        <p:strVal val="visible"/>
                                      </p:to>
                                    </p:set>
                                    <p:animEffect filter="barn(inVertical)" transition="in">
                                      <p:cBhvr>
                                        <p:cTn dur="500" id="90"/>
                                        <p:tgtEl>
                                          <p:spTgt spid="51"/>
                                        </p:tgtEl>
                                      </p:cBhvr>
                                    </p:animEffect>
                                  </p:childTnLst>
                                </p:cTn>
                              </p:par>
                            </p:childTnLst>
                          </p:cTn>
                        </p:par>
                        <p:par>
                          <p:cTn fill="hold" id="91" nodeType="afterGroup">
                            <p:stCondLst>
                              <p:cond delay="10750"/>
                            </p:stCondLst>
                            <p:childTnLst>
                              <p:par>
                                <p:cTn fill="hold" grpId="0" id="92" nodeType="afterEffect" presetClass="entr" presetID="10" presetSubtype="0">
                                  <p:stCondLst>
                                    <p:cond delay="0"/>
                                  </p:stCondLst>
                                  <p:childTnLst>
                                    <p:set>
                                      <p:cBhvr>
                                        <p:cTn dur="1" fill="hold" id="93">
                                          <p:stCondLst>
                                            <p:cond delay="0"/>
                                          </p:stCondLst>
                                        </p:cTn>
                                        <p:tgtEl>
                                          <p:spTgt spid="52"/>
                                        </p:tgtEl>
                                        <p:attrNameLst>
                                          <p:attrName>style.visibility</p:attrName>
                                        </p:attrNameLst>
                                      </p:cBhvr>
                                      <p:to>
                                        <p:strVal val="visible"/>
                                      </p:to>
                                    </p:set>
                                    <p:animEffect filter="fade" transition="in">
                                      <p:cBhvr>
                                        <p:cTn dur="500" id="94"/>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8"/>
      <p:bldP grpId="0" spid="32"/>
      <p:bldP grpId="0" spid="38"/>
      <p:bldP grpId="0" spid="39"/>
      <p:bldP grpId="0" spid="40"/>
      <p:bldP grpId="0" spid="41"/>
      <p:bldP grpId="0" spid="45"/>
      <p:bldP grpId="0" spid="51"/>
      <p:bldP grpId="0" spid="52"/>
      <p:bldP grpId="0" spid="5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nvPr>
        </p:nvGraphicFramePr>
        <p:xfrm>
          <a:off x="2193471" y="1397431"/>
          <a:ext cx="7770864" cy="5180577"/>
        </p:xfrm>
        <a:graphic>
          <a:graphicData uri="http://schemas.openxmlformats.org/drawingml/2006/chart">
            <c:chart xmlns:c="http://schemas.openxmlformats.org/drawingml/2006/chart" r:id="rId3"/>
          </a:graphicData>
        </a:graphic>
      </p:graphicFrame>
      <p:sp>
        <p:nvSpPr>
          <p:cNvPr id="3" name="任意多边形 2"/>
          <p:cNvSpPr/>
          <p:nvPr/>
        </p:nvSpPr>
        <p:spPr>
          <a:xfrm>
            <a:off x="5203217" y="2090690"/>
            <a:ext cx="2680547" cy="3268980"/>
          </a:xfrm>
          <a:custGeom>
            <a:gdLst>
              <a:gd fmla="*/ 651016 w 2023110" name="connsiteX0"/>
              <a:gd fmla="*/ 0 h 2451735" name="connsiteY0"/>
              <a:gd fmla="*/ 2023110 w 2023110" name="connsiteX1"/>
              <a:gd fmla="*/ 996315 h 2451735" name="connsiteY1"/>
              <a:gd fmla="*/ 1394460 w 2023110" name="connsiteX2"/>
              <a:gd fmla="*/ 2451735 h 2451735" name="connsiteY2"/>
              <a:gd fmla="*/ 354330 w 2023110" name="connsiteX3"/>
              <a:gd fmla="*/ 1876425 h 2451735" name="connsiteY3"/>
              <a:gd fmla="*/ 0 w 2023110" name="connsiteX4"/>
              <a:gd fmla="*/ 1224915 h 2451735" name="connsiteY4"/>
              <a:gd fmla="*/ 651016 w 2023110" name="connsiteX5"/>
              <a:gd fmla="*/ 0 h 24517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51735" w="2023110">
                <a:moveTo>
                  <a:pt x="651016" y="0"/>
                </a:moveTo>
                <a:lnTo>
                  <a:pt x="2023110" y="996315"/>
                </a:lnTo>
                <a:lnTo>
                  <a:pt x="1394460" y="2451735"/>
                </a:lnTo>
                <a:lnTo>
                  <a:pt x="354330" y="1876425"/>
                </a:lnTo>
                <a:lnTo>
                  <a:pt x="0" y="1224915"/>
                </a:lnTo>
                <a:lnTo>
                  <a:pt x="651016" y="0"/>
                </a:lnTo>
                <a:close/>
              </a:path>
            </a:pathLst>
          </a:custGeom>
          <a:solidFill>
            <a:srgbClr val="2A324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 name="任意多边形 3"/>
          <p:cNvSpPr/>
          <p:nvPr/>
        </p:nvSpPr>
        <p:spPr>
          <a:xfrm>
            <a:off x="4482534" y="3237068"/>
            <a:ext cx="2286000" cy="1739900"/>
          </a:xfrm>
          <a:custGeom>
            <a:gdLst>
              <a:gd fmla="*/ 0 w 1714500" name="connsiteX0"/>
              <a:gd fmla="*/ 153035 h 1304925" name="connsiteY0"/>
              <a:gd fmla="*/ 647065 w 1714500" name="connsiteX1"/>
              <a:gd fmla="*/ 1304925 h 1304925" name="connsiteY1"/>
              <a:gd fmla="*/ 1511300 w 1714500" name="connsiteX2"/>
              <a:gd fmla="*/ 981075 h 1304925" name="connsiteY2"/>
              <a:gd fmla="*/ 1714500 w 1714500" name="connsiteX3"/>
              <a:gd fmla="*/ 377190 h 1304925" name="connsiteY3"/>
              <a:gd fmla="*/ 1211580 w 1714500" name="connsiteX4"/>
              <a:gd fmla="*/ 0 h 1304925" name="connsiteY4"/>
              <a:gd fmla="*/ 0 w 1714500" name="connsiteX5"/>
              <a:gd fmla="*/ 153035 h 130492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04925" w="1714500">
                <a:moveTo>
                  <a:pt x="0" y="153035"/>
                </a:moveTo>
                <a:lnTo>
                  <a:pt x="647065" y="1304925"/>
                </a:lnTo>
                <a:lnTo>
                  <a:pt x="1511300" y="981075"/>
                </a:lnTo>
                <a:lnTo>
                  <a:pt x="1714500" y="377190"/>
                </a:lnTo>
                <a:lnTo>
                  <a:pt x="1211580" y="0"/>
                </a:lnTo>
                <a:lnTo>
                  <a:pt x="0" y="153035"/>
                </a:lnTo>
                <a:close/>
              </a:path>
            </a:pathLst>
          </a:custGeom>
          <a:solidFill>
            <a:srgbClr val="BA8F2D">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5" name="组合 4"/>
          <p:cNvGrpSpPr/>
          <p:nvPr/>
        </p:nvGrpSpPr>
        <p:grpSpPr>
          <a:xfrm>
            <a:off x="4029129" y="3515397"/>
            <a:ext cx="403392" cy="215443"/>
            <a:chOff x="1421651" y="2014654"/>
            <a:chExt cx="302546" cy="161583"/>
          </a:xfrm>
          <a:solidFill>
            <a:srgbClr val="DD7882"/>
          </a:solidFill>
        </p:grpSpPr>
        <p:sp>
          <p:nvSpPr>
            <p:cNvPr id="6" name="圆角矩形 5"/>
            <p:cNvSpPr/>
            <p:nvPr/>
          </p:nvSpPr>
          <p:spPr>
            <a:xfrm>
              <a:off x="1421651" y="2041976"/>
              <a:ext cx="302546" cy="112512"/>
            </a:xfrm>
            <a:prstGeom prst="roundRect">
              <a:avLst>
                <a:gd fmla="val 23016" name="adj"/>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533"/>
            </a:p>
          </p:txBody>
        </p:sp>
        <p:sp>
          <p:nvSpPr>
            <p:cNvPr id="7" name="TextBox 6"/>
            <p:cNvSpPr txBox="1"/>
            <p:nvPr/>
          </p:nvSpPr>
          <p:spPr>
            <a:xfrm>
              <a:off x="1427337" y="2014655"/>
              <a:ext cx="255071" cy="160021"/>
            </a:xfrm>
            <a:prstGeom prst="rect">
              <a:avLst/>
            </a:prstGeom>
            <a:noFill/>
          </p:spPr>
          <p:txBody>
            <a:bodyPr rtlCol="0" wrap="square">
              <a:spAutoFit/>
            </a:bodyPr>
            <a:lstStyle/>
            <a:p>
              <a:r>
                <a:rPr altLang="zh-CN" lang="en-US" sz="800">
                  <a:solidFill>
                    <a:schemeClr val="bg1"/>
                  </a:solidFill>
                </a:rPr>
                <a:t>4.4</a:t>
              </a:r>
            </a:p>
          </p:txBody>
        </p:sp>
      </p:grpSp>
      <p:grpSp>
        <p:nvGrpSpPr>
          <p:cNvPr id="8" name="组合 7"/>
          <p:cNvGrpSpPr/>
          <p:nvPr/>
        </p:nvGrpSpPr>
        <p:grpSpPr>
          <a:xfrm>
            <a:off x="6229836" y="1951722"/>
            <a:ext cx="462363" cy="215444"/>
            <a:chOff x="1421651" y="2014191"/>
            <a:chExt cx="346773" cy="161583"/>
          </a:xfrm>
          <a:solidFill>
            <a:srgbClr val="5DABA8"/>
          </a:solidFill>
        </p:grpSpPr>
        <p:sp>
          <p:nvSpPr>
            <p:cNvPr id="9" name="圆角矩形 8"/>
            <p:cNvSpPr/>
            <p:nvPr/>
          </p:nvSpPr>
          <p:spPr>
            <a:xfrm>
              <a:off x="1421651" y="2041976"/>
              <a:ext cx="302546" cy="112512"/>
            </a:xfrm>
            <a:prstGeom prst="roundRect">
              <a:avLst>
                <a:gd fmla="val 23016" name="adj"/>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533"/>
            </a:p>
          </p:txBody>
        </p:sp>
        <p:sp>
          <p:nvSpPr>
            <p:cNvPr id="10" name="TextBox 9"/>
            <p:cNvSpPr txBox="1"/>
            <p:nvPr/>
          </p:nvSpPr>
          <p:spPr>
            <a:xfrm>
              <a:off x="1467400" y="2014191"/>
              <a:ext cx="301024" cy="160020"/>
            </a:xfrm>
            <a:prstGeom prst="rect">
              <a:avLst/>
            </a:prstGeom>
            <a:noFill/>
          </p:spPr>
          <p:txBody>
            <a:bodyPr rtlCol="0" wrap="square">
              <a:spAutoFit/>
            </a:bodyPr>
            <a:lstStyle/>
            <a:p>
              <a:r>
                <a:rPr altLang="zh-CN" lang="en-US" sz="800">
                  <a:solidFill>
                    <a:schemeClr val="bg1"/>
                  </a:solidFill>
                </a:rPr>
                <a:t>5.2</a:t>
              </a:r>
            </a:p>
          </p:txBody>
        </p:sp>
      </p:grpSp>
      <p:sp>
        <p:nvSpPr>
          <p:cNvPr id="14" name="Text Placeholder 8">
            <a:extLst>
              <a:ext uri="{FF2B5EF4-FFF2-40B4-BE49-F238E27FC236}">
                <a16:creationId xmlns:a16="http://schemas.microsoft.com/office/drawing/2014/main" id="{47D1EFEE-7F10-43B0-A8CA-5AEE04F8D25A}"/>
              </a:ext>
            </a:extLst>
          </p:cNvPr>
          <p:cNvSpPr txBox="1"/>
          <p:nvPr/>
        </p:nvSpPr>
        <p:spPr>
          <a:xfrm>
            <a:off x="1264296" y="240117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15" name="Text Placeholder 9">
            <a:extLst>
              <a:ext uri="{FF2B5EF4-FFF2-40B4-BE49-F238E27FC236}">
                <a16:creationId xmlns:a16="http://schemas.microsoft.com/office/drawing/2014/main" id="{067A25C2-053B-438C-A4E0-D08B1806DFE9}"/>
              </a:ext>
            </a:extLst>
          </p:cNvPr>
          <p:cNvSpPr txBox="1"/>
          <p:nvPr/>
        </p:nvSpPr>
        <p:spPr>
          <a:xfrm>
            <a:off x="1264296" y="2700447"/>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16" name="Text Placeholder 8">
            <a:extLst>
              <a:ext uri="{FF2B5EF4-FFF2-40B4-BE49-F238E27FC236}">
                <a16:creationId xmlns:a16="http://schemas.microsoft.com/office/drawing/2014/main" id="{4A09C292-DC90-44DC-8CDF-B37481FC59D5}"/>
              </a:ext>
            </a:extLst>
          </p:cNvPr>
          <p:cNvSpPr txBox="1"/>
          <p:nvPr/>
        </p:nvSpPr>
        <p:spPr>
          <a:xfrm>
            <a:off x="1264296" y="4112894"/>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17" name="Text Placeholder 9">
            <a:extLst>
              <a:ext uri="{FF2B5EF4-FFF2-40B4-BE49-F238E27FC236}">
                <a16:creationId xmlns:a16="http://schemas.microsoft.com/office/drawing/2014/main" id="{8DA5C412-618E-469E-8B5F-C1517C0763EE}"/>
              </a:ext>
            </a:extLst>
          </p:cNvPr>
          <p:cNvSpPr txBox="1"/>
          <p:nvPr/>
        </p:nvSpPr>
        <p:spPr>
          <a:xfrm>
            <a:off x="1264296" y="4412166"/>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18" name="Text Placeholder 8">
            <a:extLst>
              <a:ext uri="{FF2B5EF4-FFF2-40B4-BE49-F238E27FC236}">
                <a16:creationId xmlns:a16="http://schemas.microsoft.com/office/drawing/2014/main" id="{937E6E1F-DBC0-4851-B2BB-984D1578C69B}"/>
              </a:ext>
            </a:extLst>
          </p:cNvPr>
          <p:cNvSpPr txBox="1"/>
          <p:nvPr/>
        </p:nvSpPr>
        <p:spPr>
          <a:xfrm>
            <a:off x="8952218" y="240117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19" name="Text Placeholder 9">
            <a:extLst>
              <a:ext uri="{FF2B5EF4-FFF2-40B4-BE49-F238E27FC236}">
                <a16:creationId xmlns:a16="http://schemas.microsoft.com/office/drawing/2014/main" id="{360CF663-C240-451A-89BA-1B468DC3AD3A}"/>
              </a:ext>
            </a:extLst>
          </p:cNvPr>
          <p:cNvSpPr txBox="1"/>
          <p:nvPr/>
        </p:nvSpPr>
        <p:spPr>
          <a:xfrm>
            <a:off x="8952218" y="2700447"/>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20" name="Text Placeholder 8">
            <a:extLst>
              <a:ext uri="{FF2B5EF4-FFF2-40B4-BE49-F238E27FC236}">
                <a16:creationId xmlns:a16="http://schemas.microsoft.com/office/drawing/2014/main" id="{92E4509F-C436-49AE-B8C7-5205600CD8E0}"/>
              </a:ext>
            </a:extLst>
          </p:cNvPr>
          <p:cNvSpPr txBox="1"/>
          <p:nvPr/>
        </p:nvSpPr>
        <p:spPr>
          <a:xfrm>
            <a:off x="8952218" y="4112894"/>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24" name="Text Placeholder 9">
            <a:extLst>
              <a:ext uri="{FF2B5EF4-FFF2-40B4-BE49-F238E27FC236}">
                <a16:creationId xmlns:a16="http://schemas.microsoft.com/office/drawing/2014/main" id="{D2DECDD4-637B-41E9-B03D-E9F473CFC198}"/>
              </a:ext>
            </a:extLst>
          </p:cNvPr>
          <p:cNvSpPr txBox="1"/>
          <p:nvPr/>
        </p:nvSpPr>
        <p:spPr>
          <a:xfrm>
            <a:off x="8952218" y="4412166"/>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grpSp>
        <p:nvGrpSpPr>
          <p:cNvPr id="22" name="组合 21"/>
          <p:cNvGrpSpPr/>
          <p:nvPr/>
        </p:nvGrpSpPr>
        <p:grpSpPr>
          <a:xfrm>
            <a:off x="3713117" y="483868"/>
            <a:ext cx="4765766" cy="718465"/>
            <a:chOff x="3784390" y="377466"/>
            <a:chExt cx="4765766" cy="718465"/>
          </a:xfrm>
        </p:grpSpPr>
        <p:sp>
          <p:nvSpPr>
            <p:cNvPr id="23" name="矩形 22"/>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图表样式演示</a:t>
              </a:r>
            </a:p>
          </p:txBody>
        </p:sp>
        <p:sp>
          <p:nvSpPr>
            <p:cNvPr id="25" name="文本框 24"/>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947590412"/>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xEl>
                                              <p:pRg end="0" st="0"/>
                                            </p:txEl>
                                          </p:spTgt>
                                        </p:tgtEl>
                                        <p:attrNameLst>
                                          <p:attrName>style.visibility</p:attrName>
                                        </p:attrNameLst>
                                      </p:cBhvr>
                                      <p:to>
                                        <p:strVal val="visible"/>
                                      </p:to>
                                    </p:set>
                                    <p:anim calcmode="lin" valueType="num">
                                      <p:cBhvr>
                                        <p:cTn dur="500" fill="hold" id="7"/>
                                        <p:tgtEl>
                                          <p:spTgt spid="14">
                                            <p:txEl>
                                              <p:pRg end="0" st="0"/>
                                            </p:txEl>
                                          </p:spTgt>
                                        </p:tgtEl>
                                        <p:attrNameLst>
                                          <p:attrName>ppt_w</p:attrName>
                                        </p:attrNameLst>
                                      </p:cBhvr>
                                      <p:tavLst>
                                        <p:tav tm="0">
                                          <p:val>
                                            <p:fltVal val="0"/>
                                          </p:val>
                                        </p:tav>
                                        <p:tav tm="100000">
                                          <p:val>
                                            <p:strVal val="#ppt_w"/>
                                          </p:val>
                                        </p:tav>
                                      </p:tavLst>
                                    </p:anim>
                                    <p:anim calcmode="lin" valueType="num">
                                      <p:cBhvr>
                                        <p:cTn dur="500" fill="hold" id="8"/>
                                        <p:tgtEl>
                                          <p:spTgt spid="14">
                                            <p:txEl>
                                              <p:pRg end="0" st="0"/>
                                            </p:txEl>
                                          </p:spTgt>
                                        </p:tgtEl>
                                        <p:attrNameLst>
                                          <p:attrName>ppt_h</p:attrName>
                                        </p:attrNameLst>
                                      </p:cBhvr>
                                      <p:tavLst>
                                        <p:tav tm="0">
                                          <p:val>
                                            <p:fltVal val="0"/>
                                          </p:val>
                                        </p:tav>
                                        <p:tav tm="100000">
                                          <p:val>
                                            <p:strVal val="#ppt_h"/>
                                          </p:val>
                                        </p:tav>
                                      </p:tavLst>
                                    </p:anim>
                                    <p:animEffect filter="fade" transition="in">
                                      <p:cBhvr>
                                        <p:cTn dur="500" id="9"/>
                                        <p:tgtEl>
                                          <p:spTgt spid="14">
                                            <p:txEl>
                                              <p:pRg end="0" st="0"/>
                                            </p:txEl>
                                          </p:spTgt>
                                        </p:tgtEl>
                                      </p:cBhvr>
                                    </p:animEffect>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15">
                                            <p:txEl>
                                              <p:pRg end="0" st="0"/>
                                            </p:txEl>
                                          </p:spTgt>
                                        </p:tgtEl>
                                        <p:attrNameLst>
                                          <p:attrName>style.visibility</p:attrName>
                                        </p:attrNameLst>
                                      </p:cBhvr>
                                      <p:to>
                                        <p:strVal val="visible"/>
                                      </p:to>
                                    </p:set>
                                    <p:animEffect filter="wipe(down)" transition="in">
                                      <p:cBhvr>
                                        <p:cTn dur="500" id="13"/>
                                        <p:tgtEl>
                                          <p:spTgt spid="15">
                                            <p:txEl>
                                              <p:pRg end="0" st="0"/>
                                            </p:txEl>
                                          </p:spTgt>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6">
                                            <p:txEl>
                                              <p:pRg end="0" st="0"/>
                                            </p:txEl>
                                          </p:spTgt>
                                        </p:tgtEl>
                                        <p:attrNameLst>
                                          <p:attrName>style.visibility</p:attrName>
                                        </p:attrNameLst>
                                      </p:cBhvr>
                                      <p:to>
                                        <p:strVal val="visible"/>
                                      </p:to>
                                    </p:set>
                                    <p:anim calcmode="lin" valueType="num">
                                      <p:cBhvr>
                                        <p:cTn dur="500" fill="hold" id="17"/>
                                        <p:tgtEl>
                                          <p:spTgt spid="16">
                                            <p:txEl>
                                              <p:pRg end="0" st="0"/>
                                            </p:txEl>
                                          </p:spTgt>
                                        </p:tgtEl>
                                        <p:attrNameLst>
                                          <p:attrName>ppt_w</p:attrName>
                                        </p:attrNameLst>
                                      </p:cBhvr>
                                      <p:tavLst>
                                        <p:tav tm="0">
                                          <p:val>
                                            <p:fltVal val="0"/>
                                          </p:val>
                                        </p:tav>
                                        <p:tav tm="100000">
                                          <p:val>
                                            <p:strVal val="#ppt_w"/>
                                          </p:val>
                                        </p:tav>
                                      </p:tavLst>
                                    </p:anim>
                                    <p:anim calcmode="lin" valueType="num">
                                      <p:cBhvr>
                                        <p:cTn dur="500" fill="hold" id="18"/>
                                        <p:tgtEl>
                                          <p:spTgt spid="16">
                                            <p:txEl>
                                              <p:pRg end="0" st="0"/>
                                            </p:txEl>
                                          </p:spTgt>
                                        </p:tgtEl>
                                        <p:attrNameLst>
                                          <p:attrName>ppt_h</p:attrName>
                                        </p:attrNameLst>
                                      </p:cBhvr>
                                      <p:tavLst>
                                        <p:tav tm="0">
                                          <p:val>
                                            <p:fltVal val="0"/>
                                          </p:val>
                                        </p:tav>
                                        <p:tav tm="100000">
                                          <p:val>
                                            <p:strVal val="#ppt_h"/>
                                          </p:val>
                                        </p:tav>
                                      </p:tavLst>
                                    </p:anim>
                                    <p:animEffect filter="fade" transition="in">
                                      <p:cBhvr>
                                        <p:cTn dur="500" id="19"/>
                                        <p:tgtEl>
                                          <p:spTgt spid="16">
                                            <p:txEl>
                                              <p:pRg end="0" st="0"/>
                                            </p:txEl>
                                          </p:spTgt>
                                        </p:tgtEl>
                                      </p:cBhvr>
                                    </p:animEffect>
                                  </p:childTnLst>
                                </p:cTn>
                              </p:par>
                            </p:childTnLst>
                          </p:cTn>
                        </p:par>
                        <p:par>
                          <p:cTn fill="hold" id="20" nodeType="afterGroup">
                            <p:stCondLst>
                              <p:cond delay="1500"/>
                            </p:stCondLst>
                            <p:childTnLst>
                              <p:par>
                                <p:cTn fill="hold" grpId="0" id="21" nodeType="afterEffect" presetClass="entr" presetID="22" presetSubtype="4">
                                  <p:stCondLst>
                                    <p:cond delay="0"/>
                                  </p:stCondLst>
                                  <p:childTnLst>
                                    <p:set>
                                      <p:cBhvr>
                                        <p:cTn dur="1" fill="hold" id="22">
                                          <p:stCondLst>
                                            <p:cond delay="0"/>
                                          </p:stCondLst>
                                        </p:cTn>
                                        <p:tgtEl>
                                          <p:spTgt spid="17">
                                            <p:txEl>
                                              <p:pRg end="0" st="0"/>
                                            </p:txEl>
                                          </p:spTgt>
                                        </p:tgtEl>
                                        <p:attrNameLst>
                                          <p:attrName>style.visibility</p:attrName>
                                        </p:attrNameLst>
                                      </p:cBhvr>
                                      <p:to>
                                        <p:strVal val="visible"/>
                                      </p:to>
                                    </p:set>
                                    <p:animEffect filter="wipe(down)" transition="in">
                                      <p:cBhvr>
                                        <p:cTn dur="500" id="23"/>
                                        <p:tgtEl>
                                          <p:spTgt spid="17">
                                            <p:txEl>
                                              <p:pRg end="0" st="0"/>
                                            </p:txEl>
                                          </p:spTgt>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18">
                                            <p:txEl>
                                              <p:pRg end="0" st="0"/>
                                            </p:txEl>
                                          </p:spTgt>
                                        </p:tgtEl>
                                        <p:attrNameLst>
                                          <p:attrName>style.visibility</p:attrName>
                                        </p:attrNameLst>
                                      </p:cBhvr>
                                      <p:to>
                                        <p:strVal val="visible"/>
                                      </p:to>
                                    </p:set>
                                    <p:anim calcmode="lin" valueType="num">
                                      <p:cBhvr>
                                        <p:cTn dur="500" fill="hold" id="27"/>
                                        <p:tgtEl>
                                          <p:spTgt spid="18">
                                            <p:txEl>
                                              <p:pRg end="0" st="0"/>
                                            </p:txEl>
                                          </p:spTgt>
                                        </p:tgtEl>
                                        <p:attrNameLst>
                                          <p:attrName>ppt_w</p:attrName>
                                        </p:attrNameLst>
                                      </p:cBhvr>
                                      <p:tavLst>
                                        <p:tav tm="0">
                                          <p:val>
                                            <p:fltVal val="0"/>
                                          </p:val>
                                        </p:tav>
                                        <p:tav tm="100000">
                                          <p:val>
                                            <p:strVal val="#ppt_w"/>
                                          </p:val>
                                        </p:tav>
                                      </p:tavLst>
                                    </p:anim>
                                    <p:anim calcmode="lin" valueType="num">
                                      <p:cBhvr>
                                        <p:cTn dur="500" fill="hold" id="28"/>
                                        <p:tgtEl>
                                          <p:spTgt spid="18">
                                            <p:txEl>
                                              <p:pRg end="0" st="0"/>
                                            </p:txEl>
                                          </p:spTgt>
                                        </p:tgtEl>
                                        <p:attrNameLst>
                                          <p:attrName>ppt_h</p:attrName>
                                        </p:attrNameLst>
                                      </p:cBhvr>
                                      <p:tavLst>
                                        <p:tav tm="0">
                                          <p:val>
                                            <p:fltVal val="0"/>
                                          </p:val>
                                        </p:tav>
                                        <p:tav tm="100000">
                                          <p:val>
                                            <p:strVal val="#ppt_h"/>
                                          </p:val>
                                        </p:tav>
                                      </p:tavLst>
                                    </p:anim>
                                    <p:animEffect filter="fade" transition="in">
                                      <p:cBhvr>
                                        <p:cTn dur="500" id="29"/>
                                        <p:tgtEl>
                                          <p:spTgt spid="18">
                                            <p:txEl>
                                              <p:pRg end="0" st="0"/>
                                            </p:txEl>
                                          </p:spTgt>
                                        </p:tgtEl>
                                      </p:cBhvr>
                                    </p:animEffect>
                                  </p:childTnLst>
                                </p:cTn>
                              </p:par>
                            </p:childTnLst>
                          </p:cTn>
                        </p:par>
                        <p:par>
                          <p:cTn fill="hold" id="30" nodeType="afterGroup">
                            <p:stCondLst>
                              <p:cond delay="2500"/>
                            </p:stCondLst>
                            <p:childTnLst>
                              <p:par>
                                <p:cTn fill="hold" grpId="0" id="31" nodeType="afterEffect" presetClass="entr" presetID="22" presetSubtype="4">
                                  <p:stCondLst>
                                    <p:cond delay="0"/>
                                  </p:stCondLst>
                                  <p:childTnLst>
                                    <p:set>
                                      <p:cBhvr>
                                        <p:cTn dur="1" fill="hold" id="32">
                                          <p:stCondLst>
                                            <p:cond delay="0"/>
                                          </p:stCondLst>
                                        </p:cTn>
                                        <p:tgtEl>
                                          <p:spTgt spid="19">
                                            <p:txEl>
                                              <p:pRg end="0" st="0"/>
                                            </p:txEl>
                                          </p:spTgt>
                                        </p:tgtEl>
                                        <p:attrNameLst>
                                          <p:attrName>style.visibility</p:attrName>
                                        </p:attrNameLst>
                                      </p:cBhvr>
                                      <p:to>
                                        <p:strVal val="visible"/>
                                      </p:to>
                                    </p:set>
                                    <p:animEffect filter="wipe(down)" transition="in">
                                      <p:cBhvr>
                                        <p:cTn dur="500" id="33"/>
                                        <p:tgtEl>
                                          <p:spTgt spid="19">
                                            <p:txEl>
                                              <p:pRg end="0" st="0"/>
                                            </p:txEl>
                                          </p:spTgt>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20">
                                            <p:txEl>
                                              <p:pRg end="0" st="0"/>
                                            </p:txEl>
                                          </p:spTgt>
                                        </p:tgtEl>
                                        <p:attrNameLst>
                                          <p:attrName>style.visibility</p:attrName>
                                        </p:attrNameLst>
                                      </p:cBhvr>
                                      <p:to>
                                        <p:strVal val="visible"/>
                                      </p:to>
                                    </p:set>
                                    <p:anim calcmode="lin" valueType="num">
                                      <p:cBhvr>
                                        <p:cTn dur="500" fill="hold" id="37"/>
                                        <p:tgtEl>
                                          <p:spTgt spid="20">
                                            <p:txEl>
                                              <p:pRg end="0" st="0"/>
                                            </p:txEl>
                                          </p:spTgt>
                                        </p:tgtEl>
                                        <p:attrNameLst>
                                          <p:attrName>ppt_w</p:attrName>
                                        </p:attrNameLst>
                                      </p:cBhvr>
                                      <p:tavLst>
                                        <p:tav tm="0">
                                          <p:val>
                                            <p:fltVal val="0"/>
                                          </p:val>
                                        </p:tav>
                                        <p:tav tm="100000">
                                          <p:val>
                                            <p:strVal val="#ppt_w"/>
                                          </p:val>
                                        </p:tav>
                                      </p:tavLst>
                                    </p:anim>
                                    <p:anim calcmode="lin" valueType="num">
                                      <p:cBhvr>
                                        <p:cTn dur="500" fill="hold" id="38"/>
                                        <p:tgtEl>
                                          <p:spTgt spid="20">
                                            <p:txEl>
                                              <p:pRg end="0" st="0"/>
                                            </p:txEl>
                                          </p:spTgt>
                                        </p:tgtEl>
                                        <p:attrNameLst>
                                          <p:attrName>ppt_h</p:attrName>
                                        </p:attrNameLst>
                                      </p:cBhvr>
                                      <p:tavLst>
                                        <p:tav tm="0">
                                          <p:val>
                                            <p:fltVal val="0"/>
                                          </p:val>
                                        </p:tav>
                                        <p:tav tm="100000">
                                          <p:val>
                                            <p:strVal val="#ppt_h"/>
                                          </p:val>
                                        </p:tav>
                                      </p:tavLst>
                                    </p:anim>
                                    <p:animEffect filter="fade" transition="in">
                                      <p:cBhvr>
                                        <p:cTn dur="500" id="39"/>
                                        <p:tgtEl>
                                          <p:spTgt spid="20">
                                            <p:txEl>
                                              <p:pRg end="0" st="0"/>
                                            </p:txEl>
                                          </p:spTgt>
                                        </p:tgtEl>
                                      </p:cBhvr>
                                    </p:animEffect>
                                  </p:childTnLst>
                                </p:cTn>
                              </p:par>
                            </p:childTnLst>
                          </p:cTn>
                        </p:par>
                        <p:par>
                          <p:cTn fill="hold" id="40" nodeType="afterGroup">
                            <p:stCondLst>
                              <p:cond delay="3500"/>
                            </p:stCondLst>
                            <p:childTnLst>
                              <p:par>
                                <p:cTn fill="hold" grpId="0" id="41" nodeType="afterEffect" presetClass="entr" presetID="22" presetSubtype="4">
                                  <p:stCondLst>
                                    <p:cond delay="0"/>
                                  </p:stCondLst>
                                  <p:childTnLst>
                                    <p:set>
                                      <p:cBhvr>
                                        <p:cTn dur="1" fill="hold" id="42">
                                          <p:stCondLst>
                                            <p:cond delay="0"/>
                                          </p:stCondLst>
                                        </p:cTn>
                                        <p:tgtEl>
                                          <p:spTgt spid="24">
                                            <p:txEl>
                                              <p:pRg end="0" st="0"/>
                                            </p:txEl>
                                          </p:spTgt>
                                        </p:tgtEl>
                                        <p:attrNameLst>
                                          <p:attrName>style.visibility</p:attrName>
                                        </p:attrNameLst>
                                      </p:cBhvr>
                                      <p:to>
                                        <p:strVal val="visible"/>
                                      </p:to>
                                    </p:set>
                                    <p:animEffect filter="wipe(down)" transition="in">
                                      <p:cBhvr>
                                        <p:cTn dur="500" id="43"/>
                                        <p:tgtEl>
                                          <p:spTgt spid="24">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4"/>
      <p:bldP build="p" grpId="0" spid="15"/>
      <p:bldP build="p" grpId="0" spid="16"/>
      <p:bldP build="p" grpId="0" spid="17"/>
      <p:bldP build="p" grpId="0" spid="18"/>
      <p:bldP build="p" grpId="0" spid="19"/>
      <p:bldP build="p" grpId="0" spid="20"/>
      <p:bldP build="p" grpId="0" spid="24"/>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 3"/>
          <p:cNvPicPr>
            <a:picLocks noChangeArrowheads="1" noChangeAspect="1"/>
          </p:cNvPicPr>
          <p:nvPr/>
        </p:nvPicPr>
        <p:blipFill>
          <a:blip r:embed="rId3">
            <a:extLst>
              <a:ext uri="{28A0092B-C50C-407E-A947-70E740481C1C}">
                <a14:useLocalDpi val="0"/>
              </a:ext>
            </a:extLst>
          </a:blip>
          <a:stretch>
            <a:fillRect/>
          </a:stretch>
        </p:blipFill>
        <p:spPr bwMode="auto">
          <a:xfrm>
            <a:off x="1459952" y="1880923"/>
            <a:ext cx="2997994" cy="1998663"/>
          </a:xfrm>
          <a:prstGeom prst="rect">
            <a:avLst/>
          </a:prstGeom>
          <a:noFill/>
          <a:ln>
            <a:noFill/>
          </a:ln>
          <a:effectLst>
            <a:outerShdw algn="tl" blurRad="254000" dir="2700000" dist="63500" rotWithShape="0">
              <a:prstClr val="black">
                <a:alpha val="3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5" name="Rectangle 5"/>
          <p:cNvSpPr>
            <a:spLocks noChangeArrowheads="1"/>
          </p:cNvSpPr>
          <p:nvPr/>
        </p:nvSpPr>
        <p:spPr bwMode="auto">
          <a:xfrm>
            <a:off x="4540475" y="1887273"/>
            <a:ext cx="3146425" cy="1992313"/>
          </a:xfrm>
          <a:prstGeom prst="rect">
            <a:avLst/>
          </a:prstGeom>
          <a:solidFill>
            <a:srgbClr val="2A3246"/>
          </a:solidFill>
          <a:ln>
            <a:noFill/>
          </a:ln>
          <a:effectLst>
            <a:outerShdw algn="tl" blurRad="254000" dir="2700000" dist="63500" rotWithShape="0">
              <a:prstClr val="black">
                <a:alpha val="30000"/>
              </a:prstClr>
            </a:outerShdw>
          </a:effectLst>
          <a:extLst/>
        </p:spPr>
        <p:txBody>
          <a:bodyPr anchor="ct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lnSpc>
                <a:spcPct val="130000"/>
              </a:lnSpc>
            </a:pPr>
            <a:endParaRPr altLang="en-US" lang="id-ID">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56" name="Rectangle 6"/>
          <p:cNvSpPr>
            <a:spLocks noChangeArrowheads="1"/>
          </p:cNvSpPr>
          <p:nvPr/>
        </p:nvSpPr>
        <p:spPr bwMode="auto">
          <a:xfrm>
            <a:off x="7723411" y="1887273"/>
            <a:ext cx="3144838" cy="1992313"/>
          </a:xfrm>
          <a:prstGeom prst="rect">
            <a:avLst/>
          </a:prstGeom>
          <a:solidFill>
            <a:srgbClr val="BA8F2D">
              <a:alpha val="72000"/>
            </a:srgbClr>
          </a:solidFill>
          <a:ln>
            <a:noFill/>
          </a:ln>
          <a:effectLst>
            <a:outerShdw algn="tl" blurRad="254000" dir="2700000" dist="63500" rotWithShape="0">
              <a:prstClr val="black">
                <a:alpha val="30000"/>
              </a:prstClr>
            </a:outerShdw>
          </a:effectLst>
          <a:extLst/>
        </p:spPr>
        <p:txBody>
          <a:bodyPr anchor="ct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lnSpc>
                <a:spcPct val="130000"/>
              </a:lnSpc>
            </a:pPr>
            <a:endParaRPr altLang="en-US" lang="id-ID">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57" name="TextBox 13"/>
          <p:cNvSpPr txBox="1">
            <a:spLocks noChangeArrowheads="1"/>
          </p:cNvSpPr>
          <p:nvPr/>
        </p:nvSpPr>
        <p:spPr bwMode="auto">
          <a:xfrm>
            <a:off x="8113936" y="2248602"/>
            <a:ext cx="23383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a:lnSpc>
                <a:spcPct val="130000"/>
              </a:lnSpc>
              <a:spcBef>
                <a:spcPct val="0"/>
              </a:spcBef>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营销技能不足</a:t>
            </a:r>
          </a:p>
        </p:txBody>
      </p:sp>
      <p:sp>
        <p:nvSpPr>
          <p:cNvPr id="58" name="TextBox 57"/>
          <p:cNvSpPr txBox="1">
            <a:spLocks noChangeArrowheads="1"/>
          </p:cNvSpPr>
          <p:nvPr/>
        </p:nvSpPr>
        <p:spPr bwMode="auto">
          <a:xfrm>
            <a:off x="8177610" y="2752658"/>
            <a:ext cx="2313780"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右键点击图片选择设置图片格式可直接替换图片。您的容打在或者通过复制您的文本后，在此框中选择粘贴，并选择只保。</a:t>
            </a:r>
          </a:p>
        </p:txBody>
      </p:sp>
      <p:sp>
        <p:nvSpPr>
          <p:cNvPr id="59" name="TextBox 13"/>
          <p:cNvSpPr txBox="1">
            <a:spLocks noChangeArrowheads="1"/>
          </p:cNvSpPr>
          <p:nvPr/>
        </p:nvSpPr>
        <p:spPr bwMode="auto">
          <a:xfrm>
            <a:off x="4880200" y="2248602"/>
            <a:ext cx="233838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lnSpc>
                <a:spcPct val="130000"/>
              </a:lnSpc>
              <a:spcBef>
                <a:spcPct val="0"/>
              </a:spcBef>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市场经验认识</a:t>
            </a:r>
          </a:p>
        </p:txBody>
      </p:sp>
      <p:sp>
        <p:nvSpPr>
          <p:cNvPr id="60" name="TextBox 59"/>
          <p:cNvSpPr txBox="1">
            <a:spLocks noChangeArrowheads="1"/>
          </p:cNvSpPr>
          <p:nvPr/>
        </p:nvSpPr>
        <p:spPr bwMode="auto">
          <a:xfrm>
            <a:off x="4943872" y="2752658"/>
            <a:ext cx="2379166"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右键点击图片选择设置图片格式可直接替换图片。您的容打在或者通过复制您的文本后，在此框中选择粘贴，并选择只保。</a:t>
            </a:r>
          </a:p>
        </p:txBody>
      </p:sp>
      <p:sp>
        <p:nvSpPr>
          <p:cNvPr id="61" name="文本框 53"/>
          <p:cNvSpPr txBox="1"/>
          <p:nvPr/>
        </p:nvSpPr>
        <p:spPr>
          <a:xfrm>
            <a:off x="1271464" y="4159624"/>
            <a:ext cx="1452880" cy="487680"/>
          </a:xfrm>
          <a:prstGeom prst="rect">
            <a:avLst/>
          </a:prstGeom>
          <a:noFill/>
        </p:spPr>
        <p:txBody>
          <a:bodyPr rtlCol="0" wrap="non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认识上不足</a:t>
            </a:r>
          </a:p>
        </p:txBody>
      </p:sp>
      <p:sp>
        <p:nvSpPr>
          <p:cNvPr id="62" name="矩形 61"/>
          <p:cNvSpPr/>
          <p:nvPr/>
        </p:nvSpPr>
        <p:spPr>
          <a:xfrm>
            <a:off x="1271464" y="4560942"/>
            <a:ext cx="9721080" cy="487680"/>
          </a:xfrm>
          <a:prstGeom prst="rect">
            <a:avLst/>
          </a:prstGeom>
        </p:spPr>
        <p:txBody>
          <a:bodyPr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200字以内，据统计每页幻灯片的最好控制在  5分钟之内描述尽量简洁生动。尽量将每页幻灯片的字数控制</a:t>
            </a:r>
          </a:p>
        </p:txBody>
      </p:sp>
      <p:sp>
        <p:nvSpPr>
          <p:cNvPr id="63" name="矩形 62"/>
          <p:cNvSpPr/>
          <p:nvPr/>
        </p:nvSpPr>
        <p:spPr>
          <a:xfrm>
            <a:off x="1280158" y="5302297"/>
            <a:ext cx="3807731" cy="685800"/>
          </a:xfrm>
          <a:prstGeom prst="rect">
            <a:avLst/>
          </a:prstGeom>
        </p:spPr>
        <p:txBody>
          <a:bodyPr wrap="square">
            <a:spAutoFit/>
          </a:bodyPr>
          <a:lstStyle/>
          <a:p>
            <a:pPr indent="-285750" marL="285750">
              <a:lnSpc>
                <a:spcPct val="130000"/>
              </a:lnSpc>
              <a:buFont charset="2" panose="05000000000000000000" pitchFamily="2" typeface="Wingdings"/>
              <a:buChar char="ü"/>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此处添加详细文本描述，建议与标题相关并符合整体语言风格，语言描述尽量简洁生动。此处添加详细文本描述，建议与标题相关并符合整体语言风格，语言描述尽量简洁生动。</a:t>
            </a:r>
          </a:p>
        </p:txBody>
      </p:sp>
      <p:sp>
        <p:nvSpPr>
          <p:cNvPr id="18" name="矩形 17"/>
          <p:cNvSpPr/>
          <p:nvPr/>
        </p:nvSpPr>
        <p:spPr>
          <a:xfrm>
            <a:off x="5596483" y="5302297"/>
            <a:ext cx="3807731" cy="685800"/>
          </a:xfrm>
          <a:prstGeom prst="rect">
            <a:avLst/>
          </a:prstGeom>
        </p:spPr>
        <p:txBody>
          <a:bodyPr wrap="square">
            <a:spAutoFit/>
          </a:bodyPr>
          <a:lstStyle/>
          <a:p>
            <a:pPr indent="-285750" marL="285750">
              <a:lnSpc>
                <a:spcPct val="130000"/>
              </a:lnSpc>
              <a:buFont charset="2" panose="05000000000000000000" pitchFamily="2" typeface="Wingdings"/>
              <a:buChar char="ü"/>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此处添加详细文本描述，建议与标题相关并符合整体语言风格，语言描述尽量简洁生动。此处添加详细文本描述，建议与标题相关并符合整体语言风格，语言描述尽量简洁生动。</a:t>
            </a:r>
          </a:p>
        </p:txBody>
      </p:sp>
      <p:sp>
        <p:nvSpPr>
          <p:cNvPr id="22" name="文本框 21">
            <a:extLst>
              <a:ext uri="{FF2B5EF4-FFF2-40B4-BE49-F238E27FC236}">
                <a16:creationId xmlns:a16="http://schemas.microsoft.com/office/drawing/2014/main" id="{C9FE3F12-EF2B-4C2B-8DA1-3D9B6D947A7C}"/>
              </a:ext>
            </a:extLst>
          </p:cNvPr>
          <p:cNvSpPr txBox="1"/>
          <p:nvPr/>
        </p:nvSpPr>
        <p:spPr>
          <a:xfrm>
            <a:off x="1221277" y="165529"/>
            <a:ext cx="182880" cy="646176"/>
          </a:xfrm>
          <a:prstGeom prst="rect">
            <a:avLst/>
          </a:prstGeom>
          <a:noFill/>
        </p:spPr>
        <p:txBody>
          <a:bodyPr rtlCol="0" wrap="none">
            <a:spAutoFit/>
          </a:bodyPr>
          <a:lstStyle/>
          <a:p>
            <a:pPr fontAlgn="auto">
              <a:lnSpc>
                <a:spcPct val="130000"/>
              </a:lnSpc>
              <a:defRPr/>
            </a:pPr>
            <a:endParaRPr altLang="en-US" b="1" lang="zh-CN" sz="2800">
              <a:solidFill>
                <a:srgbClr val="554B4F"/>
              </a:solidFill>
              <a:latin charset="-122" panose="020b0500000000000000" pitchFamily="34" typeface="思源黑体"/>
              <a:ea charset="-122" panose="020b0500000000000000" pitchFamily="34" typeface="思源黑体"/>
              <a:cs typeface="+mn-ea"/>
              <a:sym typeface="+mn-lt"/>
            </a:endParaRPr>
          </a:p>
        </p:txBody>
      </p:sp>
      <p:grpSp>
        <p:nvGrpSpPr>
          <p:cNvPr id="17" name="组合 16"/>
          <p:cNvGrpSpPr/>
          <p:nvPr/>
        </p:nvGrpSpPr>
        <p:grpSpPr>
          <a:xfrm>
            <a:off x="3713117" y="483868"/>
            <a:ext cx="4765766" cy="718465"/>
            <a:chOff x="3784390" y="377466"/>
            <a:chExt cx="4765766" cy="718465"/>
          </a:xfrm>
        </p:grpSpPr>
        <p:sp>
          <p:nvSpPr>
            <p:cNvPr id="19" name="矩形 18"/>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认识不足之处</a:t>
              </a:r>
            </a:p>
          </p:txBody>
        </p:sp>
        <p:sp>
          <p:nvSpPr>
            <p:cNvPr id="20" name="文本框 19"/>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72878404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1"/>
                                        </p:tgtEl>
                                        <p:attrNameLst>
                                          <p:attrName>style.visibility</p:attrName>
                                        </p:attrNameLst>
                                      </p:cBhvr>
                                      <p:to>
                                        <p:strVal val="visible"/>
                                      </p:to>
                                    </p:set>
                                    <p:animEffect filter="fade" transition="in">
                                      <p:cBhvr>
                                        <p:cTn dur="1000" id="7"/>
                                        <p:tgtEl>
                                          <p:spTgt spid="61"/>
                                        </p:tgtEl>
                                      </p:cBhvr>
                                    </p:animEffect>
                                    <p:anim calcmode="lin" valueType="num">
                                      <p:cBhvr>
                                        <p:cTn dur="1000" fill="hold" id="8"/>
                                        <p:tgtEl>
                                          <p:spTgt spid="61"/>
                                        </p:tgtEl>
                                        <p:attrNameLst>
                                          <p:attrName>ppt_x</p:attrName>
                                        </p:attrNameLst>
                                      </p:cBhvr>
                                      <p:tavLst>
                                        <p:tav tm="0">
                                          <p:val>
                                            <p:strVal val="#ppt_x"/>
                                          </p:val>
                                        </p:tav>
                                        <p:tav tm="100000">
                                          <p:val>
                                            <p:strVal val="#ppt_x"/>
                                          </p:val>
                                        </p:tav>
                                      </p:tavLst>
                                    </p:anim>
                                    <p:anim calcmode="lin" valueType="num">
                                      <p:cBhvr>
                                        <p:cTn dur="1000" fill="hold" id="9"/>
                                        <p:tgtEl>
                                          <p:spTgt spid="6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62"/>
                                        </p:tgtEl>
                                        <p:attrNameLst>
                                          <p:attrName>style.visibility</p:attrName>
                                        </p:attrNameLst>
                                      </p:cBhvr>
                                      <p:to>
                                        <p:strVal val="visible"/>
                                      </p:to>
                                    </p:set>
                                    <p:animEffect filter="fade" transition="in">
                                      <p:cBhvr>
                                        <p:cTn dur="500" id="13"/>
                                        <p:tgtEl>
                                          <p:spTgt spid="62"/>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63"/>
                                        </p:tgtEl>
                                        <p:attrNameLst>
                                          <p:attrName>style.visibility</p:attrName>
                                        </p:attrNameLst>
                                      </p:cBhvr>
                                      <p:to>
                                        <p:strVal val="visible"/>
                                      </p:to>
                                    </p:set>
                                    <p:animEffect filter="fade" transition="in">
                                      <p:cBhvr>
                                        <p:cTn dur="1000" id="17"/>
                                        <p:tgtEl>
                                          <p:spTgt spid="63"/>
                                        </p:tgtEl>
                                      </p:cBhvr>
                                    </p:animEffect>
                                    <p:anim calcmode="lin" valueType="num">
                                      <p:cBhvr>
                                        <p:cTn dur="1000" fill="hold" id="18"/>
                                        <p:tgtEl>
                                          <p:spTgt spid="63"/>
                                        </p:tgtEl>
                                        <p:attrNameLst>
                                          <p:attrName>ppt_x</p:attrName>
                                        </p:attrNameLst>
                                      </p:cBhvr>
                                      <p:tavLst>
                                        <p:tav tm="0">
                                          <p:val>
                                            <p:strVal val="#ppt_x"/>
                                          </p:val>
                                        </p:tav>
                                        <p:tav tm="100000">
                                          <p:val>
                                            <p:strVal val="#ppt_x"/>
                                          </p:val>
                                        </p:tav>
                                      </p:tavLst>
                                    </p:anim>
                                    <p:anim calcmode="lin" valueType="num">
                                      <p:cBhvr>
                                        <p:cTn dur="1000" fill="hold" id="19"/>
                                        <p:tgtEl>
                                          <p:spTgt spid="63"/>
                                        </p:tgtEl>
                                        <p:attrNameLst>
                                          <p:attrName>ppt_y</p:attrName>
                                        </p:attrNameLst>
                                      </p:cBhvr>
                                      <p:tavLst>
                                        <p:tav tm="0">
                                          <p:val>
                                            <p:strVal val="#ppt_y+.1"/>
                                          </p:val>
                                        </p:tav>
                                        <p:tav tm="100000">
                                          <p:val>
                                            <p:strVal val="#ppt_y"/>
                                          </p:val>
                                        </p:tav>
                                      </p:tavLst>
                                    </p:anim>
                                  </p:childTnLst>
                                </p:cTn>
                              </p:par>
                              <p:par>
                                <p:cTn fill="hold" id="20" nodeType="withEffect" presetClass="entr" presetID="2" presetSubtype="4">
                                  <p:stCondLst>
                                    <p:cond delay="750"/>
                                  </p:stCondLst>
                                  <p:childTnLst>
                                    <p:set>
                                      <p:cBhvr>
                                        <p:cTn dur="1" fill="hold" id="21">
                                          <p:stCondLst>
                                            <p:cond delay="0"/>
                                          </p:stCondLst>
                                        </p:cTn>
                                        <p:tgtEl>
                                          <p:spTgt spid="54"/>
                                        </p:tgtEl>
                                        <p:attrNameLst>
                                          <p:attrName>style.visibility</p:attrName>
                                        </p:attrNameLst>
                                      </p:cBhvr>
                                      <p:to>
                                        <p:strVal val="visible"/>
                                      </p:to>
                                    </p:set>
                                    <p:anim calcmode="lin" valueType="num">
                                      <p:cBhvr additive="base">
                                        <p:cTn dur="500" fill="hold" id="22"/>
                                        <p:tgtEl>
                                          <p:spTgt spid="54"/>
                                        </p:tgtEl>
                                        <p:attrNameLst>
                                          <p:attrName>ppt_x</p:attrName>
                                        </p:attrNameLst>
                                      </p:cBhvr>
                                      <p:tavLst>
                                        <p:tav tm="0">
                                          <p:val>
                                            <p:strVal val="#ppt_x"/>
                                          </p:val>
                                        </p:tav>
                                        <p:tav tm="100000">
                                          <p:val>
                                            <p:strVal val="#ppt_x"/>
                                          </p:val>
                                        </p:tav>
                                      </p:tavLst>
                                    </p:anim>
                                    <p:anim calcmode="lin" valueType="num">
                                      <p:cBhvr additive="base">
                                        <p:cTn dur="500" fill="hold" id="23"/>
                                        <p:tgtEl>
                                          <p:spTgt spid="54"/>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1">
                                  <p:stCondLst>
                                    <p:cond delay="750"/>
                                  </p:stCondLst>
                                  <p:childTnLst>
                                    <p:set>
                                      <p:cBhvr>
                                        <p:cTn dur="1" fill="hold" id="25">
                                          <p:stCondLst>
                                            <p:cond delay="0"/>
                                          </p:stCondLst>
                                        </p:cTn>
                                        <p:tgtEl>
                                          <p:spTgt spid="55"/>
                                        </p:tgtEl>
                                        <p:attrNameLst>
                                          <p:attrName>style.visibility</p:attrName>
                                        </p:attrNameLst>
                                      </p:cBhvr>
                                      <p:to>
                                        <p:strVal val="visible"/>
                                      </p:to>
                                    </p:set>
                                    <p:anim calcmode="lin" valueType="num">
                                      <p:cBhvr additive="base">
                                        <p:cTn dur="500" fill="hold" id="26"/>
                                        <p:tgtEl>
                                          <p:spTgt spid="55"/>
                                        </p:tgtEl>
                                        <p:attrNameLst>
                                          <p:attrName>ppt_x</p:attrName>
                                        </p:attrNameLst>
                                      </p:cBhvr>
                                      <p:tavLst>
                                        <p:tav tm="0">
                                          <p:val>
                                            <p:strVal val="#ppt_x"/>
                                          </p:val>
                                        </p:tav>
                                        <p:tav tm="100000">
                                          <p:val>
                                            <p:strVal val="#ppt_x"/>
                                          </p:val>
                                        </p:tav>
                                      </p:tavLst>
                                    </p:anim>
                                    <p:anim calcmode="lin" valueType="num">
                                      <p:cBhvr additive="base">
                                        <p:cTn dur="500" fill="hold" id="27"/>
                                        <p:tgtEl>
                                          <p:spTgt spid="55"/>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4">
                                  <p:stCondLst>
                                    <p:cond delay="750"/>
                                  </p:stCondLst>
                                  <p:childTnLst>
                                    <p:set>
                                      <p:cBhvr>
                                        <p:cTn dur="1" fill="hold" id="29">
                                          <p:stCondLst>
                                            <p:cond delay="0"/>
                                          </p:stCondLst>
                                        </p:cTn>
                                        <p:tgtEl>
                                          <p:spTgt spid="56"/>
                                        </p:tgtEl>
                                        <p:attrNameLst>
                                          <p:attrName>style.visibility</p:attrName>
                                        </p:attrNameLst>
                                      </p:cBhvr>
                                      <p:to>
                                        <p:strVal val="visible"/>
                                      </p:to>
                                    </p:set>
                                    <p:anim calcmode="lin" valueType="num">
                                      <p:cBhvr additive="base">
                                        <p:cTn dur="500" fill="hold" id="30"/>
                                        <p:tgtEl>
                                          <p:spTgt spid="56"/>
                                        </p:tgtEl>
                                        <p:attrNameLst>
                                          <p:attrName>ppt_x</p:attrName>
                                        </p:attrNameLst>
                                      </p:cBhvr>
                                      <p:tavLst>
                                        <p:tav tm="0">
                                          <p:val>
                                            <p:strVal val="#ppt_x"/>
                                          </p:val>
                                        </p:tav>
                                        <p:tav tm="100000">
                                          <p:val>
                                            <p:strVal val="#ppt_x"/>
                                          </p:val>
                                        </p:tav>
                                      </p:tavLst>
                                    </p:anim>
                                    <p:anim calcmode="lin" valueType="num">
                                      <p:cBhvr additive="base">
                                        <p:cTn dur="500" fill="hold" id="31"/>
                                        <p:tgtEl>
                                          <p:spTgt spid="56"/>
                                        </p:tgtEl>
                                        <p:attrNameLst>
                                          <p:attrName>ppt_y</p:attrName>
                                        </p:attrNameLst>
                                      </p:cBhvr>
                                      <p:tavLst>
                                        <p:tav tm="0">
                                          <p:val>
                                            <p:strVal val="1+#ppt_h/2"/>
                                          </p:val>
                                        </p:tav>
                                        <p:tav tm="100000">
                                          <p:val>
                                            <p:strVal val="#ppt_y"/>
                                          </p:val>
                                        </p:tav>
                                      </p:tavLst>
                                    </p:anim>
                                  </p:childTnLst>
                                </p:cTn>
                              </p:par>
                              <p:par>
                                <p:cTn fill="hold" grpId="0" id="32" nodeType="withEffect" presetClass="entr" presetID="10" presetSubtype="0">
                                  <p:stCondLst>
                                    <p:cond delay="1250"/>
                                  </p:stCondLst>
                                  <p:childTnLst>
                                    <p:set>
                                      <p:cBhvr>
                                        <p:cTn dur="1" fill="hold" id="33">
                                          <p:stCondLst>
                                            <p:cond delay="0"/>
                                          </p:stCondLst>
                                        </p:cTn>
                                        <p:tgtEl>
                                          <p:spTgt spid="60"/>
                                        </p:tgtEl>
                                        <p:attrNameLst>
                                          <p:attrName>style.visibility</p:attrName>
                                        </p:attrNameLst>
                                      </p:cBhvr>
                                      <p:to>
                                        <p:strVal val="visible"/>
                                      </p:to>
                                    </p:set>
                                    <p:animEffect filter="fade" transition="in">
                                      <p:cBhvr>
                                        <p:cTn dur="500" id="34"/>
                                        <p:tgtEl>
                                          <p:spTgt spid="60"/>
                                        </p:tgtEl>
                                      </p:cBhvr>
                                    </p:animEffect>
                                  </p:childTnLst>
                                </p:cTn>
                              </p:par>
                              <p:par>
                                <p:cTn fill="hold" grpId="0" id="35" nodeType="withEffect" presetClass="entr" presetID="10" presetSubtype="0">
                                  <p:stCondLst>
                                    <p:cond delay="1250"/>
                                  </p:stCondLst>
                                  <p:childTnLst>
                                    <p:set>
                                      <p:cBhvr>
                                        <p:cTn dur="1" fill="hold" id="36">
                                          <p:stCondLst>
                                            <p:cond delay="0"/>
                                          </p:stCondLst>
                                        </p:cTn>
                                        <p:tgtEl>
                                          <p:spTgt spid="59"/>
                                        </p:tgtEl>
                                        <p:attrNameLst>
                                          <p:attrName>style.visibility</p:attrName>
                                        </p:attrNameLst>
                                      </p:cBhvr>
                                      <p:to>
                                        <p:strVal val="visible"/>
                                      </p:to>
                                    </p:set>
                                    <p:animEffect filter="fade" transition="in">
                                      <p:cBhvr>
                                        <p:cTn dur="500" id="37"/>
                                        <p:tgtEl>
                                          <p:spTgt spid="59"/>
                                        </p:tgtEl>
                                      </p:cBhvr>
                                    </p:animEffect>
                                  </p:childTnLst>
                                </p:cTn>
                              </p:par>
                              <p:par>
                                <p:cTn fill="hold" grpId="0" id="38" nodeType="withEffect" presetClass="entr" presetID="10" presetSubtype="0">
                                  <p:stCondLst>
                                    <p:cond delay="1250"/>
                                  </p:stCondLst>
                                  <p:childTnLst>
                                    <p:set>
                                      <p:cBhvr>
                                        <p:cTn dur="1" fill="hold" id="39">
                                          <p:stCondLst>
                                            <p:cond delay="0"/>
                                          </p:stCondLst>
                                        </p:cTn>
                                        <p:tgtEl>
                                          <p:spTgt spid="57"/>
                                        </p:tgtEl>
                                        <p:attrNameLst>
                                          <p:attrName>style.visibility</p:attrName>
                                        </p:attrNameLst>
                                      </p:cBhvr>
                                      <p:to>
                                        <p:strVal val="visible"/>
                                      </p:to>
                                    </p:set>
                                    <p:animEffect filter="fade" transition="in">
                                      <p:cBhvr>
                                        <p:cTn dur="500" id="40"/>
                                        <p:tgtEl>
                                          <p:spTgt spid="57"/>
                                        </p:tgtEl>
                                      </p:cBhvr>
                                    </p:animEffect>
                                  </p:childTnLst>
                                </p:cTn>
                              </p:par>
                              <p:par>
                                <p:cTn fill="hold" grpId="0" id="41" nodeType="withEffect" presetClass="entr" presetID="10" presetSubtype="0">
                                  <p:stCondLst>
                                    <p:cond delay="1250"/>
                                  </p:stCondLst>
                                  <p:childTnLst>
                                    <p:set>
                                      <p:cBhvr>
                                        <p:cTn dur="1" fill="hold" id="42">
                                          <p:stCondLst>
                                            <p:cond delay="0"/>
                                          </p:stCondLst>
                                        </p:cTn>
                                        <p:tgtEl>
                                          <p:spTgt spid="58"/>
                                        </p:tgtEl>
                                        <p:attrNameLst>
                                          <p:attrName>style.visibility</p:attrName>
                                        </p:attrNameLst>
                                      </p:cBhvr>
                                      <p:to>
                                        <p:strVal val="visible"/>
                                      </p:to>
                                    </p:set>
                                    <p:animEffect filter="fade" transition="in">
                                      <p:cBhvr>
                                        <p:cTn dur="500" id="43"/>
                                        <p:tgtEl>
                                          <p:spTgt spid="58"/>
                                        </p:tgtEl>
                                      </p:cBhvr>
                                    </p:animEffect>
                                  </p:childTnLst>
                                </p:cTn>
                              </p:par>
                            </p:childTnLst>
                          </p:cTn>
                        </p:par>
                        <p:par>
                          <p:cTn fill="hold" id="44" nodeType="afterGroup">
                            <p:stCondLst>
                              <p:cond delay="3250"/>
                            </p:stCondLst>
                            <p:childTnLst>
                              <p:par>
                                <p:cTn fill="hold" grpId="0" id="45" nodeType="afterEffect" presetClass="entr" presetID="42"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1000" id="47"/>
                                        <p:tgtEl>
                                          <p:spTgt spid="18"/>
                                        </p:tgtEl>
                                      </p:cBhvr>
                                    </p:animEffect>
                                    <p:anim calcmode="lin" valueType="num">
                                      <p:cBhvr>
                                        <p:cTn dur="1000" fill="hold" id="48"/>
                                        <p:tgtEl>
                                          <p:spTgt spid="18"/>
                                        </p:tgtEl>
                                        <p:attrNameLst>
                                          <p:attrName>ppt_x</p:attrName>
                                        </p:attrNameLst>
                                      </p:cBhvr>
                                      <p:tavLst>
                                        <p:tav tm="0">
                                          <p:val>
                                            <p:strVal val="#ppt_x"/>
                                          </p:val>
                                        </p:tav>
                                        <p:tav tm="100000">
                                          <p:val>
                                            <p:strVal val="#ppt_x"/>
                                          </p:val>
                                        </p:tav>
                                      </p:tavLst>
                                    </p:anim>
                                    <p:anim calcmode="lin" valueType="num">
                                      <p:cBhvr>
                                        <p:cTn dur="1000" fill="hold" id="49"/>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P grpId="0" spid="59"/>
      <p:bldP grpId="0" spid="60"/>
      <p:bldP grpId="0" spid="61"/>
      <p:bldP grpId="0" spid="62"/>
      <p:bldP grpId="0" spid="63"/>
      <p:bldP grpId="0" spid="1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181"/>
          <p:cNvSpPr>
            <a:spLocks noChangeAspect="1"/>
          </p:cNvSpPr>
          <p:nvPr/>
        </p:nvSpPr>
        <p:spPr bwMode="auto">
          <a:xfrm>
            <a:off x="1282586" y="1913962"/>
            <a:ext cx="3053889" cy="4255418"/>
          </a:xfrm>
          <a:custGeom>
            <a:gdLst>
              <a:gd fmla="*/ 708 w 1220" name="T0"/>
              <a:gd fmla="*/ 208 h 1700" name="T1"/>
              <a:gd fmla="*/ 676 w 1220" name="T2"/>
              <a:gd fmla="*/ 210 h 1700" name="T3"/>
              <a:gd fmla="*/ 514 w 1220" name="T4"/>
              <a:gd fmla="*/ 196 h 1700" name="T5"/>
              <a:gd fmla="*/ 308 w 1220" name="T6"/>
              <a:gd fmla="*/ 150 h 1700" name="T7"/>
              <a:gd fmla="*/ 142 w 1220" name="T8"/>
              <a:gd fmla="*/ 88 h 1700" name="T9"/>
              <a:gd fmla="*/ 90 w 1220" name="T10"/>
              <a:gd fmla="*/ 22 h 1700" name="T11"/>
              <a:gd fmla="*/ 94 w 1220" name="T12"/>
              <a:gd fmla="*/ 70 h 1700" name="T13"/>
              <a:gd fmla="*/ 28 w 1220" name="T14"/>
              <a:gd fmla="*/ 36 h 1700" name="T15"/>
              <a:gd fmla="*/ 48 w 1220" name="T16"/>
              <a:gd fmla="*/ 76 h 1700" name="T17"/>
              <a:gd fmla="*/ 32 w 1220" name="T18"/>
              <a:gd fmla="*/ 80 h 1700" name="T19"/>
              <a:gd fmla="*/ 8 w 1220" name="T20"/>
              <a:gd fmla="*/ 88 h 1700" name="T21"/>
              <a:gd fmla="*/ 60 w 1220" name="T22"/>
              <a:gd fmla="*/ 118 h 1700" name="T23"/>
              <a:gd fmla="*/ 18 w 1220" name="T24"/>
              <a:gd fmla="*/ 138 h 1700" name="T25"/>
              <a:gd fmla="*/ 140 w 1220" name="T26"/>
              <a:gd fmla="*/ 154 h 1700" name="T27"/>
              <a:gd fmla="*/ 302 w 1220" name="T28"/>
              <a:gd fmla="*/ 234 h 1700" name="T29"/>
              <a:gd fmla="*/ 478 w 1220" name="T30"/>
              <a:gd fmla="*/ 290 h 1700" name="T31"/>
              <a:gd fmla="*/ 594 w 1220" name="T32"/>
              <a:gd fmla="*/ 338 h 1700" name="T33"/>
              <a:gd fmla="*/ 686 w 1220" name="T34"/>
              <a:gd fmla="*/ 448 h 1700" name="T35"/>
              <a:gd fmla="*/ 716 w 1220" name="T36"/>
              <a:gd fmla="*/ 670 h 1700" name="T37"/>
              <a:gd fmla="*/ 692 w 1220" name="T38"/>
              <a:gd fmla="*/ 886 h 1700" name="T39"/>
              <a:gd fmla="*/ 682 w 1220" name="T40"/>
              <a:gd fmla="*/ 1100 h 1700" name="T41"/>
              <a:gd fmla="*/ 646 w 1220" name="T42"/>
              <a:gd fmla="*/ 1220 h 1700" name="T43"/>
              <a:gd fmla="*/ 620 w 1220" name="T44"/>
              <a:gd fmla="*/ 1492 h 1700" name="T45"/>
              <a:gd fmla="*/ 598 w 1220" name="T46"/>
              <a:gd fmla="*/ 1628 h 1700" name="T47"/>
              <a:gd fmla="*/ 684 w 1220" name="T48"/>
              <a:gd fmla="*/ 1700 h 1700" name="T49"/>
              <a:gd fmla="*/ 770 w 1220" name="T50"/>
              <a:gd fmla="*/ 1656 h 1700" name="T51"/>
              <a:gd fmla="*/ 724 w 1220" name="T52"/>
              <a:gd fmla="*/ 1540 h 1700" name="T53"/>
              <a:gd fmla="*/ 800 w 1220" name="T54"/>
              <a:gd fmla="*/ 1208 h 1700" name="T55"/>
              <a:gd fmla="*/ 874 w 1220" name="T56"/>
              <a:gd fmla="*/ 1100 h 1700" name="T57"/>
              <a:gd fmla="*/ 884 w 1220" name="T58"/>
              <a:gd fmla="*/ 1344 h 1700" name="T59"/>
              <a:gd fmla="*/ 894 w 1220" name="T60"/>
              <a:gd fmla="*/ 1492 h 1700" name="T61"/>
              <a:gd fmla="*/ 900 w 1220" name="T62"/>
              <a:gd fmla="*/ 1588 h 1700" name="T63"/>
              <a:gd fmla="*/ 1046 w 1220" name="T64"/>
              <a:gd fmla="*/ 1618 h 1700" name="T65"/>
              <a:gd fmla="*/ 1100 w 1220" name="T66"/>
              <a:gd fmla="*/ 1580 h 1700" name="T67"/>
              <a:gd fmla="*/ 1016 w 1220" name="T68"/>
              <a:gd fmla="*/ 1506 h 1700" name="T69"/>
              <a:gd fmla="*/ 992 w 1220" name="T70"/>
              <a:gd fmla="*/ 1188 h 1700" name="T71"/>
              <a:gd fmla="*/ 1008 w 1220" name="T72"/>
              <a:gd fmla="*/ 854 h 1700" name="T73"/>
              <a:gd fmla="*/ 1030 w 1220" name="T74"/>
              <a:gd fmla="*/ 746 h 1700" name="T75"/>
              <a:gd fmla="*/ 980 w 1220" name="T76"/>
              <a:gd fmla="*/ 486 h 1700" name="T77"/>
              <a:gd fmla="*/ 1040 w 1220" name="T78"/>
              <a:gd fmla="*/ 404 h 1700" name="T79"/>
              <a:gd fmla="*/ 1162 w 1220" name="T80"/>
              <a:gd fmla="*/ 392 h 1700" name="T81"/>
              <a:gd fmla="*/ 1210 w 1220" name="T82"/>
              <a:gd fmla="*/ 384 h 1700" name="T83"/>
              <a:gd fmla="*/ 1216 w 1220" name="T84"/>
              <a:gd fmla="*/ 370 h 1700" name="T85"/>
              <a:gd fmla="*/ 1198 w 1220" name="T86"/>
              <a:gd fmla="*/ 356 h 1700" name="T87"/>
              <a:gd fmla="*/ 1196 w 1220" name="T88"/>
              <a:gd fmla="*/ 342 h 1700" name="T89"/>
              <a:gd fmla="*/ 1204 w 1220" name="T90"/>
              <a:gd fmla="*/ 324 h 1700" name="T91"/>
              <a:gd fmla="*/ 1154 w 1220" name="T92"/>
              <a:gd fmla="*/ 330 h 1700" name="T93"/>
              <a:gd fmla="*/ 1148 w 1220" name="T94"/>
              <a:gd fmla="*/ 292 h 1700" name="T95"/>
              <a:gd fmla="*/ 1124 w 1220" name="T96"/>
              <a:gd fmla="*/ 342 h 1700" name="T97"/>
              <a:gd fmla="*/ 1018 w 1220" name="T98"/>
              <a:gd fmla="*/ 330 h 1700" name="T99"/>
              <a:gd fmla="*/ 940 w 1220" name="T100"/>
              <a:gd fmla="*/ 306 h 1700" name="T101"/>
              <a:gd fmla="*/ 848 w 1220" name="T102"/>
              <a:gd fmla="*/ 242 h 1700" name="T103"/>
              <a:gd fmla="*/ 862 w 1220" name="T104"/>
              <a:gd fmla="*/ 172 h 1700" name="T105"/>
              <a:gd fmla="*/ 858 w 1220" name="T106"/>
              <a:gd fmla="*/ 104 h 1700" name="T107"/>
              <a:gd fmla="*/ 826 w 1220" name="T108"/>
              <a:gd fmla="*/ 60 h 1700" name="T109"/>
              <a:gd fmla="*/ 792 w 1220" name="T110"/>
              <a:gd fmla="*/ 24 h 1700" name="T111"/>
              <a:gd fmla="*/ 778 w 1220" name="T112"/>
              <a:gd fmla="*/ 20 h 1700" name="T113"/>
              <a:gd fmla="*/ 766 w 1220" name="T114"/>
              <a:gd fmla="*/ 18 h 1700" name="T115"/>
              <a:gd fmla="*/ 700 w 1220" name="T116"/>
              <a:gd fmla="*/ 50 h 1700" name="T117"/>
              <a:gd fmla="*/ 682 w 1220" name="T118"/>
              <a:gd fmla="*/ 86 h 1700" name="T119"/>
              <a:gd fmla="*/ 674 w 1220" name="T120"/>
              <a:gd fmla="*/ 116 h 17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00" w="1220">
                <a:moveTo>
                  <a:pt x="674" y="116"/>
                </a:moveTo>
                <a:lnTo>
                  <a:pt x="674" y="116"/>
                </a:lnTo>
                <a:lnTo>
                  <a:pt x="674" y="126"/>
                </a:lnTo>
                <a:lnTo>
                  <a:pt x="676" y="148"/>
                </a:lnTo>
                <a:lnTo>
                  <a:pt x="678" y="162"/>
                </a:lnTo>
                <a:lnTo>
                  <a:pt x="682" y="174"/>
                </a:lnTo>
                <a:lnTo>
                  <a:pt x="686" y="186"/>
                </a:lnTo>
                <a:lnTo>
                  <a:pt x="694" y="194"/>
                </a:lnTo>
                <a:lnTo>
                  <a:pt x="694" y="194"/>
                </a:lnTo>
                <a:lnTo>
                  <a:pt x="708" y="208"/>
                </a:lnTo>
                <a:lnTo>
                  <a:pt x="718" y="218"/>
                </a:lnTo>
                <a:lnTo>
                  <a:pt x="724" y="226"/>
                </a:lnTo>
                <a:lnTo>
                  <a:pt x="724" y="226"/>
                </a:lnTo>
                <a:lnTo>
                  <a:pt x="722" y="226"/>
                </a:lnTo>
                <a:lnTo>
                  <a:pt x="716" y="228"/>
                </a:lnTo>
                <a:lnTo>
                  <a:pt x="708" y="228"/>
                </a:lnTo>
                <a:lnTo>
                  <a:pt x="698" y="222"/>
                </a:lnTo>
                <a:lnTo>
                  <a:pt x="698" y="222"/>
                </a:lnTo>
                <a:lnTo>
                  <a:pt x="688" y="216"/>
                </a:lnTo>
                <a:lnTo>
                  <a:pt x="676" y="210"/>
                </a:lnTo>
                <a:lnTo>
                  <a:pt x="662" y="208"/>
                </a:lnTo>
                <a:lnTo>
                  <a:pt x="638" y="206"/>
                </a:lnTo>
                <a:lnTo>
                  <a:pt x="638" y="206"/>
                </a:lnTo>
                <a:lnTo>
                  <a:pt x="582" y="208"/>
                </a:lnTo>
                <a:lnTo>
                  <a:pt x="558" y="206"/>
                </a:lnTo>
                <a:lnTo>
                  <a:pt x="548" y="204"/>
                </a:lnTo>
                <a:lnTo>
                  <a:pt x="538" y="202"/>
                </a:lnTo>
                <a:lnTo>
                  <a:pt x="538" y="202"/>
                </a:lnTo>
                <a:lnTo>
                  <a:pt x="528" y="198"/>
                </a:lnTo>
                <a:lnTo>
                  <a:pt x="514" y="196"/>
                </a:lnTo>
                <a:lnTo>
                  <a:pt x="486" y="194"/>
                </a:lnTo>
                <a:lnTo>
                  <a:pt x="440" y="192"/>
                </a:lnTo>
                <a:lnTo>
                  <a:pt x="440" y="192"/>
                </a:lnTo>
                <a:lnTo>
                  <a:pt x="426" y="190"/>
                </a:lnTo>
                <a:lnTo>
                  <a:pt x="404" y="184"/>
                </a:lnTo>
                <a:lnTo>
                  <a:pt x="374" y="176"/>
                </a:lnTo>
                <a:lnTo>
                  <a:pt x="374" y="176"/>
                </a:lnTo>
                <a:lnTo>
                  <a:pt x="354" y="168"/>
                </a:lnTo>
                <a:lnTo>
                  <a:pt x="334" y="158"/>
                </a:lnTo>
                <a:lnTo>
                  <a:pt x="308" y="150"/>
                </a:lnTo>
                <a:lnTo>
                  <a:pt x="308" y="150"/>
                </a:lnTo>
                <a:lnTo>
                  <a:pt x="290" y="144"/>
                </a:lnTo>
                <a:lnTo>
                  <a:pt x="270" y="140"/>
                </a:lnTo>
                <a:lnTo>
                  <a:pt x="226" y="130"/>
                </a:lnTo>
                <a:lnTo>
                  <a:pt x="204" y="126"/>
                </a:lnTo>
                <a:lnTo>
                  <a:pt x="184" y="120"/>
                </a:lnTo>
                <a:lnTo>
                  <a:pt x="168" y="112"/>
                </a:lnTo>
                <a:lnTo>
                  <a:pt x="156" y="104"/>
                </a:lnTo>
                <a:lnTo>
                  <a:pt x="156" y="104"/>
                </a:lnTo>
                <a:lnTo>
                  <a:pt x="142" y="88"/>
                </a:lnTo>
                <a:lnTo>
                  <a:pt x="130" y="72"/>
                </a:lnTo>
                <a:lnTo>
                  <a:pt x="122" y="62"/>
                </a:lnTo>
                <a:lnTo>
                  <a:pt x="114" y="52"/>
                </a:lnTo>
                <a:lnTo>
                  <a:pt x="114" y="52"/>
                </a:lnTo>
                <a:lnTo>
                  <a:pt x="106" y="46"/>
                </a:lnTo>
                <a:lnTo>
                  <a:pt x="100" y="40"/>
                </a:lnTo>
                <a:lnTo>
                  <a:pt x="94" y="26"/>
                </a:lnTo>
                <a:lnTo>
                  <a:pt x="94" y="26"/>
                </a:lnTo>
                <a:lnTo>
                  <a:pt x="92" y="22"/>
                </a:lnTo>
                <a:lnTo>
                  <a:pt x="90" y="22"/>
                </a:lnTo>
                <a:lnTo>
                  <a:pt x="88" y="26"/>
                </a:lnTo>
                <a:lnTo>
                  <a:pt x="86" y="34"/>
                </a:lnTo>
                <a:lnTo>
                  <a:pt x="86" y="40"/>
                </a:lnTo>
                <a:lnTo>
                  <a:pt x="86" y="40"/>
                </a:lnTo>
                <a:lnTo>
                  <a:pt x="92" y="52"/>
                </a:lnTo>
                <a:lnTo>
                  <a:pt x="100" y="62"/>
                </a:lnTo>
                <a:lnTo>
                  <a:pt x="100" y="62"/>
                </a:lnTo>
                <a:lnTo>
                  <a:pt x="100" y="66"/>
                </a:lnTo>
                <a:lnTo>
                  <a:pt x="98" y="70"/>
                </a:lnTo>
                <a:lnTo>
                  <a:pt x="94" y="70"/>
                </a:lnTo>
                <a:lnTo>
                  <a:pt x="84" y="66"/>
                </a:lnTo>
                <a:lnTo>
                  <a:pt x="84" y="66"/>
                </a:lnTo>
                <a:lnTo>
                  <a:pt x="70" y="58"/>
                </a:lnTo>
                <a:lnTo>
                  <a:pt x="58" y="46"/>
                </a:lnTo>
                <a:lnTo>
                  <a:pt x="40" y="30"/>
                </a:lnTo>
                <a:lnTo>
                  <a:pt x="40" y="30"/>
                </a:lnTo>
                <a:lnTo>
                  <a:pt x="36" y="28"/>
                </a:lnTo>
                <a:lnTo>
                  <a:pt x="30" y="30"/>
                </a:lnTo>
                <a:lnTo>
                  <a:pt x="28" y="32"/>
                </a:lnTo>
                <a:lnTo>
                  <a:pt x="28" y="36"/>
                </a:lnTo>
                <a:lnTo>
                  <a:pt x="28" y="36"/>
                </a:lnTo>
                <a:lnTo>
                  <a:pt x="46" y="56"/>
                </a:lnTo>
                <a:lnTo>
                  <a:pt x="62" y="76"/>
                </a:lnTo>
                <a:lnTo>
                  <a:pt x="62" y="76"/>
                </a:lnTo>
                <a:lnTo>
                  <a:pt x="64" y="78"/>
                </a:lnTo>
                <a:lnTo>
                  <a:pt x="64" y="78"/>
                </a:lnTo>
                <a:lnTo>
                  <a:pt x="60" y="80"/>
                </a:lnTo>
                <a:lnTo>
                  <a:pt x="54" y="78"/>
                </a:lnTo>
                <a:lnTo>
                  <a:pt x="48" y="76"/>
                </a:lnTo>
                <a:lnTo>
                  <a:pt x="48" y="76"/>
                </a:lnTo>
                <a:lnTo>
                  <a:pt x="26" y="60"/>
                </a:lnTo>
                <a:lnTo>
                  <a:pt x="14" y="52"/>
                </a:lnTo>
                <a:lnTo>
                  <a:pt x="8" y="50"/>
                </a:lnTo>
                <a:lnTo>
                  <a:pt x="8" y="50"/>
                </a:lnTo>
                <a:lnTo>
                  <a:pt x="2" y="52"/>
                </a:lnTo>
                <a:lnTo>
                  <a:pt x="2" y="58"/>
                </a:lnTo>
                <a:lnTo>
                  <a:pt x="2" y="58"/>
                </a:lnTo>
                <a:lnTo>
                  <a:pt x="4" y="60"/>
                </a:lnTo>
                <a:lnTo>
                  <a:pt x="12" y="66"/>
                </a:lnTo>
                <a:lnTo>
                  <a:pt x="32" y="80"/>
                </a:lnTo>
                <a:lnTo>
                  <a:pt x="50" y="92"/>
                </a:lnTo>
                <a:lnTo>
                  <a:pt x="56" y="96"/>
                </a:lnTo>
                <a:lnTo>
                  <a:pt x="56" y="98"/>
                </a:lnTo>
                <a:lnTo>
                  <a:pt x="56" y="98"/>
                </a:lnTo>
                <a:lnTo>
                  <a:pt x="56" y="98"/>
                </a:lnTo>
                <a:lnTo>
                  <a:pt x="52" y="100"/>
                </a:lnTo>
                <a:lnTo>
                  <a:pt x="46" y="98"/>
                </a:lnTo>
                <a:lnTo>
                  <a:pt x="30" y="94"/>
                </a:lnTo>
                <a:lnTo>
                  <a:pt x="8" y="88"/>
                </a:lnTo>
                <a:lnTo>
                  <a:pt x="8" y="88"/>
                </a:lnTo>
                <a:lnTo>
                  <a:pt x="2" y="92"/>
                </a:lnTo>
                <a:lnTo>
                  <a:pt x="0" y="96"/>
                </a:lnTo>
                <a:lnTo>
                  <a:pt x="2" y="98"/>
                </a:lnTo>
                <a:lnTo>
                  <a:pt x="4" y="100"/>
                </a:lnTo>
                <a:lnTo>
                  <a:pt x="4" y="100"/>
                </a:lnTo>
                <a:lnTo>
                  <a:pt x="18" y="104"/>
                </a:lnTo>
                <a:lnTo>
                  <a:pt x="38" y="110"/>
                </a:lnTo>
                <a:lnTo>
                  <a:pt x="54" y="114"/>
                </a:lnTo>
                <a:lnTo>
                  <a:pt x="60" y="116"/>
                </a:lnTo>
                <a:lnTo>
                  <a:pt x="60" y="118"/>
                </a:lnTo>
                <a:lnTo>
                  <a:pt x="60" y="118"/>
                </a:lnTo>
                <a:lnTo>
                  <a:pt x="52" y="120"/>
                </a:lnTo>
                <a:lnTo>
                  <a:pt x="38" y="124"/>
                </a:lnTo>
                <a:lnTo>
                  <a:pt x="22" y="126"/>
                </a:lnTo>
                <a:lnTo>
                  <a:pt x="22" y="126"/>
                </a:lnTo>
                <a:lnTo>
                  <a:pt x="20" y="128"/>
                </a:lnTo>
                <a:lnTo>
                  <a:pt x="14" y="134"/>
                </a:lnTo>
                <a:lnTo>
                  <a:pt x="14" y="136"/>
                </a:lnTo>
                <a:lnTo>
                  <a:pt x="16" y="138"/>
                </a:lnTo>
                <a:lnTo>
                  <a:pt x="18" y="138"/>
                </a:lnTo>
                <a:lnTo>
                  <a:pt x="26" y="138"/>
                </a:lnTo>
                <a:lnTo>
                  <a:pt x="26" y="138"/>
                </a:lnTo>
                <a:lnTo>
                  <a:pt x="54" y="134"/>
                </a:lnTo>
                <a:lnTo>
                  <a:pt x="64" y="134"/>
                </a:lnTo>
                <a:lnTo>
                  <a:pt x="76" y="134"/>
                </a:lnTo>
                <a:lnTo>
                  <a:pt x="76" y="134"/>
                </a:lnTo>
                <a:lnTo>
                  <a:pt x="92" y="138"/>
                </a:lnTo>
                <a:lnTo>
                  <a:pt x="110" y="146"/>
                </a:lnTo>
                <a:lnTo>
                  <a:pt x="128" y="152"/>
                </a:lnTo>
                <a:lnTo>
                  <a:pt x="140" y="154"/>
                </a:lnTo>
                <a:lnTo>
                  <a:pt x="140" y="154"/>
                </a:lnTo>
                <a:lnTo>
                  <a:pt x="148" y="156"/>
                </a:lnTo>
                <a:lnTo>
                  <a:pt x="156" y="160"/>
                </a:lnTo>
                <a:lnTo>
                  <a:pt x="182" y="176"/>
                </a:lnTo>
                <a:lnTo>
                  <a:pt x="210" y="192"/>
                </a:lnTo>
                <a:lnTo>
                  <a:pt x="222" y="198"/>
                </a:lnTo>
                <a:lnTo>
                  <a:pt x="234" y="204"/>
                </a:lnTo>
                <a:lnTo>
                  <a:pt x="234" y="204"/>
                </a:lnTo>
                <a:lnTo>
                  <a:pt x="264" y="216"/>
                </a:lnTo>
                <a:lnTo>
                  <a:pt x="302" y="234"/>
                </a:lnTo>
                <a:lnTo>
                  <a:pt x="340" y="248"/>
                </a:lnTo>
                <a:lnTo>
                  <a:pt x="354" y="254"/>
                </a:lnTo>
                <a:lnTo>
                  <a:pt x="364" y="256"/>
                </a:lnTo>
                <a:lnTo>
                  <a:pt x="364" y="256"/>
                </a:lnTo>
                <a:lnTo>
                  <a:pt x="386" y="258"/>
                </a:lnTo>
                <a:lnTo>
                  <a:pt x="414" y="266"/>
                </a:lnTo>
                <a:lnTo>
                  <a:pt x="442" y="274"/>
                </a:lnTo>
                <a:lnTo>
                  <a:pt x="458" y="282"/>
                </a:lnTo>
                <a:lnTo>
                  <a:pt x="458" y="282"/>
                </a:lnTo>
                <a:lnTo>
                  <a:pt x="478" y="290"/>
                </a:lnTo>
                <a:lnTo>
                  <a:pt x="512" y="306"/>
                </a:lnTo>
                <a:lnTo>
                  <a:pt x="542" y="320"/>
                </a:lnTo>
                <a:lnTo>
                  <a:pt x="560" y="328"/>
                </a:lnTo>
                <a:lnTo>
                  <a:pt x="560" y="328"/>
                </a:lnTo>
                <a:lnTo>
                  <a:pt x="566" y="332"/>
                </a:lnTo>
                <a:lnTo>
                  <a:pt x="570" y="336"/>
                </a:lnTo>
                <a:lnTo>
                  <a:pt x="576" y="336"/>
                </a:lnTo>
                <a:lnTo>
                  <a:pt x="586" y="336"/>
                </a:lnTo>
                <a:lnTo>
                  <a:pt x="586" y="336"/>
                </a:lnTo>
                <a:lnTo>
                  <a:pt x="594" y="338"/>
                </a:lnTo>
                <a:lnTo>
                  <a:pt x="600" y="344"/>
                </a:lnTo>
                <a:lnTo>
                  <a:pt x="606" y="350"/>
                </a:lnTo>
                <a:lnTo>
                  <a:pt x="618" y="358"/>
                </a:lnTo>
                <a:lnTo>
                  <a:pt x="618" y="358"/>
                </a:lnTo>
                <a:lnTo>
                  <a:pt x="626" y="364"/>
                </a:lnTo>
                <a:lnTo>
                  <a:pt x="634" y="374"/>
                </a:lnTo>
                <a:lnTo>
                  <a:pt x="650" y="402"/>
                </a:lnTo>
                <a:lnTo>
                  <a:pt x="668" y="430"/>
                </a:lnTo>
                <a:lnTo>
                  <a:pt x="676" y="442"/>
                </a:lnTo>
                <a:lnTo>
                  <a:pt x="686" y="448"/>
                </a:lnTo>
                <a:lnTo>
                  <a:pt x="686" y="448"/>
                </a:lnTo>
                <a:lnTo>
                  <a:pt x="686" y="470"/>
                </a:lnTo>
                <a:lnTo>
                  <a:pt x="688" y="522"/>
                </a:lnTo>
                <a:lnTo>
                  <a:pt x="690" y="552"/>
                </a:lnTo>
                <a:lnTo>
                  <a:pt x="692" y="584"/>
                </a:lnTo>
                <a:lnTo>
                  <a:pt x="698" y="610"/>
                </a:lnTo>
                <a:lnTo>
                  <a:pt x="704" y="632"/>
                </a:lnTo>
                <a:lnTo>
                  <a:pt x="704" y="632"/>
                </a:lnTo>
                <a:lnTo>
                  <a:pt x="710" y="650"/>
                </a:lnTo>
                <a:lnTo>
                  <a:pt x="716" y="670"/>
                </a:lnTo>
                <a:lnTo>
                  <a:pt x="718" y="688"/>
                </a:lnTo>
                <a:lnTo>
                  <a:pt x="720" y="704"/>
                </a:lnTo>
                <a:lnTo>
                  <a:pt x="720" y="722"/>
                </a:lnTo>
                <a:lnTo>
                  <a:pt x="718" y="736"/>
                </a:lnTo>
                <a:lnTo>
                  <a:pt x="716" y="750"/>
                </a:lnTo>
                <a:lnTo>
                  <a:pt x="714" y="760"/>
                </a:lnTo>
                <a:lnTo>
                  <a:pt x="714" y="760"/>
                </a:lnTo>
                <a:lnTo>
                  <a:pt x="706" y="792"/>
                </a:lnTo>
                <a:lnTo>
                  <a:pt x="698" y="840"/>
                </a:lnTo>
                <a:lnTo>
                  <a:pt x="692" y="886"/>
                </a:lnTo>
                <a:lnTo>
                  <a:pt x="690" y="916"/>
                </a:lnTo>
                <a:lnTo>
                  <a:pt x="690" y="916"/>
                </a:lnTo>
                <a:lnTo>
                  <a:pt x="690" y="984"/>
                </a:lnTo>
                <a:lnTo>
                  <a:pt x="690" y="1024"/>
                </a:lnTo>
                <a:lnTo>
                  <a:pt x="688" y="1042"/>
                </a:lnTo>
                <a:lnTo>
                  <a:pt x="686" y="1054"/>
                </a:lnTo>
                <a:lnTo>
                  <a:pt x="686" y="1054"/>
                </a:lnTo>
                <a:lnTo>
                  <a:pt x="684" y="1064"/>
                </a:lnTo>
                <a:lnTo>
                  <a:pt x="684" y="1076"/>
                </a:lnTo>
                <a:lnTo>
                  <a:pt x="682" y="1100"/>
                </a:lnTo>
                <a:lnTo>
                  <a:pt x="680" y="1120"/>
                </a:lnTo>
                <a:lnTo>
                  <a:pt x="678" y="1130"/>
                </a:lnTo>
                <a:lnTo>
                  <a:pt x="674" y="1136"/>
                </a:lnTo>
                <a:lnTo>
                  <a:pt x="674" y="1136"/>
                </a:lnTo>
                <a:lnTo>
                  <a:pt x="670" y="1144"/>
                </a:lnTo>
                <a:lnTo>
                  <a:pt x="666" y="1154"/>
                </a:lnTo>
                <a:lnTo>
                  <a:pt x="660" y="1178"/>
                </a:lnTo>
                <a:lnTo>
                  <a:pt x="652" y="1202"/>
                </a:lnTo>
                <a:lnTo>
                  <a:pt x="646" y="1220"/>
                </a:lnTo>
                <a:lnTo>
                  <a:pt x="646" y="1220"/>
                </a:lnTo>
                <a:lnTo>
                  <a:pt x="642" y="1232"/>
                </a:lnTo>
                <a:lnTo>
                  <a:pt x="638" y="1250"/>
                </a:lnTo>
                <a:lnTo>
                  <a:pt x="630" y="1298"/>
                </a:lnTo>
                <a:lnTo>
                  <a:pt x="624" y="1348"/>
                </a:lnTo>
                <a:lnTo>
                  <a:pt x="620" y="1380"/>
                </a:lnTo>
                <a:lnTo>
                  <a:pt x="620" y="1380"/>
                </a:lnTo>
                <a:lnTo>
                  <a:pt x="620" y="1408"/>
                </a:lnTo>
                <a:lnTo>
                  <a:pt x="620" y="1444"/>
                </a:lnTo>
                <a:lnTo>
                  <a:pt x="620" y="1478"/>
                </a:lnTo>
                <a:lnTo>
                  <a:pt x="620" y="1492"/>
                </a:lnTo>
                <a:lnTo>
                  <a:pt x="616" y="1500"/>
                </a:lnTo>
                <a:lnTo>
                  <a:pt x="616" y="1500"/>
                </a:lnTo>
                <a:lnTo>
                  <a:pt x="596" y="1540"/>
                </a:lnTo>
                <a:lnTo>
                  <a:pt x="586" y="1560"/>
                </a:lnTo>
                <a:lnTo>
                  <a:pt x="582" y="1570"/>
                </a:lnTo>
                <a:lnTo>
                  <a:pt x="582" y="1576"/>
                </a:lnTo>
                <a:lnTo>
                  <a:pt x="582" y="1576"/>
                </a:lnTo>
                <a:lnTo>
                  <a:pt x="592" y="1604"/>
                </a:lnTo>
                <a:lnTo>
                  <a:pt x="596" y="1618"/>
                </a:lnTo>
                <a:lnTo>
                  <a:pt x="598" y="1628"/>
                </a:lnTo>
                <a:lnTo>
                  <a:pt x="598" y="1628"/>
                </a:lnTo>
                <a:lnTo>
                  <a:pt x="600" y="1634"/>
                </a:lnTo>
                <a:lnTo>
                  <a:pt x="606" y="1640"/>
                </a:lnTo>
                <a:lnTo>
                  <a:pt x="622" y="1658"/>
                </a:lnTo>
                <a:lnTo>
                  <a:pt x="622" y="1658"/>
                </a:lnTo>
                <a:lnTo>
                  <a:pt x="634" y="1670"/>
                </a:lnTo>
                <a:lnTo>
                  <a:pt x="652" y="1684"/>
                </a:lnTo>
                <a:lnTo>
                  <a:pt x="670" y="1696"/>
                </a:lnTo>
                <a:lnTo>
                  <a:pt x="678" y="1698"/>
                </a:lnTo>
                <a:lnTo>
                  <a:pt x="684" y="1700"/>
                </a:lnTo>
                <a:lnTo>
                  <a:pt x="684" y="1700"/>
                </a:lnTo>
                <a:lnTo>
                  <a:pt x="734" y="1700"/>
                </a:lnTo>
                <a:lnTo>
                  <a:pt x="762" y="1698"/>
                </a:lnTo>
                <a:lnTo>
                  <a:pt x="772" y="1696"/>
                </a:lnTo>
                <a:lnTo>
                  <a:pt x="774" y="1694"/>
                </a:lnTo>
                <a:lnTo>
                  <a:pt x="774" y="1692"/>
                </a:lnTo>
                <a:lnTo>
                  <a:pt x="774" y="1692"/>
                </a:lnTo>
                <a:lnTo>
                  <a:pt x="776" y="1682"/>
                </a:lnTo>
                <a:lnTo>
                  <a:pt x="774" y="1670"/>
                </a:lnTo>
                <a:lnTo>
                  <a:pt x="770" y="1656"/>
                </a:lnTo>
                <a:lnTo>
                  <a:pt x="756" y="1636"/>
                </a:lnTo>
                <a:lnTo>
                  <a:pt x="756" y="1636"/>
                </a:lnTo>
                <a:lnTo>
                  <a:pt x="742" y="1616"/>
                </a:lnTo>
                <a:lnTo>
                  <a:pt x="734" y="1604"/>
                </a:lnTo>
                <a:lnTo>
                  <a:pt x="730" y="1596"/>
                </a:lnTo>
                <a:lnTo>
                  <a:pt x="730" y="1596"/>
                </a:lnTo>
                <a:lnTo>
                  <a:pt x="726" y="1574"/>
                </a:lnTo>
                <a:lnTo>
                  <a:pt x="724" y="1554"/>
                </a:lnTo>
                <a:lnTo>
                  <a:pt x="724" y="1540"/>
                </a:lnTo>
                <a:lnTo>
                  <a:pt x="724" y="1540"/>
                </a:lnTo>
                <a:lnTo>
                  <a:pt x="728" y="1522"/>
                </a:lnTo>
                <a:lnTo>
                  <a:pt x="738" y="1490"/>
                </a:lnTo>
                <a:lnTo>
                  <a:pt x="750" y="1452"/>
                </a:lnTo>
                <a:lnTo>
                  <a:pt x="760" y="1412"/>
                </a:lnTo>
                <a:lnTo>
                  <a:pt x="760" y="1412"/>
                </a:lnTo>
                <a:lnTo>
                  <a:pt x="770" y="1352"/>
                </a:lnTo>
                <a:lnTo>
                  <a:pt x="780" y="1314"/>
                </a:lnTo>
                <a:lnTo>
                  <a:pt x="780" y="1314"/>
                </a:lnTo>
                <a:lnTo>
                  <a:pt x="792" y="1246"/>
                </a:lnTo>
                <a:lnTo>
                  <a:pt x="800" y="1208"/>
                </a:lnTo>
                <a:lnTo>
                  <a:pt x="806" y="1184"/>
                </a:lnTo>
                <a:lnTo>
                  <a:pt x="806" y="1184"/>
                </a:lnTo>
                <a:lnTo>
                  <a:pt x="820" y="1156"/>
                </a:lnTo>
                <a:lnTo>
                  <a:pt x="844" y="1112"/>
                </a:lnTo>
                <a:lnTo>
                  <a:pt x="866" y="1068"/>
                </a:lnTo>
                <a:lnTo>
                  <a:pt x="878" y="1044"/>
                </a:lnTo>
                <a:lnTo>
                  <a:pt x="878" y="1044"/>
                </a:lnTo>
                <a:lnTo>
                  <a:pt x="878" y="1050"/>
                </a:lnTo>
                <a:lnTo>
                  <a:pt x="876" y="1072"/>
                </a:lnTo>
                <a:lnTo>
                  <a:pt x="874" y="1100"/>
                </a:lnTo>
                <a:lnTo>
                  <a:pt x="874" y="1120"/>
                </a:lnTo>
                <a:lnTo>
                  <a:pt x="874" y="1120"/>
                </a:lnTo>
                <a:lnTo>
                  <a:pt x="882" y="1162"/>
                </a:lnTo>
                <a:lnTo>
                  <a:pt x="886" y="1190"/>
                </a:lnTo>
                <a:lnTo>
                  <a:pt x="886" y="1214"/>
                </a:lnTo>
                <a:lnTo>
                  <a:pt x="886" y="1214"/>
                </a:lnTo>
                <a:lnTo>
                  <a:pt x="884" y="1268"/>
                </a:lnTo>
                <a:lnTo>
                  <a:pt x="882" y="1330"/>
                </a:lnTo>
                <a:lnTo>
                  <a:pt x="882" y="1330"/>
                </a:lnTo>
                <a:lnTo>
                  <a:pt x="884" y="1344"/>
                </a:lnTo>
                <a:lnTo>
                  <a:pt x="886" y="1362"/>
                </a:lnTo>
                <a:lnTo>
                  <a:pt x="892" y="1402"/>
                </a:lnTo>
                <a:lnTo>
                  <a:pt x="898" y="1438"/>
                </a:lnTo>
                <a:lnTo>
                  <a:pt x="898" y="1450"/>
                </a:lnTo>
                <a:lnTo>
                  <a:pt x="898" y="1456"/>
                </a:lnTo>
                <a:lnTo>
                  <a:pt x="898" y="1456"/>
                </a:lnTo>
                <a:lnTo>
                  <a:pt x="894" y="1466"/>
                </a:lnTo>
                <a:lnTo>
                  <a:pt x="894" y="1478"/>
                </a:lnTo>
                <a:lnTo>
                  <a:pt x="894" y="1492"/>
                </a:lnTo>
                <a:lnTo>
                  <a:pt x="894" y="1492"/>
                </a:lnTo>
                <a:lnTo>
                  <a:pt x="890" y="1512"/>
                </a:lnTo>
                <a:lnTo>
                  <a:pt x="886" y="1528"/>
                </a:lnTo>
                <a:lnTo>
                  <a:pt x="884" y="1540"/>
                </a:lnTo>
                <a:lnTo>
                  <a:pt x="884" y="1540"/>
                </a:lnTo>
                <a:lnTo>
                  <a:pt x="882" y="1554"/>
                </a:lnTo>
                <a:lnTo>
                  <a:pt x="882" y="1568"/>
                </a:lnTo>
                <a:lnTo>
                  <a:pt x="884" y="1576"/>
                </a:lnTo>
                <a:lnTo>
                  <a:pt x="886" y="1582"/>
                </a:lnTo>
                <a:lnTo>
                  <a:pt x="892" y="1586"/>
                </a:lnTo>
                <a:lnTo>
                  <a:pt x="900" y="1588"/>
                </a:lnTo>
                <a:lnTo>
                  <a:pt x="900" y="1588"/>
                </a:lnTo>
                <a:lnTo>
                  <a:pt x="928" y="1590"/>
                </a:lnTo>
                <a:lnTo>
                  <a:pt x="962" y="1596"/>
                </a:lnTo>
                <a:lnTo>
                  <a:pt x="992" y="1602"/>
                </a:lnTo>
                <a:lnTo>
                  <a:pt x="1002" y="1606"/>
                </a:lnTo>
                <a:lnTo>
                  <a:pt x="1010" y="1610"/>
                </a:lnTo>
                <a:lnTo>
                  <a:pt x="1010" y="1610"/>
                </a:lnTo>
                <a:lnTo>
                  <a:pt x="1018" y="1612"/>
                </a:lnTo>
                <a:lnTo>
                  <a:pt x="1030" y="1616"/>
                </a:lnTo>
                <a:lnTo>
                  <a:pt x="1046" y="1618"/>
                </a:lnTo>
                <a:lnTo>
                  <a:pt x="1064" y="1620"/>
                </a:lnTo>
                <a:lnTo>
                  <a:pt x="1082" y="1620"/>
                </a:lnTo>
                <a:lnTo>
                  <a:pt x="1096" y="1618"/>
                </a:lnTo>
                <a:lnTo>
                  <a:pt x="1102" y="1614"/>
                </a:lnTo>
                <a:lnTo>
                  <a:pt x="1106" y="1612"/>
                </a:lnTo>
                <a:lnTo>
                  <a:pt x="1110" y="1608"/>
                </a:lnTo>
                <a:lnTo>
                  <a:pt x="1110" y="1602"/>
                </a:lnTo>
                <a:lnTo>
                  <a:pt x="1110" y="1602"/>
                </a:lnTo>
                <a:lnTo>
                  <a:pt x="1108" y="1590"/>
                </a:lnTo>
                <a:lnTo>
                  <a:pt x="1100" y="1580"/>
                </a:lnTo>
                <a:lnTo>
                  <a:pt x="1092" y="1570"/>
                </a:lnTo>
                <a:lnTo>
                  <a:pt x="1082" y="1562"/>
                </a:lnTo>
                <a:lnTo>
                  <a:pt x="1064" y="1550"/>
                </a:lnTo>
                <a:lnTo>
                  <a:pt x="1054" y="1546"/>
                </a:lnTo>
                <a:lnTo>
                  <a:pt x="1054" y="1546"/>
                </a:lnTo>
                <a:lnTo>
                  <a:pt x="1034" y="1528"/>
                </a:lnTo>
                <a:lnTo>
                  <a:pt x="1022" y="1516"/>
                </a:lnTo>
                <a:lnTo>
                  <a:pt x="1018" y="1510"/>
                </a:lnTo>
                <a:lnTo>
                  <a:pt x="1016" y="1506"/>
                </a:lnTo>
                <a:lnTo>
                  <a:pt x="1016" y="1506"/>
                </a:lnTo>
                <a:lnTo>
                  <a:pt x="1008" y="1458"/>
                </a:lnTo>
                <a:lnTo>
                  <a:pt x="1002" y="1420"/>
                </a:lnTo>
                <a:lnTo>
                  <a:pt x="1000" y="1390"/>
                </a:lnTo>
                <a:lnTo>
                  <a:pt x="1000" y="1390"/>
                </a:lnTo>
                <a:lnTo>
                  <a:pt x="998" y="1326"/>
                </a:lnTo>
                <a:lnTo>
                  <a:pt x="996" y="1282"/>
                </a:lnTo>
                <a:lnTo>
                  <a:pt x="994" y="1234"/>
                </a:lnTo>
                <a:lnTo>
                  <a:pt x="994" y="1234"/>
                </a:lnTo>
                <a:lnTo>
                  <a:pt x="992" y="1210"/>
                </a:lnTo>
                <a:lnTo>
                  <a:pt x="992" y="1188"/>
                </a:lnTo>
                <a:lnTo>
                  <a:pt x="996" y="1154"/>
                </a:lnTo>
                <a:lnTo>
                  <a:pt x="1000" y="1134"/>
                </a:lnTo>
                <a:lnTo>
                  <a:pt x="1004" y="1124"/>
                </a:lnTo>
                <a:lnTo>
                  <a:pt x="1004" y="1124"/>
                </a:lnTo>
                <a:lnTo>
                  <a:pt x="1012" y="1046"/>
                </a:lnTo>
                <a:lnTo>
                  <a:pt x="1018" y="990"/>
                </a:lnTo>
                <a:lnTo>
                  <a:pt x="1020" y="954"/>
                </a:lnTo>
                <a:lnTo>
                  <a:pt x="1020" y="954"/>
                </a:lnTo>
                <a:lnTo>
                  <a:pt x="1016" y="914"/>
                </a:lnTo>
                <a:lnTo>
                  <a:pt x="1008" y="854"/>
                </a:lnTo>
                <a:lnTo>
                  <a:pt x="996" y="774"/>
                </a:lnTo>
                <a:lnTo>
                  <a:pt x="996" y="774"/>
                </a:lnTo>
                <a:lnTo>
                  <a:pt x="998" y="766"/>
                </a:lnTo>
                <a:lnTo>
                  <a:pt x="1002" y="760"/>
                </a:lnTo>
                <a:lnTo>
                  <a:pt x="1004" y="758"/>
                </a:lnTo>
                <a:lnTo>
                  <a:pt x="1008" y="758"/>
                </a:lnTo>
                <a:lnTo>
                  <a:pt x="1008" y="758"/>
                </a:lnTo>
                <a:lnTo>
                  <a:pt x="1024" y="754"/>
                </a:lnTo>
                <a:lnTo>
                  <a:pt x="1028" y="752"/>
                </a:lnTo>
                <a:lnTo>
                  <a:pt x="1030" y="746"/>
                </a:lnTo>
                <a:lnTo>
                  <a:pt x="1030" y="746"/>
                </a:lnTo>
                <a:lnTo>
                  <a:pt x="1028" y="734"/>
                </a:lnTo>
                <a:lnTo>
                  <a:pt x="1022" y="714"/>
                </a:lnTo>
                <a:lnTo>
                  <a:pt x="1016" y="688"/>
                </a:lnTo>
                <a:lnTo>
                  <a:pt x="1010" y="664"/>
                </a:lnTo>
                <a:lnTo>
                  <a:pt x="1010" y="664"/>
                </a:lnTo>
                <a:lnTo>
                  <a:pt x="994" y="570"/>
                </a:lnTo>
                <a:lnTo>
                  <a:pt x="984" y="516"/>
                </a:lnTo>
                <a:lnTo>
                  <a:pt x="980" y="486"/>
                </a:lnTo>
                <a:lnTo>
                  <a:pt x="980" y="486"/>
                </a:lnTo>
                <a:lnTo>
                  <a:pt x="978" y="466"/>
                </a:lnTo>
                <a:lnTo>
                  <a:pt x="972" y="442"/>
                </a:lnTo>
                <a:lnTo>
                  <a:pt x="964" y="412"/>
                </a:lnTo>
                <a:lnTo>
                  <a:pt x="964" y="412"/>
                </a:lnTo>
                <a:lnTo>
                  <a:pt x="986" y="404"/>
                </a:lnTo>
                <a:lnTo>
                  <a:pt x="1002" y="398"/>
                </a:lnTo>
                <a:lnTo>
                  <a:pt x="1010" y="396"/>
                </a:lnTo>
                <a:lnTo>
                  <a:pt x="1014" y="396"/>
                </a:lnTo>
                <a:lnTo>
                  <a:pt x="1014" y="396"/>
                </a:lnTo>
                <a:lnTo>
                  <a:pt x="1040" y="404"/>
                </a:lnTo>
                <a:lnTo>
                  <a:pt x="1054" y="406"/>
                </a:lnTo>
                <a:lnTo>
                  <a:pt x="1062" y="404"/>
                </a:lnTo>
                <a:lnTo>
                  <a:pt x="1070" y="404"/>
                </a:lnTo>
                <a:lnTo>
                  <a:pt x="1070" y="404"/>
                </a:lnTo>
                <a:lnTo>
                  <a:pt x="1106" y="394"/>
                </a:lnTo>
                <a:lnTo>
                  <a:pt x="1120" y="390"/>
                </a:lnTo>
                <a:lnTo>
                  <a:pt x="1130" y="388"/>
                </a:lnTo>
                <a:lnTo>
                  <a:pt x="1130" y="388"/>
                </a:lnTo>
                <a:lnTo>
                  <a:pt x="1150" y="392"/>
                </a:lnTo>
                <a:lnTo>
                  <a:pt x="1162" y="392"/>
                </a:lnTo>
                <a:lnTo>
                  <a:pt x="1170" y="392"/>
                </a:lnTo>
                <a:lnTo>
                  <a:pt x="1170" y="392"/>
                </a:lnTo>
                <a:lnTo>
                  <a:pt x="1180" y="392"/>
                </a:lnTo>
                <a:lnTo>
                  <a:pt x="1194" y="392"/>
                </a:lnTo>
                <a:lnTo>
                  <a:pt x="1208" y="390"/>
                </a:lnTo>
                <a:lnTo>
                  <a:pt x="1212" y="390"/>
                </a:lnTo>
                <a:lnTo>
                  <a:pt x="1214" y="388"/>
                </a:lnTo>
                <a:lnTo>
                  <a:pt x="1214" y="388"/>
                </a:lnTo>
                <a:lnTo>
                  <a:pt x="1212" y="384"/>
                </a:lnTo>
                <a:lnTo>
                  <a:pt x="1210" y="384"/>
                </a:lnTo>
                <a:lnTo>
                  <a:pt x="1204" y="382"/>
                </a:lnTo>
                <a:lnTo>
                  <a:pt x="1192" y="380"/>
                </a:lnTo>
                <a:lnTo>
                  <a:pt x="1192" y="380"/>
                </a:lnTo>
                <a:lnTo>
                  <a:pt x="1186" y="376"/>
                </a:lnTo>
                <a:lnTo>
                  <a:pt x="1186" y="374"/>
                </a:lnTo>
                <a:lnTo>
                  <a:pt x="1186" y="374"/>
                </a:lnTo>
                <a:lnTo>
                  <a:pt x="1194" y="374"/>
                </a:lnTo>
                <a:lnTo>
                  <a:pt x="1194" y="374"/>
                </a:lnTo>
                <a:lnTo>
                  <a:pt x="1212" y="372"/>
                </a:lnTo>
                <a:lnTo>
                  <a:pt x="1216" y="370"/>
                </a:lnTo>
                <a:lnTo>
                  <a:pt x="1216" y="366"/>
                </a:lnTo>
                <a:lnTo>
                  <a:pt x="1216" y="366"/>
                </a:lnTo>
                <a:lnTo>
                  <a:pt x="1214" y="364"/>
                </a:lnTo>
                <a:lnTo>
                  <a:pt x="1208" y="362"/>
                </a:lnTo>
                <a:lnTo>
                  <a:pt x="1200" y="362"/>
                </a:lnTo>
                <a:lnTo>
                  <a:pt x="1200" y="362"/>
                </a:lnTo>
                <a:lnTo>
                  <a:pt x="1186" y="360"/>
                </a:lnTo>
                <a:lnTo>
                  <a:pt x="1186" y="360"/>
                </a:lnTo>
                <a:lnTo>
                  <a:pt x="1186" y="358"/>
                </a:lnTo>
                <a:lnTo>
                  <a:pt x="1198" y="356"/>
                </a:lnTo>
                <a:lnTo>
                  <a:pt x="1198" y="356"/>
                </a:lnTo>
                <a:lnTo>
                  <a:pt x="1212" y="352"/>
                </a:lnTo>
                <a:lnTo>
                  <a:pt x="1218" y="348"/>
                </a:lnTo>
                <a:lnTo>
                  <a:pt x="1220" y="346"/>
                </a:lnTo>
                <a:lnTo>
                  <a:pt x="1218" y="346"/>
                </a:lnTo>
                <a:lnTo>
                  <a:pt x="1218" y="346"/>
                </a:lnTo>
                <a:lnTo>
                  <a:pt x="1214" y="342"/>
                </a:lnTo>
                <a:lnTo>
                  <a:pt x="1206" y="342"/>
                </a:lnTo>
                <a:lnTo>
                  <a:pt x="1196" y="342"/>
                </a:lnTo>
                <a:lnTo>
                  <a:pt x="1196" y="342"/>
                </a:lnTo>
                <a:lnTo>
                  <a:pt x="1186" y="342"/>
                </a:lnTo>
                <a:lnTo>
                  <a:pt x="1186" y="342"/>
                </a:lnTo>
                <a:lnTo>
                  <a:pt x="1186" y="342"/>
                </a:lnTo>
                <a:lnTo>
                  <a:pt x="1180" y="342"/>
                </a:lnTo>
                <a:lnTo>
                  <a:pt x="1178" y="340"/>
                </a:lnTo>
                <a:lnTo>
                  <a:pt x="1180" y="340"/>
                </a:lnTo>
                <a:lnTo>
                  <a:pt x="1188" y="334"/>
                </a:lnTo>
                <a:lnTo>
                  <a:pt x="1188" y="334"/>
                </a:lnTo>
                <a:lnTo>
                  <a:pt x="1200" y="328"/>
                </a:lnTo>
                <a:lnTo>
                  <a:pt x="1204" y="324"/>
                </a:lnTo>
                <a:lnTo>
                  <a:pt x="1204" y="320"/>
                </a:lnTo>
                <a:lnTo>
                  <a:pt x="1202" y="318"/>
                </a:lnTo>
                <a:lnTo>
                  <a:pt x="1202" y="318"/>
                </a:lnTo>
                <a:lnTo>
                  <a:pt x="1196" y="318"/>
                </a:lnTo>
                <a:lnTo>
                  <a:pt x="1188" y="320"/>
                </a:lnTo>
                <a:lnTo>
                  <a:pt x="1172" y="328"/>
                </a:lnTo>
                <a:lnTo>
                  <a:pt x="1172" y="328"/>
                </a:lnTo>
                <a:lnTo>
                  <a:pt x="1164" y="330"/>
                </a:lnTo>
                <a:lnTo>
                  <a:pt x="1158" y="330"/>
                </a:lnTo>
                <a:lnTo>
                  <a:pt x="1154" y="330"/>
                </a:lnTo>
                <a:lnTo>
                  <a:pt x="1152" y="326"/>
                </a:lnTo>
                <a:lnTo>
                  <a:pt x="1152" y="322"/>
                </a:lnTo>
                <a:lnTo>
                  <a:pt x="1154" y="316"/>
                </a:lnTo>
                <a:lnTo>
                  <a:pt x="1154" y="316"/>
                </a:lnTo>
                <a:lnTo>
                  <a:pt x="1156" y="304"/>
                </a:lnTo>
                <a:lnTo>
                  <a:pt x="1156" y="296"/>
                </a:lnTo>
                <a:lnTo>
                  <a:pt x="1154" y="292"/>
                </a:lnTo>
                <a:lnTo>
                  <a:pt x="1152" y="290"/>
                </a:lnTo>
                <a:lnTo>
                  <a:pt x="1152" y="290"/>
                </a:lnTo>
                <a:lnTo>
                  <a:pt x="1148" y="292"/>
                </a:lnTo>
                <a:lnTo>
                  <a:pt x="1148" y="298"/>
                </a:lnTo>
                <a:lnTo>
                  <a:pt x="1146" y="304"/>
                </a:lnTo>
                <a:lnTo>
                  <a:pt x="1140" y="310"/>
                </a:lnTo>
                <a:lnTo>
                  <a:pt x="1140" y="310"/>
                </a:lnTo>
                <a:lnTo>
                  <a:pt x="1136" y="318"/>
                </a:lnTo>
                <a:lnTo>
                  <a:pt x="1132" y="328"/>
                </a:lnTo>
                <a:lnTo>
                  <a:pt x="1128" y="338"/>
                </a:lnTo>
                <a:lnTo>
                  <a:pt x="1128" y="340"/>
                </a:lnTo>
                <a:lnTo>
                  <a:pt x="1124" y="342"/>
                </a:lnTo>
                <a:lnTo>
                  <a:pt x="1124" y="342"/>
                </a:lnTo>
                <a:lnTo>
                  <a:pt x="1120" y="344"/>
                </a:lnTo>
                <a:lnTo>
                  <a:pt x="1114" y="348"/>
                </a:lnTo>
                <a:lnTo>
                  <a:pt x="1110" y="350"/>
                </a:lnTo>
                <a:lnTo>
                  <a:pt x="1102" y="350"/>
                </a:lnTo>
                <a:lnTo>
                  <a:pt x="1090" y="350"/>
                </a:lnTo>
                <a:lnTo>
                  <a:pt x="1076" y="346"/>
                </a:lnTo>
                <a:lnTo>
                  <a:pt x="1076" y="346"/>
                </a:lnTo>
                <a:lnTo>
                  <a:pt x="1038" y="338"/>
                </a:lnTo>
                <a:lnTo>
                  <a:pt x="1030" y="336"/>
                </a:lnTo>
                <a:lnTo>
                  <a:pt x="1018" y="330"/>
                </a:lnTo>
                <a:lnTo>
                  <a:pt x="1018" y="330"/>
                </a:lnTo>
                <a:lnTo>
                  <a:pt x="1002" y="324"/>
                </a:lnTo>
                <a:lnTo>
                  <a:pt x="988" y="320"/>
                </a:lnTo>
                <a:lnTo>
                  <a:pt x="972" y="318"/>
                </a:lnTo>
                <a:lnTo>
                  <a:pt x="972" y="318"/>
                </a:lnTo>
                <a:lnTo>
                  <a:pt x="960" y="312"/>
                </a:lnTo>
                <a:lnTo>
                  <a:pt x="950" y="310"/>
                </a:lnTo>
                <a:lnTo>
                  <a:pt x="944" y="308"/>
                </a:lnTo>
                <a:lnTo>
                  <a:pt x="944" y="308"/>
                </a:lnTo>
                <a:lnTo>
                  <a:pt x="940" y="306"/>
                </a:lnTo>
                <a:lnTo>
                  <a:pt x="934" y="300"/>
                </a:lnTo>
                <a:lnTo>
                  <a:pt x="928" y="294"/>
                </a:lnTo>
                <a:lnTo>
                  <a:pt x="918" y="286"/>
                </a:lnTo>
                <a:lnTo>
                  <a:pt x="918" y="286"/>
                </a:lnTo>
                <a:lnTo>
                  <a:pt x="896" y="274"/>
                </a:lnTo>
                <a:lnTo>
                  <a:pt x="874" y="262"/>
                </a:lnTo>
                <a:lnTo>
                  <a:pt x="874" y="262"/>
                </a:lnTo>
                <a:lnTo>
                  <a:pt x="864" y="256"/>
                </a:lnTo>
                <a:lnTo>
                  <a:pt x="854" y="248"/>
                </a:lnTo>
                <a:lnTo>
                  <a:pt x="848" y="242"/>
                </a:lnTo>
                <a:lnTo>
                  <a:pt x="844" y="236"/>
                </a:lnTo>
                <a:lnTo>
                  <a:pt x="842" y="226"/>
                </a:lnTo>
                <a:lnTo>
                  <a:pt x="840" y="216"/>
                </a:lnTo>
                <a:lnTo>
                  <a:pt x="840" y="216"/>
                </a:lnTo>
                <a:lnTo>
                  <a:pt x="842" y="206"/>
                </a:lnTo>
                <a:lnTo>
                  <a:pt x="844" y="198"/>
                </a:lnTo>
                <a:lnTo>
                  <a:pt x="846" y="192"/>
                </a:lnTo>
                <a:lnTo>
                  <a:pt x="848" y="186"/>
                </a:lnTo>
                <a:lnTo>
                  <a:pt x="854" y="180"/>
                </a:lnTo>
                <a:lnTo>
                  <a:pt x="862" y="172"/>
                </a:lnTo>
                <a:lnTo>
                  <a:pt x="862" y="172"/>
                </a:lnTo>
                <a:lnTo>
                  <a:pt x="868" y="166"/>
                </a:lnTo>
                <a:lnTo>
                  <a:pt x="872" y="158"/>
                </a:lnTo>
                <a:lnTo>
                  <a:pt x="874" y="150"/>
                </a:lnTo>
                <a:lnTo>
                  <a:pt x="874" y="140"/>
                </a:lnTo>
                <a:lnTo>
                  <a:pt x="874" y="140"/>
                </a:lnTo>
                <a:lnTo>
                  <a:pt x="870" y="124"/>
                </a:lnTo>
                <a:lnTo>
                  <a:pt x="866" y="114"/>
                </a:lnTo>
                <a:lnTo>
                  <a:pt x="866" y="114"/>
                </a:lnTo>
                <a:lnTo>
                  <a:pt x="858" y="104"/>
                </a:lnTo>
                <a:lnTo>
                  <a:pt x="854" y="98"/>
                </a:lnTo>
                <a:lnTo>
                  <a:pt x="854" y="98"/>
                </a:lnTo>
                <a:lnTo>
                  <a:pt x="854" y="90"/>
                </a:lnTo>
                <a:lnTo>
                  <a:pt x="852" y="82"/>
                </a:lnTo>
                <a:lnTo>
                  <a:pt x="850" y="80"/>
                </a:lnTo>
                <a:lnTo>
                  <a:pt x="846" y="76"/>
                </a:lnTo>
                <a:lnTo>
                  <a:pt x="846" y="76"/>
                </a:lnTo>
                <a:lnTo>
                  <a:pt x="836" y="70"/>
                </a:lnTo>
                <a:lnTo>
                  <a:pt x="826" y="60"/>
                </a:lnTo>
                <a:lnTo>
                  <a:pt x="826" y="60"/>
                </a:lnTo>
                <a:lnTo>
                  <a:pt x="812" y="48"/>
                </a:lnTo>
                <a:lnTo>
                  <a:pt x="806" y="44"/>
                </a:lnTo>
                <a:lnTo>
                  <a:pt x="806" y="44"/>
                </a:lnTo>
                <a:lnTo>
                  <a:pt x="800" y="36"/>
                </a:lnTo>
                <a:lnTo>
                  <a:pt x="796" y="28"/>
                </a:lnTo>
                <a:lnTo>
                  <a:pt x="796" y="24"/>
                </a:lnTo>
                <a:lnTo>
                  <a:pt x="796" y="20"/>
                </a:lnTo>
                <a:lnTo>
                  <a:pt x="796" y="20"/>
                </a:lnTo>
                <a:lnTo>
                  <a:pt x="794" y="22"/>
                </a:lnTo>
                <a:lnTo>
                  <a:pt x="792" y="24"/>
                </a:lnTo>
                <a:lnTo>
                  <a:pt x="790" y="28"/>
                </a:lnTo>
                <a:lnTo>
                  <a:pt x="790" y="28"/>
                </a:lnTo>
                <a:lnTo>
                  <a:pt x="788" y="26"/>
                </a:lnTo>
                <a:lnTo>
                  <a:pt x="786" y="22"/>
                </a:lnTo>
                <a:lnTo>
                  <a:pt x="782" y="14"/>
                </a:lnTo>
                <a:lnTo>
                  <a:pt x="782" y="8"/>
                </a:lnTo>
                <a:lnTo>
                  <a:pt x="784" y="0"/>
                </a:lnTo>
                <a:lnTo>
                  <a:pt x="784" y="0"/>
                </a:lnTo>
                <a:lnTo>
                  <a:pt x="780" y="12"/>
                </a:lnTo>
                <a:lnTo>
                  <a:pt x="778" y="20"/>
                </a:lnTo>
                <a:lnTo>
                  <a:pt x="778" y="24"/>
                </a:lnTo>
                <a:lnTo>
                  <a:pt x="780" y="26"/>
                </a:lnTo>
                <a:lnTo>
                  <a:pt x="780" y="26"/>
                </a:lnTo>
                <a:lnTo>
                  <a:pt x="774" y="18"/>
                </a:lnTo>
                <a:lnTo>
                  <a:pt x="766" y="12"/>
                </a:lnTo>
                <a:lnTo>
                  <a:pt x="762" y="10"/>
                </a:lnTo>
                <a:lnTo>
                  <a:pt x="758" y="10"/>
                </a:lnTo>
                <a:lnTo>
                  <a:pt x="758" y="10"/>
                </a:lnTo>
                <a:lnTo>
                  <a:pt x="762" y="14"/>
                </a:lnTo>
                <a:lnTo>
                  <a:pt x="766" y="18"/>
                </a:lnTo>
                <a:lnTo>
                  <a:pt x="766" y="20"/>
                </a:lnTo>
                <a:lnTo>
                  <a:pt x="766" y="20"/>
                </a:lnTo>
                <a:lnTo>
                  <a:pt x="764" y="22"/>
                </a:lnTo>
                <a:lnTo>
                  <a:pt x="760" y="24"/>
                </a:lnTo>
                <a:lnTo>
                  <a:pt x="748" y="26"/>
                </a:lnTo>
                <a:lnTo>
                  <a:pt x="748" y="26"/>
                </a:lnTo>
                <a:lnTo>
                  <a:pt x="736" y="30"/>
                </a:lnTo>
                <a:lnTo>
                  <a:pt x="720" y="36"/>
                </a:lnTo>
                <a:lnTo>
                  <a:pt x="706" y="46"/>
                </a:lnTo>
                <a:lnTo>
                  <a:pt x="700" y="50"/>
                </a:lnTo>
                <a:lnTo>
                  <a:pt x="696" y="54"/>
                </a:lnTo>
                <a:lnTo>
                  <a:pt x="696" y="54"/>
                </a:lnTo>
                <a:lnTo>
                  <a:pt x="712" y="46"/>
                </a:lnTo>
                <a:lnTo>
                  <a:pt x="712" y="46"/>
                </a:lnTo>
                <a:lnTo>
                  <a:pt x="710" y="50"/>
                </a:lnTo>
                <a:lnTo>
                  <a:pt x="700" y="60"/>
                </a:lnTo>
                <a:lnTo>
                  <a:pt x="690" y="72"/>
                </a:lnTo>
                <a:lnTo>
                  <a:pt x="686" y="80"/>
                </a:lnTo>
                <a:lnTo>
                  <a:pt x="686" y="80"/>
                </a:lnTo>
                <a:lnTo>
                  <a:pt x="682" y="86"/>
                </a:lnTo>
                <a:lnTo>
                  <a:pt x="676" y="98"/>
                </a:lnTo>
                <a:lnTo>
                  <a:pt x="668" y="110"/>
                </a:lnTo>
                <a:lnTo>
                  <a:pt x="666" y="116"/>
                </a:lnTo>
                <a:lnTo>
                  <a:pt x="666" y="122"/>
                </a:lnTo>
                <a:lnTo>
                  <a:pt x="666" y="122"/>
                </a:lnTo>
                <a:lnTo>
                  <a:pt x="672" y="112"/>
                </a:lnTo>
                <a:lnTo>
                  <a:pt x="674" y="110"/>
                </a:lnTo>
                <a:lnTo>
                  <a:pt x="674" y="112"/>
                </a:lnTo>
                <a:lnTo>
                  <a:pt x="674" y="116"/>
                </a:lnTo>
                <a:lnTo>
                  <a:pt x="674" y="116"/>
                </a:lnTo>
                <a:close/>
              </a:path>
            </a:pathLst>
          </a:custGeom>
          <a:solidFill>
            <a:srgbClr val="2A3246"/>
          </a:solidFill>
          <a:ln>
            <a:noFill/>
          </a:ln>
          <a:effectLst>
            <a:outerShdw algn="tl" blurRad="254000" dir="2700000" dist="63500" rotWithShape="0">
              <a:prstClr val="black">
                <a:alpha val="30000"/>
              </a:prstClr>
            </a:outerShdw>
          </a:effectLst>
          <a:extLst/>
        </p:spPr>
        <p:txBody>
          <a:bodyPr anchor="t" anchorCtr="0" bIns="34290" compatLnSpc="1" lIns="68580" numCol="1" rIns="68580" tIns="3429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8" name="组合 7"/>
          <p:cNvGrpSpPr/>
          <p:nvPr/>
        </p:nvGrpSpPr>
        <p:grpSpPr>
          <a:xfrm>
            <a:off x="4964723" y="3486814"/>
            <a:ext cx="610096" cy="610096"/>
            <a:chOff x="4819913" y="3410731"/>
            <a:chExt cx="610096" cy="610096"/>
          </a:xfrm>
          <a:effectLst>
            <a:outerShdw algn="tl" blurRad="254000" dir="2700000" dist="63500" rotWithShape="0">
              <a:prstClr val="black">
                <a:alpha val="30000"/>
              </a:prstClr>
            </a:outerShdw>
          </a:effectLst>
        </p:grpSpPr>
        <p:sp>
          <p:nvSpPr>
            <p:cNvPr id="9" name="矩形 8"/>
            <p:cNvSpPr/>
            <p:nvPr/>
          </p:nvSpPr>
          <p:spPr>
            <a:xfrm>
              <a:off x="4819913" y="3410731"/>
              <a:ext cx="610096" cy="610096"/>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lnSpc>
                  <a:spcPct val="130000"/>
                </a:lnSpc>
              </a:pPr>
              <a:endParaRPr altLang="en-US" lang="zh-CN">
                <a:solidFill>
                  <a:schemeClr val="tx1"/>
                </a:solidFill>
                <a:latin charset="-122" panose="020b0500000000000000" pitchFamily="34" typeface="思源黑体"/>
                <a:ea charset="-122" panose="020b0500000000000000" pitchFamily="34" typeface="思源黑体"/>
                <a:cs typeface="+mn-ea"/>
                <a:sym typeface="+mn-lt"/>
              </a:endParaRPr>
            </a:p>
          </p:txBody>
        </p:sp>
        <p:sp>
          <p:nvSpPr>
            <p:cNvPr id="11" name="Freeform 34"/>
            <p:cNvSpPr>
              <a:spLocks noChangeAspect="1" noEditPoints="1"/>
            </p:cNvSpPr>
            <p:nvPr/>
          </p:nvSpPr>
          <p:spPr bwMode="auto">
            <a:xfrm>
              <a:off x="5003538" y="3512413"/>
              <a:ext cx="242844" cy="406730"/>
            </a:xfrm>
            <a:custGeom>
              <a:gdLst>
                <a:gd fmla="*/ 203 w 203" name="T0"/>
                <a:gd fmla="*/ 179 h 340" name="T1"/>
                <a:gd fmla="*/ 104 w 203" name="T2"/>
                <a:gd fmla="*/ 179 h 340" name="T3"/>
                <a:gd fmla="*/ 191 w 203" name="T4"/>
                <a:gd fmla="*/ 80 h 340" name="T5"/>
                <a:gd fmla="*/ 123 w 203" name="T6"/>
                <a:gd fmla="*/ 80 h 340" name="T7"/>
                <a:gd fmla="*/ 123 w 203" name="T8"/>
                <a:gd fmla="*/ 0 h 340" name="T9"/>
                <a:gd fmla="*/ 79 w 203" name="T10"/>
                <a:gd fmla="*/ 0 h 340" name="T11"/>
                <a:gd fmla="*/ 79 w 203" name="T12"/>
                <a:gd fmla="*/ 80 h 340" name="T13"/>
                <a:gd fmla="*/ 11 w 203" name="T14"/>
                <a:gd fmla="*/ 80 h 340" name="T15"/>
                <a:gd fmla="*/ 98 w 203" name="T16"/>
                <a:gd fmla="*/ 179 h 340" name="T17"/>
                <a:gd fmla="*/ 0 w 203" name="T18"/>
                <a:gd fmla="*/ 179 h 340" name="T19"/>
                <a:gd fmla="*/ 0 w 203" name="T20"/>
                <a:gd fmla="*/ 317 h 340" name="T21"/>
                <a:gd fmla="*/ 87 w 203" name="T22"/>
                <a:gd fmla="*/ 317 h 340" name="T23"/>
                <a:gd fmla="*/ 64 w 203" name="T24"/>
                <a:gd fmla="*/ 340 h 340" name="T25"/>
                <a:gd fmla="*/ 140 w 203" name="T26"/>
                <a:gd fmla="*/ 340 h 340" name="T27"/>
                <a:gd fmla="*/ 116 w 203" name="T28"/>
                <a:gd fmla="*/ 317 h 340" name="T29"/>
                <a:gd fmla="*/ 203 w 203" name="T30"/>
                <a:gd fmla="*/ 317 h 340" name="T31"/>
                <a:gd fmla="*/ 203 w 203" name="T32"/>
                <a:gd fmla="*/ 179 h 340" name="T33"/>
                <a:gd fmla="*/ 178 w 203" name="T34"/>
                <a:gd fmla="*/ 293 h 340" name="T35"/>
                <a:gd fmla="*/ 26 w 203" name="T36"/>
                <a:gd fmla="*/ 293 h 340" name="T37"/>
                <a:gd fmla="*/ 26 w 203" name="T38"/>
                <a:gd fmla="*/ 204 h 340" name="T39"/>
                <a:gd fmla="*/ 178 w 203" name="T40"/>
                <a:gd fmla="*/ 204 h 340" name="T41"/>
                <a:gd fmla="*/ 178 w 203" name="T42"/>
                <a:gd fmla="*/ 293 h 3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0" w="203">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grpSp>
        <p:nvGrpSpPr>
          <p:cNvPr id="12" name="组合 11"/>
          <p:cNvGrpSpPr/>
          <p:nvPr/>
        </p:nvGrpSpPr>
        <p:grpSpPr>
          <a:xfrm>
            <a:off x="4981848" y="5233275"/>
            <a:ext cx="610096" cy="610096"/>
            <a:chOff x="4837038" y="5157192"/>
            <a:chExt cx="610096" cy="610096"/>
          </a:xfrm>
          <a:effectLst>
            <a:outerShdw algn="tl" blurRad="254000" dir="2700000" dist="63500" rotWithShape="0">
              <a:prstClr val="black">
                <a:alpha val="30000"/>
              </a:prstClr>
            </a:outerShdw>
          </a:effectLst>
        </p:grpSpPr>
        <p:sp>
          <p:nvSpPr>
            <p:cNvPr id="13" name="矩形 12"/>
            <p:cNvSpPr/>
            <p:nvPr/>
          </p:nvSpPr>
          <p:spPr>
            <a:xfrm>
              <a:off x="4837038" y="5157192"/>
              <a:ext cx="610096" cy="610096"/>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lnSpc>
                  <a:spcPct val="130000"/>
                </a:lnSpc>
              </a:pPr>
              <a:endParaRPr altLang="en-US" lang="zh-CN">
                <a:solidFill>
                  <a:schemeClr val="tx1"/>
                </a:solidFill>
                <a:latin charset="-122" panose="020b0500000000000000" pitchFamily="34" typeface="思源黑体"/>
                <a:ea charset="-122" panose="020b0500000000000000" pitchFamily="34" typeface="思源黑体"/>
                <a:cs typeface="+mn-ea"/>
                <a:sym typeface="+mn-lt"/>
              </a:endParaRPr>
            </a:p>
          </p:txBody>
        </p:sp>
        <p:grpSp>
          <p:nvGrpSpPr>
            <p:cNvPr id="14" name="Group 37"/>
            <p:cNvGrpSpPr>
              <a:grpSpLocks noChangeAspect="1"/>
            </p:cNvGrpSpPr>
            <p:nvPr/>
          </p:nvGrpSpPr>
          <p:grpSpPr>
            <a:xfrm>
              <a:off x="4938722" y="5258874"/>
              <a:ext cx="406732" cy="406730"/>
              <a:chOff x="4610" y="1794"/>
              <a:chExt cx="354" cy="354"/>
            </a:xfrm>
            <a:solidFill>
              <a:schemeClr val="bg1"/>
            </a:solidFill>
          </p:grpSpPr>
          <p:sp>
            <p:nvSpPr>
              <p:cNvPr id="15" name="Freeform 38"/>
              <p:cNvSpPr/>
              <p:nvPr/>
            </p:nvSpPr>
            <p:spPr bwMode="auto">
              <a:xfrm>
                <a:off x="4610" y="1794"/>
                <a:ext cx="216" cy="216"/>
              </a:xfrm>
              <a:custGeom>
                <a:gdLst>
                  <a:gd fmla="*/ 103 w 181" name="T0"/>
                  <a:gd fmla="*/ 143 h 181" name="T1"/>
                  <a:gd fmla="*/ 91 w 181" name="T2"/>
                  <a:gd fmla="*/ 140 h 181" name="T3"/>
                  <a:gd fmla="*/ 41 w 181" name="T4"/>
                  <a:gd fmla="*/ 91 h 181" name="T5"/>
                  <a:gd fmla="*/ 41 w 181" name="T6"/>
                  <a:gd fmla="*/ 75 h 181" name="T7"/>
                  <a:gd fmla="*/ 75 w 181" name="T8"/>
                  <a:gd fmla="*/ 41 h 181" name="T9"/>
                  <a:gd fmla="*/ 91 w 181" name="T10"/>
                  <a:gd fmla="*/ 41 h 181" name="T11"/>
                  <a:gd fmla="*/ 141 w 181" name="T12"/>
                  <a:gd fmla="*/ 91 h 181" name="T13"/>
                  <a:gd fmla="*/ 143 w 181" name="T14"/>
                  <a:gd fmla="*/ 104 h 181" name="T15"/>
                  <a:gd fmla="*/ 166 w 181" name="T16"/>
                  <a:gd fmla="*/ 127 h 181" name="T17"/>
                  <a:gd fmla="*/ 164 w 181" name="T18"/>
                  <a:gd fmla="*/ 67 h 181" name="T19"/>
                  <a:gd fmla="*/ 114 w 181" name="T20"/>
                  <a:gd fmla="*/ 18 h 181" name="T21"/>
                  <a:gd fmla="*/ 52 w 181" name="T22"/>
                  <a:gd fmla="*/ 18 h 181" name="T23"/>
                  <a:gd fmla="*/ 18 w 181" name="T24"/>
                  <a:gd fmla="*/ 52 h 181" name="T25"/>
                  <a:gd fmla="*/ 18 w 181" name="T26"/>
                  <a:gd fmla="*/ 114 h 181" name="T27"/>
                  <a:gd fmla="*/ 67 w 181" name="T28"/>
                  <a:gd fmla="*/ 164 h 181" name="T29"/>
                  <a:gd fmla="*/ 127 w 181" name="T30"/>
                  <a:gd fmla="*/ 167 h 181" name="T31"/>
                  <a:gd fmla="*/ 103 w 181" name="T32"/>
                  <a:gd fmla="*/ 143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81">
                    <a:moveTo>
                      <a:pt x="103" y="143"/>
                    </a:moveTo>
                    <a:cubicBezTo>
                      <a:pt x="99" y="145"/>
                      <a:pt x="94" y="144"/>
                      <a:pt x="91" y="140"/>
                    </a:cubicBezTo>
                    <a:cubicBezTo>
                      <a:pt x="41" y="91"/>
                      <a:pt x="41" y="91"/>
                      <a:pt x="41" y="91"/>
                    </a:cubicBezTo>
                    <a:cubicBezTo>
                      <a:pt x="37" y="87"/>
                      <a:pt x="37" y="80"/>
                      <a:pt x="41" y="75"/>
                    </a:cubicBezTo>
                    <a:cubicBezTo>
                      <a:pt x="75" y="41"/>
                      <a:pt x="75" y="41"/>
                      <a:pt x="75" y="41"/>
                    </a:cubicBezTo>
                    <a:cubicBezTo>
                      <a:pt x="80" y="37"/>
                      <a:pt x="87" y="37"/>
                      <a:pt x="91" y="41"/>
                    </a:cubicBezTo>
                    <a:cubicBezTo>
                      <a:pt x="141" y="91"/>
                      <a:pt x="141" y="91"/>
                      <a:pt x="141" y="91"/>
                    </a:cubicBezTo>
                    <a:cubicBezTo>
                      <a:pt x="144" y="94"/>
                      <a:pt x="145" y="99"/>
                      <a:pt x="143" y="104"/>
                    </a:cubicBezTo>
                    <a:cubicBezTo>
                      <a:pt x="166" y="127"/>
                      <a:pt x="166" y="127"/>
                      <a:pt x="166" y="127"/>
                    </a:cubicBezTo>
                    <a:cubicBezTo>
                      <a:pt x="181" y="110"/>
                      <a:pt x="181" y="84"/>
                      <a:pt x="164" y="67"/>
                    </a:cubicBezTo>
                    <a:cubicBezTo>
                      <a:pt x="114" y="18"/>
                      <a:pt x="114" y="18"/>
                      <a:pt x="114" y="18"/>
                    </a:cubicBezTo>
                    <a:cubicBezTo>
                      <a:pt x="97" y="0"/>
                      <a:pt x="69" y="0"/>
                      <a:pt x="52" y="18"/>
                    </a:cubicBezTo>
                    <a:cubicBezTo>
                      <a:pt x="18" y="52"/>
                      <a:pt x="18" y="52"/>
                      <a:pt x="18" y="52"/>
                    </a:cubicBezTo>
                    <a:cubicBezTo>
                      <a:pt x="0" y="69"/>
                      <a:pt x="0" y="97"/>
                      <a:pt x="18" y="114"/>
                    </a:cubicBezTo>
                    <a:cubicBezTo>
                      <a:pt x="67" y="164"/>
                      <a:pt x="67" y="164"/>
                      <a:pt x="67" y="164"/>
                    </a:cubicBezTo>
                    <a:cubicBezTo>
                      <a:pt x="84" y="180"/>
                      <a:pt x="110" y="181"/>
                      <a:pt x="127" y="167"/>
                    </a:cubicBezTo>
                    <a:lnTo>
                      <a:pt x="103" y="1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6" name="Freeform 39"/>
              <p:cNvSpPr/>
              <p:nvPr/>
            </p:nvSpPr>
            <p:spPr bwMode="auto">
              <a:xfrm>
                <a:off x="4748" y="1932"/>
                <a:ext cx="216" cy="216"/>
              </a:xfrm>
              <a:custGeom>
                <a:gdLst>
                  <a:gd fmla="*/ 129 w 181" name="T0"/>
                  <a:gd fmla="*/ 163 h 181" name="T1"/>
                  <a:gd fmla="*/ 163 w 181" name="T2"/>
                  <a:gd fmla="*/ 129 h 181" name="T3"/>
                  <a:gd fmla="*/ 163 w 181" name="T4"/>
                  <a:gd fmla="*/ 67 h 181" name="T5"/>
                  <a:gd fmla="*/ 114 w 181" name="T6"/>
                  <a:gd fmla="*/ 17 h 181" name="T7"/>
                  <a:gd fmla="*/ 54 w 181" name="T8"/>
                  <a:gd fmla="*/ 15 h 181" name="T9"/>
                  <a:gd fmla="*/ 77 w 181" name="T10"/>
                  <a:gd fmla="*/ 38 h 181" name="T11"/>
                  <a:gd fmla="*/ 90 w 181" name="T12"/>
                  <a:gd fmla="*/ 40 h 181" name="T13"/>
                  <a:gd fmla="*/ 140 w 181" name="T14"/>
                  <a:gd fmla="*/ 90 h 181" name="T15"/>
                  <a:gd fmla="*/ 140 w 181" name="T16"/>
                  <a:gd fmla="*/ 106 h 181" name="T17"/>
                  <a:gd fmla="*/ 106 w 181" name="T18"/>
                  <a:gd fmla="*/ 140 h 181" name="T19"/>
                  <a:gd fmla="*/ 90 w 181" name="T20"/>
                  <a:gd fmla="*/ 140 h 181" name="T21"/>
                  <a:gd fmla="*/ 41 w 181" name="T22"/>
                  <a:gd fmla="*/ 90 h 181" name="T23"/>
                  <a:gd fmla="*/ 38 w 181" name="T24"/>
                  <a:gd fmla="*/ 78 h 181" name="T25"/>
                  <a:gd fmla="*/ 14 w 181" name="T26"/>
                  <a:gd fmla="*/ 54 h 181" name="T27"/>
                  <a:gd fmla="*/ 17 w 181" name="T28"/>
                  <a:gd fmla="*/ 114 h 181" name="T29"/>
                  <a:gd fmla="*/ 67 w 181" name="T30"/>
                  <a:gd fmla="*/ 163 h 181" name="T31"/>
                  <a:gd fmla="*/ 129 w 181" name="T32"/>
                  <a:gd fmla="*/ 163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81">
                    <a:moveTo>
                      <a:pt x="129" y="163"/>
                    </a:moveTo>
                    <a:cubicBezTo>
                      <a:pt x="163" y="129"/>
                      <a:pt x="163" y="129"/>
                      <a:pt x="163" y="129"/>
                    </a:cubicBezTo>
                    <a:cubicBezTo>
                      <a:pt x="181" y="112"/>
                      <a:pt x="181" y="84"/>
                      <a:pt x="163" y="67"/>
                    </a:cubicBezTo>
                    <a:cubicBezTo>
                      <a:pt x="114" y="17"/>
                      <a:pt x="114" y="17"/>
                      <a:pt x="114" y="17"/>
                    </a:cubicBezTo>
                    <a:cubicBezTo>
                      <a:pt x="97" y="0"/>
                      <a:pt x="71" y="0"/>
                      <a:pt x="54" y="15"/>
                    </a:cubicBezTo>
                    <a:cubicBezTo>
                      <a:pt x="77" y="38"/>
                      <a:pt x="77" y="38"/>
                      <a:pt x="77" y="38"/>
                    </a:cubicBezTo>
                    <a:cubicBezTo>
                      <a:pt x="82" y="36"/>
                      <a:pt x="87" y="37"/>
                      <a:pt x="90" y="40"/>
                    </a:cubicBezTo>
                    <a:cubicBezTo>
                      <a:pt x="140" y="90"/>
                      <a:pt x="140" y="90"/>
                      <a:pt x="140" y="90"/>
                    </a:cubicBezTo>
                    <a:cubicBezTo>
                      <a:pt x="144" y="94"/>
                      <a:pt x="144" y="101"/>
                      <a:pt x="140" y="106"/>
                    </a:cubicBezTo>
                    <a:cubicBezTo>
                      <a:pt x="106" y="140"/>
                      <a:pt x="106" y="140"/>
                      <a:pt x="106" y="140"/>
                    </a:cubicBezTo>
                    <a:cubicBezTo>
                      <a:pt x="101" y="144"/>
                      <a:pt x="94" y="144"/>
                      <a:pt x="90" y="140"/>
                    </a:cubicBezTo>
                    <a:cubicBezTo>
                      <a:pt x="41" y="90"/>
                      <a:pt x="41" y="90"/>
                      <a:pt x="41" y="90"/>
                    </a:cubicBezTo>
                    <a:cubicBezTo>
                      <a:pt x="37" y="87"/>
                      <a:pt x="36" y="82"/>
                      <a:pt x="38" y="78"/>
                    </a:cubicBezTo>
                    <a:cubicBezTo>
                      <a:pt x="14" y="54"/>
                      <a:pt x="14" y="54"/>
                      <a:pt x="14" y="54"/>
                    </a:cubicBezTo>
                    <a:cubicBezTo>
                      <a:pt x="0" y="71"/>
                      <a:pt x="1" y="97"/>
                      <a:pt x="17" y="114"/>
                    </a:cubicBezTo>
                    <a:cubicBezTo>
                      <a:pt x="67" y="163"/>
                      <a:pt x="67" y="163"/>
                      <a:pt x="67" y="163"/>
                    </a:cubicBezTo>
                    <a:cubicBezTo>
                      <a:pt x="84" y="181"/>
                      <a:pt x="112" y="181"/>
                      <a:pt x="129" y="1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7" name="Freeform 40"/>
              <p:cNvSpPr/>
              <p:nvPr/>
            </p:nvSpPr>
            <p:spPr bwMode="auto">
              <a:xfrm>
                <a:off x="4704" y="1888"/>
                <a:ext cx="164" cy="165"/>
              </a:xfrm>
              <a:custGeom>
                <a:gdLst>
                  <a:gd fmla="*/ 6 w 138" name="T0"/>
                  <a:gd fmla="*/ 6 h 138" name="T1"/>
                  <a:gd fmla="*/ 6 w 138" name="T2"/>
                  <a:gd fmla="*/ 30 h 138" name="T3"/>
                  <a:gd fmla="*/ 108 w 138" name="T4"/>
                  <a:gd fmla="*/ 132 h 138" name="T5"/>
                  <a:gd fmla="*/ 131 w 138" name="T6"/>
                  <a:gd fmla="*/ 132 h 138" name="T7"/>
                  <a:gd fmla="*/ 131 w 138" name="T8"/>
                  <a:gd fmla="*/ 108 h 138" name="T9"/>
                  <a:gd fmla="*/ 30 w 138" name="T10"/>
                  <a:gd fmla="*/ 6 h 138" name="T11"/>
                  <a:gd fmla="*/ 6 w 138" name="T12"/>
                  <a:gd fmla="*/ 6 h 138" name="T13"/>
                </a:gdLst>
                <a:cxnLst>
                  <a:cxn ang="0">
                    <a:pos x="T0" y="T1"/>
                  </a:cxn>
                  <a:cxn ang="0">
                    <a:pos x="T2" y="T3"/>
                  </a:cxn>
                  <a:cxn ang="0">
                    <a:pos x="T4" y="T5"/>
                  </a:cxn>
                  <a:cxn ang="0">
                    <a:pos x="T6" y="T7"/>
                  </a:cxn>
                  <a:cxn ang="0">
                    <a:pos x="T8" y="T9"/>
                  </a:cxn>
                  <a:cxn ang="0">
                    <a:pos x="T10" y="T11"/>
                  </a:cxn>
                  <a:cxn ang="0">
                    <a:pos x="T12" y="T13"/>
                  </a:cxn>
                </a:cxnLst>
                <a:rect b="b" l="0" r="r" t="0"/>
                <a:pathLst>
                  <a:path h="138" w="138">
                    <a:moveTo>
                      <a:pt x="6" y="6"/>
                    </a:moveTo>
                    <a:cubicBezTo>
                      <a:pt x="0" y="13"/>
                      <a:pt x="0" y="23"/>
                      <a:pt x="6" y="30"/>
                    </a:cubicBezTo>
                    <a:cubicBezTo>
                      <a:pt x="108" y="132"/>
                      <a:pt x="108" y="132"/>
                      <a:pt x="108" y="132"/>
                    </a:cubicBezTo>
                    <a:cubicBezTo>
                      <a:pt x="114" y="138"/>
                      <a:pt x="125" y="138"/>
                      <a:pt x="131" y="132"/>
                    </a:cubicBezTo>
                    <a:cubicBezTo>
                      <a:pt x="138" y="125"/>
                      <a:pt x="138" y="114"/>
                      <a:pt x="131" y="108"/>
                    </a:cubicBezTo>
                    <a:cubicBezTo>
                      <a:pt x="30" y="6"/>
                      <a:pt x="30" y="6"/>
                      <a:pt x="30" y="6"/>
                    </a:cubicBezTo>
                    <a:cubicBezTo>
                      <a:pt x="23" y="0"/>
                      <a:pt x="13" y="0"/>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grpSp>
      <p:grpSp>
        <p:nvGrpSpPr>
          <p:cNvPr id="18" name="组合 17"/>
          <p:cNvGrpSpPr/>
          <p:nvPr/>
        </p:nvGrpSpPr>
        <p:grpSpPr>
          <a:xfrm>
            <a:off x="4964723" y="4354704"/>
            <a:ext cx="610096" cy="610096"/>
            <a:chOff x="4819913" y="4278621"/>
            <a:chExt cx="610096" cy="610096"/>
          </a:xfrm>
          <a:effectLst>
            <a:outerShdw algn="tl" blurRad="254000" dir="2700000" dist="63500" rotWithShape="0">
              <a:prstClr val="black">
                <a:alpha val="30000"/>
              </a:prstClr>
            </a:outerShdw>
          </a:effectLst>
        </p:grpSpPr>
        <p:sp>
          <p:nvSpPr>
            <p:cNvPr id="19" name="矩形 18"/>
            <p:cNvSpPr/>
            <p:nvPr/>
          </p:nvSpPr>
          <p:spPr>
            <a:xfrm>
              <a:off x="4819913" y="4278621"/>
              <a:ext cx="610096" cy="610096"/>
            </a:xfrm>
            <a:prstGeom prst="rect">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lnSpc>
                  <a:spcPct val="130000"/>
                </a:lnSpc>
              </a:pPr>
              <a:endParaRPr altLang="en-US" lang="zh-CN">
                <a:solidFill>
                  <a:schemeClr val="tx1"/>
                </a:solidFill>
                <a:latin charset="-122" panose="020b0500000000000000" pitchFamily="34" typeface="思源黑体"/>
                <a:ea charset="-122" panose="020b0500000000000000" pitchFamily="34" typeface="思源黑体"/>
                <a:cs typeface="+mn-ea"/>
                <a:sym typeface="+mn-lt"/>
              </a:endParaRPr>
            </a:p>
          </p:txBody>
        </p:sp>
        <p:grpSp>
          <p:nvGrpSpPr>
            <p:cNvPr id="20" name="Group 28"/>
            <p:cNvGrpSpPr>
              <a:grpSpLocks noChangeAspect="1"/>
            </p:cNvGrpSpPr>
            <p:nvPr/>
          </p:nvGrpSpPr>
          <p:grpSpPr>
            <a:xfrm>
              <a:off x="4857995" y="4380303"/>
              <a:ext cx="533932" cy="406730"/>
              <a:chOff x="2328" y="3199"/>
              <a:chExt cx="340" cy="259"/>
            </a:xfrm>
            <a:solidFill>
              <a:schemeClr val="bg1"/>
            </a:solidFill>
          </p:grpSpPr>
          <p:sp>
            <p:nvSpPr>
              <p:cNvPr id="21" name="Freeform 29"/>
              <p:cNvSpPr/>
              <p:nvPr/>
            </p:nvSpPr>
            <p:spPr bwMode="auto">
              <a:xfrm>
                <a:off x="2328" y="3199"/>
                <a:ext cx="340" cy="237"/>
              </a:xfrm>
              <a:custGeom>
                <a:gdLst>
                  <a:gd fmla="*/ 253 w 288" name="T0"/>
                  <a:gd fmla="*/ 90 h 200" name="T1"/>
                  <a:gd fmla="*/ 254 w 288" name="T2"/>
                  <a:gd fmla="*/ 85 h 200" name="T3"/>
                  <a:gd fmla="*/ 168 w 288" name="T4"/>
                  <a:gd fmla="*/ 0 h 200" name="T5"/>
                  <a:gd fmla="*/ 91 w 288" name="T6"/>
                  <a:gd fmla="*/ 48 h 200" name="T7"/>
                  <a:gd fmla="*/ 67 w 288" name="T8"/>
                  <a:gd fmla="*/ 40 h 200" name="T9"/>
                  <a:gd fmla="*/ 27 w 288" name="T10"/>
                  <a:gd fmla="*/ 80 h 200" name="T11"/>
                  <a:gd fmla="*/ 29 w 288" name="T12"/>
                  <a:gd fmla="*/ 91 h 200" name="T13"/>
                  <a:gd fmla="*/ 0 w 288" name="T14"/>
                  <a:gd fmla="*/ 141 h 200" name="T15"/>
                  <a:gd fmla="*/ 58 w 288" name="T16"/>
                  <a:gd fmla="*/ 199 h 200" name="T17"/>
                  <a:gd fmla="*/ 58 w 288" name="T18"/>
                  <a:gd fmla="*/ 199 h 200" name="T19"/>
                  <a:gd fmla="*/ 58 w 288" name="T20"/>
                  <a:gd fmla="*/ 199 h 200" name="T21"/>
                  <a:gd fmla="*/ 58 w 288" name="T22"/>
                  <a:gd fmla="*/ 199 h 200" name="T23"/>
                  <a:gd fmla="*/ 59 w 288" name="T24"/>
                  <a:gd fmla="*/ 199 h 200" name="T25"/>
                  <a:gd fmla="*/ 103 w 288" name="T26"/>
                  <a:gd fmla="*/ 199 h 200" name="T27"/>
                  <a:gd fmla="*/ 103 w 288" name="T28"/>
                  <a:gd fmla="*/ 176 h 200" name="T29"/>
                  <a:gd fmla="*/ 91 w 288" name="T30"/>
                  <a:gd fmla="*/ 176 h 200" name="T31"/>
                  <a:gd fmla="*/ 63 w 288" name="T32"/>
                  <a:gd fmla="*/ 160 h 200" name="T33"/>
                  <a:gd fmla="*/ 68 w 288" name="T34"/>
                  <a:gd fmla="*/ 129 h 200" name="T35"/>
                  <a:gd fmla="*/ 119 w 288" name="T36"/>
                  <a:gd fmla="*/ 69 h 200" name="T37"/>
                  <a:gd fmla="*/ 144 w 288" name="T38"/>
                  <a:gd fmla="*/ 57 h 200" name="T39"/>
                  <a:gd fmla="*/ 169 w 288" name="T40"/>
                  <a:gd fmla="*/ 69 h 200" name="T41"/>
                  <a:gd fmla="*/ 219 w 288" name="T42"/>
                  <a:gd fmla="*/ 129 h 200" name="T43"/>
                  <a:gd fmla="*/ 224 w 288" name="T44"/>
                  <a:gd fmla="*/ 160 h 200" name="T45"/>
                  <a:gd fmla="*/ 197 w 288" name="T46"/>
                  <a:gd fmla="*/ 176 h 200" name="T47"/>
                  <a:gd fmla="*/ 184 w 288" name="T48"/>
                  <a:gd fmla="*/ 176 h 200" name="T49"/>
                  <a:gd fmla="*/ 184 w 288" name="T50"/>
                  <a:gd fmla="*/ 199 h 200" name="T51"/>
                  <a:gd fmla="*/ 229 w 288" name="T52"/>
                  <a:gd fmla="*/ 199 h 200" name="T53"/>
                  <a:gd fmla="*/ 232 w 288" name="T54"/>
                  <a:gd fmla="*/ 200 h 200" name="T55"/>
                  <a:gd fmla="*/ 288 w 288" name="T56"/>
                  <a:gd fmla="*/ 143 h 200" name="T57"/>
                  <a:gd fmla="*/ 253 w 288" name="T58"/>
                  <a:gd fmla="*/ 90 h 2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0" w="288">
                    <a:moveTo>
                      <a:pt x="253" y="90"/>
                    </a:moveTo>
                    <a:cubicBezTo>
                      <a:pt x="254" y="89"/>
                      <a:pt x="254" y="87"/>
                      <a:pt x="254" y="85"/>
                    </a:cubicBezTo>
                    <a:cubicBezTo>
                      <a:pt x="254" y="38"/>
                      <a:pt x="215" y="0"/>
                      <a:pt x="168" y="0"/>
                    </a:cubicBezTo>
                    <a:cubicBezTo>
                      <a:pt x="134" y="0"/>
                      <a:pt x="105" y="20"/>
                      <a:pt x="91" y="48"/>
                    </a:cubicBezTo>
                    <a:cubicBezTo>
                      <a:pt x="84" y="43"/>
                      <a:pt x="76" y="40"/>
                      <a:pt x="67" y="40"/>
                    </a:cubicBezTo>
                    <a:cubicBezTo>
                      <a:pt x="45" y="40"/>
                      <a:pt x="27" y="58"/>
                      <a:pt x="27" y="80"/>
                    </a:cubicBezTo>
                    <a:cubicBezTo>
                      <a:pt x="27" y="84"/>
                      <a:pt x="28" y="88"/>
                      <a:pt x="29" y="91"/>
                    </a:cubicBezTo>
                    <a:cubicBezTo>
                      <a:pt x="12" y="102"/>
                      <a:pt x="0" y="120"/>
                      <a:pt x="0" y="141"/>
                    </a:cubicBezTo>
                    <a:cubicBezTo>
                      <a:pt x="0" y="173"/>
                      <a:pt x="26" y="199"/>
                      <a:pt x="58" y="199"/>
                    </a:cubicBezTo>
                    <a:cubicBezTo>
                      <a:pt x="58" y="199"/>
                      <a:pt x="58" y="199"/>
                      <a:pt x="58" y="199"/>
                    </a:cubicBezTo>
                    <a:cubicBezTo>
                      <a:pt x="58" y="199"/>
                      <a:pt x="58" y="199"/>
                      <a:pt x="58" y="199"/>
                    </a:cubicBezTo>
                    <a:cubicBezTo>
                      <a:pt x="58" y="199"/>
                      <a:pt x="58" y="199"/>
                      <a:pt x="58" y="199"/>
                    </a:cubicBezTo>
                    <a:cubicBezTo>
                      <a:pt x="58" y="199"/>
                      <a:pt x="59" y="199"/>
                      <a:pt x="59" y="199"/>
                    </a:cubicBezTo>
                    <a:cubicBezTo>
                      <a:pt x="103" y="199"/>
                      <a:pt x="103" y="199"/>
                      <a:pt x="103" y="199"/>
                    </a:cubicBezTo>
                    <a:cubicBezTo>
                      <a:pt x="103" y="176"/>
                      <a:pt x="103" y="176"/>
                      <a:pt x="103" y="176"/>
                    </a:cubicBezTo>
                    <a:cubicBezTo>
                      <a:pt x="91" y="176"/>
                      <a:pt x="91" y="176"/>
                      <a:pt x="91" y="176"/>
                    </a:cubicBezTo>
                    <a:cubicBezTo>
                      <a:pt x="78" y="176"/>
                      <a:pt x="68" y="170"/>
                      <a:pt x="63" y="160"/>
                    </a:cubicBezTo>
                    <a:cubicBezTo>
                      <a:pt x="59" y="150"/>
                      <a:pt x="61" y="138"/>
                      <a:pt x="68" y="129"/>
                    </a:cubicBezTo>
                    <a:cubicBezTo>
                      <a:pt x="119" y="69"/>
                      <a:pt x="119" y="69"/>
                      <a:pt x="119" y="69"/>
                    </a:cubicBezTo>
                    <a:cubicBezTo>
                      <a:pt x="125" y="61"/>
                      <a:pt x="134" y="57"/>
                      <a:pt x="144" y="57"/>
                    </a:cubicBezTo>
                    <a:cubicBezTo>
                      <a:pt x="153" y="57"/>
                      <a:pt x="162" y="61"/>
                      <a:pt x="169" y="69"/>
                    </a:cubicBezTo>
                    <a:cubicBezTo>
                      <a:pt x="219" y="129"/>
                      <a:pt x="219" y="129"/>
                      <a:pt x="219" y="129"/>
                    </a:cubicBezTo>
                    <a:cubicBezTo>
                      <a:pt x="227" y="138"/>
                      <a:pt x="228" y="150"/>
                      <a:pt x="224" y="160"/>
                    </a:cubicBezTo>
                    <a:cubicBezTo>
                      <a:pt x="219" y="170"/>
                      <a:pt x="209" y="176"/>
                      <a:pt x="197" y="176"/>
                    </a:cubicBezTo>
                    <a:cubicBezTo>
                      <a:pt x="184" y="176"/>
                      <a:pt x="184" y="176"/>
                      <a:pt x="184" y="176"/>
                    </a:cubicBezTo>
                    <a:cubicBezTo>
                      <a:pt x="184" y="199"/>
                      <a:pt x="184" y="199"/>
                      <a:pt x="184" y="199"/>
                    </a:cubicBezTo>
                    <a:cubicBezTo>
                      <a:pt x="229" y="199"/>
                      <a:pt x="229" y="199"/>
                      <a:pt x="229" y="199"/>
                    </a:cubicBezTo>
                    <a:cubicBezTo>
                      <a:pt x="230" y="199"/>
                      <a:pt x="231" y="200"/>
                      <a:pt x="232" y="200"/>
                    </a:cubicBezTo>
                    <a:cubicBezTo>
                      <a:pt x="263" y="200"/>
                      <a:pt x="288" y="174"/>
                      <a:pt x="288" y="143"/>
                    </a:cubicBezTo>
                    <a:cubicBezTo>
                      <a:pt x="288" y="119"/>
                      <a:pt x="274" y="99"/>
                      <a:pt x="253"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2" name="Freeform 30"/>
              <p:cNvSpPr/>
              <p:nvPr/>
            </p:nvSpPr>
            <p:spPr bwMode="auto">
              <a:xfrm>
                <a:off x="2426" y="3295"/>
                <a:ext cx="143" cy="163"/>
              </a:xfrm>
              <a:custGeom>
                <a:gdLst>
                  <a:gd fmla="*/ 117 w 121" name="T0"/>
                  <a:gd fmla="*/ 63 h 138" name="T1"/>
                  <a:gd fmla="*/ 67 w 121" name="T2"/>
                  <a:gd fmla="*/ 3 h 138" name="T3"/>
                  <a:gd fmla="*/ 61 w 121" name="T4"/>
                  <a:gd fmla="*/ 0 h 138" name="T5"/>
                  <a:gd fmla="*/ 54 w 121" name="T6"/>
                  <a:gd fmla="*/ 3 h 138" name="T7"/>
                  <a:gd fmla="*/ 4 w 121" name="T8"/>
                  <a:gd fmla="*/ 63 h 138" name="T9"/>
                  <a:gd fmla="*/ 8 w 121" name="T10"/>
                  <a:gd fmla="*/ 71 h 138" name="T11"/>
                  <a:gd fmla="*/ 34 w 121" name="T12"/>
                  <a:gd fmla="*/ 71 h 138" name="T13"/>
                  <a:gd fmla="*/ 44 w 121" name="T14"/>
                  <a:gd fmla="*/ 71 h 138" name="T15"/>
                  <a:gd fmla="*/ 44 w 121" name="T16"/>
                  <a:gd fmla="*/ 127 h 138" name="T17"/>
                  <a:gd fmla="*/ 55 w 121" name="T18"/>
                  <a:gd fmla="*/ 138 h 138" name="T19"/>
                  <a:gd fmla="*/ 67 w 121" name="T20"/>
                  <a:gd fmla="*/ 138 h 138" name="T21"/>
                  <a:gd fmla="*/ 77 w 121" name="T22"/>
                  <a:gd fmla="*/ 127 h 138" name="T23"/>
                  <a:gd fmla="*/ 77 w 121" name="T24"/>
                  <a:gd fmla="*/ 71 h 138" name="T25"/>
                  <a:gd fmla="*/ 87 w 121" name="T26"/>
                  <a:gd fmla="*/ 71 h 138" name="T27"/>
                  <a:gd fmla="*/ 114 w 121" name="T28"/>
                  <a:gd fmla="*/ 71 h 138" name="T29"/>
                  <a:gd fmla="*/ 117 w 121" name="T30"/>
                  <a:gd fmla="*/ 63 h 1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8" w="120">
                    <a:moveTo>
                      <a:pt x="117" y="63"/>
                    </a:moveTo>
                    <a:cubicBezTo>
                      <a:pt x="67" y="3"/>
                      <a:pt x="67" y="3"/>
                      <a:pt x="67" y="3"/>
                    </a:cubicBezTo>
                    <a:cubicBezTo>
                      <a:pt x="65" y="1"/>
                      <a:pt x="63" y="0"/>
                      <a:pt x="61" y="0"/>
                    </a:cubicBezTo>
                    <a:cubicBezTo>
                      <a:pt x="58" y="0"/>
                      <a:pt x="56" y="1"/>
                      <a:pt x="54" y="3"/>
                    </a:cubicBezTo>
                    <a:cubicBezTo>
                      <a:pt x="4" y="63"/>
                      <a:pt x="4" y="63"/>
                      <a:pt x="4" y="63"/>
                    </a:cubicBezTo>
                    <a:cubicBezTo>
                      <a:pt x="0" y="68"/>
                      <a:pt x="2" y="71"/>
                      <a:pt x="8" y="71"/>
                    </a:cubicBezTo>
                    <a:cubicBezTo>
                      <a:pt x="34" y="71"/>
                      <a:pt x="34" y="71"/>
                      <a:pt x="34" y="71"/>
                    </a:cubicBezTo>
                    <a:cubicBezTo>
                      <a:pt x="37" y="71"/>
                      <a:pt x="40" y="71"/>
                      <a:pt x="44" y="71"/>
                    </a:cubicBezTo>
                    <a:cubicBezTo>
                      <a:pt x="44" y="127"/>
                      <a:pt x="44" y="127"/>
                      <a:pt x="44" y="127"/>
                    </a:cubicBezTo>
                    <a:cubicBezTo>
                      <a:pt x="44" y="133"/>
                      <a:pt x="49" y="138"/>
                      <a:pt x="55" y="138"/>
                    </a:cubicBezTo>
                    <a:cubicBezTo>
                      <a:pt x="67" y="138"/>
                      <a:pt x="67" y="138"/>
                      <a:pt x="67" y="138"/>
                    </a:cubicBezTo>
                    <a:cubicBezTo>
                      <a:pt x="72" y="138"/>
                      <a:pt x="77" y="133"/>
                      <a:pt x="77" y="127"/>
                    </a:cubicBezTo>
                    <a:cubicBezTo>
                      <a:pt x="77" y="71"/>
                      <a:pt x="77" y="71"/>
                      <a:pt x="77" y="71"/>
                    </a:cubicBezTo>
                    <a:cubicBezTo>
                      <a:pt x="81" y="71"/>
                      <a:pt x="84" y="71"/>
                      <a:pt x="87" y="71"/>
                    </a:cubicBezTo>
                    <a:cubicBezTo>
                      <a:pt x="114" y="71"/>
                      <a:pt x="114" y="71"/>
                      <a:pt x="114" y="71"/>
                    </a:cubicBezTo>
                    <a:cubicBezTo>
                      <a:pt x="119" y="71"/>
                      <a:pt x="121" y="68"/>
                      <a:pt x="117"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grpSp>
      <p:sp>
        <p:nvSpPr>
          <p:cNvPr id="23" name="文本框 1"/>
          <p:cNvSpPr txBox="1"/>
          <p:nvPr/>
        </p:nvSpPr>
        <p:spPr>
          <a:xfrm>
            <a:off x="4930170" y="1994526"/>
            <a:ext cx="3348373" cy="464820"/>
          </a:xfrm>
          <a:prstGeom prst="rect">
            <a:avLst/>
          </a:prstGeom>
          <a:noFill/>
        </p:spPr>
        <p:txBody>
          <a:bodyPr bIns="34290" lIns="68580" rIns="68580" rtlCol="0" tIns="34290"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执行力不足</a:t>
            </a:r>
          </a:p>
        </p:txBody>
      </p:sp>
      <p:sp>
        <p:nvSpPr>
          <p:cNvPr id="24" name="矩形 23"/>
          <p:cNvSpPr/>
          <p:nvPr/>
        </p:nvSpPr>
        <p:spPr>
          <a:xfrm>
            <a:off x="4943872" y="2401248"/>
            <a:ext cx="5976665" cy="662938"/>
          </a:xfrm>
          <a:prstGeom prst="rect">
            <a:avLst/>
          </a:prstGeom>
        </p:spPr>
        <p:txBody>
          <a:bodyPr bIns="34289" lIns="68578" rIns="68578" tIns="34289" wrap="square">
            <a:spAutoFit/>
          </a:bodyPr>
          <a:lstStyle/>
          <a:p>
            <a:pPr>
              <a:lnSpc>
                <a:spcPct val="130000"/>
              </a:lnSpc>
              <a:defRPr/>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200字以内，据统计每页幻灯片的最好控制在  5分钟之内。此处添加详细文本描述 ，建议与标题相关并符合整体语言风格，语言描述尽量简洁生动。</a:t>
            </a:r>
          </a:p>
        </p:txBody>
      </p:sp>
      <p:grpSp>
        <p:nvGrpSpPr>
          <p:cNvPr id="25" name="组合 24"/>
          <p:cNvGrpSpPr/>
          <p:nvPr/>
        </p:nvGrpSpPr>
        <p:grpSpPr>
          <a:xfrm>
            <a:off x="5663953" y="3406849"/>
            <a:ext cx="5256585" cy="782759"/>
            <a:chOff x="2288094" y="1288040"/>
            <a:chExt cx="1790394" cy="782759"/>
          </a:xfrm>
        </p:grpSpPr>
        <p:sp>
          <p:nvSpPr>
            <p:cNvPr id="26" name="矩形 25"/>
            <p:cNvSpPr/>
            <p:nvPr/>
          </p:nvSpPr>
          <p:spPr>
            <a:xfrm>
              <a:off x="2288094" y="1288040"/>
              <a:ext cx="529456" cy="448056"/>
            </a:xfrm>
            <a:prstGeom prst="rect">
              <a:avLst/>
            </a:prstGeom>
          </p:spPr>
          <p:txBody>
            <a:bodyPr wrap="non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员工工作态度</a:t>
              </a:r>
            </a:p>
          </p:txBody>
        </p:sp>
        <p:sp>
          <p:nvSpPr>
            <p:cNvPr id="27" name="矩形 26"/>
            <p:cNvSpPr/>
            <p:nvPr/>
          </p:nvSpPr>
          <p:spPr>
            <a:xfrm>
              <a:off x="2288094" y="1590451"/>
              <a:ext cx="1790394" cy="487680"/>
            </a:xfrm>
            <a:prstGeom prst="rect">
              <a:avLst/>
            </a:prstGeom>
          </p:spPr>
          <p:txBody>
            <a:bodyPr anchor="ctr"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请在此输入详细文字信息和简介,请在此输入详细文字信息和简介。请在此输入详细文字信息和简介,请在此输入详细文字信息和简介。</a:t>
              </a:r>
            </a:p>
          </p:txBody>
        </p:sp>
      </p:grpSp>
      <p:grpSp>
        <p:nvGrpSpPr>
          <p:cNvPr id="28" name="组合 27"/>
          <p:cNvGrpSpPr/>
          <p:nvPr/>
        </p:nvGrpSpPr>
        <p:grpSpPr>
          <a:xfrm>
            <a:off x="5663953" y="4270945"/>
            <a:ext cx="5256585" cy="782759"/>
            <a:chOff x="2288094" y="1288040"/>
            <a:chExt cx="1790394" cy="782759"/>
          </a:xfrm>
        </p:grpSpPr>
        <p:sp>
          <p:nvSpPr>
            <p:cNvPr id="29" name="矩形 28"/>
            <p:cNvSpPr/>
            <p:nvPr/>
          </p:nvSpPr>
          <p:spPr>
            <a:xfrm>
              <a:off x="2288094" y="1288040"/>
              <a:ext cx="529456" cy="448056"/>
            </a:xfrm>
            <a:prstGeom prst="rect">
              <a:avLst/>
            </a:prstGeom>
          </p:spPr>
          <p:txBody>
            <a:bodyPr wrap="non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员工工作效率</a:t>
              </a:r>
            </a:p>
          </p:txBody>
        </p:sp>
        <p:sp>
          <p:nvSpPr>
            <p:cNvPr id="30" name="矩形 29"/>
            <p:cNvSpPr/>
            <p:nvPr/>
          </p:nvSpPr>
          <p:spPr>
            <a:xfrm>
              <a:off x="2288094" y="1590451"/>
              <a:ext cx="1790394" cy="487680"/>
            </a:xfrm>
            <a:prstGeom prst="rect">
              <a:avLst/>
            </a:prstGeom>
          </p:spPr>
          <p:txBody>
            <a:bodyPr anchor="ctr"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请在此输入详细文字信息和简介,请在此输入详细文字信息和简介。请在此输入详细文字信息和简介,请在此输入详细文字信息和简介。</a:t>
              </a:r>
            </a:p>
          </p:txBody>
        </p:sp>
      </p:grpSp>
      <p:grpSp>
        <p:nvGrpSpPr>
          <p:cNvPr id="31" name="组合 30"/>
          <p:cNvGrpSpPr/>
          <p:nvPr/>
        </p:nvGrpSpPr>
        <p:grpSpPr>
          <a:xfrm>
            <a:off x="5663953" y="5127815"/>
            <a:ext cx="5256585" cy="782759"/>
            <a:chOff x="2288094" y="1288040"/>
            <a:chExt cx="1790394" cy="782759"/>
          </a:xfrm>
        </p:grpSpPr>
        <p:sp>
          <p:nvSpPr>
            <p:cNvPr id="32" name="矩形 31"/>
            <p:cNvSpPr/>
            <p:nvPr/>
          </p:nvSpPr>
          <p:spPr>
            <a:xfrm>
              <a:off x="2288094" y="1288040"/>
              <a:ext cx="529456" cy="448056"/>
            </a:xfrm>
            <a:prstGeom prst="rect">
              <a:avLst/>
            </a:prstGeom>
          </p:spPr>
          <p:txBody>
            <a:bodyPr wrap="non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工作完成质量</a:t>
              </a:r>
            </a:p>
          </p:txBody>
        </p:sp>
        <p:sp>
          <p:nvSpPr>
            <p:cNvPr id="33" name="矩形 32"/>
            <p:cNvSpPr/>
            <p:nvPr/>
          </p:nvSpPr>
          <p:spPr>
            <a:xfrm>
              <a:off x="2288094" y="1590452"/>
              <a:ext cx="1790394" cy="487680"/>
            </a:xfrm>
            <a:prstGeom prst="rect">
              <a:avLst/>
            </a:prstGeom>
          </p:spPr>
          <p:txBody>
            <a:bodyPr anchor="ctr"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请在此输入详细文字信息和简介,请在此输入详细文字信息和简介。请在此输入详细文字信息和简介,请在此输入详细文字信息和简介。</a:t>
              </a:r>
            </a:p>
          </p:txBody>
        </p:sp>
      </p:grpSp>
      <p:sp>
        <p:nvSpPr>
          <p:cNvPr id="2" name="文本框 1"/>
          <p:cNvSpPr txBox="1"/>
          <p:nvPr/>
        </p:nvSpPr>
        <p:spPr>
          <a:xfrm>
            <a:off x="3144978" y="2902039"/>
            <a:ext cx="487680" cy="1069805"/>
          </a:xfrm>
          <a:prstGeom prst="rect">
            <a:avLst/>
          </a:prstGeom>
          <a:noFill/>
        </p:spPr>
        <p:txBody>
          <a:bodyPr rtlCol="0" vert="eaVert" wrap="none">
            <a:spAutoFit/>
          </a:bodyPr>
          <a:lstStyle/>
          <a:p>
            <a:r>
              <a:rPr altLang="en-US" lang="zh-CN" spc="300" sz="2000">
                <a:solidFill>
                  <a:schemeClr val="bg1"/>
                </a:solidFill>
                <a:ea charset="-122" panose="020b0500000000000000" pitchFamily="34" typeface="思源黑体"/>
              </a:rPr>
              <a:t>职业素养</a:t>
            </a:r>
          </a:p>
        </p:txBody>
      </p:sp>
      <p:sp>
        <p:nvSpPr>
          <p:cNvPr id="34" name="文本框 33">
            <a:extLst>
              <a:ext uri="{FF2B5EF4-FFF2-40B4-BE49-F238E27FC236}">
                <a16:creationId xmlns:a16="http://schemas.microsoft.com/office/drawing/2014/main" id="{C9FE3F12-EF2B-4C2B-8DA1-3D9B6D947A7C}"/>
              </a:ext>
            </a:extLst>
          </p:cNvPr>
          <p:cNvSpPr txBox="1"/>
          <p:nvPr/>
        </p:nvSpPr>
        <p:spPr>
          <a:xfrm>
            <a:off x="1221277" y="165529"/>
            <a:ext cx="182880" cy="646176"/>
          </a:xfrm>
          <a:prstGeom prst="rect">
            <a:avLst/>
          </a:prstGeom>
          <a:noFill/>
        </p:spPr>
        <p:txBody>
          <a:bodyPr rtlCol="0" wrap="none">
            <a:spAutoFit/>
          </a:bodyPr>
          <a:lstStyle/>
          <a:p>
            <a:pPr fontAlgn="auto">
              <a:lnSpc>
                <a:spcPct val="130000"/>
              </a:lnSpc>
              <a:defRPr/>
            </a:pPr>
            <a:endParaRPr altLang="en-US" b="1" lang="zh-CN" sz="2800">
              <a:solidFill>
                <a:srgbClr val="554B4F"/>
              </a:solidFill>
              <a:latin charset="-122" panose="020b0500000000000000" pitchFamily="34" typeface="思源黑体"/>
              <a:ea charset="-122" panose="020b0500000000000000" pitchFamily="34" typeface="思源黑体"/>
              <a:cs typeface="+mn-ea"/>
              <a:sym typeface="+mn-lt"/>
            </a:endParaRPr>
          </a:p>
        </p:txBody>
      </p:sp>
      <p:grpSp>
        <p:nvGrpSpPr>
          <p:cNvPr id="35" name="组合 34"/>
          <p:cNvGrpSpPr/>
          <p:nvPr/>
        </p:nvGrpSpPr>
        <p:grpSpPr>
          <a:xfrm>
            <a:off x="3713117" y="483868"/>
            <a:ext cx="4765766" cy="718465"/>
            <a:chOff x="3784390" y="377466"/>
            <a:chExt cx="4765766" cy="718465"/>
          </a:xfrm>
        </p:grpSpPr>
        <p:sp>
          <p:nvSpPr>
            <p:cNvPr id="36" name="矩形 35"/>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执行力不足</a:t>
              </a:r>
            </a:p>
          </p:txBody>
        </p:sp>
        <p:sp>
          <p:nvSpPr>
            <p:cNvPr id="37" name="文本框 36"/>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85388589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1000" id="13"/>
                                        <p:tgtEl>
                                          <p:spTgt spid="23"/>
                                        </p:tgtEl>
                                      </p:cBhvr>
                                    </p:animEffect>
                                    <p:anim calcmode="lin" valueType="num">
                                      <p:cBhvr>
                                        <p:cTn dur="1000" fill="hold" id="14"/>
                                        <p:tgtEl>
                                          <p:spTgt spid="23"/>
                                        </p:tgtEl>
                                        <p:attrNameLst>
                                          <p:attrName>ppt_x</p:attrName>
                                        </p:attrNameLst>
                                      </p:cBhvr>
                                      <p:tavLst>
                                        <p:tav tm="0">
                                          <p:val>
                                            <p:strVal val="#ppt_x"/>
                                          </p:val>
                                        </p:tav>
                                        <p:tav tm="100000">
                                          <p:val>
                                            <p:strVal val="#ppt_x"/>
                                          </p:val>
                                        </p:tav>
                                      </p:tavLst>
                                    </p:anim>
                                    <p:anim calcmode="lin" valueType="num">
                                      <p:cBhvr>
                                        <p:cTn dur="1000" fill="hold" id="15"/>
                                        <p:tgtEl>
                                          <p:spTgt spid="2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1000" id="19"/>
                                        <p:tgtEl>
                                          <p:spTgt spid="24"/>
                                        </p:tgtEl>
                                      </p:cBhvr>
                                    </p:animEffect>
                                    <p:anim calcmode="lin" valueType="num">
                                      <p:cBhvr>
                                        <p:cTn dur="1000" fill="hold" id="20"/>
                                        <p:tgtEl>
                                          <p:spTgt spid="24"/>
                                        </p:tgtEl>
                                        <p:attrNameLst>
                                          <p:attrName>ppt_x</p:attrName>
                                        </p:attrNameLst>
                                      </p:cBhvr>
                                      <p:tavLst>
                                        <p:tav tm="0">
                                          <p:val>
                                            <p:strVal val="#ppt_x"/>
                                          </p:val>
                                        </p:tav>
                                        <p:tav tm="100000">
                                          <p:val>
                                            <p:strVal val="#ppt_x"/>
                                          </p:val>
                                        </p:tav>
                                      </p:tavLst>
                                    </p:anim>
                                    <p:anim calcmode="lin" valueType="num">
                                      <p:cBhvr>
                                        <p:cTn dur="1000" fill="hold" id="21"/>
                                        <p:tgtEl>
                                          <p:spTgt spid="2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10"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par>
                                <p:cTn fill="hold" id="26" nodeType="withEffect" presetClass="entr" presetID="2" presetSubtype="2">
                                  <p:stCondLst>
                                    <p:cond delay="750"/>
                                  </p:stCondLst>
                                  <p:childTnLst>
                                    <p:set>
                                      <p:cBhvr>
                                        <p:cTn dur="1" fill="hold" id="27">
                                          <p:stCondLst>
                                            <p:cond delay="0"/>
                                          </p:stCondLst>
                                        </p:cTn>
                                        <p:tgtEl>
                                          <p:spTgt spid="25"/>
                                        </p:tgtEl>
                                        <p:attrNameLst>
                                          <p:attrName>style.visibility</p:attrName>
                                        </p:attrNameLst>
                                      </p:cBhvr>
                                      <p:to>
                                        <p:strVal val="visible"/>
                                      </p:to>
                                    </p:set>
                                    <p:anim calcmode="lin" valueType="num">
                                      <p:cBhvr additive="base">
                                        <p:cTn dur="500" fill="hold" id="28"/>
                                        <p:tgtEl>
                                          <p:spTgt spid="25"/>
                                        </p:tgtEl>
                                        <p:attrNameLst>
                                          <p:attrName>ppt_x</p:attrName>
                                        </p:attrNameLst>
                                      </p:cBhvr>
                                      <p:tavLst>
                                        <p:tav tm="0">
                                          <p:val>
                                            <p:strVal val="1+#ppt_w/2"/>
                                          </p:val>
                                        </p:tav>
                                        <p:tav tm="100000">
                                          <p:val>
                                            <p:strVal val="#ppt_x"/>
                                          </p:val>
                                        </p:tav>
                                      </p:tavLst>
                                    </p:anim>
                                    <p:anim calcmode="lin" valueType="num">
                                      <p:cBhvr additive="base">
                                        <p:cTn dur="500" fill="hold" id="29"/>
                                        <p:tgtEl>
                                          <p:spTgt spid="25"/>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4250"/>
                            </p:stCondLst>
                            <p:childTnLst>
                              <p:par>
                                <p:cTn fill="hold" id="31" nodeType="after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childTnLst>
                                </p:cTn>
                              </p:par>
                              <p:par>
                                <p:cTn fill="hold" id="34" nodeType="withEffect" presetClass="entr" presetID="2" presetSubtype="2">
                                  <p:stCondLst>
                                    <p:cond delay="750"/>
                                  </p:stCondLst>
                                  <p:childTnLst>
                                    <p:set>
                                      <p:cBhvr>
                                        <p:cTn dur="1" fill="hold" id="35">
                                          <p:stCondLst>
                                            <p:cond delay="0"/>
                                          </p:stCondLst>
                                        </p:cTn>
                                        <p:tgtEl>
                                          <p:spTgt spid="28"/>
                                        </p:tgtEl>
                                        <p:attrNameLst>
                                          <p:attrName>style.visibility</p:attrName>
                                        </p:attrNameLst>
                                      </p:cBhvr>
                                      <p:to>
                                        <p:strVal val="visible"/>
                                      </p:to>
                                    </p:set>
                                    <p:anim calcmode="lin" valueType="num">
                                      <p:cBhvr additive="base">
                                        <p:cTn dur="500" fill="hold" id="36"/>
                                        <p:tgtEl>
                                          <p:spTgt spid="28"/>
                                        </p:tgtEl>
                                        <p:attrNameLst>
                                          <p:attrName>ppt_x</p:attrName>
                                        </p:attrNameLst>
                                      </p:cBhvr>
                                      <p:tavLst>
                                        <p:tav tm="0">
                                          <p:val>
                                            <p:strVal val="1+#ppt_w/2"/>
                                          </p:val>
                                        </p:tav>
                                        <p:tav tm="100000">
                                          <p:val>
                                            <p:strVal val="#ppt_x"/>
                                          </p:val>
                                        </p:tav>
                                      </p:tavLst>
                                    </p:anim>
                                    <p:anim calcmode="lin" valueType="num">
                                      <p:cBhvr additive="base">
                                        <p:cTn dur="500" fill="hold" id="37"/>
                                        <p:tgtEl>
                                          <p:spTgt spid="2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5500"/>
                            </p:stCondLst>
                            <p:childTnLst>
                              <p:par>
                                <p:cTn fill="hold" id="39" nodeType="afterEffect" presetClass="entr" presetID="10" presetSubtype="0">
                                  <p:stCondLst>
                                    <p:cond delay="0"/>
                                  </p:stCondLst>
                                  <p:childTnLst>
                                    <p:set>
                                      <p:cBhvr>
                                        <p:cTn dur="1" fill="hold" id="40">
                                          <p:stCondLst>
                                            <p:cond delay="0"/>
                                          </p:stCondLst>
                                        </p:cTn>
                                        <p:tgtEl>
                                          <p:spTgt spid="12"/>
                                        </p:tgtEl>
                                        <p:attrNameLst>
                                          <p:attrName>style.visibility</p:attrName>
                                        </p:attrNameLst>
                                      </p:cBhvr>
                                      <p:to>
                                        <p:strVal val="visible"/>
                                      </p:to>
                                    </p:set>
                                    <p:animEffect filter="fade" transition="in">
                                      <p:cBhvr>
                                        <p:cTn dur="500" id="41"/>
                                        <p:tgtEl>
                                          <p:spTgt spid="12"/>
                                        </p:tgtEl>
                                      </p:cBhvr>
                                    </p:animEffect>
                                  </p:childTnLst>
                                </p:cTn>
                              </p:par>
                              <p:par>
                                <p:cTn fill="hold" id="42" nodeType="withEffect" presetClass="entr" presetID="2" presetSubtype="2">
                                  <p:stCondLst>
                                    <p:cond delay="750"/>
                                  </p:stCondLst>
                                  <p:childTnLst>
                                    <p:set>
                                      <p:cBhvr>
                                        <p:cTn dur="1" fill="hold" id="43">
                                          <p:stCondLst>
                                            <p:cond delay="0"/>
                                          </p:stCondLst>
                                        </p:cTn>
                                        <p:tgtEl>
                                          <p:spTgt spid="31"/>
                                        </p:tgtEl>
                                        <p:attrNameLst>
                                          <p:attrName>style.visibility</p:attrName>
                                        </p:attrNameLst>
                                      </p:cBhvr>
                                      <p:to>
                                        <p:strVal val="visible"/>
                                      </p:to>
                                    </p:set>
                                    <p:anim calcmode="lin" valueType="num">
                                      <p:cBhvr additive="base">
                                        <p:cTn dur="500" fill="hold" id="44"/>
                                        <p:tgtEl>
                                          <p:spTgt spid="31"/>
                                        </p:tgtEl>
                                        <p:attrNameLst>
                                          <p:attrName>ppt_x</p:attrName>
                                        </p:attrNameLst>
                                      </p:cBhvr>
                                      <p:tavLst>
                                        <p:tav tm="0">
                                          <p:val>
                                            <p:strVal val="1+#ppt_w/2"/>
                                          </p:val>
                                        </p:tav>
                                        <p:tav tm="100000">
                                          <p:val>
                                            <p:strVal val="#ppt_x"/>
                                          </p:val>
                                        </p:tav>
                                      </p:tavLst>
                                    </p:anim>
                                    <p:anim calcmode="lin" valueType="num">
                                      <p:cBhvr additive="base">
                                        <p:cTn dur="500" fill="hold" id="45"/>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3"/>
      <p:bldP grpId="0" spid="24"/>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1"/>
          <p:cNvGrpSpPr/>
          <p:nvPr/>
        </p:nvGrpSpPr>
        <p:grpSpPr>
          <a:xfrm>
            <a:off x="1487489" y="2367767"/>
            <a:ext cx="3290873" cy="3667835"/>
            <a:chOff x="-1" y="1586"/>
            <a:chExt cx="6056489" cy="6748553"/>
          </a:xfrm>
          <a:effectLst>
            <a:outerShdw algn="tl" blurRad="254000" dir="2700000" dist="63500" rotWithShape="0">
              <a:prstClr val="black">
                <a:alpha val="30000"/>
              </a:prstClr>
            </a:outerShdw>
          </a:effectLst>
        </p:grpSpPr>
        <p:grpSp>
          <p:nvGrpSpPr>
            <p:cNvPr id="8" name="Group 2"/>
            <p:cNvGrpSpPr/>
            <p:nvPr/>
          </p:nvGrpSpPr>
          <p:grpSpPr>
            <a:xfrm>
              <a:off x="645729" y="636446"/>
              <a:ext cx="4772164" cy="5466138"/>
              <a:chOff x="9530" y="-128"/>
              <a:chExt cx="4772164" cy="5466138"/>
            </a:xfrm>
          </p:grpSpPr>
          <p:sp>
            <p:nvSpPr>
              <p:cNvPr id="20" name="Line 3"/>
              <p:cNvSpPr>
                <a:spLocks noChangeShapeType="1"/>
              </p:cNvSpPr>
              <p:nvPr/>
            </p:nvSpPr>
            <p:spPr bwMode="auto">
              <a:xfrm flipH="1">
                <a:off x="2395610" y="-128"/>
                <a:ext cx="0" cy="5466138"/>
              </a:xfrm>
              <a:prstGeom prst="line">
                <a:avLst/>
              </a:prstGeom>
              <a:noFill/>
              <a:ln cap="flat" cmpd="sng" w="25400">
                <a:solidFill>
                  <a:schemeClr val="bg1">
                    <a:lumMod val="75000"/>
                  </a:schemeClr>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lnSpc>
                    <a:spcPct val="130000"/>
                  </a:lnSpc>
                  <a:spcBef>
                    <a:spcPct val="0"/>
                  </a:spcBef>
                  <a:defRPr/>
                </a:pPr>
                <a:endParaRPr lang="en-US" sz="844">
                  <a:solidFill>
                    <a:srgbClr val="000000"/>
                  </a:solidFill>
                  <a:latin charset="-122" panose="020b0500000000000000" pitchFamily="34" typeface="思源黑体"/>
                  <a:ea charset="-122" panose="020b0500000000000000" pitchFamily="34" typeface="思源黑体"/>
                  <a:cs typeface="+mn-ea"/>
                  <a:sym typeface="+mn-lt"/>
                </a:endParaRPr>
              </a:p>
            </p:txBody>
          </p:sp>
          <p:sp>
            <p:nvSpPr>
              <p:cNvPr id="21" name="Line 4"/>
              <p:cNvSpPr>
                <a:spLocks noChangeShapeType="1"/>
              </p:cNvSpPr>
              <p:nvPr/>
            </p:nvSpPr>
            <p:spPr bwMode="auto">
              <a:xfrm flipH="1">
                <a:off x="9530" y="1366406"/>
                <a:ext cx="4772164" cy="2733070"/>
              </a:xfrm>
              <a:prstGeom prst="line">
                <a:avLst/>
              </a:prstGeom>
              <a:noFill/>
              <a:ln cap="flat" cmpd="sng" w="25400">
                <a:solidFill>
                  <a:schemeClr val="bg1">
                    <a:lumMod val="75000"/>
                  </a:schemeClr>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lnSpc>
                    <a:spcPct val="130000"/>
                  </a:lnSpc>
                  <a:spcBef>
                    <a:spcPct val="0"/>
                  </a:spcBef>
                  <a:defRPr/>
                </a:pPr>
                <a:endParaRPr lang="en-US" sz="844">
                  <a:solidFill>
                    <a:srgbClr val="000000"/>
                  </a:solidFill>
                  <a:latin charset="-122" panose="020b0500000000000000" pitchFamily="34" typeface="思源黑体"/>
                  <a:ea charset="-122" panose="020b0500000000000000" pitchFamily="34" typeface="思源黑体"/>
                  <a:cs typeface="+mn-ea"/>
                  <a:sym typeface="+mn-lt"/>
                </a:endParaRPr>
              </a:p>
            </p:txBody>
          </p:sp>
          <p:sp>
            <p:nvSpPr>
              <p:cNvPr id="22" name="Line 5"/>
              <p:cNvSpPr>
                <a:spLocks noChangeShapeType="1"/>
              </p:cNvSpPr>
              <p:nvPr/>
            </p:nvSpPr>
            <p:spPr bwMode="auto">
              <a:xfrm flipH="1" flipV="1">
                <a:off x="9530" y="1366406"/>
                <a:ext cx="4772164" cy="2733070"/>
              </a:xfrm>
              <a:prstGeom prst="line">
                <a:avLst/>
              </a:prstGeom>
              <a:noFill/>
              <a:ln cap="flat" cmpd="sng" w="25400">
                <a:solidFill>
                  <a:schemeClr val="bg1">
                    <a:lumMod val="75000"/>
                  </a:schemeClr>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lnSpc>
                    <a:spcPct val="130000"/>
                  </a:lnSpc>
                  <a:spcBef>
                    <a:spcPct val="0"/>
                  </a:spcBef>
                  <a:defRPr/>
                </a:pPr>
                <a:endParaRPr lang="en-US" sz="844">
                  <a:solidFill>
                    <a:srgbClr val="000000"/>
                  </a:solidFill>
                  <a:latin charset="-122" panose="020b0500000000000000" pitchFamily="34" typeface="思源黑体"/>
                  <a:ea charset="-122" panose="020b0500000000000000" pitchFamily="34" typeface="思源黑体"/>
                  <a:cs typeface="+mn-ea"/>
                  <a:sym typeface="+mn-lt"/>
                </a:endParaRPr>
              </a:p>
            </p:txBody>
          </p:sp>
        </p:grpSp>
        <p:grpSp>
          <p:nvGrpSpPr>
            <p:cNvPr id="9" name="Group 6"/>
            <p:cNvGrpSpPr/>
            <p:nvPr/>
          </p:nvGrpSpPr>
          <p:grpSpPr>
            <a:xfrm>
              <a:off x="1758999" y="2104557"/>
              <a:ext cx="2538486" cy="2541024"/>
              <a:chOff x="756" y="-512"/>
              <a:chExt cx="2538485" cy="2541023"/>
            </a:xfrm>
          </p:grpSpPr>
          <p:sp>
            <p:nvSpPr>
              <p:cNvPr id="18" name="AutoShape 7"/>
              <p:cNvSpPr/>
              <p:nvPr/>
            </p:nvSpPr>
            <p:spPr bwMode="auto">
              <a:xfrm>
                <a:off x="756" y="-512"/>
                <a:ext cx="2538485" cy="2541023"/>
              </a:xfrm>
              <a:custGeom>
                <a:gdLst>
                  <a:gd fmla="*/ 1269179 w 19679" name="T0"/>
                  <a:gd fmla="*/ 1394535 h 19679" name="T1"/>
                  <a:gd fmla="*/ 1269179 w 19679" name="T2"/>
                  <a:gd fmla="*/ 1394535 h 19679" name="T3"/>
                  <a:gd fmla="*/ 1269179 w 19679" name="T4"/>
                  <a:gd fmla="*/ 1394535 h 19679" name="T5"/>
                  <a:gd fmla="*/ 1269179 w 19679" name="T6"/>
                  <a:gd fmla="*/ 1394535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A3246"/>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gn="ctr">
                  <a:lnSpc>
                    <a:spcPct val="130000"/>
                  </a:lnSpc>
                </a:pPr>
                <a:endParaRPr lang="es-ES" sz="1266">
                  <a:latin charset="-122" panose="020b0500000000000000" pitchFamily="34" typeface="思源黑体"/>
                  <a:ea charset="-122" panose="020b0500000000000000" pitchFamily="34" typeface="思源黑体"/>
                  <a:cs typeface="+mn-ea"/>
                  <a:sym typeface="+mn-lt"/>
                </a:endParaRPr>
              </a:p>
            </p:txBody>
          </p:sp>
          <p:sp>
            <p:nvSpPr>
              <p:cNvPr id="19" name="AutoShape 8"/>
              <p:cNvSpPr/>
              <p:nvPr/>
            </p:nvSpPr>
            <p:spPr bwMode="auto">
              <a:xfrm>
                <a:off x="1005674" y="586733"/>
                <a:ext cx="528652" cy="1366534"/>
              </a:xfrm>
              <a:custGeom>
                <a:gdLst>
                  <a:gd fmla="*/ 264326 w 21600" name="T0"/>
                  <a:gd fmla="*/ 683267 h 21600" name="T1"/>
                  <a:gd fmla="*/ 264326 w 21600" name="T2"/>
                  <a:gd fmla="*/ 683267 h 21600" name="T3"/>
                  <a:gd fmla="*/ 264326 w 21600" name="T4"/>
                  <a:gd fmla="*/ 683267 h 21600" name="T5"/>
                  <a:gd fmla="*/ 264326 w 21600" name="T6"/>
                  <a:gd fmla="*/ 68326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899" y="3807"/>
                    </a:moveTo>
                    <a:lnTo>
                      <a:pt x="5701" y="3807"/>
                    </a:lnTo>
                    <a:cubicBezTo>
                      <a:pt x="2553" y="3809"/>
                      <a:pt x="0" y="4790"/>
                      <a:pt x="0" y="6001"/>
                    </a:cubicBezTo>
                    <a:lnTo>
                      <a:pt x="0" y="11708"/>
                    </a:lnTo>
                    <a:cubicBezTo>
                      <a:pt x="1" y="12111"/>
                      <a:pt x="852" y="12438"/>
                      <a:pt x="1901" y="12438"/>
                    </a:cubicBezTo>
                    <a:cubicBezTo>
                      <a:pt x="2950" y="12438"/>
                      <a:pt x="3801" y="12111"/>
                      <a:pt x="3801" y="11708"/>
                    </a:cubicBezTo>
                    <a:cubicBezTo>
                      <a:pt x="3801" y="11707"/>
                      <a:pt x="3801" y="11706"/>
                      <a:pt x="3801" y="11705"/>
                    </a:cubicBezTo>
                    <a:lnTo>
                      <a:pt x="3801" y="8762"/>
                    </a:lnTo>
                    <a:lnTo>
                      <a:pt x="3790" y="8762"/>
                    </a:lnTo>
                    <a:lnTo>
                      <a:pt x="3790" y="6809"/>
                    </a:lnTo>
                    <a:cubicBezTo>
                      <a:pt x="3790" y="6673"/>
                      <a:pt x="4081" y="6562"/>
                      <a:pt x="4433" y="6562"/>
                    </a:cubicBezTo>
                    <a:cubicBezTo>
                      <a:pt x="4789" y="6562"/>
                      <a:pt x="5076" y="6673"/>
                      <a:pt x="5076" y="6809"/>
                    </a:cubicBezTo>
                    <a:lnTo>
                      <a:pt x="5076" y="11811"/>
                    </a:lnTo>
                    <a:lnTo>
                      <a:pt x="5075" y="11811"/>
                    </a:lnTo>
                    <a:lnTo>
                      <a:pt x="5075" y="20671"/>
                    </a:lnTo>
                    <a:cubicBezTo>
                      <a:pt x="5075" y="21184"/>
                      <a:pt x="6158" y="21600"/>
                      <a:pt x="7494" y="21600"/>
                    </a:cubicBezTo>
                    <a:cubicBezTo>
                      <a:pt x="8830" y="21600"/>
                      <a:pt x="9913" y="21184"/>
                      <a:pt x="9913" y="20671"/>
                    </a:cubicBezTo>
                    <a:lnTo>
                      <a:pt x="9913" y="12560"/>
                    </a:lnTo>
                    <a:cubicBezTo>
                      <a:pt x="9945" y="12380"/>
                      <a:pt x="10327" y="12236"/>
                      <a:pt x="10800" y="12229"/>
                    </a:cubicBezTo>
                    <a:cubicBezTo>
                      <a:pt x="11273" y="12236"/>
                      <a:pt x="11655" y="12380"/>
                      <a:pt x="11687" y="12560"/>
                    </a:cubicBezTo>
                    <a:lnTo>
                      <a:pt x="11687" y="20671"/>
                    </a:lnTo>
                    <a:cubicBezTo>
                      <a:pt x="11687" y="21184"/>
                      <a:pt x="12770" y="21600"/>
                      <a:pt x="14106" y="21600"/>
                    </a:cubicBezTo>
                    <a:cubicBezTo>
                      <a:pt x="15442" y="21600"/>
                      <a:pt x="16525" y="21184"/>
                      <a:pt x="16525" y="20671"/>
                    </a:cubicBezTo>
                    <a:lnTo>
                      <a:pt x="16525" y="11811"/>
                    </a:lnTo>
                    <a:lnTo>
                      <a:pt x="16524" y="11811"/>
                    </a:lnTo>
                    <a:lnTo>
                      <a:pt x="16524" y="6809"/>
                    </a:lnTo>
                    <a:cubicBezTo>
                      <a:pt x="16524" y="6673"/>
                      <a:pt x="16811" y="6562"/>
                      <a:pt x="17167" y="6562"/>
                    </a:cubicBezTo>
                    <a:cubicBezTo>
                      <a:pt x="17519" y="6562"/>
                      <a:pt x="17810" y="6673"/>
                      <a:pt x="17810" y="6809"/>
                    </a:cubicBezTo>
                    <a:lnTo>
                      <a:pt x="17810" y="8762"/>
                    </a:lnTo>
                    <a:lnTo>
                      <a:pt x="17799" y="8762"/>
                    </a:lnTo>
                    <a:lnTo>
                      <a:pt x="17799" y="11705"/>
                    </a:lnTo>
                    <a:cubicBezTo>
                      <a:pt x="17799" y="11706"/>
                      <a:pt x="17799" y="11707"/>
                      <a:pt x="17799" y="11708"/>
                    </a:cubicBezTo>
                    <a:cubicBezTo>
                      <a:pt x="17799" y="12111"/>
                      <a:pt x="18650" y="12438"/>
                      <a:pt x="19699" y="12438"/>
                    </a:cubicBezTo>
                    <a:cubicBezTo>
                      <a:pt x="20748" y="12438"/>
                      <a:pt x="21599" y="12111"/>
                      <a:pt x="21600" y="11708"/>
                    </a:cubicBezTo>
                    <a:lnTo>
                      <a:pt x="21600" y="6001"/>
                    </a:lnTo>
                    <a:cubicBezTo>
                      <a:pt x="21600" y="4790"/>
                      <a:pt x="19047" y="3809"/>
                      <a:pt x="15899" y="3807"/>
                    </a:cubicBezTo>
                    <a:close/>
                    <a:moveTo>
                      <a:pt x="15076" y="1643"/>
                    </a:moveTo>
                    <a:cubicBezTo>
                      <a:pt x="15076" y="2551"/>
                      <a:pt x="13162" y="3286"/>
                      <a:pt x="10800" y="3286"/>
                    </a:cubicBezTo>
                    <a:cubicBezTo>
                      <a:pt x="8438" y="3286"/>
                      <a:pt x="6524" y="2551"/>
                      <a:pt x="6524" y="1643"/>
                    </a:cubicBezTo>
                    <a:cubicBezTo>
                      <a:pt x="6524" y="736"/>
                      <a:pt x="8438" y="0"/>
                      <a:pt x="10800" y="0"/>
                    </a:cubicBezTo>
                    <a:cubicBezTo>
                      <a:pt x="13162" y="0"/>
                      <a:pt x="15076" y="736"/>
                      <a:pt x="15076" y="1643"/>
                    </a:cubicBezTo>
                    <a:close/>
                  </a:path>
                </a:pathLst>
              </a:custGeom>
              <a:solidFill>
                <a:srgbClr val="FFFFFF"/>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gn="ctr">
                  <a:lnSpc>
                    <a:spcPct val="130000"/>
                  </a:lnSpc>
                </a:pPr>
                <a:endParaRPr lang="es-ES" sz="1266">
                  <a:latin charset="-122" panose="020b0500000000000000" pitchFamily="34" typeface="思源黑体"/>
                  <a:ea charset="-122" panose="020b0500000000000000" pitchFamily="34" typeface="思源黑体"/>
                  <a:cs typeface="+mn-ea"/>
                  <a:sym typeface="+mn-lt"/>
                </a:endParaRPr>
              </a:p>
            </p:txBody>
          </p:sp>
        </p:grpSp>
        <p:grpSp>
          <p:nvGrpSpPr>
            <p:cNvPr id="11" name="Group 9"/>
            <p:cNvGrpSpPr/>
            <p:nvPr/>
          </p:nvGrpSpPr>
          <p:grpSpPr>
            <a:xfrm>
              <a:off x="-1" y="1586"/>
              <a:ext cx="6056489" cy="6748553"/>
              <a:chOff x="-1" y="1586"/>
              <a:chExt cx="6056489" cy="6748553"/>
            </a:xfrm>
          </p:grpSpPr>
          <p:sp>
            <p:nvSpPr>
              <p:cNvPr id="12" name="AutoShape 10"/>
              <p:cNvSpPr/>
              <p:nvPr/>
            </p:nvSpPr>
            <p:spPr bwMode="auto">
              <a:xfrm>
                <a:off x="2394020" y="1586"/>
                <a:ext cx="1268448"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A3246"/>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1</a:t>
                </a:r>
              </a:p>
            </p:txBody>
          </p:sp>
          <p:sp>
            <p:nvSpPr>
              <p:cNvPr id="13" name="AutoShape 11"/>
              <p:cNvSpPr/>
              <p:nvPr/>
            </p:nvSpPr>
            <p:spPr bwMode="auto">
              <a:xfrm>
                <a:off x="2394018" y="5480421"/>
                <a:ext cx="1268450"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A8F2D"/>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4</a:t>
                </a:r>
              </a:p>
            </p:txBody>
          </p:sp>
          <p:sp>
            <p:nvSpPr>
              <p:cNvPr id="14" name="AutoShape 12"/>
              <p:cNvSpPr/>
              <p:nvPr/>
            </p:nvSpPr>
            <p:spPr bwMode="auto">
              <a:xfrm>
                <a:off x="-1" y="4123410"/>
                <a:ext cx="1270036"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A3246"/>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5</a:t>
                </a:r>
              </a:p>
            </p:txBody>
          </p:sp>
          <p:sp>
            <p:nvSpPr>
              <p:cNvPr id="15" name="AutoShape 13"/>
              <p:cNvSpPr/>
              <p:nvPr/>
            </p:nvSpPr>
            <p:spPr bwMode="auto">
              <a:xfrm>
                <a:off x="4786452" y="4123410"/>
                <a:ext cx="1270036"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A3246"/>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3</a:t>
                </a:r>
              </a:p>
            </p:txBody>
          </p:sp>
          <p:sp>
            <p:nvSpPr>
              <p:cNvPr id="16" name="AutoShape 14"/>
              <p:cNvSpPr/>
              <p:nvPr/>
            </p:nvSpPr>
            <p:spPr bwMode="auto">
              <a:xfrm>
                <a:off x="-1" y="1357010"/>
                <a:ext cx="1270036"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A8F2D"/>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6</a:t>
                </a:r>
              </a:p>
            </p:txBody>
          </p:sp>
          <p:sp>
            <p:nvSpPr>
              <p:cNvPr id="17" name="AutoShape 15"/>
              <p:cNvSpPr/>
              <p:nvPr/>
            </p:nvSpPr>
            <p:spPr bwMode="auto">
              <a:xfrm>
                <a:off x="4786452" y="1357009"/>
                <a:ext cx="1270036"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A8F2D"/>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2</a:t>
                </a:r>
              </a:p>
            </p:txBody>
          </p:sp>
        </p:grpSp>
      </p:grpSp>
      <p:sp>
        <p:nvSpPr>
          <p:cNvPr id="23" name="Oval 29"/>
          <p:cNvSpPr/>
          <p:nvPr/>
        </p:nvSpPr>
        <p:spPr>
          <a:xfrm>
            <a:off x="5858482" y="2295177"/>
            <a:ext cx="494595" cy="494595"/>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a:latin charset="-122" panose="020b0500000000000000" pitchFamily="34" typeface="思源黑体"/>
                <a:ea charset="-122" panose="020b0500000000000000" pitchFamily="34" typeface="思源黑体"/>
                <a:cs typeface="+mn-ea"/>
                <a:sym typeface="+mn-lt"/>
              </a:rPr>
              <a:t>01</a:t>
            </a:r>
          </a:p>
        </p:txBody>
      </p:sp>
      <p:sp>
        <p:nvSpPr>
          <p:cNvPr id="24" name="TextBox 23"/>
          <p:cNvSpPr txBox="1"/>
          <p:nvPr/>
        </p:nvSpPr>
        <p:spPr>
          <a:xfrm>
            <a:off x="6695753" y="2249469"/>
            <a:ext cx="4368800"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25" name="Oval 31"/>
          <p:cNvSpPr/>
          <p:nvPr/>
        </p:nvSpPr>
        <p:spPr>
          <a:xfrm>
            <a:off x="5858482" y="2925888"/>
            <a:ext cx="494595" cy="494595"/>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a:latin charset="-122" panose="020b0500000000000000" pitchFamily="34" typeface="思源黑体"/>
                <a:ea charset="-122" panose="020b0500000000000000" pitchFamily="34" typeface="思源黑体"/>
                <a:cs typeface="+mn-ea"/>
                <a:sym typeface="+mn-lt"/>
              </a:rPr>
              <a:t>02</a:t>
            </a:r>
          </a:p>
        </p:txBody>
      </p:sp>
      <p:sp>
        <p:nvSpPr>
          <p:cNvPr id="26" name="TextBox 25"/>
          <p:cNvSpPr txBox="1"/>
          <p:nvPr/>
        </p:nvSpPr>
        <p:spPr>
          <a:xfrm>
            <a:off x="6695753" y="2880180"/>
            <a:ext cx="4368800" cy="487680"/>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27" name="Oval 33"/>
          <p:cNvSpPr/>
          <p:nvPr/>
        </p:nvSpPr>
        <p:spPr>
          <a:xfrm>
            <a:off x="5858482" y="3573960"/>
            <a:ext cx="494595" cy="494595"/>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a:latin charset="-122" panose="020b0500000000000000" pitchFamily="34" typeface="思源黑体"/>
                <a:ea charset="-122" panose="020b0500000000000000" pitchFamily="34" typeface="思源黑体"/>
                <a:cs typeface="+mn-ea"/>
                <a:sym typeface="+mn-lt"/>
              </a:rPr>
              <a:t>03</a:t>
            </a:r>
          </a:p>
        </p:txBody>
      </p:sp>
      <p:sp>
        <p:nvSpPr>
          <p:cNvPr id="28" name="TextBox 27"/>
          <p:cNvSpPr txBox="1"/>
          <p:nvPr/>
        </p:nvSpPr>
        <p:spPr>
          <a:xfrm>
            <a:off x="6695753" y="3528251"/>
            <a:ext cx="4368800" cy="487680"/>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29" name="Oval 35"/>
          <p:cNvSpPr/>
          <p:nvPr/>
        </p:nvSpPr>
        <p:spPr>
          <a:xfrm>
            <a:off x="5858482" y="4222032"/>
            <a:ext cx="494595" cy="494595"/>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a:latin charset="-122" panose="020b0500000000000000" pitchFamily="34" typeface="思源黑体"/>
                <a:ea charset="-122" panose="020b0500000000000000" pitchFamily="34" typeface="思源黑体"/>
                <a:cs typeface="+mn-ea"/>
                <a:sym typeface="+mn-lt"/>
              </a:rPr>
              <a:t>04</a:t>
            </a:r>
          </a:p>
        </p:txBody>
      </p:sp>
      <p:sp>
        <p:nvSpPr>
          <p:cNvPr id="30" name="TextBox 29"/>
          <p:cNvSpPr txBox="1"/>
          <p:nvPr/>
        </p:nvSpPr>
        <p:spPr>
          <a:xfrm>
            <a:off x="6695753" y="4176323"/>
            <a:ext cx="4368800" cy="487680"/>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31" name="Oval 37"/>
          <p:cNvSpPr/>
          <p:nvPr/>
        </p:nvSpPr>
        <p:spPr>
          <a:xfrm>
            <a:off x="5858482" y="4870104"/>
            <a:ext cx="494595" cy="494595"/>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a:latin charset="-122" panose="020b0500000000000000" pitchFamily="34" typeface="思源黑体"/>
                <a:ea charset="-122" panose="020b0500000000000000" pitchFamily="34" typeface="思源黑体"/>
                <a:cs typeface="+mn-ea"/>
                <a:sym typeface="+mn-lt"/>
              </a:rPr>
              <a:t>05</a:t>
            </a:r>
          </a:p>
        </p:txBody>
      </p:sp>
      <p:sp>
        <p:nvSpPr>
          <p:cNvPr id="32" name="TextBox 31"/>
          <p:cNvSpPr txBox="1"/>
          <p:nvPr/>
        </p:nvSpPr>
        <p:spPr>
          <a:xfrm>
            <a:off x="6695753" y="4824395"/>
            <a:ext cx="4368800" cy="487680"/>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33" name="Oval 39"/>
          <p:cNvSpPr/>
          <p:nvPr/>
        </p:nvSpPr>
        <p:spPr>
          <a:xfrm>
            <a:off x="5858482" y="5518176"/>
            <a:ext cx="494595" cy="494595"/>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a:latin charset="-122" panose="020b0500000000000000" pitchFamily="34" typeface="思源黑体"/>
                <a:ea charset="-122" panose="020b0500000000000000" pitchFamily="34" typeface="思源黑体"/>
                <a:cs typeface="+mn-ea"/>
                <a:sym typeface="+mn-lt"/>
              </a:rPr>
              <a:t>06</a:t>
            </a:r>
          </a:p>
        </p:txBody>
      </p:sp>
      <p:sp>
        <p:nvSpPr>
          <p:cNvPr id="34" name="TextBox 33"/>
          <p:cNvSpPr txBox="1"/>
          <p:nvPr/>
        </p:nvSpPr>
        <p:spPr>
          <a:xfrm>
            <a:off x="6695753" y="5472468"/>
            <a:ext cx="4368800" cy="487680"/>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42" name="文本框 1"/>
          <p:cNvSpPr txBox="1"/>
          <p:nvPr/>
        </p:nvSpPr>
        <p:spPr>
          <a:xfrm>
            <a:off x="2279486" y="1813167"/>
            <a:ext cx="3348373" cy="464820"/>
          </a:xfrm>
          <a:prstGeom prst="rect">
            <a:avLst/>
          </a:prstGeom>
          <a:noFill/>
        </p:spPr>
        <p:txBody>
          <a:bodyPr bIns="34290" lIns="68580" rIns="68580" rtlCol="0" tIns="34290"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缺点改正措施</a:t>
            </a:r>
          </a:p>
        </p:txBody>
      </p:sp>
      <p:sp>
        <p:nvSpPr>
          <p:cNvPr id="43" name="文本框 1"/>
          <p:cNvSpPr txBox="1"/>
          <p:nvPr/>
        </p:nvSpPr>
        <p:spPr>
          <a:xfrm>
            <a:off x="2556465" y="3978353"/>
            <a:ext cx="1152120" cy="464820"/>
          </a:xfrm>
          <a:prstGeom prst="rect">
            <a:avLst/>
          </a:prstGeom>
          <a:noFill/>
        </p:spPr>
        <p:txBody>
          <a:bodyPr bIns="34290" lIns="68580" rIns="68580" rtlCol="0" tIns="34290" wrap="square">
            <a:spAutoFit/>
          </a:bodyPr>
          <a:lstStyle/>
          <a:p>
            <a:pPr algn="dist">
              <a:lnSpc>
                <a:spcPct val="130000"/>
              </a:lnSpc>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措施</a:t>
            </a:r>
          </a:p>
        </p:txBody>
      </p:sp>
      <p:sp>
        <p:nvSpPr>
          <p:cNvPr id="39" name="文本框 38">
            <a:extLst>
              <a:ext uri="{FF2B5EF4-FFF2-40B4-BE49-F238E27FC236}">
                <a16:creationId xmlns:a16="http://schemas.microsoft.com/office/drawing/2014/main" id="{C9FE3F12-EF2B-4C2B-8DA1-3D9B6D947A7C}"/>
              </a:ext>
            </a:extLst>
          </p:cNvPr>
          <p:cNvSpPr txBox="1"/>
          <p:nvPr/>
        </p:nvSpPr>
        <p:spPr>
          <a:xfrm>
            <a:off x="1221277" y="165529"/>
            <a:ext cx="182880" cy="646176"/>
          </a:xfrm>
          <a:prstGeom prst="rect">
            <a:avLst/>
          </a:prstGeom>
          <a:noFill/>
        </p:spPr>
        <p:txBody>
          <a:bodyPr rtlCol="0" wrap="none">
            <a:spAutoFit/>
          </a:bodyPr>
          <a:lstStyle/>
          <a:p>
            <a:pPr fontAlgn="auto">
              <a:lnSpc>
                <a:spcPct val="130000"/>
              </a:lnSpc>
              <a:defRPr/>
            </a:pPr>
            <a:endParaRPr altLang="en-US" b="1" lang="zh-CN" sz="2800">
              <a:solidFill>
                <a:srgbClr val="554B4F"/>
              </a:solidFill>
              <a:latin charset="-122" panose="020b0500000000000000" pitchFamily="34" typeface="思源黑体"/>
              <a:ea charset="-122" panose="020b0500000000000000" pitchFamily="34" typeface="思源黑体"/>
              <a:cs typeface="+mn-ea"/>
              <a:sym typeface="+mn-lt"/>
            </a:endParaRPr>
          </a:p>
        </p:txBody>
      </p:sp>
      <p:grpSp>
        <p:nvGrpSpPr>
          <p:cNvPr id="35" name="组合 34"/>
          <p:cNvGrpSpPr/>
          <p:nvPr/>
        </p:nvGrpSpPr>
        <p:grpSpPr>
          <a:xfrm>
            <a:off x="3713117" y="483868"/>
            <a:ext cx="4765766" cy="718465"/>
            <a:chOff x="3784390" y="377466"/>
            <a:chExt cx="4765766" cy="718465"/>
          </a:xfrm>
        </p:grpSpPr>
        <p:sp>
          <p:nvSpPr>
            <p:cNvPr id="36" name="矩形 35"/>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问题改正措施</a:t>
              </a:r>
            </a:p>
          </p:txBody>
        </p:sp>
        <p:sp>
          <p:nvSpPr>
            <p:cNvPr id="37" name="文本框 36"/>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2196165134"/>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500" id="13"/>
                                        <p:tgtEl>
                                          <p:spTgt spid="23"/>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5"/>
                                        </p:tgtEl>
                                        <p:attrNameLst>
                                          <p:attrName>style.visibility</p:attrName>
                                        </p:attrNameLst>
                                      </p:cBhvr>
                                      <p:to>
                                        <p:strVal val="visible"/>
                                      </p:to>
                                    </p:set>
                                    <p:animEffect filter="fade" transition="in">
                                      <p:cBhvr>
                                        <p:cTn dur="500" id="16"/>
                                        <p:tgtEl>
                                          <p:spTgt spid="25"/>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7"/>
                                        </p:tgtEl>
                                        <p:attrNameLst>
                                          <p:attrName>style.visibility</p:attrName>
                                        </p:attrNameLst>
                                      </p:cBhvr>
                                      <p:to>
                                        <p:strVal val="visible"/>
                                      </p:to>
                                    </p:set>
                                    <p:animEffect filter="fade" transition="in">
                                      <p:cBhvr>
                                        <p:cTn dur="500" id="19"/>
                                        <p:tgtEl>
                                          <p:spTgt spid="27"/>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9"/>
                                        </p:tgtEl>
                                        <p:attrNameLst>
                                          <p:attrName>style.visibility</p:attrName>
                                        </p:attrNameLst>
                                      </p:cBhvr>
                                      <p:to>
                                        <p:strVal val="visible"/>
                                      </p:to>
                                    </p:set>
                                    <p:animEffect filter="fade" transition="in">
                                      <p:cBhvr>
                                        <p:cTn dur="500" id="22"/>
                                        <p:tgtEl>
                                          <p:spTgt spid="29"/>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1"/>
                                        </p:tgtEl>
                                        <p:attrNameLst>
                                          <p:attrName>style.visibility</p:attrName>
                                        </p:attrNameLst>
                                      </p:cBhvr>
                                      <p:to>
                                        <p:strVal val="visible"/>
                                      </p:to>
                                    </p:set>
                                    <p:animEffect filter="fade" transition="in">
                                      <p:cBhvr>
                                        <p:cTn dur="500" id="25"/>
                                        <p:tgtEl>
                                          <p:spTgt spid="3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33"/>
                                        </p:tgtEl>
                                        <p:attrNameLst>
                                          <p:attrName>style.visibility</p:attrName>
                                        </p:attrNameLst>
                                      </p:cBhvr>
                                      <p:to>
                                        <p:strVal val="visible"/>
                                      </p:to>
                                    </p:set>
                                    <p:animEffect filter="fade" transition="in">
                                      <p:cBhvr>
                                        <p:cTn dur="500" id="28"/>
                                        <p:tgtEl>
                                          <p:spTgt spid="33"/>
                                        </p:tgtEl>
                                      </p:cBhvr>
                                    </p:animEffect>
                                  </p:childTnLst>
                                </p:cTn>
                              </p:par>
                            </p:childTnLst>
                          </p:cTn>
                        </p:par>
                        <p:par>
                          <p:cTn fill="hold" id="29" nodeType="afterGroup">
                            <p:stCondLst>
                              <p:cond delay="1500"/>
                            </p:stCondLst>
                            <p:childTnLst>
                              <p:par>
                                <p:cTn fill="hold" grpId="0" id="30" nodeType="afterEffect" presetClass="entr" presetID="22" presetSubtype="8">
                                  <p:stCondLst>
                                    <p:cond delay="0"/>
                                  </p:stCondLst>
                                  <p:childTnLst>
                                    <p:set>
                                      <p:cBhvr>
                                        <p:cTn dur="1" fill="hold" id="31">
                                          <p:stCondLst>
                                            <p:cond delay="0"/>
                                          </p:stCondLst>
                                        </p:cTn>
                                        <p:tgtEl>
                                          <p:spTgt spid="24"/>
                                        </p:tgtEl>
                                        <p:attrNameLst>
                                          <p:attrName>style.visibility</p:attrName>
                                        </p:attrNameLst>
                                      </p:cBhvr>
                                      <p:to>
                                        <p:strVal val="visible"/>
                                      </p:to>
                                    </p:set>
                                    <p:animEffect filter="wipe(left)" transition="in">
                                      <p:cBhvr>
                                        <p:cTn dur="500" id="32"/>
                                        <p:tgtEl>
                                          <p:spTgt spid="24"/>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26"/>
                                        </p:tgtEl>
                                        <p:attrNameLst>
                                          <p:attrName>style.visibility</p:attrName>
                                        </p:attrNameLst>
                                      </p:cBhvr>
                                      <p:to>
                                        <p:strVal val="visible"/>
                                      </p:to>
                                    </p:set>
                                    <p:animEffect filter="wipe(left)" transition="in">
                                      <p:cBhvr>
                                        <p:cTn dur="500" id="35"/>
                                        <p:tgtEl>
                                          <p:spTgt spid="26"/>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28"/>
                                        </p:tgtEl>
                                        <p:attrNameLst>
                                          <p:attrName>style.visibility</p:attrName>
                                        </p:attrNameLst>
                                      </p:cBhvr>
                                      <p:to>
                                        <p:strVal val="visible"/>
                                      </p:to>
                                    </p:set>
                                    <p:animEffect filter="wipe(left)" transition="in">
                                      <p:cBhvr>
                                        <p:cTn dur="500" id="38"/>
                                        <p:tgtEl>
                                          <p:spTgt spid="28"/>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30"/>
                                        </p:tgtEl>
                                        <p:attrNameLst>
                                          <p:attrName>style.visibility</p:attrName>
                                        </p:attrNameLst>
                                      </p:cBhvr>
                                      <p:to>
                                        <p:strVal val="visible"/>
                                      </p:to>
                                    </p:set>
                                    <p:animEffect filter="wipe(left)" transition="in">
                                      <p:cBhvr>
                                        <p:cTn dur="500" id="41"/>
                                        <p:tgtEl>
                                          <p:spTgt spid="30"/>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32"/>
                                        </p:tgtEl>
                                        <p:attrNameLst>
                                          <p:attrName>style.visibility</p:attrName>
                                        </p:attrNameLst>
                                      </p:cBhvr>
                                      <p:to>
                                        <p:strVal val="visible"/>
                                      </p:to>
                                    </p:set>
                                    <p:animEffect filter="wipe(left)" transition="in">
                                      <p:cBhvr>
                                        <p:cTn dur="500" id="44"/>
                                        <p:tgtEl>
                                          <p:spTgt spid="32"/>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34"/>
                                        </p:tgtEl>
                                        <p:attrNameLst>
                                          <p:attrName>style.visibility</p:attrName>
                                        </p:attrNameLst>
                                      </p:cBhvr>
                                      <p:to>
                                        <p:strVal val="visible"/>
                                      </p:to>
                                    </p:set>
                                    <p:animEffect filter="wipe(left)" transition="in">
                                      <p:cBhvr>
                                        <p:cTn dur="500" id="47"/>
                                        <p:tgtEl>
                                          <p:spTgt spid="34"/>
                                        </p:tgtEl>
                                      </p:cBhvr>
                                    </p:animEffect>
                                  </p:childTnLst>
                                </p:cTn>
                              </p:par>
                            </p:childTnLst>
                          </p:cTn>
                        </p:par>
                        <p:par>
                          <p:cTn fill="hold" id="48" nodeType="afterGroup">
                            <p:stCondLst>
                              <p:cond delay="2000"/>
                            </p:stCondLst>
                            <p:childTnLst>
                              <p:par>
                                <p:cTn fill="hold" grpId="0" id="49" nodeType="afterEffect" presetClass="entr" presetID="42" presetSubtype="0">
                                  <p:stCondLst>
                                    <p:cond delay="0"/>
                                  </p:stCondLst>
                                  <p:childTnLst>
                                    <p:set>
                                      <p:cBhvr>
                                        <p:cTn dur="1" fill="hold" id="50">
                                          <p:stCondLst>
                                            <p:cond delay="0"/>
                                          </p:stCondLst>
                                        </p:cTn>
                                        <p:tgtEl>
                                          <p:spTgt spid="42"/>
                                        </p:tgtEl>
                                        <p:attrNameLst>
                                          <p:attrName>style.visibility</p:attrName>
                                        </p:attrNameLst>
                                      </p:cBhvr>
                                      <p:to>
                                        <p:strVal val="visible"/>
                                      </p:to>
                                    </p:set>
                                    <p:animEffect filter="fade" transition="in">
                                      <p:cBhvr>
                                        <p:cTn dur="1000" id="51"/>
                                        <p:tgtEl>
                                          <p:spTgt spid="42"/>
                                        </p:tgtEl>
                                      </p:cBhvr>
                                    </p:animEffect>
                                    <p:anim calcmode="lin" valueType="num">
                                      <p:cBhvr>
                                        <p:cTn dur="1000" fill="hold" id="52"/>
                                        <p:tgtEl>
                                          <p:spTgt spid="42"/>
                                        </p:tgtEl>
                                        <p:attrNameLst>
                                          <p:attrName>ppt_x</p:attrName>
                                        </p:attrNameLst>
                                      </p:cBhvr>
                                      <p:tavLst>
                                        <p:tav tm="0">
                                          <p:val>
                                            <p:strVal val="#ppt_x"/>
                                          </p:val>
                                        </p:tav>
                                        <p:tav tm="100000">
                                          <p:val>
                                            <p:strVal val="#ppt_x"/>
                                          </p:val>
                                        </p:tav>
                                      </p:tavLst>
                                    </p:anim>
                                    <p:anim calcmode="lin" valueType="num">
                                      <p:cBhvr>
                                        <p:cTn dur="1000" fill="hold" id="53"/>
                                        <p:tgtEl>
                                          <p:spTgt spid="42"/>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3000"/>
                            </p:stCondLst>
                            <p:childTnLst>
                              <p:par>
                                <p:cTn fill="hold" grpId="0" id="55" nodeType="afterEffect" presetClass="entr" presetID="42" presetSubtype="0">
                                  <p:stCondLst>
                                    <p:cond delay="0"/>
                                  </p:stCondLst>
                                  <p:childTnLst>
                                    <p:set>
                                      <p:cBhvr>
                                        <p:cTn dur="1" fill="hold" id="56">
                                          <p:stCondLst>
                                            <p:cond delay="0"/>
                                          </p:stCondLst>
                                        </p:cTn>
                                        <p:tgtEl>
                                          <p:spTgt spid="43"/>
                                        </p:tgtEl>
                                        <p:attrNameLst>
                                          <p:attrName>style.visibility</p:attrName>
                                        </p:attrNameLst>
                                      </p:cBhvr>
                                      <p:to>
                                        <p:strVal val="visible"/>
                                      </p:to>
                                    </p:set>
                                    <p:animEffect filter="fade" transition="in">
                                      <p:cBhvr>
                                        <p:cTn dur="1000" id="57"/>
                                        <p:tgtEl>
                                          <p:spTgt spid="43"/>
                                        </p:tgtEl>
                                      </p:cBhvr>
                                    </p:animEffect>
                                    <p:anim calcmode="lin" valueType="num">
                                      <p:cBhvr>
                                        <p:cTn dur="1000" fill="hold" id="58"/>
                                        <p:tgtEl>
                                          <p:spTgt spid="43"/>
                                        </p:tgtEl>
                                        <p:attrNameLst>
                                          <p:attrName>ppt_x</p:attrName>
                                        </p:attrNameLst>
                                      </p:cBhvr>
                                      <p:tavLst>
                                        <p:tav tm="0">
                                          <p:val>
                                            <p:strVal val="#ppt_x"/>
                                          </p:val>
                                        </p:tav>
                                        <p:tav tm="100000">
                                          <p:val>
                                            <p:strVal val="#ppt_x"/>
                                          </p:val>
                                        </p:tav>
                                      </p:tavLst>
                                    </p:anim>
                                    <p:anim calcmode="lin" valueType="num">
                                      <p:cBhvr>
                                        <p:cTn dur="1000" fill="hold" id="59"/>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P grpId="0" spid="33"/>
      <p:bldP grpId="0" spid="34"/>
      <p:bldP grpId="0" spid="42"/>
      <p:bldP grpId="0" spid="43"/>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6724960" y="2929505"/>
            <a:ext cx="2621280" cy="822960"/>
          </a:xfrm>
          <a:prstGeom prst="rect">
            <a:avLst/>
          </a:prstGeom>
          <a:noFill/>
        </p:spPr>
        <p:txBody>
          <a:bodyPr rtlCol="0" wrap="none">
            <a:spAutoFit/>
          </a:bodyPr>
          <a:lstStyle/>
          <a:p>
            <a:pPr algn="ctr"/>
            <a:r>
              <a:rPr altLang="en-US" lang="zh-CN" smtClean="0" sz="4800">
                <a:solidFill>
                  <a:srgbClr val="2A3246"/>
                </a:solidFill>
                <a:effectLst>
                  <a:outerShdw algn="tl" blurRad="38100" dir="2700000" dist="38100">
                    <a:srgbClr val="000000">
                      <a:alpha val="20000"/>
                    </a:srgbClr>
                  </a:outerShdw>
                </a:effectLst>
                <a:latin charset="-122" panose="020b0500000000000000" pitchFamily="34" typeface="思源黑体"/>
                <a:ea charset="-122" panose="020b0500000000000000" pitchFamily="34" typeface="思源黑体"/>
              </a:rPr>
              <a:t>工作计划</a:t>
            </a:r>
          </a:p>
        </p:txBody>
      </p:sp>
      <p:sp>
        <p:nvSpPr>
          <p:cNvPr id="17" name="文本框 16"/>
          <p:cNvSpPr txBox="1"/>
          <p:nvPr/>
        </p:nvSpPr>
        <p:spPr>
          <a:xfrm>
            <a:off x="5115683" y="3809772"/>
            <a:ext cx="5839834" cy="457200"/>
          </a:xfrm>
          <a:prstGeom prst="rect">
            <a:avLst/>
          </a:prstGeom>
          <a:noFill/>
        </p:spPr>
        <p:txBody>
          <a:bodyPr rtlCol="0" wrap="square">
            <a:spAutoFit/>
          </a:bodyPr>
          <a:lstStyle/>
          <a:p>
            <a:pPr algn="ctr">
              <a:lnSpc>
                <a:spcPct val="120000"/>
              </a:lnSpc>
            </a:pPr>
            <a:r>
              <a:rPr altLang="zh-CN" lang="en-US" smtClean="0" sz="1000">
                <a:solidFill>
                  <a:schemeClr val="bg1">
                    <a:lumMod val="65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Personnel Business Recruitment Talents raining Elite Management Training TemplaRecruiTraining anagening Template</a:t>
            </a:r>
          </a:p>
        </p:txBody>
      </p:sp>
      <p:sp>
        <p:nvSpPr>
          <p:cNvPr id="18" name="等腰三角形 17"/>
          <p:cNvSpPr/>
          <p:nvPr/>
        </p:nvSpPr>
        <p:spPr>
          <a:xfrm rot="10800000">
            <a:off x="1775848" y="2449866"/>
            <a:ext cx="2609342" cy="2431466"/>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a:off x="2091766" y="3712376"/>
            <a:ext cx="1053605" cy="981782"/>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p:nvPr/>
        </p:nvCxnSpPr>
        <p:spPr>
          <a:xfrm>
            <a:off x="1353073" y="1066800"/>
            <a:ext cx="921127" cy="17140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94633" y="3761645"/>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39964" y="2898264"/>
            <a:ext cx="1075055" cy="1005840"/>
          </a:xfrm>
          <a:prstGeom prst="rect">
            <a:avLst/>
          </a:prstGeom>
          <a:noFill/>
        </p:spPr>
        <p:txBody>
          <a:bodyPr rtlCol="0" wrap="none">
            <a:spAutoFit/>
          </a:bodyPr>
          <a:lstStyle/>
          <a:p>
            <a:pPr algn="ctr"/>
            <a:r>
              <a:rPr altLang="zh-CN" lang="en-US" smtClean="0" sz="6000">
                <a:solidFill>
                  <a:schemeClr val="bg1"/>
                </a:solidFill>
                <a:effectLst>
                  <a:outerShdw algn="tl" blurRad="25400" dir="2700000" dist="25400">
                    <a:srgbClr val="000000">
                      <a:alpha val="20000"/>
                    </a:srgbClr>
                  </a:outerShdw>
                </a:effectLst>
                <a:latin charset="-122" panose="020b0500000000000000" pitchFamily="34" typeface="思源黑体"/>
              </a:rPr>
              <a:t>05</a:t>
            </a:r>
          </a:p>
        </p:txBody>
      </p:sp>
      <p:sp>
        <p:nvSpPr>
          <p:cNvPr id="37" name="文本框 36"/>
          <p:cNvSpPr txBox="1"/>
          <p:nvPr/>
        </p:nvSpPr>
        <p:spPr>
          <a:xfrm>
            <a:off x="2618312" y="2618826"/>
            <a:ext cx="914240" cy="365760"/>
          </a:xfrm>
          <a:prstGeom prst="rect">
            <a:avLst/>
          </a:prstGeom>
          <a:noFill/>
        </p:spPr>
        <p:txBody>
          <a:bodyPr rtlCol="0" wrap="square">
            <a:spAutoFit/>
          </a:bodyPr>
          <a:lstStyle/>
          <a:p>
            <a:pPr algn="dist"/>
            <a:r>
              <a:rPr altLang="zh-CN" lang="en-US" smtClean="0">
                <a:solidFill>
                  <a:schemeClr val="bg1"/>
                </a:solidFill>
                <a:effectLst>
                  <a:outerShdw algn="tl" blurRad="25400" dir="2700000" dist="25400">
                    <a:srgbClr val="000000">
                      <a:alpha val="20000"/>
                    </a:srgbClr>
                  </a:outerShdw>
                </a:effectLst>
                <a:latin charset="-122" panose="020b0500000000000000" pitchFamily="34" typeface="思源黑体"/>
              </a:rPr>
              <a:t>PART</a:t>
            </a:r>
          </a:p>
        </p:txBody>
      </p:sp>
      <p:sp>
        <p:nvSpPr>
          <p:cNvPr id="38" name="等腰三角形 37"/>
          <p:cNvSpPr/>
          <p:nvPr/>
        </p:nvSpPr>
        <p:spPr>
          <a:xfrm>
            <a:off x="3649416" y="2165938"/>
            <a:ext cx="552596" cy="514927"/>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a:off x="3110009" y="5844670"/>
            <a:ext cx="250563" cy="466257"/>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
        <p:nvSpPr>
          <p:cNvPr id="40" name="等腰三角形 39"/>
          <p:cNvSpPr/>
          <p:nvPr/>
        </p:nvSpPr>
        <p:spPr>
          <a:xfrm rot="10800000">
            <a:off x="3607662" y="4878194"/>
            <a:ext cx="308065" cy="287065"/>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p:nvPr/>
        </p:nvCxnSpPr>
        <p:spPr>
          <a:xfrm>
            <a:off x="7851116" y="4646032"/>
            <a:ext cx="368968" cy="0"/>
          </a:xfrm>
          <a:prstGeom prst="line">
            <a:avLst/>
          </a:prstGeom>
          <a:ln w="38100">
            <a:solidFill>
              <a:srgbClr val="BA8F2D"/>
            </a:solidFill>
          </a:ln>
          <a:effectLst>
            <a:outerShdw algn="tl" blurRad="254000" dir="2700000" dist="63500"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8040235"/>
      </p:ext>
    </p:extLst>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0" id="10" nodeType="withEffect" presetClass="entr" presetID="2" presetSubtype="12">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500" fill="hold" id="12"/>
                                        <p:tgtEl>
                                          <p:spTgt spid="19"/>
                                        </p:tgtEl>
                                        <p:attrNameLst>
                                          <p:attrName>ppt_x</p:attrName>
                                        </p:attrNameLst>
                                      </p:cBhvr>
                                      <p:tavLst>
                                        <p:tav tm="0">
                                          <p:val>
                                            <p:strVal val="0-#ppt_w/2"/>
                                          </p:val>
                                        </p:tav>
                                        <p:tav tm="100000">
                                          <p:val>
                                            <p:strVal val="#ppt_x"/>
                                          </p:val>
                                        </p:tav>
                                      </p:tavLst>
                                    </p:anim>
                                    <p:anim calcmode="lin" valueType="num">
                                      <p:cBhvr additive="base">
                                        <p:cTn dur="500" fill="hold" id="13"/>
                                        <p:tgtEl>
                                          <p:spTgt spid="19"/>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9">
                                  <p:stCondLst>
                                    <p:cond delay="0"/>
                                  </p:stCondLst>
                                  <p:childTnLst>
                                    <p:set>
                                      <p:cBhvr>
                                        <p:cTn dur="1" fill="hold" id="15">
                                          <p:stCondLst>
                                            <p:cond delay="0"/>
                                          </p:stCondLst>
                                        </p:cTn>
                                        <p:tgtEl>
                                          <p:spTgt spid="34"/>
                                        </p:tgtEl>
                                        <p:attrNameLst>
                                          <p:attrName>style.visibility</p:attrName>
                                        </p:attrNameLst>
                                      </p:cBhvr>
                                      <p:to>
                                        <p:strVal val="visible"/>
                                      </p:to>
                                    </p:set>
                                    <p:anim calcmode="lin" valueType="num">
                                      <p:cBhvr additive="base">
                                        <p:cTn dur="500" fill="hold" id="16"/>
                                        <p:tgtEl>
                                          <p:spTgt spid="34"/>
                                        </p:tgtEl>
                                        <p:attrNameLst>
                                          <p:attrName>ppt_x</p:attrName>
                                        </p:attrNameLst>
                                      </p:cBhvr>
                                      <p:tavLst>
                                        <p:tav tm="0">
                                          <p:val>
                                            <p:strVal val="0-#ppt_w/2"/>
                                          </p:val>
                                        </p:tav>
                                        <p:tav tm="100000">
                                          <p:val>
                                            <p:strVal val="#ppt_x"/>
                                          </p:val>
                                        </p:tav>
                                      </p:tavLst>
                                    </p:anim>
                                    <p:anim calcmode="lin" valueType="num">
                                      <p:cBhvr additive="base">
                                        <p:cTn dur="500" fill="hold" id="17"/>
                                        <p:tgtEl>
                                          <p:spTgt spid="34"/>
                                        </p:tgtEl>
                                        <p:attrNameLst>
                                          <p:attrName>ppt_y</p:attrName>
                                        </p:attrNameLst>
                                      </p:cBhvr>
                                      <p:tavLst>
                                        <p:tav tm="0">
                                          <p:val>
                                            <p:strVal val="0-#ppt_h/2"/>
                                          </p:val>
                                        </p:tav>
                                        <p:tav tm="100000">
                                          <p:val>
                                            <p:strVal val="#ppt_y"/>
                                          </p:val>
                                        </p:tav>
                                      </p:tavLst>
                                    </p:anim>
                                  </p:childTnLst>
                                </p:cTn>
                              </p:par>
                              <p:par>
                                <p:cTn fill="hold" id="18" nodeType="withEffect" presetClass="entr" presetID="2" presetSubtype="6">
                                  <p:stCondLst>
                                    <p:cond delay="0"/>
                                  </p:stCondLst>
                                  <p:childTnLst>
                                    <p:set>
                                      <p:cBhvr>
                                        <p:cTn dur="1" fill="hold" id="19">
                                          <p:stCondLst>
                                            <p:cond delay="0"/>
                                          </p:stCondLst>
                                        </p:cTn>
                                        <p:tgtEl>
                                          <p:spTgt spid="35"/>
                                        </p:tgtEl>
                                        <p:attrNameLst>
                                          <p:attrName>style.visibility</p:attrName>
                                        </p:attrNameLst>
                                      </p:cBhvr>
                                      <p:to>
                                        <p:strVal val="visible"/>
                                      </p:to>
                                    </p:set>
                                    <p:anim calcmode="lin" valueType="num">
                                      <p:cBhvr additive="base">
                                        <p:cTn dur="500" fill="hold" id="20"/>
                                        <p:tgtEl>
                                          <p:spTgt spid="35"/>
                                        </p:tgtEl>
                                        <p:attrNameLst>
                                          <p:attrName>ppt_x</p:attrName>
                                        </p:attrNameLst>
                                      </p:cBhvr>
                                      <p:tavLst>
                                        <p:tav tm="0">
                                          <p:val>
                                            <p:strVal val="1+#ppt_w/2"/>
                                          </p:val>
                                        </p:tav>
                                        <p:tav tm="100000">
                                          <p:val>
                                            <p:strVal val="#ppt_x"/>
                                          </p:val>
                                        </p:tav>
                                      </p:tavLst>
                                    </p:anim>
                                    <p:anim calcmode="lin" valueType="num">
                                      <p:cBhvr additive="base">
                                        <p:cTn dur="500" fill="hold" id="21"/>
                                        <p:tgtEl>
                                          <p:spTgt spid="35"/>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8">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additive="base">
                                        <p:cTn dur="1000" fill="hold" id="24"/>
                                        <p:tgtEl>
                                          <p:spTgt spid="37"/>
                                        </p:tgtEl>
                                        <p:attrNameLst>
                                          <p:attrName>ppt_x</p:attrName>
                                        </p:attrNameLst>
                                      </p:cBhvr>
                                      <p:tavLst>
                                        <p:tav tm="0">
                                          <p:val>
                                            <p:strVal val="0-#ppt_w/2"/>
                                          </p:val>
                                        </p:tav>
                                        <p:tav tm="100000">
                                          <p:val>
                                            <p:strVal val="#ppt_x"/>
                                          </p:val>
                                        </p:tav>
                                      </p:tavLst>
                                    </p:anim>
                                    <p:anim calcmode="lin" valueType="num">
                                      <p:cBhvr additive="base">
                                        <p:cTn dur="1000" fill="hold" id="25"/>
                                        <p:tgtEl>
                                          <p:spTgt spid="37"/>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3">
                                  <p:stCondLst>
                                    <p:cond delay="25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500" fill="hold" id="28"/>
                                        <p:tgtEl>
                                          <p:spTgt spid="38"/>
                                        </p:tgtEl>
                                        <p:attrNameLst>
                                          <p:attrName>ppt_x</p:attrName>
                                        </p:attrNameLst>
                                      </p:cBhvr>
                                      <p:tavLst>
                                        <p:tav tm="0">
                                          <p:val>
                                            <p:strVal val="1+#ppt_w/2"/>
                                          </p:val>
                                        </p:tav>
                                        <p:tav tm="100000">
                                          <p:val>
                                            <p:strVal val="#ppt_x"/>
                                          </p:val>
                                        </p:tav>
                                      </p:tavLst>
                                    </p:anim>
                                    <p:anim calcmode="lin" valueType="num">
                                      <p:cBhvr additive="base">
                                        <p:cTn dur="500" fill="hold" id="29"/>
                                        <p:tgtEl>
                                          <p:spTgt spid="38"/>
                                        </p:tgtEl>
                                        <p:attrNameLst>
                                          <p:attrName>ppt_y</p:attrName>
                                        </p:attrNameLst>
                                      </p:cBhvr>
                                      <p:tavLst>
                                        <p:tav tm="0">
                                          <p:val>
                                            <p:strVal val="0-#ppt_h/2"/>
                                          </p:val>
                                        </p:tav>
                                        <p:tav tm="100000">
                                          <p:val>
                                            <p:strVal val="#ppt_y"/>
                                          </p:val>
                                        </p:tav>
                                      </p:tavLst>
                                    </p:anim>
                                  </p:childTnLst>
                                </p:cTn>
                              </p:par>
                              <p:par>
                                <p:cTn fill="hold" id="30" nodeType="withEffect" presetClass="entr" presetID="2" presetSubtype="6">
                                  <p:stCondLst>
                                    <p:cond delay="250"/>
                                  </p:stCondLst>
                                  <p:childTnLst>
                                    <p:set>
                                      <p:cBhvr>
                                        <p:cTn dur="1" fill="hold" id="31">
                                          <p:stCondLst>
                                            <p:cond delay="0"/>
                                          </p:stCondLst>
                                        </p:cTn>
                                        <p:tgtEl>
                                          <p:spTgt spid="39"/>
                                        </p:tgtEl>
                                        <p:attrNameLst>
                                          <p:attrName>style.visibility</p:attrName>
                                        </p:attrNameLst>
                                      </p:cBhvr>
                                      <p:to>
                                        <p:strVal val="visible"/>
                                      </p:to>
                                    </p:set>
                                    <p:anim calcmode="lin" valueType="num">
                                      <p:cBhvr additive="base">
                                        <p:cTn dur="500" fill="hold" id="32"/>
                                        <p:tgtEl>
                                          <p:spTgt spid="39"/>
                                        </p:tgtEl>
                                        <p:attrNameLst>
                                          <p:attrName>ppt_x</p:attrName>
                                        </p:attrNameLst>
                                      </p:cBhvr>
                                      <p:tavLst>
                                        <p:tav tm="0">
                                          <p:val>
                                            <p:strVal val="1+#ppt_w/2"/>
                                          </p:val>
                                        </p:tav>
                                        <p:tav tm="100000">
                                          <p:val>
                                            <p:strVal val="#ppt_x"/>
                                          </p:val>
                                        </p:tav>
                                      </p:tavLst>
                                    </p:anim>
                                    <p:anim calcmode="lin" valueType="num">
                                      <p:cBhvr additive="base">
                                        <p:cTn dur="500" fill="hold" id="33"/>
                                        <p:tgtEl>
                                          <p:spTgt spid="3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6">
                                  <p:stCondLst>
                                    <p:cond delay="0"/>
                                  </p:stCondLst>
                                  <p:childTnLst>
                                    <p:set>
                                      <p:cBhvr>
                                        <p:cTn dur="1" fill="hold" id="35">
                                          <p:stCondLst>
                                            <p:cond delay="0"/>
                                          </p:stCondLst>
                                        </p:cTn>
                                        <p:tgtEl>
                                          <p:spTgt spid="40"/>
                                        </p:tgtEl>
                                        <p:attrNameLst>
                                          <p:attrName>style.visibility</p:attrName>
                                        </p:attrNameLst>
                                      </p:cBhvr>
                                      <p:to>
                                        <p:strVal val="visible"/>
                                      </p:to>
                                    </p:set>
                                    <p:anim calcmode="lin" valueType="num">
                                      <p:cBhvr additive="base">
                                        <p:cTn dur="500" fill="hold" id="36"/>
                                        <p:tgtEl>
                                          <p:spTgt spid="40"/>
                                        </p:tgtEl>
                                        <p:attrNameLst>
                                          <p:attrName>ppt_x</p:attrName>
                                        </p:attrNameLst>
                                      </p:cBhvr>
                                      <p:tavLst>
                                        <p:tav tm="0">
                                          <p:val>
                                            <p:strVal val="1+#ppt_w/2"/>
                                          </p:val>
                                        </p:tav>
                                        <p:tav tm="100000">
                                          <p:val>
                                            <p:strVal val="#ppt_x"/>
                                          </p:val>
                                        </p:tav>
                                      </p:tavLst>
                                    </p:anim>
                                    <p:anim calcmode="lin" valueType="num">
                                      <p:cBhvr additive="base">
                                        <p:cTn dur="500" fill="hold" id="37"/>
                                        <p:tgtEl>
                                          <p:spTgt spid="40"/>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2">
                                  <p:stCondLst>
                                    <p:cond delay="250"/>
                                  </p:stCondLst>
                                  <p:childTnLst>
                                    <p:set>
                                      <p:cBhvr>
                                        <p:cTn dur="1" fill="hold" id="39">
                                          <p:stCondLst>
                                            <p:cond delay="0"/>
                                          </p:stCondLst>
                                        </p:cTn>
                                        <p:tgtEl>
                                          <p:spTgt spid="36"/>
                                        </p:tgtEl>
                                        <p:attrNameLst>
                                          <p:attrName>style.visibility</p:attrName>
                                        </p:attrNameLst>
                                      </p:cBhvr>
                                      <p:to>
                                        <p:strVal val="visible"/>
                                      </p:to>
                                    </p:set>
                                    <p:anim calcmode="lin" valueType="num">
                                      <p:cBhvr additive="base">
                                        <p:cTn dur="1000" fill="hold" id="40"/>
                                        <p:tgtEl>
                                          <p:spTgt spid="36"/>
                                        </p:tgtEl>
                                        <p:attrNameLst>
                                          <p:attrName>ppt_x</p:attrName>
                                        </p:attrNameLst>
                                      </p:cBhvr>
                                      <p:tavLst>
                                        <p:tav tm="0">
                                          <p:val>
                                            <p:strVal val="1+#ppt_w/2"/>
                                          </p:val>
                                        </p:tav>
                                        <p:tav tm="100000">
                                          <p:val>
                                            <p:strVal val="#ppt_x"/>
                                          </p:val>
                                        </p:tav>
                                      </p:tavLst>
                                    </p:anim>
                                    <p:anim calcmode="lin" valueType="num">
                                      <p:cBhvr additive="base">
                                        <p:cTn dur="1000" fill="hold" id="41"/>
                                        <p:tgtEl>
                                          <p:spTgt spid="36"/>
                                        </p:tgtEl>
                                        <p:attrNameLst>
                                          <p:attrName>ppt_y</p:attrName>
                                        </p:attrNameLst>
                                      </p:cBhvr>
                                      <p:tavLst>
                                        <p:tav tm="0">
                                          <p:val>
                                            <p:strVal val="#ppt_y"/>
                                          </p:val>
                                        </p:tav>
                                        <p:tav tm="100000">
                                          <p:val>
                                            <p:strVal val="#ppt_y"/>
                                          </p:val>
                                        </p:tav>
                                      </p:tavLst>
                                    </p:anim>
                                  </p:childTnLst>
                                </p:cTn>
                              </p:par>
                              <p:par>
                                <p:cTn fill="hold" grpId="0" id="42" nodeType="withEffect" presetClass="entr" presetID="41" presetSubtype="0">
                                  <p:stCondLst>
                                    <p:cond delay="1000"/>
                                  </p:stCondLst>
                                  <p:iterate type="lt">
                                    <p:tmPct val="10000"/>
                                  </p:iterate>
                                  <p:childTnLst>
                                    <p:set>
                                      <p:cBhvr>
                                        <p:cTn dur="1" fill="hold" id="43">
                                          <p:stCondLst>
                                            <p:cond delay="0"/>
                                          </p:stCondLst>
                                        </p:cTn>
                                        <p:tgtEl>
                                          <p:spTgt spid="16"/>
                                        </p:tgtEl>
                                        <p:attrNameLst>
                                          <p:attrName>style.visibility</p:attrName>
                                        </p:attrNameLst>
                                      </p:cBhvr>
                                      <p:to>
                                        <p:strVal val="visible"/>
                                      </p:to>
                                    </p:set>
                                    <p:anim calcmode="lin" valueType="num">
                                      <p:cBhvr>
                                        <p:cTn dur="500" fill="hold" id="44"/>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16"/>
                                        </p:tgtEl>
                                        <p:attrNameLst>
                                          <p:attrName>ppt_y</p:attrName>
                                        </p:attrNameLst>
                                      </p:cBhvr>
                                      <p:tavLst>
                                        <p:tav tm="0">
                                          <p:val>
                                            <p:strVal val="#ppt_y"/>
                                          </p:val>
                                        </p:tav>
                                        <p:tav tm="100000">
                                          <p:val>
                                            <p:strVal val="#ppt_y"/>
                                          </p:val>
                                        </p:tav>
                                      </p:tavLst>
                                    </p:anim>
                                    <p:anim calcmode="lin" valueType="num">
                                      <p:cBhvr>
                                        <p:cTn dur="500" fill="hold" id="46"/>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16"/>
                                        </p:tgtEl>
                                      </p:cBhvr>
                                    </p:animEffect>
                                  </p:childTnLst>
                                </p:cTn>
                              </p:par>
                              <p:par>
                                <p:cTn fill="hold" grpId="0" id="49" nodeType="withEffect" presetClass="entr" presetID="42" presetSubtype="0">
                                  <p:stCondLst>
                                    <p:cond delay="1750"/>
                                  </p:stCondLst>
                                  <p:childTnLst>
                                    <p:set>
                                      <p:cBhvr>
                                        <p:cTn dur="1" fill="hold" id="50">
                                          <p:stCondLst>
                                            <p:cond delay="0"/>
                                          </p:stCondLst>
                                        </p:cTn>
                                        <p:tgtEl>
                                          <p:spTgt spid="17"/>
                                        </p:tgtEl>
                                        <p:attrNameLst>
                                          <p:attrName>style.visibility</p:attrName>
                                        </p:attrNameLst>
                                      </p:cBhvr>
                                      <p:to>
                                        <p:strVal val="visible"/>
                                      </p:to>
                                    </p:set>
                                    <p:animEffect filter="fade" transition="in">
                                      <p:cBhvr>
                                        <p:cTn dur="1000" id="51"/>
                                        <p:tgtEl>
                                          <p:spTgt spid="17"/>
                                        </p:tgtEl>
                                      </p:cBhvr>
                                    </p:animEffect>
                                    <p:anim calcmode="lin" valueType="num">
                                      <p:cBhvr>
                                        <p:cTn dur="1000" fill="hold" id="52"/>
                                        <p:tgtEl>
                                          <p:spTgt spid="17"/>
                                        </p:tgtEl>
                                        <p:attrNameLst>
                                          <p:attrName>ppt_x</p:attrName>
                                        </p:attrNameLst>
                                      </p:cBhvr>
                                      <p:tavLst>
                                        <p:tav tm="0">
                                          <p:val>
                                            <p:strVal val="#ppt_x"/>
                                          </p:val>
                                        </p:tav>
                                        <p:tav tm="100000">
                                          <p:val>
                                            <p:strVal val="#ppt_x"/>
                                          </p:val>
                                        </p:tav>
                                      </p:tavLst>
                                    </p:anim>
                                    <p:anim calcmode="lin" valueType="num">
                                      <p:cBhvr>
                                        <p:cTn dur="1000" fill="hold" id="53"/>
                                        <p:tgtEl>
                                          <p:spTgt spid="17"/>
                                        </p:tgtEl>
                                        <p:attrNameLst>
                                          <p:attrName>ppt_y</p:attrName>
                                        </p:attrNameLst>
                                      </p:cBhvr>
                                      <p:tavLst>
                                        <p:tav tm="0">
                                          <p:val>
                                            <p:strVal val="#ppt_y+.1"/>
                                          </p:val>
                                        </p:tav>
                                        <p:tav tm="100000">
                                          <p:val>
                                            <p:strVal val="#ppt_y"/>
                                          </p:val>
                                        </p:tav>
                                      </p:tavLst>
                                    </p:anim>
                                  </p:childTnLst>
                                </p:cTn>
                              </p:par>
                              <p:par>
                                <p:cTn fill="hold" id="54" nodeType="withEffect" presetClass="entr" presetID="16" presetSubtype="21">
                                  <p:stCondLst>
                                    <p:cond delay="2250"/>
                                  </p:stCondLst>
                                  <p:childTnLst>
                                    <p:set>
                                      <p:cBhvr>
                                        <p:cTn dur="1" fill="hold" id="55">
                                          <p:stCondLst>
                                            <p:cond delay="0"/>
                                          </p:stCondLst>
                                        </p:cTn>
                                        <p:tgtEl>
                                          <p:spTgt spid="41"/>
                                        </p:tgtEl>
                                        <p:attrNameLst>
                                          <p:attrName>style.visibility</p:attrName>
                                        </p:attrNameLst>
                                      </p:cBhvr>
                                      <p:to>
                                        <p:strVal val="visible"/>
                                      </p:to>
                                    </p:set>
                                    <p:animEffect filter="barn(inVertical)" transition="in">
                                      <p:cBhvr>
                                        <p:cTn dur="500" id="5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36"/>
      <p:bldP grpId="0" spid="37"/>
      <p:bldP grpId="0" spid="38"/>
      <p:bldP grpId="0" spid="4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文本框 30">
            <a:extLst>
              <a:ext uri="{FF2B5EF4-FFF2-40B4-BE49-F238E27FC236}">
                <a16:creationId xmlns:a16="http://schemas.microsoft.com/office/drawing/2014/main" id="{503E0C68-DA60-417A-94AF-3E2A39D1D51A}"/>
              </a:ext>
            </a:extLst>
          </p:cNvPr>
          <p:cNvSpPr txBox="1"/>
          <p:nvPr/>
        </p:nvSpPr>
        <p:spPr>
          <a:xfrm>
            <a:off x="947548" y="2687691"/>
            <a:ext cx="4604707" cy="3108960"/>
          </a:xfrm>
          <a:prstGeom prst="rect">
            <a:avLst/>
          </a:prstGeom>
          <a:noFill/>
        </p:spPr>
        <p:txBody>
          <a:bodyPr rtlCol="0" wrap="square">
            <a:spAutoFit/>
          </a:bodyPr>
          <a:lstStyle/>
          <a:p>
            <a:pPr algn="just">
              <a:lnSpc>
                <a:spcPct val="150000"/>
              </a:lnSpc>
            </a:pPr>
            <a:r>
              <a:rPr altLang="en-US" lang="zh-CN" sz="1200">
                <a:solidFill>
                  <a:srgbClr val="686769"/>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点击输入简要文字解说，解说文字尽量概括精炼，不用多余的文字修饰简洁精准。点击输入简要文字解说，解说文字尽量概括精炼，不用多余的文字修饰，</a:t>
            </a:r>
          </a:p>
          <a:p>
            <a:pPr algn="just">
              <a:lnSpc>
                <a:spcPct val="150000"/>
              </a:lnSpc>
            </a:pPr>
            <a:endParaRPr altLang="en-US" lang="zh-CN" sz="1200">
              <a:solidFill>
                <a:srgbClr val="686769"/>
              </a:solidFill>
              <a:latin charset="-122" panose="020b0500000000000000" pitchFamily="34" typeface="思源黑体"/>
              <a:ea charset="-122" panose="020b0500000000000000" pitchFamily="34" typeface="思源黑体"/>
              <a:cs typeface="+mn-ea"/>
              <a:sym typeface="+mn-lt"/>
            </a:endParaRPr>
          </a:p>
          <a:p>
            <a:pPr algn="just">
              <a:lnSpc>
                <a:spcPct val="150000"/>
              </a:lnSpc>
            </a:pPr>
            <a:r>
              <a:rPr altLang="en-US" lang="zh-CN" sz="1200">
                <a:solidFill>
                  <a:srgbClr val="686769"/>
                </a:solidFill>
                <a:latin charset="-122" panose="020b0500000000000000" pitchFamily="34" typeface="思源黑体"/>
                <a:ea charset="-122" panose="020b0500000000000000" pitchFamily="34" typeface="思源黑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50000"/>
              </a:lnSpc>
            </a:pPr>
            <a:endParaRPr altLang="en-US" lang="zh-CN" sz="1200">
              <a:solidFill>
                <a:srgbClr val="686769"/>
              </a:solidFill>
              <a:latin charset="-122" panose="020b0500000000000000" pitchFamily="34" typeface="思源黑体"/>
              <a:ea charset="-122" panose="020b0500000000000000" pitchFamily="34" typeface="思源黑体"/>
              <a:cs typeface="+mn-ea"/>
              <a:sym typeface="+mn-lt"/>
            </a:endParaRPr>
          </a:p>
          <a:p>
            <a:pPr algn="just">
              <a:lnSpc>
                <a:spcPct val="150000"/>
              </a:lnSpc>
            </a:pPr>
            <a:r>
              <a:rPr altLang="en-US" lang="zh-CN" sz="1200">
                <a:solidFill>
                  <a:srgbClr val="686769"/>
                </a:solidFill>
                <a:latin charset="-122" panose="020b0500000000000000" pitchFamily="34" typeface="思源黑体"/>
                <a:ea charset="-122" panose="020b0500000000000000" pitchFamily="34" typeface="思源黑体"/>
                <a:cs typeface="+mn-ea"/>
                <a:sym typeface="+mn-lt"/>
              </a:rPr>
              <a:t>世上无难事 ，只怕有心人</a:t>
            </a:r>
          </a:p>
          <a:p>
            <a:pPr algn="just">
              <a:lnSpc>
                <a:spcPct val="150000"/>
              </a:lnSpc>
            </a:pPr>
            <a:endParaRPr altLang="en-US" lang="zh-CN" sz="1200">
              <a:solidFill>
                <a:srgbClr val="686769"/>
              </a:solidFill>
              <a:latin charset="-122" panose="020b0500000000000000" pitchFamily="34" typeface="思源黑体"/>
              <a:ea charset="-122" panose="020b0500000000000000" pitchFamily="34" typeface="思源黑体"/>
              <a:cs typeface="+mn-ea"/>
              <a:sym typeface="+mn-lt"/>
            </a:endParaRPr>
          </a:p>
        </p:txBody>
      </p:sp>
      <p:sp>
        <p:nvSpPr>
          <p:cNvPr id="32" name="TextBox 7">
            <a:extLst>
              <a:ext uri="{FF2B5EF4-FFF2-40B4-BE49-F238E27FC236}">
                <a16:creationId xmlns:a16="http://schemas.microsoft.com/office/drawing/2014/main" id="{8DE6CD62-A5CF-42EF-B6BB-0447C20B7252}"/>
              </a:ext>
            </a:extLst>
          </p:cNvPr>
          <p:cNvSpPr txBox="1"/>
          <p:nvPr/>
        </p:nvSpPr>
        <p:spPr>
          <a:xfrm>
            <a:off x="947548" y="2163164"/>
            <a:ext cx="2758178" cy="487680"/>
          </a:xfrm>
          <a:prstGeom prst="rect">
            <a:avLst/>
          </a:prstGeom>
          <a:noFill/>
        </p:spPr>
        <p:txBody>
          <a:bodyPr rtlCol="0" wrap="square">
            <a:spAutoFit/>
          </a:bodyPr>
          <a:lstStyle/>
          <a:p>
            <a:pPr>
              <a:lnSpc>
                <a:spcPct val="130000"/>
              </a:lnSpc>
            </a:pPr>
            <a:r>
              <a:rPr altLang="en-US" b="1"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个人工作简要述职</a:t>
            </a:r>
          </a:p>
        </p:txBody>
      </p:sp>
      <p:grpSp>
        <p:nvGrpSpPr>
          <p:cNvPr id="29" name="组合 28"/>
          <p:cNvGrpSpPr/>
          <p:nvPr/>
        </p:nvGrpSpPr>
        <p:grpSpPr>
          <a:xfrm>
            <a:off x="7350791" y="2216164"/>
            <a:ext cx="6702982" cy="6702982"/>
            <a:chOff x="7967767" y="2833140"/>
            <a:chExt cx="6086006" cy="6086006"/>
          </a:xfrm>
        </p:grpSpPr>
        <p:sp>
          <p:nvSpPr>
            <p:cNvPr id="13" name="椭圆 12"/>
            <p:cNvSpPr/>
            <p:nvPr/>
          </p:nvSpPr>
          <p:spPr>
            <a:xfrm>
              <a:off x="7967767" y="2833140"/>
              <a:ext cx="6086006" cy="6086006"/>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9294892" y="4160264"/>
              <a:ext cx="3431758" cy="3431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8" name="图片 27"/>
          <p:cNvPicPr>
            <a:picLocks noChangeAspect="1"/>
          </p:cNvPicPr>
          <p:nvPr/>
        </p:nvPicPr>
        <p:blipFill>
          <a:blip r:embed="rId3">
            <a:lum bright="3000"/>
            <a:extLst>
              <a:ext uri="{28A0092B-C50C-407E-A947-70E740481C1C}">
                <a14:useLocalDpi val="0"/>
              </a:ext>
            </a:extLst>
          </a:blip>
          <a:stretch>
            <a:fillRect/>
          </a:stretch>
        </p:blipFill>
        <p:spPr>
          <a:xfrm>
            <a:off x="5552255" y="0"/>
            <a:ext cx="6858000" cy="6858000"/>
          </a:xfrm>
          <a:prstGeom prst="rect">
            <a:avLst/>
          </a:prstGeom>
        </p:spPr>
      </p:pic>
      <p:grpSp>
        <p:nvGrpSpPr>
          <p:cNvPr id="21" name="组合 20"/>
          <p:cNvGrpSpPr/>
          <p:nvPr/>
        </p:nvGrpSpPr>
        <p:grpSpPr>
          <a:xfrm>
            <a:off x="7227007" y="1338562"/>
            <a:ext cx="1097975" cy="1097975"/>
            <a:chOff x="6105994" y="1506016"/>
            <a:chExt cx="6086006" cy="6086006"/>
          </a:xfrm>
        </p:grpSpPr>
        <p:sp>
          <p:nvSpPr>
            <p:cNvPr id="34" name="椭圆 33"/>
            <p:cNvSpPr/>
            <p:nvPr/>
          </p:nvSpPr>
          <p:spPr>
            <a:xfrm>
              <a:off x="6105994" y="1506016"/>
              <a:ext cx="6086006" cy="6086006"/>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7433118" y="2833140"/>
              <a:ext cx="3431758" cy="3431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 name="组合 37"/>
          <p:cNvGrpSpPr/>
          <p:nvPr/>
        </p:nvGrpSpPr>
        <p:grpSpPr>
          <a:xfrm>
            <a:off x="9009089" y="5642605"/>
            <a:ext cx="3806739" cy="573202"/>
            <a:chOff x="9009089" y="5642605"/>
            <a:chExt cx="3806739" cy="573202"/>
          </a:xfrm>
        </p:grpSpPr>
        <p:sp>
          <p:nvSpPr>
            <p:cNvPr id="36" name="圆角矩形 35"/>
            <p:cNvSpPr/>
            <p:nvPr/>
          </p:nvSpPr>
          <p:spPr>
            <a:xfrm>
              <a:off x="9009089" y="5642605"/>
              <a:ext cx="3806739" cy="573202"/>
            </a:xfrm>
            <a:prstGeom prst="roundRect">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TextBox 7">
              <a:extLst>
                <a:ext uri="{FF2B5EF4-FFF2-40B4-BE49-F238E27FC236}">
                  <a16:creationId xmlns:a16="http://schemas.microsoft.com/office/drawing/2014/main" id="{8DE6CD62-A5CF-42EF-B6BB-0447C20B7252}"/>
                </a:ext>
              </a:extLst>
            </p:cNvPr>
            <p:cNvSpPr txBox="1"/>
            <p:nvPr/>
          </p:nvSpPr>
          <p:spPr>
            <a:xfrm>
              <a:off x="9377161" y="5722667"/>
              <a:ext cx="2000374" cy="448056"/>
            </a:xfrm>
            <a:prstGeom prst="rect">
              <a:avLst/>
            </a:prstGeom>
            <a:noFill/>
          </p:spPr>
          <p:txBody>
            <a:bodyPr rtlCol="0" wrap="square">
              <a:spAutoFit/>
            </a:bodyPr>
            <a:lstStyle/>
            <a:p>
              <a:pPr>
                <a:lnSpc>
                  <a:spcPct val="130000"/>
                </a:lnSpc>
              </a:pPr>
              <a:r>
                <a:rPr altLang="en-US" b="1" lang="zh-CN" smtClean="0">
                  <a:solidFill>
                    <a:srgbClr val="4F4D50"/>
                  </a:solidFill>
                  <a:latin charset="-122" panose="02010601030101010101" pitchFamily="2" typeface="方正黑体简体"/>
                  <a:ea charset="-122" panose="02010601030101010101" pitchFamily="2" typeface="方正黑体简体"/>
                  <a:cs typeface="+mn-ea"/>
                  <a:sym typeface="+mn-lt"/>
                </a:rPr>
                <a:t>张女士 /  CEO</a:t>
              </a:r>
            </a:p>
          </p:txBody>
        </p:sp>
      </p:grpSp>
      <p:grpSp>
        <p:nvGrpSpPr>
          <p:cNvPr id="16" name="组合 15"/>
          <p:cNvGrpSpPr/>
          <p:nvPr/>
        </p:nvGrpSpPr>
        <p:grpSpPr>
          <a:xfrm>
            <a:off x="3713117" y="483868"/>
            <a:ext cx="4765766" cy="718465"/>
            <a:chOff x="3784390" y="377466"/>
            <a:chExt cx="4765766" cy="718465"/>
          </a:xfrm>
        </p:grpSpPr>
        <p:sp>
          <p:nvSpPr>
            <p:cNvPr id="17" name="矩形 16"/>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mtClean="0" sz="2800">
                  <a:solidFill>
                    <a:srgbClr val="2A3246"/>
                  </a:solidFill>
                  <a:latin charset="-122" panose="020b0500000000000000" pitchFamily="34" typeface="思源黑体"/>
                  <a:ea charset="-122" panose="020b0500000000000000" pitchFamily="34" typeface="思源黑体"/>
                  <a:cs typeface="+mn-ea"/>
                  <a:sym typeface="+mn-lt"/>
                </a:rPr>
                <a:t>岗位职责简述</a:t>
              </a:r>
            </a:p>
          </p:txBody>
        </p:sp>
        <p:sp>
          <p:nvSpPr>
            <p:cNvPr id="20" name="文本框 19"/>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997076404"/>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50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ppt_x"/>
                                          </p:val>
                                        </p:tav>
                                        <p:tav tm="100000">
                                          <p:val>
                                            <p:strVal val="#ppt_x"/>
                                          </p:val>
                                        </p:tav>
                                      </p:tavLst>
                                    </p:anim>
                                    <p:anim calcmode="lin" valueType="num">
                                      <p:cBhvr additive="base">
                                        <p:cTn dur="500" fill="hold" id="8"/>
                                        <p:tgtEl>
                                          <p:spTgt spid="31"/>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25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500" fill="hold" id="11"/>
                                        <p:tgtEl>
                                          <p:spTgt spid="32"/>
                                        </p:tgtEl>
                                        <p:attrNameLst>
                                          <p:attrName>ppt_x</p:attrName>
                                        </p:attrNameLst>
                                      </p:cBhvr>
                                      <p:tavLst>
                                        <p:tav tm="0">
                                          <p:val>
                                            <p:strVal val="#ppt_x"/>
                                          </p:val>
                                        </p:tav>
                                        <p:tav tm="100000">
                                          <p:val>
                                            <p:strVal val="#ppt_x"/>
                                          </p:val>
                                        </p:tav>
                                      </p:tavLst>
                                    </p:anim>
                                    <p:anim calcmode="lin" valueType="num">
                                      <p:cBhvr additive="base">
                                        <p:cTn dur="500" fill="hold" id="12"/>
                                        <p:tgtEl>
                                          <p:spTgt spid="32"/>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38"/>
                                        </p:tgtEl>
                                        <p:attrNameLst>
                                          <p:attrName>style.visibility</p:attrName>
                                        </p:attrNameLst>
                                      </p:cBhvr>
                                      <p:to>
                                        <p:strVal val="visible"/>
                                      </p:to>
                                    </p:set>
                                    <p:anim calcmode="lin" valueType="num">
                                      <p:cBhvr additive="base">
                                        <p:cTn dur="500" fill="hold" id="15"/>
                                        <p:tgtEl>
                                          <p:spTgt spid="38"/>
                                        </p:tgtEl>
                                        <p:attrNameLst>
                                          <p:attrName>ppt_x</p:attrName>
                                        </p:attrNameLst>
                                      </p:cBhvr>
                                      <p:tavLst>
                                        <p:tav tm="0">
                                          <p:val>
                                            <p:strVal val="1+#ppt_w/2"/>
                                          </p:val>
                                        </p:tav>
                                        <p:tav tm="100000">
                                          <p:val>
                                            <p:strVal val="#ppt_x"/>
                                          </p:val>
                                        </p:tav>
                                      </p:tavLst>
                                    </p:anim>
                                    <p:anim calcmode="lin" valueType="num">
                                      <p:cBhvr additive="base">
                                        <p:cTn dur="500" fill="hold" id="16"/>
                                        <p:tgtEl>
                                          <p:spTgt spid="38"/>
                                        </p:tgtEl>
                                        <p:attrNameLst>
                                          <p:attrName>ppt_y</p:attrName>
                                        </p:attrNameLst>
                                      </p:cBhvr>
                                      <p:tavLst>
                                        <p:tav tm="0">
                                          <p:val>
                                            <p:strVal val="#ppt_y"/>
                                          </p:val>
                                        </p:tav>
                                        <p:tav tm="100000">
                                          <p:val>
                                            <p:strVal val="#ppt_y"/>
                                          </p:val>
                                        </p:tav>
                                      </p:tavLst>
                                    </p:anim>
                                  </p:childTnLst>
                                </p:cTn>
                              </p:par>
                              <p:par>
                                <p:cTn fill="hold" id="17" nodeType="withEffect" presetClass="entr" presetID="2" presetSubtype="6">
                                  <p:stCondLst>
                                    <p:cond delay="0"/>
                                  </p:stCondLst>
                                  <p:childTnLst>
                                    <p:set>
                                      <p:cBhvr>
                                        <p:cTn dur="1" fill="hold" id="18">
                                          <p:stCondLst>
                                            <p:cond delay="0"/>
                                          </p:stCondLst>
                                        </p:cTn>
                                        <p:tgtEl>
                                          <p:spTgt spid="29"/>
                                        </p:tgtEl>
                                        <p:attrNameLst>
                                          <p:attrName>style.visibility</p:attrName>
                                        </p:attrNameLst>
                                      </p:cBhvr>
                                      <p:to>
                                        <p:strVal val="visible"/>
                                      </p:to>
                                    </p:set>
                                    <p:anim calcmode="lin" valueType="num">
                                      <p:cBhvr additive="base">
                                        <p:cTn dur="500" fill="hold" id="19"/>
                                        <p:tgtEl>
                                          <p:spTgt spid="29"/>
                                        </p:tgtEl>
                                        <p:attrNameLst>
                                          <p:attrName>ppt_x</p:attrName>
                                        </p:attrNameLst>
                                      </p:cBhvr>
                                      <p:tavLst>
                                        <p:tav tm="0">
                                          <p:val>
                                            <p:strVal val="1+#ppt_w/2"/>
                                          </p:val>
                                        </p:tav>
                                        <p:tav tm="100000">
                                          <p:val>
                                            <p:strVal val="#ppt_x"/>
                                          </p:val>
                                        </p:tav>
                                      </p:tavLst>
                                    </p:anim>
                                    <p:anim calcmode="lin" valueType="num">
                                      <p:cBhvr additive="base">
                                        <p:cTn dur="500" fill="hold" id="20"/>
                                        <p:tgtEl>
                                          <p:spTgt spid="29"/>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3">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fill="hold" id="23"/>
                                        <p:tgtEl>
                                          <p:spTgt spid="21"/>
                                        </p:tgtEl>
                                        <p:attrNameLst>
                                          <p:attrName>ppt_x</p:attrName>
                                        </p:attrNameLst>
                                      </p:cBhvr>
                                      <p:tavLst>
                                        <p:tav tm="0">
                                          <p:val>
                                            <p:strVal val="1+#ppt_w/2"/>
                                          </p:val>
                                        </p:tav>
                                        <p:tav tm="100000">
                                          <p:val>
                                            <p:strVal val="#ppt_x"/>
                                          </p:val>
                                        </p:tav>
                                      </p:tavLst>
                                    </p:anim>
                                    <p:anim calcmode="lin" valueType="num">
                                      <p:cBhvr additive="base">
                                        <p:cTn dur="500" fill="hold" id="24"/>
                                        <p:tgtEl>
                                          <p:spTgt spid="21"/>
                                        </p:tgtEl>
                                        <p:attrNameLst>
                                          <p:attrName>ppt_y</p:attrName>
                                        </p:attrNameLst>
                                      </p:cBhvr>
                                      <p:tavLst>
                                        <p:tav tm="0">
                                          <p:val>
                                            <p:strVal val="0-#ppt_h/2"/>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28"/>
                                        </p:tgtEl>
                                        <p:attrNameLst>
                                          <p:attrName>style.visibility</p:attrName>
                                        </p:attrNameLst>
                                      </p:cBhvr>
                                      <p:to>
                                        <p:strVal val="visible"/>
                                      </p:to>
                                    </p:set>
                                    <p:animEffect filter="fade" transition="in">
                                      <p:cBhvr>
                                        <p:cTn dur="1000" id="27"/>
                                        <p:tgtEl>
                                          <p:spTgt spid="28"/>
                                        </p:tgtEl>
                                      </p:cBhvr>
                                    </p:animEffect>
                                    <p:anim calcmode="lin" valueType="num">
                                      <p:cBhvr>
                                        <p:cTn dur="1000" fill="hold" id="28"/>
                                        <p:tgtEl>
                                          <p:spTgt spid="28"/>
                                        </p:tgtEl>
                                        <p:attrNameLst>
                                          <p:attrName>ppt_x</p:attrName>
                                        </p:attrNameLst>
                                      </p:cBhvr>
                                      <p:tavLst>
                                        <p:tav tm="0">
                                          <p:val>
                                            <p:strVal val="#ppt_x"/>
                                          </p:val>
                                        </p:tav>
                                        <p:tav tm="100000">
                                          <p:val>
                                            <p:strVal val="#ppt_x"/>
                                          </p:val>
                                        </p:tav>
                                      </p:tavLst>
                                    </p:anim>
                                    <p:anim calcmode="lin" valueType="num">
                                      <p:cBhvr>
                                        <p:cTn dur="1000" fill="hold" id="29"/>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4877823" y="1714845"/>
            <a:ext cx="2376264" cy="480337"/>
            <a:chOff x="4673997" y="1974356"/>
            <a:chExt cx="2100151" cy="388843"/>
          </a:xfrm>
          <a:effectLst>
            <a:outerShdw algn="tl" blurRad="254000" dir="2700000" dist="63500" rotWithShape="0">
              <a:prstClr val="black">
                <a:alpha val="30000"/>
              </a:prstClr>
            </a:outerShdw>
          </a:effectLst>
        </p:grpSpPr>
        <p:sp>
          <p:nvSpPr>
            <p:cNvPr id="8" name="Round Same Side Corner Rectangle 48"/>
            <p:cNvSpPr/>
            <p:nvPr/>
          </p:nvSpPr>
          <p:spPr>
            <a:xfrm rot="5400000">
              <a:off x="5549770" y="1138820"/>
              <a:ext cx="348606" cy="2100151"/>
            </a:xfrm>
            <a:prstGeom prst="round2SameRect">
              <a:avLst>
                <a:gd fmla="val 50000" name="adj1"/>
                <a:gd fmla="val 50000" name="adj2"/>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9" name="Rectangle 49"/>
            <p:cNvSpPr/>
            <p:nvPr/>
          </p:nvSpPr>
          <p:spPr>
            <a:xfrm>
              <a:off x="4969799" y="1974356"/>
              <a:ext cx="1508547" cy="394787"/>
            </a:xfrm>
            <a:prstGeom prst="rect">
              <a:avLst/>
            </a:prstGeom>
          </p:spPr>
          <p:txBody>
            <a:bodyPr wrap="none">
              <a:spAutoFit/>
            </a:bodyPr>
            <a:lstStyle/>
            <a:p>
              <a:pPr algn="ctr">
                <a:lnSpc>
                  <a:spcPct val="130000"/>
                </a:lnSpc>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新年工作思路</a:t>
              </a:r>
            </a:p>
          </p:txBody>
        </p:sp>
      </p:grpSp>
      <p:sp>
        <p:nvSpPr>
          <p:cNvPr id="11" name="Teardrop 9"/>
          <p:cNvSpPr/>
          <p:nvPr/>
        </p:nvSpPr>
        <p:spPr>
          <a:xfrm>
            <a:off x="1055441" y="2594295"/>
            <a:ext cx="919163" cy="920750"/>
          </a:xfrm>
          <a:prstGeom prst="teardrop">
            <a:avLst/>
          </a:prstGeom>
          <a:solidFill>
            <a:schemeClr val="bg1"/>
          </a:solidFill>
          <a:ln w="63500">
            <a:solidFill>
              <a:srgbClr val="2A3246"/>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altLang="en-US" lang="zh-CN"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工作效率</a:t>
            </a:r>
          </a:p>
        </p:txBody>
      </p:sp>
      <p:sp>
        <p:nvSpPr>
          <p:cNvPr id="12" name="Shape 54"/>
          <p:cNvSpPr txBox="1"/>
          <p:nvPr/>
        </p:nvSpPr>
        <p:spPr>
          <a:xfrm>
            <a:off x="1991544" y="2722958"/>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13" name="Teardrop 9"/>
          <p:cNvSpPr/>
          <p:nvPr/>
        </p:nvSpPr>
        <p:spPr>
          <a:xfrm>
            <a:off x="2567609" y="2594295"/>
            <a:ext cx="919163" cy="920750"/>
          </a:xfrm>
          <a:prstGeom prst="teardrop">
            <a:avLst/>
          </a:prstGeom>
          <a:solidFill>
            <a:schemeClr val="bg1"/>
          </a:solidFill>
          <a:ln w="63500">
            <a:solidFill>
              <a:srgbClr val="BA8F2D"/>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工作态度</a:t>
            </a:r>
          </a:p>
        </p:txBody>
      </p:sp>
      <p:sp>
        <p:nvSpPr>
          <p:cNvPr id="14" name="Shape 54"/>
          <p:cNvSpPr txBox="1"/>
          <p:nvPr/>
        </p:nvSpPr>
        <p:spPr>
          <a:xfrm>
            <a:off x="3503712" y="2722958"/>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15" name="Teardrop 9"/>
          <p:cNvSpPr/>
          <p:nvPr/>
        </p:nvSpPr>
        <p:spPr>
          <a:xfrm>
            <a:off x="4079777" y="2594295"/>
            <a:ext cx="919163" cy="920750"/>
          </a:xfrm>
          <a:prstGeom prst="teardrop">
            <a:avLst/>
          </a:prstGeom>
          <a:solidFill>
            <a:schemeClr val="bg1"/>
          </a:solidFill>
          <a:ln w="63500">
            <a:solidFill>
              <a:srgbClr val="2A3246"/>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完成质量</a:t>
            </a:r>
          </a:p>
        </p:txBody>
      </p:sp>
      <p:sp>
        <p:nvSpPr>
          <p:cNvPr id="16" name="Shape 54"/>
          <p:cNvSpPr txBox="1"/>
          <p:nvPr/>
        </p:nvSpPr>
        <p:spPr>
          <a:xfrm>
            <a:off x="5015880" y="2722958"/>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17" name="Teardrop 9"/>
          <p:cNvSpPr/>
          <p:nvPr/>
        </p:nvSpPr>
        <p:spPr>
          <a:xfrm>
            <a:off x="5591945" y="2594295"/>
            <a:ext cx="919163" cy="920750"/>
          </a:xfrm>
          <a:prstGeom prst="teardrop">
            <a:avLst/>
          </a:prstGeom>
          <a:solidFill>
            <a:schemeClr val="bg1"/>
          </a:solidFill>
          <a:ln w="63500">
            <a:solidFill>
              <a:srgbClr val="BA8F2D"/>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营销技能</a:t>
            </a:r>
          </a:p>
        </p:txBody>
      </p:sp>
      <p:sp>
        <p:nvSpPr>
          <p:cNvPr id="18" name="Shape 54"/>
          <p:cNvSpPr txBox="1"/>
          <p:nvPr/>
        </p:nvSpPr>
        <p:spPr>
          <a:xfrm>
            <a:off x="6528048" y="2722958"/>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19" name="Teardrop 9"/>
          <p:cNvSpPr/>
          <p:nvPr/>
        </p:nvSpPr>
        <p:spPr>
          <a:xfrm>
            <a:off x="7104113" y="2594295"/>
            <a:ext cx="919163" cy="920750"/>
          </a:xfrm>
          <a:prstGeom prst="teardrop">
            <a:avLst/>
          </a:prstGeom>
          <a:solidFill>
            <a:schemeClr val="bg1"/>
          </a:solidFill>
          <a:ln w="63500">
            <a:solidFill>
              <a:srgbClr val="2A3246"/>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团队协作</a:t>
            </a:r>
          </a:p>
        </p:txBody>
      </p:sp>
      <p:sp>
        <p:nvSpPr>
          <p:cNvPr id="20" name="Shape 54"/>
          <p:cNvSpPr txBox="1"/>
          <p:nvPr/>
        </p:nvSpPr>
        <p:spPr>
          <a:xfrm>
            <a:off x="8040216" y="2722958"/>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21" name="Teardrop 9"/>
          <p:cNvSpPr/>
          <p:nvPr/>
        </p:nvSpPr>
        <p:spPr>
          <a:xfrm>
            <a:off x="8616281" y="2594295"/>
            <a:ext cx="919163" cy="920750"/>
          </a:xfrm>
          <a:prstGeom prst="teardrop">
            <a:avLst/>
          </a:prstGeom>
          <a:solidFill>
            <a:schemeClr val="bg1"/>
          </a:solidFill>
          <a:ln w="63500">
            <a:solidFill>
              <a:srgbClr val="BA8F2D"/>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部门配合</a:t>
            </a:r>
          </a:p>
        </p:txBody>
      </p:sp>
      <p:sp>
        <p:nvSpPr>
          <p:cNvPr id="22" name="Shape 54"/>
          <p:cNvSpPr txBox="1"/>
          <p:nvPr/>
        </p:nvSpPr>
        <p:spPr>
          <a:xfrm>
            <a:off x="9552384" y="2722958"/>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23" name="Teardrop 9"/>
          <p:cNvSpPr/>
          <p:nvPr/>
        </p:nvSpPr>
        <p:spPr>
          <a:xfrm>
            <a:off x="10145390" y="2578941"/>
            <a:ext cx="919163" cy="920750"/>
          </a:xfrm>
          <a:prstGeom prst="teardrop">
            <a:avLst/>
          </a:prstGeom>
          <a:solidFill>
            <a:schemeClr val="bg1"/>
          </a:solidFill>
          <a:ln w="63500">
            <a:solidFill>
              <a:srgbClr val="2A3246"/>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优秀员工</a:t>
            </a:r>
          </a:p>
        </p:txBody>
      </p:sp>
      <p:grpSp>
        <p:nvGrpSpPr>
          <p:cNvPr id="24" name="组合 23"/>
          <p:cNvGrpSpPr/>
          <p:nvPr/>
        </p:nvGrpSpPr>
        <p:grpSpPr>
          <a:xfrm>
            <a:off x="5015881" y="3886022"/>
            <a:ext cx="2100151" cy="453650"/>
            <a:chOff x="4673997" y="1947275"/>
            <a:chExt cx="2100151" cy="453650"/>
          </a:xfrm>
          <a:effectLst>
            <a:outerShdw algn="tl" blurRad="254000" dir="2700000" dist="63500" rotWithShape="0">
              <a:prstClr val="black">
                <a:alpha val="30000"/>
              </a:prstClr>
            </a:outerShdw>
          </a:effectLst>
        </p:grpSpPr>
        <p:sp>
          <p:nvSpPr>
            <p:cNvPr id="25" name="Round Same Side Corner Rectangle 48"/>
            <p:cNvSpPr/>
            <p:nvPr/>
          </p:nvSpPr>
          <p:spPr>
            <a:xfrm rot="5400000">
              <a:off x="5549770" y="1138820"/>
              <a:ext cx="348606" cy="2100151"/>
            </a:xfrm>
            <a:prstGeom prst="round2SameRect">
              <a:avLst>
                <a:gd fmla="val 50000" name="adj1"/>
                <a:gd fmla="val 50000" name="adj2"/>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26" name="Rectangle 49"/>
            <p:cNvSpPr/>
            <p:nvPr/>
          </p:nvSpPr>
          <p:spPr>
            <a:xfrm>
              <a:off x="5124633" y="1947275"/>
              <a:ext cx="1198880" cy="487680"/>
            </a:xfrm>
            <a:prstGeom prst="rect">
              <a:avLst/>
            </a:prstGeom>
          </p:spPr>
          <p:txBody>
            <a:bodyPr wrap="none">
              <a:spAutoFit/>
            </a:bodyPr>
            <a:lstStyle/>
            <a:p>
              <a:pPr algn="ctr">
                <a:lnSpc>
                  <a:spcPct val="130000"/>
                </a:lnSpc>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重要思想</a:t>
              </a:r>
            </a:p>
          </p:txBody>
        </p:sp>
      </p:grpSp>
      <p:grpSp>
        <p:nvGrpSpPr>
          <p:cNvPr id="27" name="Group 58"/>
          <p:cNvGrpSpPr/>
          <p:nvPr/>
        </p:nvGrpSpPr>
        <p:grpSpPr>
          <a:xfrm>
            <a:off x="1487488" y="4599071"/>
            <a:ext cx="9217024" cy="524890"/>
            <a:chOff x="7174424" y="1256132"/>
            <a:chExt cx="9217024" cy="524890"/>
          </a:xfrm>
        </p:grpSpPr>
        <p:sp>
          <p:nvSpPr>
            <p:cNvPr id="28" name="TextBox 27"/>
            <p:cNvSpPr txBox="1"/>
            <p:nvPr/>
          </p:nvSpPr>
          <p:spPr>
            <a:xfrm>
              <a:off x="7174425" y="1600395"/>
              <a:ext cx="9217024" cy="198120"/>
            </a:xfrm>
            <a:prstGeom prst="rect">
              <a:avLst/>
            </a:prstGeom>
            <a:noFill/>
          </p:spPr>
          <p:txBody>
            <a:bodyPr bIns="0" lIns="0" rIns="0" rtlCol="0" tIns="0" wrap="square">
              <a:spAutoFit/>
            </a:bodyPr>
            <a:lstStyle/>
            <a:p>
              <a:pPr algn="ct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在此录入上述图表的综合描述说明，此录入上述图表的。在此录入上述图表的综合描述说明综合综，合描述说描述描述说描述说明。</a:t>
              </a:r>
            </a:p>
          </p:txBody>
        </p:sp>
        <p:sp>
          <p:nvSpPr>
            <p:cNvPr id="29" name="Rectangle 47"/>
            <p:cNvSpPr/>
            <p:nvPr/>
          </p:nvSpPr>
          <p:spPr>
            <a:xfrm>
              <a:off x="11261070" y="1256132"/>
              <a:ext cx="1016000" cy="396240"/>
            </a:xfrm>
            <a:prstGeom prst="rect">
              <a:avLst/>
            </a:prstGeom>
          </p:spPr>
          <p:txBody>
            <a:bodyPr bIns="0" lIns="0" rIns="0" tIns="0" wrap="non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工作态度</a:t>
              </a:r>
            </a:p>
          </p:txBody>
        </p:sp>
      </p:grpSp>
      <p:grpSp>
        <p:nvGrpSpPr>
          <p:cNvPr id="30" name="Group 58"/>
          <p:cNvGrpSpPr/>
          <p:nvPr/>
        </p:nvGrpSpPr>
        <p:grpSpPr>
          <a:xfrm>
            <a:off x="1559496" y="5388348"/>
            <a:ext cx="9073008" cy="524890"/>
            <a:chOff x="7174424" y="1256132"/>
            <a:chExt cx="9073008" cy="524890"/>
          </a:xfrm>
        </p:grpSpPr>
        <p:sp>
          <p:nvSpPr>
            <p:cNvPr id="31" name="TextBox 30"/>
            <p:cNvSpPr txBox="1"/>
            <p:nvPr/>
          </p:nvSpPr>
          <p:spPr>
            <a:xfrm>
              <a:off x="7174425" y="1600395"/>
              <a:ext cx="9073008" cy="198120"/>
            </a:xfrm>
            <a:prstGeom prst="rect">
              <a:avLst/>
            </a:prstGeom>
            <a:noFill/>
          </p:spPr>
          <p:txBody>
            <a:bodyPr bIns="0" lIns="0" rIns="0" rtlCol="0" tIns="0" wrap="square">
              <a:spAutoFit/>
            </a:bodyPr>
            <a:lstStyle/>
            <a:p>
              <a:pPr algn="ct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a:t>
              </a:r>
            </a:p>
          </p:txBody>
        </p:sp>
        <p:sp>
          <p:nvSpPr>
            <p:cNvPr id="32" name="Rectangle 47"/>
            <p:cNvSpPr/>
            <p:nvPr/>
          </p:nvSpPr>
          <p:spPr>
            <a:xfrm>
              <a:off x="11189062" y="1256132"/>
              <a:ext cx="1016000" cy="396240"/>
            </a:xfrm>
            <a:prstGeom prst="rect">
              <a:avLst/>
            </a:prstGeom>
          </p:spPr>
          <p:txBody>
            <a:bodyPr bIns="0" lIns="0" rIns="0" tIns="0" wrap="non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工作效率</a:t>
              </a:r>
            </a:p>
          </p:txBody>
        </p:sp>
      </p:grpSp>
      <p:sp>
        <p:nvSpPr>
          <p:cNvPr id="37" name="文本框 36">
            <a:extLst>
              <a:ext uri="{FF2B5EF4-FFF2-40B4-BE49-F238E27FC236}">
                <a16:creationId xmlns:a16="http://schemas.microsoft.com/office/drawing/2014/main" id="{C9FE3F12-EF2B-4C2B-8DA1-3D9B6D947A7C}"/>
              </a:ext>
            </a:extLst>
          </p:cNvPr>
          <p:cNvSpPr txBox="1"/>
          <p:nvPr/>
        </p:nvSpPr>
        <p:spPr>
          <a:xfrm>
            <a:off x="1221277" y="165529"/>
            <a:ext cx="182880" cy="646176"/>
          </a:xfrm>
          <a:prstGeom prst="rect">
            <a:avLst/>
          </a:prstGeom>
          <a:noFill/>
        </p:spPr>
        <p:txBody>
          <a:bodyPr rtlCol="0" wrap="none">
            <a:spAutoFit/>
          </a:bodyPr>
          <a:lstStyle/>
          <a:p>
            <a:pPr fontAlgn="auto">
              <a:lnSpc>
                <a:spcPct val="130000"/>
              </a:lnSpc>
              <a:defRPr/>
            </a:pPr>
            <a:endParaRPr altLang="en-US" b="1" lang="zh-CN" sz="2800">
              <a:solidFill>
                <a:srgbClr val="554B4F"/>
              </a:solidFill>
              <a:latin charset="-122" panose="020b0500000000000000" pitchFamily="34" typeface="思源黑体"/>
              <a:ea charset="-122" panose="020b0500000000000000" pitchFamily="34" typeface="思源黑体"/>
              <a:cs typeface="+mn-ea"/>
              <a:sym typeface="+mn-lt"/>
            </a:endParaRPr>
          </a:p>
        </p:txBody>
      </p:sp>
      <p:grpSp>
        <p:nvGrpSpPr>
          <p:cNvPr id="33" name="组合 32"/>
          <p:cNvGrpSpPr/>
          <p:nvPr/>
        </p:nvGrpSpPr>
        <p:grpSpPr>
          <a:xfrm>
            <a:off x="3713117" y="483868"/>
            <a:ext cx="4765766" cy="718465"/>
            <a:chOff x="3784390" y="377466"/>
            <a:chExt cx="4765766" cy="718465"/>
          </a:xfrm>
        </p:grpSpPr>
        <p:sp>
          <p:nvSpPr>
            <p:cNvPr id="34" name="矩形 33"/>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未来工作思路</a:t>
              </a:r>
            </a:p>
          </p:txBody>
        </p:sp>
        <p:sp>
          <p:nvSpPr>
            <p:cNvPr id="35" name="文本框 34"/>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163885655"/>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1"/>
                                        </p:tgtEl>
                                        <p:attrNameLst>
                                          <p:attrName>style.visibility</p:attrName>
                                        </p:attrNameLst>
                                      </p:cBhvr>
                                      <p:to>
                                        <p:strVal val="visible"/>
                                      </p:to>
                                    </p:set>
                                    <p:animEffect filter="fade" transition="in">
                                      <p:cBhvr>
                                        <p:cTn dur="1000" id="13"/>
                                        <p:tgtEl>
                                          <p:spTgt spid="11"/>
                                        </p:tgtEl>
                                      </p:cBhvr>
                                    </p:animEffect>
                                    <p:anim calcmode="lin" valueType="num">
                                      <p:cBhvr>
                                        <p:cTn dur="1000" fill="hold" id="14"/>
                                        <p:tgtEl>
                                          <p:spTgt spid="11"/>
                                        </p:tgtEl>
                                        <p:attrNameLst>
                                          <p:attrName>ppt_x</p:attrName>
                                        </p:attrNameLst>
                                      </p:cBhvr>
                                      <p:tavLst>
                                        <p:tav tm="0">
                                          <p:val>
                                            <p:strVal val="#ppt_x"/>
                                          </p:val>
                                        </p:tav>
                                        <p:tav tm="100000">
                                          <p:val>
                                            <p:strVal val="#ppt_x"/>
                                          </p:val>
                                        </p:tav>
                                      </p:tavLst>
                                    </p:anim>
                                    <p:anim calcmode="lin" valueType="num">
                                      <p:cBhvr>
                                        <p:cTn dur="1000" fill="hold" id="15"/>
                                        <p:tgtEl>
                                          <p:spTgt spid="1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10"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1000" id="23"/>
                                        <p:tgtEl>
                                          <p:spTgt spid="13"/>
                                        </p:tgtEl>
                                      </p:cBhvr>
                                    </p:animEffect>
                                    <p:anim calcmode="lin" valueType="num">
                                      <p:cBhvr>
                                        <p:cTn dur="1000" fill="hold" id="24"/>
                                        <p:tgtEl>
                                          <p:spTgt spid="13"/>
                                        </p:tgtEl>
                                        <p:attrNameLst>
                                          <p:attrName>ppt_x</p:attrName>
                                        </p:attrNameLst>
                                      </p:cBhvr>
                                      <p:tavLst>
                                        <p:tav tm="0">
                                          <p:val>
                                            <p:strVal val="#ppt_x"/>
                                          </p:val>
                                        </p:tav>
                                        <p:tav tm="100000">
                                          <p:val>
                                            <p:strVal val="#ppt_x"/>
                                          </p:val>
                                        </p:tav>
                                      </p:tavLst>
                                    </p:anim>
                                    <p:anim calcmode="lin" valueType="num">
                                      <p:cBhvr>
                                        <p:cTn dur="1000" fill="hold" id="25"/>
                                        <p:tgtEl>
                                          <p:spTgt spid="1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10"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childTnLst>
                                </p:cTn>
                              </p:par>
                            </p:childTnLst>
                          </p:cTn>
                        </p:par>
                        <p:par>
                          <p:cTn fill="hold" id="30" nodeType="afterGroup">
                            <p:stCondLst>
                              <p:cond delay="4000"/>
                            </p:stCondLst>
                            <p:childTnLst>
                              <p:par>
                                <p:cTn fill="hold" grpId="0" id="31" nodeType="afterEffect" presetClass="entr" presetID="42"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1000" id="33"/>
                                        <p:tgtEl>
                                          <p:spTgt spid="15"/>
                                        </p:tgtEl>
                                      </p:cBhvr>
                                    </p:animEffect>
                                    <p:anim calcmode="lin" valueType="num">
                                      <p:cBhvr>
                                        <p:cTn dur="1000" fill="hold" id="34"/>
                                        <p:tgtEl>
                                          <p:spTgt spid="15"/>
                                        </p:tgtEl>
                                        <p:attrNameLst>
                                          <p:attrName>ppt_x</p:attrName>
                                        </p:attrNameLst>
                                      </p:cBhvr>
                                      <p:tavLst>
                                        <p:tav tm="0">
                                          <p:val>
                                            <p:strVal val="#ppt_x"/>
                                          </p:val>
                                        </p:tav>
                                        <p:tav tm="100000">
                                          <p:val>
                                            <p:strVal val="#ppt_x"/>
                                          </p:val>
                                        </p:tav>
                                      </p:tavLst>
                                    </p:anim>
                                    <p:anim calcmode="lin" valueType="num">
                                      <p:cBhvr>
                                        <p:cTn dur="1000" fill="hold" id="35"/>
                                        <p:tgtEl>
                                          <p:spTgt spid="1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5000"/>
                            </p:stCondLst>
                            <p:childTnLst>
                              <p:par>
                                <p:cTn fill="hold" grpId="0" id="37" nodeType="afterEffect" presetClass="entr" presetID="10" presetSubtype="0">
                                  <p:stCondLst>
                                    <p:cond delay="0"/>
                                  </p:stCondLst>
                                  <p:childTnLst>
                                    <p:set>
                                      <p:cBhvr>
                                        <p:cTn dur="1" fill="hold" id="38">
                                          <p:stCondLst>
                                            <p:cond delay="0"/>
                                          </p:stCondLst>
                                        </p:cTn>
                                        <p:tgtEl>
                                          <p:spTgt spid="16"/>
                                        </p:tgtEl>
                                        <p:attrNameLst>
                                          <p:attrName>style.visibility</p:attrName>
                                        </p:attrNameLst>
                                      </p:cBhvr>
                                      <p:to>
                                        <p:strVal val="visible"/>
                                      </p:to>
                                    </p:set>
                                    <p:animEffect filter="fade" transition="in">
                                      <p:cBhvr>
                                        <p:cTn dur="500" id="39"/>
                                        <p:tgtEl>
                                          <p:spTgt spid="16"/>
                                        </p:tgtEl>
                                      </p:cBhvr>
                                    </p:animEffect>
                                  </p:childTnLst>
                                </p:cTn>
                              </p:par>
                            </p:childTnLst>
                          </p:cTn>
                        </p:par>
                        <p:par>
                          <p:cTn fill="hold" id="40" nodeType="afterGroup">
                            <p:stCondLst>
                              <p:cond delay="5500"/>
                            </p:stCondLst>
                            <p:childTnLst>
                              <p:par>
                                <p:cTn fill="hold" grpId="0" id="41" nodeType="after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1000" id="43"/>
                                        <p:tgtEl>
                                          <p:spTgt spid="17"/>
                                        </p:tgtEl>
                                      </p:cBhvr>
                                    </p:animEffect>
                                    <p:anim calcmode="lin" valueType="num">
                                      <p:cBhvr>
                                        <p:cTn dur="1000" fill="hold" id="44"/>
                                        <p:tgtEl>
                                          <p:spTgt spid="17"/>
                                        </p:tgtEl>
                                        <p:attrNameLst>
                                          <p:attrName>ppt_x</p:attrName>
                                        </p:attrNameLst>
                                      </p:cBhvr>
                                      <p:tavLst>
                                        <p:tav tm="0">
                                          <p:val>
                                            <p:strVal val="#ppt_x"/>
                                          </p:val>
                                        </p:tav>
                                        <p:tav tm="100000">
                                          <p:val>
                                            <p:strVal val="#ppt_x"/>
                                          </p:val>
                                        </p:tav>
                                      </p:tavLst>
                                    </p:anim>
                                    <p:anim calcmode="lin" valueType="num">
                                      <p:cBhvr>
                                        <p:cTn dur="1000" fill="hold" id="45"/>
                                        <p:tgtEl>
                                          <p:spTgt spid="17"/>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6500"/>
                            </p:stCondLst>
                            <p:childTnLst>
                              <p:par>
                                <p:cTn fill="hold" grpId="0" id="47" nodeType="after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500" id="49"/>
                                        <p:tgtEl>
                                          <p:spTgt spid="18"/>
                                        </p:tgtEl>
                                      </p:cBhvr>
                                    </p:animEffect>
                                  </p:childTnLst>
                                </p:cTn>
                              </p:par>
                            </p:childTnLst>
                          </p:cTn>
                        </p:par>
                        <p:par>
                          <p:cTn fill="hold" id="50" nodeType="afterGroup">
                            <p:stCondLst>
                              <p:cond delay="7000"/>
                            </p:stCondLst>
                            <p:childTnLst>
                              <p:par>
                                <p:cTn fill="hold" grpId="0" id="51" nodeType="after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1000" id="53"/>
                                        <p:tgtEl>
                                          <p:spTgt spid="19"/>
                                        </p:tgtEl>
                                      </p:cBhvr>
                                    </p:animEffect>
                                    <p:anim calcmode="lin" valueType="num">
                                      <p:cBhvr>
                                        <p:cTn dur="1000" fill="hold" id="54"/>
                                        <p:tgtEl>
                                          <p:spTgt spid="19"/>
                                        </p:tgtEl>
                                        <p:attrNameLst>
                                          <p:attrName>ppt_x</p:attrName>
                                        </p:attrNameLst>
                                      </p:cBhvr>
                                      <p:tavLst>
                                        <p:tav tm="0">
                                          <p:val>
                                            <p:strVal val="#ppt_x"/>
                                          </p:val>
                                        </p:tav>
                                        <p:tav tm="100000">
                                          <p:val>
                                            <p:strVal val="#ppt_x"/>
                                          </p:val>
                                        </p:tav>
                                      </p:tavLst>
                                    </p:anim>
                                    <p:anim calcmode="lin" valueType="num">
                                      <p:cBhvr>
                                        <p:cTn dur="1000" fill="hold" id="55"/>
                                        <p:tgtEl>
                                          <p:spTgt spid="19"/>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8000"/>
                            </p:stCondLst>
                            <p:childTnLst>
                              <p:par>
                                <p:cTn fill="hold" grpId="0" id="57" nodeType="afterEffect" presetClass="entr" presetID="10" presetSubtype="0">
                                  <p:stCondLst>
                                    <p:cond delay="0"/>
                                  </p:stCondLst>
                                  <p:childTnLst>
                                    <p:set>
                                      <p:cBhvr>
                                        <p:cTn dur="1" fill="hold" id="58">
                                          <p:stCondLst>
                                            <p:cond delay="0"/>
                                          </p:stCondLst>
                                        </p:cTn>
                                        <p:tgtEl>
                                          <p:spTgt spid="20"/>
                                        </p:tgtEl>
                                        <p:attrNameLst>
                                          <p:attrName>style.visibility</p:attrName>
                                        </p:attrNameLst>
                                      </p:cBhvr>
                                      <p:to>
                                        <p:strVal val="visible"/>
                                      </p:to>
                                    </p:set>
                                    <p:animEffect filter="fade" transition="in">
                                      <p:cBhvr>
                                        <p:cTn dur="500" id="59"/>
                                        <p:tgtEl>
                                          <p:spTgt spid="20"/>
                                        </p:tgtEl>
                                      </p:cBhvr>
                                    </p:animEffect>
                                  </p:childTnLst>
                                </p:cTn>
                              </p:par>
                            </p:childTnLst>
                          </p:cTn>
                        </p:par>
                        <p:par>
                          <p:cTn fill="hold" id="60" nodeType="afterGroup">
                            <p:stCondLst>
                              <p:cond delay="8500"/>
                            </p:stCondLst>
                            <p:childTnLst>
                              <p:par>
                                <p:cTn fill="hold" grpId="0" id="61" nodeType="afterEffect" presetClass="entr" presetID="42" presetSubtype="0">
                                  <p:stCondLst>
                                    <p:cond delay="0"/>
                                  </p:stCondLst>
                                  <p:childTnLst>
                                    <p:set>
                                      <p:cBhvr>
                                        <p:cTn dur="1" fill="hold" id="62">
                                          <p:stCondLst>
                                            <p:cond delay="0"/>
                                          </p:stCondLst>
                                        </p:cTn>
                                        <p:tgtEl>
                                          <p:spTgt spid="21"/>
                                        </p:tgtEl>
                                        <p:attrNameLst>
                                          <p:attrName>style.visibility</p:attrName>
                                        </p:attrNameLst>
                                      </p:cBhvr>
                                      <p:to>
                                        <p:strVal val="visible"/>
                                      </p:to>
                                    </p:set>
                                    <p:animEffect filter="fade" transition="in">
                                      <p:cBhvr>
                                        <p:cTn dur="1000" id="63"/>
                                        <p:tgtEl>
                                          <p:spTgt spid="21"/>
                                        </p:tgtEl>
                                      </p:cBhvr>
                                    </p:animEffect>
                                    <p:anim calcmode="lin" valueType="num">
                                      <p:cBhvr>
                                        <p:cTn dur="1000" fill="hold" id="64"/>
                                        <p:tgtEl>
                                          <p:spTgt spid="21"/>
                                        </p:tgtEl>
                                        <p:attrNameLst>
                                          <p:attrName>ppt_x</p:attrName>
                                        </p:attrNameLst>
                                      </p:cBhvr>
                                      <p:tavLst>
                                        <p:tav tm="0">
                                          <p:val>
                                            <p:strVal val="#ppt_x"/>
                                          </p:val>
                                        </p:tav>
                                        <p:tav tm="100000">
                                          <p:val>
                                            <p:strVal val="#ppt_x"/>
                                          </p:val>
                                        </p:tav>
                                      </p:tavLst>
                                    </p:anim>
                                    <p:anim calcmode="lin" valueType="num">
                                      <p:cBhvr>
                                        <p:cTn dur="1000" fill="hold" id="65"/>
                                        <p:tgtEl>
                                          <p:spTgt spid="21"/>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9500"/>
                            </p:stCondLst>
                            <p:childTnLst>
                              <p:par>
                                <p:cTn fill="hold" grpId="0" id="67" nodeType="afterEffect" presetClass="entr" presetID="10" presetSubtype="0">
                                  <p:stCondLst>
                                    <p:cond delay="0"/>
                                  </p:stCondLst>
                                  <p:childTnLst>
                                    <p:set>
                                      <p:cBhvr>
                                        <p:cTn dur="1" fill="hold" id="68">
                                          <p:stCondLst>
                                            <p:cond delay="0"/>
                                          </p:stCondLst>
                                        </p:cTn>
                                        <p:tgtEl>
                                          <p:spTgt spid="22"/>
                                        </p:tgtEl>
                                        <p:attrNameLst>
                                          <p:attrName>style.visibility</p:attrName>
                                        </p:attrNameLst>
                                      </p:cBhvr>
                                      <p:to>
                                        <p:strVal val="visible"/>
                                      </p:to>
                                    </p:set>
                                    <p:animEffect filter="fade" transition="in">
                                      <p:cBhvr>
                                        <p:cTn dur="500" id="69"/>
                                        <p:tgtEl>
                                          <p:spTgt spid="22"/>
                                        </p:tgtEl>
                                      </p:cBhvr>
                                    </p:animEffect>
                                  </p:childTnLst>
                                </p:cTn>
                              </p:par>
                            </p:childTnLst>
                          </p:cTn>
                        </p:par>
                        <p:par>
                          <p:cTn fill="hold" id="70" nodeType="afterGroup">
                            <p:stCondLst>
                              <p:cond delay="10000"/>
                            </p:stCondLst>
                            <p:childTnLst>
                              <p:par>
                                <p:cTn fill="hold" grpId="0" id="71" nodeType="afterEffect" presetClass="entr" presetID="42" presetSubtype="0">
                                  <p:stCondLst>
                                    <p:cond delay="0"/>
                                  </p:stCondLst>
                                  <p:childTnLst>
                                    <p:set>
                                      <p:cBhvr>
                                        <p:cTn dur="1" fill="hold" id="72">
                                          <p:stCondLst>
                                            <p:cond delay="0"/>
                                          </p:stCondLst>
                                        </p:cTn>
                                        <p:tgtEl>
                                          <p:spTgt spid="23"/>
                                        </p:tgtEl>
                                        <p:attrNameLst>
                                          <p:attrName>style.visibility</p:attrName>
                                        </p:attrNameLst>
                                      </p:cBhvr>
                                      <p:to>
                                        <p:strVal val="visible"/>
                                      </p:to>
                                    </p:set>
                                    <p:animEffect filter="fade" transition="in">
                                      <p:cBhvr>
                                        <p:cTn dur="1000" id="73"/>
                                        <p:tgtEl>
                                          <p:spTgt spid="23"/>
                                        </p:tgtEl>
                                      </p:cBhvr>
                                    </p:animEffect>
                                    <p:anim calcmode="lin" valueType="num">
                                      <p:cBhvr>
                                        <p:cTn dur="1000" fill="hold" id="74"/>
                                        <p:tgtEl>
                                          <p:spTgt spid="23"/>
                                        </p:tgtEl>
                                        <p:attrNameLst>
                                          <p:attrName>ppt_x</p:attrName>
                                        </p:attrNameLst>
                                      </p:cBhvr>
                                      <p:tavLst>
                                        <p:tav tm="0">
                                          <p:val>
                                            <p:strVal val="#ppt_x"/>
                                          </p:val>
                                        </p:tav>
                                        <p:tav tm="100000">
                                          <p:val>
                                            <p:strVal val="#ppt_x"/>
                                          </p:val>
                                        </p:tav>
                                      </p:tavLst>
                                    </p:anim>
                                    <p:anim calcmode="lin" valueType="num">
                                      <p:cBhvr>
                                        <p:cTn dur="1000" fill="hold" id="75"/>
                                        <p:tgtEl>
                                          <p:spTgt spid="23"/>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11000"/>
                            </p:stCondLst>
                            <p:childTnLst>
                              <p:par>
                                <p:cTn fill="hold" id="77" nodeType="afterEffect" presetClass="entr" presetID="42" presetSubtype="0">
                                  <p:stCondLst>
                                    <p:cond delay="0"/>
                                  </p:stCondLst>
                                  <p:childTnLst>
                                    <p:set>
                                      <p:cBhvr>
                                        <p:cTn dur="1" fill="hold" id="78">
                                          <p:stCondLst>
                                            <p:cond delay="0"/>
                                          </p:stCondLst>
                                        </p:cTn>
                                        <p:tgtEl>
                                          <p:spTgt spid="24"/>
                                        </p:tgtEl>
                                        <p:attrNameLst>
                                          <p:attrName>style.visibility</p:attrName>
                                        </p:attrNameLst>
                                      </p:cBhvr>
                                      <p:to>
                                        <p:strVal val="visible"/>
                                      </p:to>
                                    </p:set>
                                    <p:animEffect filter="fade" transition="in">
                                      <p:cBhvr>
                                        <p:cTn dur="1000" id="79"/>
                                        <p:tgtEl>
                                          <p:spTgt spid="24"/>
                                        </p:tgtEl>
                                      </p:cBhvr>
                                    </p:animEffect>
                                    <p:anim calcmode="lin" valueType="num">
                                      <p:cBhvr>
                                        <p:cTn dur="1000" fill="hold" id="80"/>
                                        <p:tgtEl>
                                          <p:spTgt spid="24"/>
                                        </p:tgtEl>
                                        <p:attrNameLst>
                                          <p:attrName>ppt_x</p:attrName>
                                        </p:attrNameLst>
                                      </p:cBhvr>
                                      <p:tavLst>
                                        <p:tav tm="0">
                                          <p:val>
                                            <p:strVal val="#ppt_x"/>
                                          </p:val>
                                        </p:tav>
                                        <p:tav tm="100000">
                                          <p:val>
                                            <p:strVal val="#ppt_x"/>
                                          </p:val>
                                        </p:tav>
                                      </p:tavLst>
                                    </p:anim>
                                    <p:anim calcmode="lin" valueType="num">
                                      <p:cBhvr>
                                        <p:cTn dur="1000" fill="hold" id="81"/>
                                        <p:tgtEl>
                                          <p:spTgt spid="24"/>
                                        </p:tgtEl>
                                        <p:attrNameLst>
                                          <p:attrName>ppt_y</p:attrName>
                                        </p:attrNameLst>
                                      </p:cBhvr>
                                      <p:tavLst>
                                        <p:tav tm="0">
                                          <p:val>
                                            <p:strVal val="#ppt_y+.1"/>
                                          </p:val>
                                        </p:tav>
                                        <p:tav tm="100000">
                                          <p:val>
                                            <p:strVal val="#ppt_y"/>
                                          </p:val>
                                        </p:tav>
                                      </p:tavLst>
                                    </p:anim>
                                  </p:childTnLst>
                                </p:cTn>
                              </p:par>
                              <p:par>
                                <p:cTn accel="50000" decel="50000" fill="hold" id="82" nodeType="withEffect" presetClass="entr" presetID="2" presetSubtype="2">
                                  <p:stCondLst>
                                    <p:cond delay="0"/>
                                  </p:stCondLst>
                                  <p:childTnLst>
                                    <p:set>
                                      <p:cBhvr>
                                        <p:cTn dur="1" fill="hold" id="83">
                                          <p:stCondLst>
                                            <p:cond delay="0"/>
                                          </p:stCondLst>
                                        </p:cTn>
                                        <p:tgtEl>
                                          <p:spTgt spid="27"/>
                                        </p:tgtEl>
                                        <p:attrNameLst>
                                          <p:attrName>style.visibility</p:attrName>
                                        </p:attrNameLst>
                                      </p:cBhvr>
                                      <p:to>
                                        <p:strVal val="visible"/>
                                      </p:to>
                                    </p:set>
                                    <p:anim calcmode="lin" valueType="num">
                                      <p:cBhvr additive="base">
                                        <p:cTn dur="500" fill="hold" id="84"/>
                                        <p:tgtEl>
                                          <p:spTgt spid="27"/>
                                        </p:tgtEl>
                                        <p:attrNameLst>
                                          <p:attrName>ppt_x</p:attrName>
                                        </p:attrNameLst>
                                      </p:cBhvr>
                                      <p:tavLst>
                                        <p:tav tm="0">
                                          <p:val>
                                            <p:strVal val="1+#ppt_w/2"/>
                                          </p:val>
                                        </p:tav>
                                        <p:tav tm="100000">
                                          <p:val>
                                            <p:strVal val="#ppt_x"/>
                                          </p:val>
                                        </p:tav>
                                      </p:tavLst>
                                    </p:anim>
                                    <p:anim calcmode="lin" valueType="num">
                                      <p:cBhvr additive="base">
                                        <p:cTn dur="500" fill="hold" id="85"/>
                                        <p:tgtEl>
                                          <p:spTgt spid="27"/>
                                        </p:tgtEl>
                                        <p:attrNameLst>
                                          <p:attrName>ppt_y</p:attrName>
                                        </p:attrNameLst>
                                      </p:cBhvr>
                                      <p:tavLst>
                                        <p:tav tm="0">
                                          <p:val>
                                            <p:strVal val="#ppt_y"/>
                                          </p:val>
                                        </p:tav>
                                        <p:tav tm="100000">
                                          <p:val>
                                            <p:strVal val="#ppt_y"/>
                                          </p:val>
                                        </p:tav>
                                      </p:tavLst>
                                    </p:anim>
                                  </p:childTnLst>
                                </p:cTn>
                              </p:par>
                              <p:par>
                                <p:cTn accel="50000" decel="50000" fill="hold" id="86" nodeType="withEffect" presetClass="entr" presetID="2" presetSubtype="2">
                                  <p:stCondLst>
                                    <p:cond delay="0"/>
                                  </p:stCondLst>
                                  <p:childTnLst>
                                    <p:set>
                                      <p:cBhvr>
                                        <p:cTn dur="1" fill="hold" id="87">
                                          <p:stCondLst>
                                            <p:cond delay="0"/>
                                          </p:stCondLst>
                                        </p:cTn>
                                        <p:tgtEl>
                                          <p:spTgt spid="30"/>
                                        </p:tgtEl>
                                        <p:attrNameLst>
                                          <p:attrName>style.visibility</p:attrName>
                                        </p:attrNameLst>
                                      </p:cBhvr>
                                      <p:to>
                                        <p:strVal val="visible"/>
                                      </p:to>
                                    </p:set>
                                    <p:anim calcmode="lin" valueType="num">
                                      <p:cBhvr additive="base">
                                        <p:cTn dur="500" fill="hold" id="88"/>
                                        <p:tgtEl>
                                          <p:spTgt spid="30"/>
                                        </p:tgtEl>
                                        <p:attrNameLst>
                                          <p:attrName>ppt_x</p:attrName>
                                        </p:attrNameLst>
                                      </p:cBhvr>
                                      <p:tavLst>
                                        <p:tav tm="0">
                                          <p:val>
                                            <p:strVal val="1+#ppt_w/2"/>
                                          </p:val>
                                        </p:tav>
                                        <p:tav tm="100000">
                                          <p:val>
                                            <p:strVal val="#ppt_x"/>
                                          </p:val>
                                        </p:tav>
                                      </p:tavLst>
                                    </p:anim>
                                    <p:anim calcmode="lin" valueType="num">
                                      <p:cBhvr additive="base">
                                        <p:cTn dur="500" fill="hold" id="89"/>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239"/>
          <p:cNvGrpSpPr/>
          <p:nvPr/>
        </p:nvGrpSpPr>
        <p:grpSpPr>
          <a:xfrm>
            <a:off x="1443191" y="2187133"/>
            <a:ext cx="2920992" cy="3789045"/>
            <a:chOff x="10718172" y="4638836"/>
            <a:chExt cx="3366534" cy="4365286"/>
          </a:xfrm>
          <a:effectLst>
            <a:outerShdw algn="tl" blurRad="254000" dir="2700000" dist="63500" rotWithShape="0">
              <a:prstClr val="black">
                <a:alpha val="30000"/>
              </a:prstClr>
            </a:outerShdw>
          </a:effectLst>
        </p:grpSpPr>
        <p:sp>
          <p:nvSpPr>
            <p:cNvPr id="8" name="Freeform 117"/>
            <p:cNvSpPr>
              <a:spLocks noChangeArrowheads="1"/>
            </p:cNvSpPr>
            <p:nvPr/>
          </p:nvSpPr>
          <p:spPr bwMode="auto">
            <a:xfrm>
              <a:off x="12403874" y="7805617"/>
              <a:ext cx="350782" cy="711308"/>
            </a:xfrm>
            <a:custGeom>
              <a:gdLst>
                <a:gd fmla="*/ 317 w 318" name="T0"/>
                <a:gd fmla="*/ 309 h 646" name="T1"/>
                <a:gd fmla="*/ 0 w 318" name="T2"/>
                <a:gd fmla="*/ 0 h 646" name="T3"/>
                <a:gd fmla="*/ 179 w 318" name="T4"/>
                <a:gd fmla="*/ 645 h 646" name="T5"/>
                <a:gd fmla="*/ 317 w 318" name="T6"/>
                <a:gd fmla="*/ 309 h 646" name="T7"/>
              </a:gdLst>
              <a:cxnLst>
                <a:cxn ang="0">
                  <a:pos x="T0" y="T1"/>
                </a:cxn>
                <a:cxn ang="0">
                  <a:pos x="T2" y="T3"/>
                </a:cxn>
                <a:cxn ang="0">
                  <a:pos x="T4" y="T5"/>
                </a:cxn>
                <a:cxn ang="0">
                  <a:pos x="T6" y="T7"/>
                </a:cxn>
              </a:cxnLst>
              <a:rect b="b" l="0" r="r" t="0"/>
              <a:pathLst>
                <a:path h="646" w="318">
                  <a:moveTo>
                    <a:pt x="317" y="309"/>
                  </a:moveTo>
                  <a:lnTo>
                    <a:pt x="0" y="0"/>
                  </a:lnTo>
                  <a:lnTo>
                    <a:pt x="179" y="645"/>
                  </a:lnTo>
                  <a:lnTo>
                    <a:pt x="317" y="309"/>
                  </a:lnTo>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9" name="Freeform 118"/>
            <p:cNvSpPr>
              <a:spLocks noChangeArrowheads="1"/>
            </p:cNvSpPr>
            <p:nvPr/>
          </p:nvSpPr>
          <p:spPr bwMode="auto">
            <a:xfrm>
              <a:off x="12053092" y="7805617"/>
              <a:ext cx="355655" cy="725925"/>
            </a:xfrm>
            <a:custGeom>
              <a:gdLst>
                <a:gd fmla="*/ 0 w 320" name="T0"/>
                <a:gd fmla="*/ 309 h 655" name="T1"/>
                <a:gd fmla="*/ 138 w 320" name="T2"/>
                <a:gd fmla="*/ 654 h 655" name="T3"/>
                <a:gd fmla="*/ 319 w 320" name="T4"/>
                <a:gd fmla="*/ 0 h 655" name="T5"/>
                <a:gd fmla="*/ 0 w 320" name="T6"/>
                <a:gd fmla="*/ 309 h 655" name="T7"/>
              </a:gdLst>
              <a:cxnLst>
                <a:cxn ang="0">
                  <a:pos x="T0" y="T1"/>
                </a:cxn>
                <a:cxn ang="0">
                  <a:pos x="T2" y="T3"/>
                </a:cxn>
                <a:cxn ang="0">
                  <a:pos x="T4" y="T5"/>
                </a:cxn>
                <a:cxn ang="0">
                  <a:pos x="T6" y="T7"/>
                </a:cxn>
              </a:cxnLst>
              <a:rect b="b" l="0" r="r" t="0"/>
              <a:pathLst>
                <a:path h="655" w="320">
                  <a:moveTo>
                    <a:pt x="0" y="309"/>
                  </a:moveTo>
                  <a:lnTo>
                    <a:pt x="138" y="654"/>
                  </a:lnTo>
                  <a:lnTo>
                    <a:pt x="319" y="0"/>
                  </a:lnTo>
                  <a:lnTo>
                    <a:pt x="0" y="309"/>
                  </a:lnTo>
                </a:path>
              </a:pathLst>
            </a:custGeom>
            <a:solidFill>
              <a:srgbClr val="D6D8D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1" name="Freeform 119"/>
            <p:cNvSpPr>
              <a:spLocks noChangeArrowheads="1"/>
            </p:cNvSpPr>
            <p:nvPr/>
          </p:nvSpPr>
          <p:spPr bwMode="auto">
            <a:xfrm>
              <a:off x="11965397" y="7674075"/>
              <a:ext cx="438477" cy="477453"/>
            </a:xfrm>
            <a:custGeom>
              <a:gdLst>
                <a:gd fmla="*/ 0 w 397" name="T0"/>
                <a:gd fmla="*/ 0 h 431" name="T1"/>
                <a:gd fmla="*/ 0 w 397" name="T2"/>
                <a:gd fmla="*/ 0 h 431" name="T3"/>
                <a:gd fmla="*/ 0 w 397" name="T4"/>
                <a:gd fmla="*/ 0 h 431" name="T5"/>
                <a:gd fmla="*/ 0 w 397" name="T6"/>
                <a:gd fmla="*/ 224 h 431" name="T7"/>
                <a:gd fmla="*/ 77 w 397" name="T8"/>
                <a:gd fmla="*/ 430 h 431" name="T9"/>
                <a:gd fmla="*/ 396 w 397" name="T10"/>
                <a:gd fmla="*/ 121 h 431" name="T11"/>
                <a:gd fmla="*/ 0 w 397" name="T12"/>
                <a:gd fmla="*/ 0 h 431" name="T13"/>
              </a:gdLst>
              <a:cxnLst>
                <a:cxn ang="0">
                  <a:pos x="T0" y="T1"/>
                </a:cxn>
                <a:cxn ang="0">
                  <a:pos x="T2" y="T3"/>
                </a:cxn>
                <a:cxn ang="0">
                  <a:pos x="T4" y="T5"/>
                </a:cxn>
                <a:cxn ang="0">
                  <a:pos x="T6" y="T7"/>
                </a:cxn>
                <a:cxn ang="0">
                  <a:pos x="T8" y="T9"/>
                </a:cxn>
                <a:cxn ang="0">
                  <a:pos x="T10" y="T11"/>
                </a:cxn>
                <a:cxn ang="0">
                  <a:pos x="T12" y="T13"/>
                </a:cxn>
              </a:cxnLst>
              <a:rect b="b" l="0" r="r" t="0"/>
              <a:pathLst>
                <a:path h="431" w="397">
                  <a:moveTo>
                    <a:pt x="0" y="0"/>
                  </a:moveTo>
                  <a:lnTo>
                    <a:pt x="0" y="0"/>
                  </a:lnTo>
                  <a:lnTo>
                    <a:pt x="0" y="0"/>
                  </a:lnTo>
                  <a:cubicBezTo>
                    <a:pt x="0" y="224"/>
                    <a:pt x="0" y="224"/>
                    <a:pt x="0" y="224"/>
                  </a:cubicBezTo>
                  <a:cubicBezTo>
                    <a:pt x="77" y="430"/>
                    <a:pt x="77" y="430"/>
                    <a:pt x="77" y="430"/>
                  </a:cubicBezTo>
                  <a:cubicBezTo>
                    <a:pt x="396" y="121"/>
                    <a:pt x="396" y="121"/>
                    <a:pt x="396" y="121"/>
                  </a:cubicBezTo>
                  <a:cubicBezTo>
                    <a:pt x="249" y="121"/>
                    <a:pt x="112" y="69"/>
                    <a:pt x="0" y="0"/>
                  </a:cubicBezTo>
                </a:path>
              </a:pathLst>
            </a:custGeom>
            <a:solidFill>
              <a:srgbClr val="F7F8F9"/>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2" name="Freeform 120"/>
            <p:cNvSpPr>
              <a:spLocks noChangeArrowheads="1"/>
            </p:cNvSpPr>
            <p:nvPr/>
          </p:nvSpPr>
          <p:spPr bwMode="auto">
            <a:xfrm>
              <a:off x="12403874" y="7674075"/>
              <a:ext cx="438477" cy="477453"/>
            </a:xfrm>
            <a:custGeom>
              <a:gdLst>
                <a:gd fmla="*/ 395 w 396" name="T0"/>
                <a:gd fmla="*/ 224 h 431" name="T1"/>
                <a:gd fmla="*/ 395 w 396" name="T2"/>
                <a:gd fmla="*/ 224 h 431" name="T3"/>
                <a:gd fmla="*/ 395 w 396" name="T4"/>
                <a:gd fmla="*/ 224 h 431" name="T5"/>
                <a:gd fmla="*/ 395 w 396" name="T6"/>
                <a:gd fmla="*/ 0 h 431" name="T7"/>
                <a:gd fmla="*/ 395 w 396" name="T8"/>
                <a:gd fmla="*/ 0 h 431" name="T9"/>
                <a:gd fmla="*/ 0 w 396" name="T10"/>
                <a:gd fmla="*/ 121 h 431" name="T11"/>
                <a:gd fmla="*/ 317 w 396" name="T12"/>
                <a:gd fmla="*/ 430 h 431" name="T13"/>
                <a:gd fmla="*/ 395 w 396" name="T14"/>
                <a:gd fmla="*/ 224 h 4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1" w="396">
                  <a:moveTo>
                    <a:pt x="395" y="224"/>
                  </a:moveTo>
                  <a:lnTo>
                    <a:pt x="395" y="224"/>
                  </a:lnTo>
                  <a:lnTo>
                    <a:pt x="395" y="224"/>
                  </a:lnTo>
                  <a:cubicBezTo>
                    <a:pt x="395" y="0"/>
                    <a:pt x="395" y="0"/>
                    <a:pt x="395" y="0"/>
                  </a:cubicBezTo>
                  <a:lnTo>
                    <a:pt x="395" y="0"/>
                  </a:lnTo>
                  <a:cubicBezTo>
                    <a:pt x="283" y="69"/>
                    <a:pt x="145" y="121"/>
                    <a:pt x="0" y="121"/>
                  </a:cubicBezTo>
                  <a:cubicBezTo>
                    <a:pt x="317" y="430"/>
                    <a:pt x="317" y="430"/>
                    <a:pt x="317" y="430"/>
                  </a:cubicBezTo>
                  <a:lnTo>
                    <a:pt x="395" y="224"/>
                  </a:lnTo>
                </a:path>
              </a:pathLst>
            </a:custGeom>
            <a:solidFill>
              <a:srgbClr val="D6D8D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3" name="Freeform 121"/>
            <p:cNvSpPr>
              <a:spLocks noChangeArrowheads="1"/>
            </p:cNvSpPr>
            <p:nvPr/>
          </p:nvSpPr>
          <p:spPr bwMode="auto">
            <a:xfrm>
              <a:off x="11604871" y="7674075"/>
              <a:ext cx="2479835" cy="1330047"/>
            </a:xfrm>
            <a:custGeom>
              <a:gdLst>
                <a:gd fmla="*/ 1548 w 2246" name="T0"/>
                <a:gd fmla="*/ 0 h 1206" name="T1"/>
                <a:gd fmla="*/ 1548 w 2246" name="T2"/>
                <a:gd fmla="*/ 0 h 1206" name="T3"/>
                <a:gd fmla="*/ 1118 w 2246" name="T4"/>
                <a:gd fmla="*/ 0 h 1206" name="T5"/>
                <a:gd fmla="*/ 1118 w 2246" name="T6"/>
                <a:gd fmla="*/ 224 h 1206" name="T7"/>
                <a:gd fmla="*/ 902 w 2246" name="T8"/>
                <a:gd fmla="*/ 766 h 1206" name="T9"/>
                <a:gd fmla="*/ 723 w 2246" name="T10"/>
                <a:gd fmla="*/ 121 h 1206" name="T11"/>
                <a:gd fmla="*/ 542 w 2246" name="T12"/>
                <a:gd fmla="*/ 775 h 1206" name="T13"/>
                <a:gd fmla="*/ 327 w 2246" name="T14"/>
                <a:gd fmla="*/ 224 h 1206" name="T15"/>
                <a:gd fmla="*/ 0 w 2246" name="T16"/>
                <a:gd fmla="*/ 551 h 1206" name="T17"/>
                <a:gd fmla="*/ 654 w 2246" name="T18"/>
                <a:gd fmla="*/ 1205 h 1206" name="T19"/>
                <a:gd fmla="*/ 714 w 2246" name="T20"/>
                <a:gd fmla="*/ 1205 h 1206" name="T21"/>
                <a:gd fmla="*/ 1341 w 2246" name="T22"/>
                <a:gd fmla="*/ 1205 h 1206" name="T23"/>
                <a:gd fmla="*/ 2245 w 2246" name="T24"/>
                <a:gd fmla="*/ 1205 h 1206" name="T25"/>
                <a:gd fmla="*/ 2245 w 2246" name="T26"/>
                <a:gd fmla="*/ 697 h 1206" name="T27"/>
                <a:gd fmla="*/ 2245 w 2246" name="T28"/>
                <a:gd fmla="*/ 697 h 1206" name="T29"/>
                <a:gd fmla="*/ 1548 w 2246" name="T30"/>
                <a:gd fmla="*/ 0 h 12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06" w="2246">
                  <a:moveTo>
                    <a:pt x="1548" y="0"/>
                  </a:moveTo>
                  <a:lnTo>
                    <a:pt x="1548" y="0"/>
                  </a:lnTo>
                  <a:cubicBezTo>
                    <a:pt x="1118" y="0"/>
                    <a:pt x="1118" y="0"/>
                    <a:pt x="1118" y="0"/>
                  </a:cubicBezTo>
                  <a:cubicBezTo>
                    <a:pt x="1118" y="224"/>
                    <a:pt x="1118" y="224"/>
                    <a:pt x="1118" y="224"/>
                  </a:cubicBezTo>
                  <a:cubicBezTo>
                    <a:pt x="902" y="766"/>
                    <a:pt x="902" y="766"/>
                    <a:pt x="902" y="766"/>
                  </a:cubicBezTo>
                  <a:cubicBezTo>
                    <a:pt x="723" y="121"/>
                    <a:pt x="723" y="121"/>
                    <a:pt x="723" y="121"/>
                  </a:cubicBezTo>
                  <a:cubicBezTo>
                    <a:pt x="542" y="775"/>
                    <a:pt x="542" y="775"/>
                    <a:pt x="542" y="775"/>
                  </a:cubicBezTo>
                  <a:cubicBezTo>
                    <a:pt x="327" y="224"/>
                    <a:pt x="327" y="224"/>
                    <a:pt x="327" y="224"/>
                  </a:cubicBezTo>
                  <a:cubicBezTo>
                    <a:pt x="0" y="551"/>
                    <a:pt x="0" y="551"/>
                    <a:pt x="0" y="551"/>
                  </a:cubicBezTo>
                  <a:cubicBezTo>
                    <a:pt x="654" y="1205"/>
                    <a:pt x="654" y="1205"/>
                    <a:pt x="654" y="1205"/>
                  </a:cubicBezTo>
                  <a:cubicBezTo>
                    <a:pt x="714" y="1205"/>
                    <a:pt x="714" y="1205"/>
                    <a:pt x="714" y="1205"/>
                  </a:cubicBezTo>
                  <a:cubicBezTo>
                    <a:pt x="1341" y="1205"/>
                    <a:pt x="1341" y="1205"/>
                    <a:pt x="1341" y="1205"/>
                  </a:cubicBezTo>
                  <a:cubicBezTo>
                    <a:pt x="2245" y="1205"/>
                    <a:pt x="2245" y="1205"/>
                    <a:pt x="2245" y="1205"/>
                  </a:cubicBezTo>
                  <a:cubicBezTo>
                    <a:pt x="2245" y="697"/>
                    <a:pt x="2245" y="697"/>
                    <a:pt x="2245" y="697"/>
                  </a:cubicBezTo>
                  <a:lnTo>
                    <a:pt x="2245" y="697"/>
                  </a:lnTo>
                  <a:cubicBezTo>
                    <a:pt x="2245" y="310"/>
                    <a:pt x="1935" y="0"/>
                    <a:pt x="1548" y="0"/>
                  </a:cubicBezTo>
                </a:path>
              </a:pathLst>
            </a:custGeom>
            <a:solidFill>
              <a:srgbClr val="292929"/>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4" name="Freeform 122"/>
            <p:cNvSpPr>
              <a:spLocks noChangeArrowheads="1"/>
            </p:cNvSpPr>
            <p:nvPr/>
          </p:nvSpPr>
          <p:spPr bwMode="auto">
            <a:xfrm>
              <a:off x="11707184" y="7674075"/>
              <a:ext cx="258213" cy="248469"/>
            </a:xfrm>
            <a:custGeom>
              <a:gdLst>
                <a:gd fmla="*/ 233 w 234" name="T0"/>
                <a:gd fmla="*/ 0 h 225" name="T1"/>
                <a:gd fmla="*/ 0 w 234" name="T2"/>
                <a:gd fmla="*/ 0 h 225" name="T3"/>
                <a:gd fmla="*/ 233 w 234" name="T4"/>
                <a:gd fmla="*/ 224 h 225" name="T5"/>
                <a:gd fmla="*/ 233 w 234" name="T6"/>
                <a:gd fmla="*/ 0 h 225" name="T7"/>
              </a:gdLst>
              <a:cxnLst>
                <a:cxn ang="0">
                  <a:pos x="T0" y="T1"/>
                </a:cxn>
                <a:cxn ang="0">
                  <a:pos x="T2" y="T3"/>
                </a:cxn>
                <a:cxn ang="0">
                  <a:pos x="T4" y="T5"/>
                </a:cxn>
                <a:cxn ang="0">
                  <a:pos x="T6" y="T7"/>
                </a:cxn>
              </a:cxnLst>
              <a:rect b="b" l="0" r="r" t="0"/>
              <a:pathLst>
                <a:path h="225" w="234">
                  <a:moveTo>
                    <a:pt x="233" y="0"/>
                  </a:moveTo>
                  <a:lnTo>
                    <a:pt x="0" y="0"/>
                  </a:lnTo>
                  <a:lnTo>
                    <a:pt x="233" y="224"/>
                  </a:lnTo>
                  <a:lnTo>
                    <a:pt x="233" y="0"/>
                  </a:lnTo>
                </a:path>
              </a:pathLst>
            </a:custGeom>
            <a:solidFill>
              <a:srgbClr val="2E323D"/>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5" name="Freeform 123"/>
            <p:cNvSpPr>
              <a:spLocks noChangeArrowheads="1"/>
            </p:cNvSpPr>
            <p:nvPr/>
          </p:nvSpPr>
          <p:spPr bwMode="auto">
            <a:xfrm>
              <a:off x="10718172" y="7674075"/>
              <a:ext cx="1607751" cy="1330047"/>
            </a:xfrm>
            <a:custGeom>
              <a:gdLst>
                <a:gd fmla="*/ 801 w 1456" name="T0"/>
                <a:gd fmla="*/ 551 h 1206" name="T1"/>
                <a:gd fmla="*/ 801 w 1456" name="T2"/>
                <a:gd fmla="*/ 551 h 1206" name="T3"/>
                <a:gd fmla="*/ 1128 w 1456" name="T4"/>
                <a:gd fmla="*/ 224 h 1206" name="T5"/>
                <a:gd fmla="*/ 895 w 1456" name="T6"/>
                <a:gd fmla="*/ 0 h 1206" name="T7"/>
                <a:gd fmla="*/ 697 w 1456" name="T8"/>
                <a:gd fmla="*/ 0 h 1206" name="T9"/>
                <a:gd fmla="*/ 697 w 1456" name="T10"/>
                <a:gd fmla="*/ 0 h 1206" name="T11"/>
                <a:gd fmla="*/ 0 w 1456" name="T12"/>
                <a:gd fmla="*/ 697 h 1206" name="T13"/>
                <a:gd fmla="*/ 0 w 1456" name="T14"/>
                <a:gd fmla="*/ 1205 h 1206" name="T15"/>
                <a:gd fmla="*/ 904 w 1456" name="T16"/>
                <a:gd fmla="*/ 1205 h 1206" name="T17"/>
                <a:gd fmla="*/ 1455 w 1456" name="T18"/>
                <a:gd fmla="*/ 1205 h 1206" name="T19"/>
                <a:gd fmla="*/ 801 w 1456" name="T20"/>
                <a:gd fmla="*/ 551 h 120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06" w="1456">
                  <a:moveTo>
                    <a:pt x="801" y="551"/>
                  </a:moveTo>
                  <a:lnTo>
                    <a:pt x="801" y="551"/>
                  </a:lnTo>
                  <a:cubicBezTo>
                    <a:pt x="1128" y="224"/>
                    <a:pt x="1128" y="224"/>
                    <a:pt x="1128" y="224"/>
                  </a:cubicBezTo>
                  <a:cubicBezTo>
                    <a:pt x="895" y="0"/>
                    <a:pt x="895" y="0"/>
                    <a:pt x="895" y="0"/>
                  </a:cubicBezTo>
                  <a:cubicBezTo>
                    <a:pt x="697" y="0"/>
                    <a:pt x="697" y="0"/>
                    <a:pt x="697" y="0"/>
                  </a:cubicBezTo>
                  <a:lnTo>
                    <a:pt x="697" y="0"/>
                  </a:lnTo>
                  <a:cubicBezTo>
                    <a:pt x="310" y="0"/>
                    <a:pt x="0" y="310"/>
                    <a:pt x="0" y="697"/>
                  </a:cubicBezTo>
                  <a:cubicBezTo>
                    <a:pt x="0" y="1205"/>
                    <a:pt x="0" y="1205"/>
                    <a:pt x="0" y="1205"/>
                  </a:cubicBezTo>
                  <a:cubicBezTo>
                    <a:pt x="904" y="1205"/>
                    <a:pt x="904" y="1205"/>
                    <a:pt x="904" y="1205"/>
                  </a:cubicBezTo>
                  <a:cubicBezTo>
                    <a:pt x="1455" y="1205"/>
                    <a:pt x="1455" y="1205"/>
                    <a:pt x="1455" y="1205"/>
                  </a:cubicBezTo>
                  <a:lnTo>
                    <a:pt x="801" y="551"/>
                  </a:lnTo>
                </a:path>
              </a:pathLst>
            </a:custGeom>
            <a:solidFill>
              <a:srgbClr val="535353"/>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6" name="Freeform 124"/>
            <p:cNvSpPr>
              <a:spLocks noChangeArrowheads="1"/>
            </p:cNvSpPr>
            <p:nvPr/>
          </p:nvSpPr>
          <p:spPr bwMode="auto">
            <a:xfrm>
              <a:off x="12204125" y="7805617"/>
              <a:ext cx="399502" cy="399502"/>
            </a:xfrm>
            <a:custGeom>
              <a:gdLst>
                <a:gd fmla="*/ 360 w 361" name="T0"/>
                <a:gd fmla="*/ 180 h 362" name="T1"/>
                <a:gd fmla="*/ 181 w 361" name="T2"/>
                <a:gd fmla="*/ 361 h 362" name="T3"/>
                <a:gd fmla="*/ 0 w 361" name="T4"/>
                <a:gd fmla="*/ 180 h 362" name="T5"/>
                <a:gd fmla="*/ 181 w 361" name="T6"/>
                <a:gd fmla="*/ 0 h 362" name="T7"/>
                <a:gd fmla="*/ 360 w 361" name="T8"/>
                <a:gd fmla="*/ 180 h 362" name="T9"/>
              </a:gdLst>
              <a:cxnLst>
                <a:cxn ang="0">
                  <a:pos x="T0" y="T1"/>
                </a:cxn>
                <a:cxn ang="0">
                  <a:pos x="T2" y="T3"/>
                </a:cxn>
                <a:cxn ang="0">
                  <a:pos x="T4" y="T5"/>
                </a:cxn>
                <a:cxn ang="0">
                  <a:pos x="T6" y="T7"/>
                </a:cxn>
                <a:cxn ang="0">
                  <a:pos x="T8" y="T9"/>
                </a:cxn>
              </a:cxnLst>
              <a:rect b="b" l="0" r="r" t="0"/>
              <a:pathLst>
                <a:path h="362" w="361">
                  <a:moveTo>
                    <a:pt x="360" y="180"/>
                  </a:moveTo>
                  <a:lnTo>
                    <a:pt x="181" y="361"/>
                  </a:lnTo>
                  <a:lnTo>
                    <a:pt x="0" y="180"/>
                  </a:lnTo>
                  <a:lnTo>
                    <a:pt x="181" y="0"/>
                  </a:lnTo>
                  <a:lnTo>
                    <a:pt x="360" y="180"/>
                  </a:lnTo>
                </a:path>
              </a:pathLst>
            </a:custGeom>
            <a:solidFill>
              <a:srgbClr val="535353"/>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7" name="Freeform 125"/>
            <p:cNvSpPr>
              <a:spLocks noChangeArrowheads="1"/>
            </p:cNvSpPr>
            <p:nvPr/>
          </p:nvSpPr>
          <p:spPr bwMode="auto">
            <a:xfrm>
              <a:off x="11483073" y="5184496"/>
              <a:ext cx="925675" cy="1846479"/>
            </a:xfrm>
            <a:custGeom>
              <a:gdLst>
                <a:gd fmla="*/ 327 w 836" name="T0"/>
                <a:gd fmla="*/ 835 h 1670" name="T1"/>
                <a:gd fmla="*/ 327 w 836" name="T2"/>
                <a:gd fmla="*/ 835 h 1670" name="T3"/>
                <a:gd fmla="*/ 835 w 836" name="T4"/>
                <a:gd fmla="*/ 327 h 1670" name="T5"/>
                <a:gd fmla="*/ 835 w 836" name="T6"/>
                <a:gd fmla="*/ 0 h 1670" name="T7"/>
                <a:gd fmla="*/ 0 w 836" name="T8"/>
                <a:gd fmla="*/ 835 h 1670" name="T9"/>
                <a:gd fmla="*/ 835 w 836" name="T10"/>
                <a:gd fmla="*/ 1669 h 1670" name="T11"/>
                <a:gd fmla="*/ 835 w 836" name="T12"/>
                <a:gd fmla="*/ 1350 h 1670" name="T13"/>
                <a:gd fmla="*/ 327 w 836" name="T14"/>
                <a:gd fmla="*/ 835 h 16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70" w="836">
                  <a:moveTo>
                    <a:pt x="327" y="835"/>
                  </a:moveTo>
                  <a:lnTo>
                    <a:pt x="327" y="835"/>
                  </a:lnTo>
                  <a:cubicBezTo>
                    <a:pt x="327" y="551"/>
                    <a:pt x="551" y="327"/>
                    <a:pt x="835" y="327"/>
                  </a:cubicBezTo>
                  <a:cubicBezTo>
                    <a:pt x="835" y="0"/>
                    <a:pt x="835" y="0"/>
                    <a:pt x="835" y="0"/>
                  </a:cubicBezTo>
                  <a:cubicBezTo>
                    <a:pt x="379" y="0"/>
                    <a:pt x="0" y="379"/>
                    <a:pt x="0" y="835"/>
                  </a:cubicBezTo>
                  <a:cubicBezTo>
                    <a:pt x="0" y="1300"/>
                    <a:pt x="379" y="1669"/>
                    <a:pt x="835" y="1669"/>
                  </a:cubicBezTo>
                  <a:cubicBezTo>
                    <a:pt x="835" y="1350"/>
                    <a:pt x="835" y="1350"/>
                    <a:pt x="835" y="1350"/>
                  </a:cubicBezTo>
                  <a:cubicBezTo>
                    <a:pt x="551" y="1350"/>
                    <a:pt x="327" y="1119"/>
                    <a:pt x="327" y="835"/>
                  </a:cubicBezTo>
                </a:path>
              </a:pathLst>
            </a:custGeom>
            <a:solidFill>
              <a:srgbClr val="BA8F2D"/>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8" name="Freeform 126"/>
            <p:cNvSpPr>
              <a:spLocks noChangeArrowheads="1"/>
            </p:cNvSpPr>
            <p:nvPr/>
          </p:nvSpPr>
          <p:spPr bwMode="auto">
            <a:xfrm>
              <a:off x="12403874" y="5793494"/>
              <a:ext cx="311806" cy="628483"/>
            </a:xfrm>
            <a:custGeom>
              <a:gdLst>
                <a:gd fmla="*/ 283 w 284" name="T0"/>
                <a:gd fmla="*/ 284 h 569" name="T1"/>
                <a:gd fmla="*/ 283 w 284" name="T2"/>
                <a:gd fmla="*/ 284 h 569" name="T3"/>
                <a:gd fmla="*/ 0 w 284" name="T4"/>
                <a:gd fmla="*/ 0 h 569" name="T5"/>
                <a:gd fmla="*/ 0 w 284" name="T6"/>
                <a:gd fmla="*/ 568 h 569" name="T7"/>
                <a:gd fmla="*/ 283 w 284" name="T8"/>
                <a:gd fmla="*/ 284 h 569" name="T9"/>
              </a:gdLst>
              <a:cxnLst>
                <a:cxn ang="0">
                  <a:pos x="T0" y="T1"/>
                </a:cxn>
                <a:cxn ang="0">
                  <a:pos x="T2" y="T3"/>
                </a:cxn>
                <a:cxn ang="0">
                  <a:pos x="T4" y="T5"/>
                </a:cxn>
                <a:cxn ang="0">
                  <a:pos x="T6" y="T7"/>
                </a:cxn>
                <a:cxn ang="0">
                  <a:pos x="T8" y="T9"/>
                </a:cxn>
              </a:cxnLst>
              <a:rect b="b" l="0" r="r" t="0"/>
              <a:pathLst>
                <a:path h="569" w="284">
                  <a:moveTo>
                    <a:pt x="283" y="284"/>
                  </a:moveTo>
                  <a:lnTo>
                    <a:pt x="283" y="284"/>
                  </a:lnTo>
                  <a:cubicBezTo>
                    <a:pt x="283" y="129"/>
                    <a:pt x="154" y="0"/>
                    <a:pt x="0" y="0"/>
                  </a:cubicBezTo>
                  <a:cubicBezTo>
                    <a:pt x="0" y="568"/>
                    <a:pt x="0" y="568"/>
                    <a:pt x="0" y="568"/>
                  </a:cubicBezTo>
                  <a:cubicBezTo>
                    <a:pt x="154" y="568"/>
                    <a:pt x="283" y="439"/>
                    <a:pt x="283" y="284"/>
                  </a:cubicBezTo>
                </a:path>
              </a:pathLst>
            </a:custGeom>
            <a:solidFill>
              <a:srgbClr val="2A3246"/>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9" name="Freeform 127"/>
            <p:cNvSpPr>
              <a:spLocks noChangeArrowheads="1"/>
            </p:cNvSpPr>
            <p:nvPr/>
          </p:nvSpPr>
          <p:spPr bwMode="auto">
            <a:xfrm>
              <a:off x="12092068" y="5793494"/>
              <a:ext cx="316680" cy="628483"/>
            </a:xfrm>
            <a:custGeom>
              <a:gdLst>
                <a:gd fmla="*/ 0 w 285" name="T0"/>
                <a:gd fmla="*/ 284 h 569" name="T1"/>
                <a:gd fmla="*/ 0 w 285" name="T2"/>
                <a:gd fmla="*/ 284 h 569" name="T3"/>
                <a:gd fmla="*/ 284 w 285" name="T4"/>
                <a:gd fmla="*/ 568 h 569" name="T5"/>
                <a:gd fmla="*/ 284 w 285" name="T6"/>
                <a:gd fmla="*/ 0 h 569" name="T7"/>
                <a:gd fmla="*/ 0 w 285" name="T8"/>
                <a:gd fmla="*/ 284 h 569" name="T9"/>
              </a:gdLst>
              <a:cxnLst>
                <a:cxn ang="0">
                  <a:pos x="T0" y="T1"/>
                </a:cxn>
                <a:cxn ang="0">
                  <a:pos x="T2" y="T3"/>
                </a:cxn>
                <a:cxn ang="0">
                  <a:pos x="T4" y="T5"/>
                </a:cxn>
                <a:cxn ang="0">
                  <a:pos x="T6" y="T7"/>
                </a:cxn>
                <a:cxn ang="0">
                  <a:pos x="T8" y="T9"/>
                </a:cxn>
              </a:cxnLst>
              <a:rect b="b" l="0" r="r" t="0"/>
              <a:pathLst>
                <a:path h="569" w="285">
                  <a:moveTo>
                    <a:pt x="0" y="284"/>
                  </a:moveTo>
                  <a:lnTo>
                    <a:pt x="0" y="284"/>
                  </a:lnTo>
                  <a:cubicBezTo>
                    <a:pt x="0" y="439"/>
                    <a:pt x="129" y="568"/>
                    <a:pt x="284" y="568"/>
                  </a:cubicBezTo>
                  <a:cubicBezTo>
                    <a:pt x="284" y="0"/>
                    <a:pt x="284" y="0"/>
                    <a:pt x="284" y="0"/>
                  </a:cubicBezTo>
                  <a:cubicBezTo>
                    <a:pt x="129" y="0"/>
                    <a:pt x="0" y="129"/>
                    <a:pt x="0" y="284"/>
                  </a:cubicBezTo>
                </a:path>
              </a:pathLst>
            </a:custGeom>
            <a:solidFill>
              <a:srgbClr val="BA8F2D"/>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0" name="Freeform 128"/>
            <p:cNvSpPr>
              <a:spLocks noChangeArrowheads="1"/>
            </p:cNvSpPr>
            <p:nvPr/>
          </p:nvSpPr>
          <p:spPr bwMode="auto">
            <a:xfrm>
              <a:off x="12403874" y="5184496"/>
              <a:ext cx="920804" cy="1846479"/>
            </a:xfrm>
            <a:custGeom>
              <a:gdLst>
                <a:gd fmla="*/ 834 w 835" name="T0"/>
                <a:gd fmla="*/ 835 h 1670" name="T1"/>
                <a:gd fmla="*/ 834 w 835" name="T2"/>
                <a:gd fmla="*/ 835 h 1670" name="T3"/>
                <a:gd fmla="*/ 0 w 835" name="T4"/>
                <a:gd fmla="*/ 0 h 1670" name="T5"/>
                <a:gd fmla="*/ 0 w 835" name="T6"/>
                <a:gd fmla="*/ 327 h 1670" name="T7"/>
                <a:gd fmla="*/ 515 w 835" name="T8"/>
                <a:gd fmla="*/ 835 h 1670" name="T9"/>
                <a:gd fmla="*/ 0 w 835" name="T10"/>
                <a:gd fmla="*/ 1350 h 1670" name="T11"/>
                <a:gd fmla="*/ 0 w 835" name="T12"/>
                <a:gd fmla="*/ 1669 h 1670" name="T13"/>
                <a:gd fmla="*/ 834 w 835" name="T14"/>
                <a:gd fmla="*/ 835 h 16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70" w="835">
                  <a:moveTo>
                    <a:pt x="834" y="835"/>
                  </a:moveTo>
                  <a:lnTo>
                    <a:pt x="834" y="835"/>
                  </a:lnTo>
                  <a:cubicBezTo>
                    <a:pt x="834" y="379"/>
                    <a:pt x="464" y="0"/>
                    <a:pt x="0" y="0"/>
                  </a:cubicBezTo>
                  <a:cubicBezTo>
                    <a:pt x="0" y="327"/>
                    <a:pt x="0" y="327"/>
                    <a:pt x="0" y="327"/>
                  </a:cubicBezTo>
                  <a:cubicBezTo>
                    <a:pt x="283" y="327"/>
                    <a:pt x="515" y="551"/>
                    <a:pt x="515" y="835"/>
                  </a:cubicBezTo>
                  <a:cubicBezTo>
                    <a:pt x="515" y="1119"/>
                    <a:pt x="283" y="1350"/>
                    <a:pt x="0" y="1350"/>
                  </a:cubicBezTo>
                  <a:cubicBezTo>
                    <a:pt x="0" y="1669"/>
                    <a:pt x="0" y="1669"/>
                    <a:pt x="0" y="1669"/>
                  </a:cubicBezTo>
                  <a:cubicBezTo>
                    <a:pt x="464" y="1669"/>
                    <a:pt x="834" y="1300"/>
                    <a:pt x="834" y="835"/>
                  </a:cubicBezTo>
                </a:path>
              </a:pathLst>
            </a:custGeom>
            <a:solidFill>
              <a:srgbClr val="2A3246"/>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1" name="Freeform 129"/>
            <p:cNvSpPr>
              <a:spLocks noChangeArrowheads="1"/>
            </p:cNvSpPr>
            <p:nvPr/>
          </p:nvSpPr>
          <p:spPr bwMode="auto">
            <a:xfrm>
              <a:off x="10942287" y="4638836"/>
              <a:ext cx="1466462" cy="2928056"/>
            </a:xfrm>
            <a:custGeom>
              <a:gdLst>
                <a:gd fmla="*/ 267 w 1327" name="T0"/>
                <a:gd fmla="*/ 1325 h 2650" name="T1"/>
                <a:gd fmla="*/ 267 w 1327" name="T2"/>
                <a:gd fmla="*/ 1325 h 2650" name="T3"/>
                <a:gd fmla="*/ 1326 w 1327" name="T4"/>
                <a:gd fmla="*/ 266 h 2650" name="T5"/>
                <a:gd fmla="*/ 1326 w 1327" name="T6"/>
                <a:gd fmla="*/ 0 h 2650" name="T7"/>
                <a:gd fmla="*/ 0 w 1327" name="T8"/>
                <a:gd fmla="*/ 1325 h 2650" name="T9"/>
                <a:gd fmla="*/ 1326 w 1327" name="T10"/>
                <a:gd fmla="*/ 2649 h 2650" name="T11"/>
                <a:gd fmla="*/ 1326 w 1327" name="T12"/>
                <a:gd fmla="*/ 2383 h 2650" name="T13"/>
                <a:gd fmla="*/ 267 w 1327" name="T14"/>
                <a:gd fmla="*/ 1325 h 2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0" w="1327">
                  <a:moveTo>
                    <a:pt x="267" y="1325"/>
                  </a:moveTo>
                  <a:lnTo>
                    <a:pt x="267" y="1325"/>
                  </a:lnTo>
                  <a:cubicBezTo>
                    <a:pt x="267" y="740"/>
                    <a:pt x="740" y="266"/>
                    <a:pt x="1326" y="266"/>
                  </a:cubicBezTo>
                  <a:cubicBezTo>
                    <a:pt x="1326" y="0"/>
                    <a:pt x="1326" y="0"/>
                    <a:pt x="1326" y="0"/>
                  </a:cubicBezTo>
                  <a:cubicBezTo>
                    <a:pt x="594" y="0"/>
                    <a:pt x="0" y="593"/>
                    <a:pt x="0" y="1325"/>
                  </a:cubicBezTo>
                  <a:cubicBezTo>
                    <a:pt x="0" y="2055"/>
                    <a:pt x="594" y="2649"/>
                    <a:pt x="1326" y="2649"/>
                  </a:cubicBezTo>
                  <a:cubicBezTo>
                    <a:pt x="1326" y="2383"/>
                    <a:pt x="1326" y="2383"/>
                    <a:pt x="1326" y="2383"/>
                  </a:cubicBezTo>
                  <a:cubicBezTo>
                    <a:pt x="740" y="2383"/>
                    <a:pt x="267" y="1909"/>
                    <a:pt x="267" y="1325"/>
                  </a:cubicBezTo>
                </a:path>
              </a:pathLst>
            </a:custGeom>
            <a:solidFill>
              <a:srgbClr val="BA8F2D"/>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2" name="Freeform 130"/>
            <p:cNvSpPr>
              <a:spLocks noChangeArrowheads="1"/>
            </p:cNvSpPr>
            <p:nvPr/>
          </p:nvSpPr>
          <p:spPr bwMode="auto">
            <a:xfrm>
              <a:off x="12403874" y="4638836"/>
              <a:ext cx="1461591" cy="2928056"/>
            </a:xfrm>
            <a:custGeom>
              <a:gdLst>
                <a:gd fmla="*/ 0 w 1325" name="T0"/>
                <a:gd fmla="*/ 0 h 2650" name="T1"/>
                <a:gd fmla="*/ 0 w 1325" name="T2"/>
                <a:gd fmla="*/ 0 h 2650" name="T3"/>
                <a:gd fmla="*/ 0 w 1325" name="T4"/>
                <a:gd fmla="*/ 266 h 2650" name="T5"/>
                <a:gd fmla="*/ 1057 w 1325" name="T6"/>
                <a:gd fmla="*/ 1325 h 2650" name="T7"/>
                <a:gd fmla="*/ 0 w 1325" name="T8"/>
                <a:gd fmla="*/ 2383 h 2650" name="T9"/>
                <a:gd fmla="*/ 0 w 1325" name="T10"/>
                <a:gd fmla="*/ 2649 h 2650" name="T11"/>
                <a:gd fmla="*/ 1324 w 1325" name="T12"/>
                <a:gd fmla="*/ 1325 h 2650" name="T13"/>
                <a:gd fmla="*/ 0 w 1325" name="T14"/>
                <a:gd fmla="*/ 0 h 2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0" w="1325">
                  <a:moveTo>
                    <a:pt x="0" y="0"/>
                  </a:moveTo>
                  <a:lnTo>
                    <a:pt x="0" y="0"/>
                  </a:lnTo>
                  <a:cubicBezTo>
                    <a:pt x="0" y="266"/>
                    <a:pt x="0" y="266"/>
                    <a:pt x="0" y="266"/>
                  </a:cubicBezTo>
                  <a:cubicBezTo>
                    <a:pt x="584" y="266"/>
                    <a:pt x="1057" y="740"/>
                    <a:pt x="1057" y="1325"/>
                  </a:cubicBezTo>
                  <a:cubicBezTo>
                    <a:pt x="1057" y="1909"/>
                    <a:pt x="584" y="2383"/>
                    <a:pt x="0" y="2383"/>
                  </a:cubicBezTo>
                  <a:cubicBezTo>
                    <a:pt x="0" y="2649"/>
                    <a:pt x="0" y="2649"/>
                    <a:pt x="0" y="2649"/>
                  </a:cubicBezTo>
                  <a:cubicBezTo>
                    <a:pt x="730" y="2649"/>
                    <a:pt x="1324" y="2055"/>
                    <a:pt x="1324" y="1325"/>
                  </a:cubicBezTo>
                  <a:cubicBezTo>
                    <a:pt x="1324" y="593"/>
                    <a:pt x="730" y="0"/>
                    <a:pt x="0" y="0"/>
                  </a:cubicBezTo>
                </a:path>
              </a:pathLst>
            </a:custGeom>
            <a:solidFill>
              <a:srgbClr val="2A3246"/>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3" name="Freeform 131"/>
            <p:cNvSpPr>
              <a:spLocks noChangeArrowheads="1"/>
            </p:cNvSpPr>
            <p:nvPr/>
          </p:nvSpPr>
          <p:spPr bwMode="auto">
            <a:xfrm>
              <a:off x="12408748" y="4936027"/>
              <a:ext cx="1169273" cy="2338546"/>
            </a:xfrm>
            <a:custGeom>
              <a:gdLst>
                <a:gd fmla="*/ 834 w 1058" name="T0"/>
                <a:gd fmla="*/ 1059 h 2118" name="T1"/>
                <a:gd fmla="*/ 834 w 1058" name="T2"/>
                <a:gd fmla="*/ 1059 h 2118" name="T3"/>
                <a:gd fmla="*/ 0 w 1058" name="T4"/>
                <a:gd fmla="*/ 1893 h 2118" name="T5"/>
                <a:gd fmla="*/ 0 w 1058" name="T6"/>
                <a:gd fmla="*/ 2117 h 2118" name="T7"/>
                <a:gd fmla="*/ 1057 w 1058" name="T8"/>
                <a:gd fmla="*/ 1059 h 2118" name="T9"/>
                <a:gd fmla="*/ 0 w 1058" name="T10"/>
                <a:gd fmla="*/ 0 h 2118" name="T11"/>
                <a:gd fmla="*/ 0 w 1058" name="T12"/>
                <a:gd fmla="*/ 224 h 2118" name="T13"/>
                <a:gd fmla="*/ 834 w 1058" name="T14"/>
                <a:gd fmla="*/ 1059 h 21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8" w="1058">
                  <a:moveTo>
                    <a:pt x="834" y="1059"/>
                  </a:moveTo>
                  <a:lnTo>
                    <a:pt x="834" y="1059"/>
                  </a:lnTo>
                  <a:cubicBezTo>
                    <a:pt x="834" y="1524"/>
                    <a:pt x="464" y="1893"/>
                    <a:pt x="0" y="1893"/>
                  </a:cubicBezTo>
                  <a:cubicBezTo>
                    <a:pt x="0" y="2117"/>
                    <a:pt x="0" y="2117"/>
                    <a:pt x="0" y="2117"/>
                  </a:cubicBezTo>
                  <a:cubicBezTo>
                    <a:pt x="584" y="2117"/>
                    <a:pt x="1057" y="1643"/>
                    <a:pt x="1057" y="1059"/>
                  </a:cubicBezTo>
                  <a:cubicBezTo>
                    <a:pt x="1057" y="474"/>
                    <a:pt x="584" y="0"/>
                    <a:pt x="0" y="0"/>
                  </a:cubicBezTo>
                  <a:cubicBezTo>
                    <a:pt x="0" y="224"/>
                    <a:pt x="0" y="224"/>
                    <a:pt x="0" y="224"/>
                  </a:cubicBezTo>
                  <a:cubicBezTo>
                    <a:pt x="464" y="224"/>
                    <a:pt x="834" y="603"/>
                    <a:pt x="834" y="1059"/>
                  </a:cubicBezTo>
                </a:path>
              </a:pathLst>
            </a:custGeom>
            <a:solidFill>
              <a:srgbClr val="D6D8D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4" name="Freeform 132"/>
            <p:cNvSpPr>
              <a:spLocks noChangeArrowheads="1"/>
            </p:cNvSpPr>
            <p:nvPr/>
          </p:nvSpPr>
          <p:spPr bwMode="auto">
            <a:xfrm>
              <a:off x="11234601" y="4936027"/>
              <a:ext cx="1169273" cy="2338546"/>
            </a:xfrm>
            <a:custGeom>
              <a:gdLst>
                <a:gd fmla="*/ 0 w 1060" name="T0"/>
                <a:gd fmla="*/ 1059 h 2118" name="T1"/>
                <a:gd fmla="*/ 0 w 1060" name="T2"/>
                <a:gd fmla="*/ 1059 h 2118" name="T3"/>
                <a:gd fmla="*/ 1059 w 1060" name="T4"/>
                <a:gd fmla="*/ 2117 h 2118" name="T5"/>
                <a:gd fmla="*/ 1059 w 1060" name="T6"/>
                <a:gd fmla="*/ 1893 h 2118" name="T7"/>
                <a:gd fmla="*/ 224 w 1060" name="T8"/>
                <a:gd fmla="*/ 1059 h 2118" name="T9"/>
                <a:gd fmla="*/ 1059 w 1060" name="T10"/>
                <a:gd fmla="*/ 224 h 2118" name="T11"/>
                <a:gd fmla="*/ 1059 w 1060" name="T12"/>
                <a:gd fmla="*/ 0 h 2118" name="T13"/>
                <a:gd fmla="*/ 0 w 1060" name="T14"/>
                <a:gd fmla="*/ 1059 h 21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8" w="1060">
                  <a:moveTo>
                    <a:pt x="0" y="1059"/>
                  </a:moveTo>
                  <a:lnTo>
                    <a:pt x="0" y="1059"/>
                  </a:lnTo>
                  <a:cubicBezTo>
                    <a:pt x="0" y="1643"/>
                    <a:pt x="473" y="2117"/>
                    <a:pt x="1059" y="2117"/>
                  </a:cubicBezTo>
                  <a:cubicBezTo>
                    <a:pt x="1059" y="1893"/>
                    <a:pt x="1059" y="1893"/>
                    <a:pt x="1059" y="1893"/>
                  </a:cubicBezTo>
                  <a:cubicBezTo>
                    <a:pt x="603" y="1893"/>
                    <a:pt x="224" y="1524"/>
                    <a:pt x="224" y="1059"/>
                  </a:cubicBezTo>
                  <a:cubicBezTo>
                    <a:pt x="224" y="603"/>
                    <a:pt x="603" y="224"/>
                    <a:pt x="1059" y="224"/>
                  </a:cubicBezTo>
                  <a:cubicBezTo>
                    <a:pt x="1059" y="0"/>
                    <a:pt x="1059" y="0"/>
                    <a:pt x="1059" y="0"/>
                  </a:cubicBezTo>
                  <a:cubicBezTo>
                    <a:pt x="473" y="0"/>
                    <a:pt x="0" y="474"/>
                    <a:pt x="0" y="1059"/>
                  </a:cubicBezTo>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5" name="Freeform 133"/>
            <p:cNvSpPr>
              <a:spLocks noChangeArrowheads="1"/>
            </p:cNvSpPr>
            <p:nvPr/>
          </p:nvSpPr>
          <p:spPr bwMode="auto">
            <a:xfrm>
              <a:off x="12403874" y="5545022"/>
              <a:ext cx="570022" cy="1130297"/>
            </a:xfrm>
            <a:custGeom>
              <a:gdLst>
                <a:gd fmla="*/ 283 w 516" name="T0"/>
                <a:gd fmla="*/ 508 h 1024" name="T1"/>
                <a:gd fmla="*/ 283 w 516" name="T2"/>
                <a:gd fmla="*/ 508 h 1024" name="T3"/>
                <a:gd fmla="*/ 0 w 516" name="T4"/>
                <a:gd fmla="*/ 792 h 1024" name="T5"/>
                <a:gd fmla="*/ 0 w 516" name="T6"/>
                <a:gd fmla="*/ 1023 h 1024" name="T7"/>
                <a:gd fmla="*/ 515 w 516" name="T8"/>
                <a:gd fmla="*/ 508 h 1024" name="T9"/>
                <a:gd fmla="*/ 0 w 516" name="T10"/>
                <a:gd fmla="*/ 0 h 1024" name="T11"/>
                <a:gd fmla="*/ 0 w 516" name="T12"/>
                <a:gd fmla="*/ 224 h 1024" name="T13"/>
                <a:gd fmla="*/ 283 w 516" name="T14"/>
                <a:gd fmla="*/ 508 h 10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4" w="516">
                  <a:moveTo>
                    <a:pt x="283" y="508"/>
                  </a:moveTo>
                  <a:lnTo>
                    <a:pt x="283" y="508"/>
                  </a:lnTo>
                  <a:cubicBezTo>
                    <a:pt x="283" y="663"/>
                    <a:pt x="154" y="792"/>
                    <a:pt x="0" y="792"/>
                  </a:cubicBezTo>
                  <a:cubicBezTo>
                    <a:pt x="0" y="1023"/>
                    <a:pt x="0" y="1023"/>
                    <a:pt x="0" y="1023"/>
                  </a:cubicBezTo>
                  <a:cubicBezTo>
                    <a:pt x="283" y="1023"/>
                    <a:pt x="515" y="792"/>
                    <a:pt x="515" y="508"/>
                  </a:cubicBezTo>
                  <a:cubicBezTo>
                    <a:pt x="515" y="224"/>
                    <a:pt x="283" y="0"/>
                    <a:pt x="0" y="0"/>
                  </a:cubicBezTo>
                  <a:cubicBezTo>
                    <a:pt x="0" y="224"/>
                    <a:pt x="0" y="224"/>
                    <a:pt x="0" y="224"/>
                  </a:cubicBezTo>
                  <a:cubicBezTo>
                    <a:pt x="154" y="224"/>
                    <a:pt x="283" y="353"/>
                    <a:pt x="283" y="508"/>
                  </a:cubicBezTo>
                </a:path>
              </a:pathLst>
            </a:custGeom>
            <a:solidFill>
              <a:srgbClr val="D6D8D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6" name="Freeform 134"/>
            <p:cNvSpPr>
              <a:spLocks noChangeArrowheads="1"/>
            </p:cNvSpPr>
            <p:nvPr/>
          </p:nvSpPr>
          <p:spPr bwMode="auto">
            <a:xfrm>
              <a:off x="11843599" y="5545022"/>
              <a:ext cx="560275" cy="1130297"/>
            </a:xfrm>
            <a:custGeom>
              <a:gdLst>
                <a:gd fmla="*/ 0 w 509" name="T0"/>
                <a:gd fmla="*/ 508 h 1024" name="T1"/>
                <a:gd fmla="*/ 0 w 509" name="T2"/>
                <a:gd fmla="*/ 508 h 1024" name="T3"/>
                <a:gd fmla="*/ 508 w 509" name="T4"/>
                <a:gd fmla="*/ 1023 h 1024" name="T5"/>
                <a:gd fmla="*/ 508 w 509" name="T6"/>
                <a:gd fmla="*/ 792 h 1024" name="T7"/>
                <a:gd fmla="*/ 224 w 509" name="T8"/>
                <a:gd fmla="*/ 508 h 1024" name="T9"/>
                <a:gd fmla="*/ 508 w 509" name="T10"/>
                <a:gd fmla="*/ 224 h 1024" name="T11"/>
                <a:gd fmla="*/ 508 w 509" name="T12"/>
                <a:gd fmla="*/ 0 h 1024" name="T13"/>
                <a:gd fmla="*/ 0 w 509" name="T14"/>
                <a:gd fmla="*/ 508 h 10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4" w="509">
                  <a:moveTo>
                    <a:pt x="0" y="508"/>
                  </a:moveTo>
                  <a:lnTo>
                    <a:pt x="0" y="508"/>
                  </a:lnTo>
                  <a:cubicBezTo>
                    <a:pt x="0" y="792"/>
                    <a:pt x="224" y="1023"/>
                    <a:pt x="508" y="1023"/>
                  </a:cubicBezTo>
                  <a:cubicBezTo>
                    <a:pt x="508" y="792"/>
                    <a:pt x="508" y="792"/>
                    <a:pt x="508" y="792"/>
                  </a:cubicBezTo>
                  <a:cubicBezTo>
                    <a:pt x="353" y="792"/>
                    <a:pt x="224" y="663"/>
                    <a:pt x="224" y="508"/>
                  </a:cubicBezTo>
                  <a:cubicBezTo>
                    <a:pt x="224" y="353"/>
                    <a:pt x="353" y="224"/>
                    <a:pt x="508" y="224"/>
                  </a:cubicBezTo>
                  <a:cubicBezTo>
                    <a:pt x="508" y="0"/>
                    <a:pt x="508" y="0"/>
                    <a:pt x="508" y="0"/>
                  </a:cubicBezTo>
                  <a:cubicBezTo>
                    <a:pt x="224" y="0"/>
                    <a:pt x="0" y="224"/>
                    <a:pt x="0" y="508"/>
                  </a:cubicBezTo>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grpSp>
      <p:sp>
        <p:nvSpPr>
          <p:cNvPr id="27" name="Text Placeholder 3"/>
          <p:cNvSpPr txBox="1"/>
          <p:nvPr/>
        </p:nvSpPr>
        <p:spPr>
          <a:xfrm>
            <a:off x="5985003" y="2645768"/>
            <a:ext cx="4720142" cy="59436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31" name="Freeform 45"/>
          <p:cNvSpPr>
            <a:spLocks noEditPoints="1"/>
          </p:cNvSpPr>
          <p:nvPr/>
        </p:nvSpPr>
        <p:spPr bwMode="auto">
          <a:xfrm>
            <a:off x="5458011" y="2794221"/>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A8F2D"/>
          </a:solidFill>
          <a:ln w="9525">
            <a:noFill/>
            <a:round/>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32" name="Freeform 45"/>
          <p:cNvSpPr>
            <a:spLocks noEditPoints="1"/>
          </p:cNvSpPr>
          <p:nvPr/>
        </p:nvSpPr>
        <p:spPr bwMode="auto">
          <a:xfrm>
            <a:off x="5458011" y="3715822"/>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A3246"/>
          </a:solidFill>
          <a:ln w="9525">
            <a:noFill/>
            <a:round/>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33" name="Freeform 45"/>
          <p:cNvSpPr>
            <a:spLocks noEditPoints="1"/>
          </p:cNvSpPr>
          <p:nvPr/>
        </p:nvSpPr>
        <p:spPr bwMode="auto">
          <a:xfrm>
            <a:off x="5458011" y="4637423"/>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A8F2D"/>
          </a:solidFill>
          <a:ln w="9525">
            <a:noFill/>
            <a:round/>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34" name="Freeform 45"/>
          <p:cNvSpPr>
            <a:spLocks noEditPoints="1"/>
          </p:cNvSpPr>
          <p:nvPr/>
        </p:nvSpPr>
        <p:spPr bwMode="auto">
          <a:xfrm>
            <a:off x="5458011" y="5559025"/>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A3246"/>
          </a:solidFill>
          <a:ln w="9525">
            <a:noFill/>
            <a:round/>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48" name="Text Placeholder 3"/>
          <p:cNvSpPr txBox="1"/>
          <p:nvPr/>
        </p:nvSpPr>
        <p:spPr>
          <a:xfrm>
            <a:off x="5985003" y="3571207"/>
            <a:ext cx="4720142" cy="59436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49" name="Text Placeholder 3"/>
          <p:cNvSpPr txBox="1"/>
          <p:nvPr/>
        </p:nvSpPr>
        <p:spPr>
          <a:xfrm>
            <a:off x="5985003" y="4496646"/>
            <a:ext cx="4720142" cy="59436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50" name="Text Placeholder 3"/>
          <p:cNvSpPr txBox="1"/>
          <p:nvPr/>
        </p:nvSpPr>
        <p:spPr>
          <a:xfrm>
            <a:off x="5985003" y="5422086"/>
            <a:ext cx="4720142" cy="59436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41" name="Rectangle 49"/>
          <p:cNvSpPr/>
          <p:nvPr/>
        </p:nvSpPr>
        <p:spPr>
          <a:xfrm>
            <a:off x="5376554" y="2024041"/>
            <a:ext cx="4646930" cy="487680"/>
          </a:xfrm>
          <a:prstGeom prst="rect">
            <a:avLst/>
          </a:prstGeom>
        </p:spPr>
        <p:txBody>
          <a:bodyPr wrap="non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新年工作目标计划 / ONE TWO THREE </a:t>
            </a:r>
          </a:p>
        </p:txBody>
      </p:sp>
      <p:sp>
        <p:nvSpPr>
          <p:cNvPr id="38" name="文本框 37">
            <a:extLst>
              <a:ext uri="{FF2B5EF4-FFF2-40B4-BE49-F238E27FC236}">
                <a16:creationId xmlns:a16="http://schemas.microsoft.com/office/drawing/2014/main" id="{C9FE3F12-EF2B-4C2B-8DA1-3D9B6D947A7C}"/>
              </a:ext>
            </a:extLst>
          </p:cNvPr>
          <p:cNvSpPr txBox="1"/>
          <p:nvPr/>
        </p:nvSpPr>
        <p:spPr>
          <a:xfrm>
            <a:off x="1221277" y="165529"/>
            <a:ext cx="182880" cy="646176"/>
          </a:xfrm>
          <a:prstGeom prst="rect">
            <a:avLst/>
          </a:prstGeom>
          <a:noFill/>
        </p:spPr>
        <p:txBody>
          <a:bodyPr rtlCol="0" wrap="none">
            <a:spAutoFit/>
          </a:bodyPr>
          <a:lstStyle/>
          <a:p>
            <a:pPr fontAlgn="auto">
              <a:lnSpc>
                <a:spcPct val="130000"/>
              </a:lnSpc>
              <a:defRPr/>
            </a:pPr>
            <a:endParaRPr altLang="en-US" b="1" lang="zh-CN" sz="2800">
              <a:solidFill>
                <a:srgbClr val="554B4F"/>
              </a:solidFill>
              <a:latin charset="-122" panose="020b0500000000000000" pitchFamily="34" typeface="思源黑体"/>
              <a:ea charset="-122" panose="020b0500000000000000" pitchFamily="34" typeface="思源黑体"/>
              <a:cs typeface="+mn-ea"/>
              <a:sym typeface="+mn-lt"/>
            </a:endParaRPr>
          </a:p>
        </p:txBody>
      </p:sp>
      <p:grpSp>
        <p:nvGrpSpPr>
          <p:cNvPr id="35" name="组合 34"/>
          <p:cNvGrpSpPr/>
          <p:nvPr/>
        </p:nvGrpSpPr>
        <p:grpSpPr>
          <a:xfrm>
            <a:off x="3713117" y="483868"/>
            <a:ext cx="4765766" cy="718465"/>
            <a:chOff x="3784390" y="377466"/>
            <a:chExt cx="4765766" cy="718465"/>
          </a:xfrm>
        </p:grpSpPr>
        <p:sp>
          <p:nvSpPr>
            <p:cNvPr id="36" name="矩形 35"/>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未来工作目标</a:t>
              </a:r>
            </a:p>
          </p:txBody>
        </p:sp>
        <p:sp>
          <p:nvSpPr>
            <p:cNvPr id="37" name="文本框 36"/>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108056502"/>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400" fill="hold" id="7"/>
                                        <p:tgtEl>
                                          <p:spTgt spid="7"/>
                                        </p:tgtEl>
                                        <p:attrNameLst>
                                          <p:attrName>ppt_x</p:attrName>
                                        </p:attrNameLst>
                                      </p:cBhvr>
                                      <p:tavLst>
                                        <p:tav tm="0">
                                          <p:val>
                                            <p:strVal val="#ppt_x"/>
                                          </p:val>
                                        </p:tav>
                                        <p:tav tm="100000">
                                          <p:val>
                                            <p:strVal val="#ppt_x"/>
                                          </p:val>
                                        </p:tav>
                                      </p:tavLst>
                                    </p:anim>
                                    <p:anim calcmode="lin" valueType="num">
                                      <p:cBhvr additive="base">
                                        <p:cTn dur="4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400"/>
                            </p:stCondLst>
                            <p:childTnLst>
                              <p:par>
                                <p:cTn fill="hold" grpId="0" id="10" nodeType="afterEffect" presetClass="entr" presetID="53" presetSubtype="0">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p:cTn dur="500" fill="hold" id="12"/>
                                        <p:tgtEl>
                                          <p:spTgt spid="31"/>
                                        </p:tgtEl>
                                        <p:attrNameLst>
                                          <p:attrName>ppt_w</p:attrName>
                                        </p:attrNameLst>
                                      </p:cBhvr>
                                      <p:tavLst>
                                        <p:tav tm="0">
                                          <p:val>
                                            <p:fltVal val="0"/>
                                          </p:val>
                                        </p:tav>
                                        <p:tav tm="100000">
                                          <p:val>
                                            <p:strVal val="#ppt_w"/>
                                          </p:val>
                                        </p:tav>
                                      </p:tavLst>
                                    </p:anim>
                                    <p:anim calcmode="lin" valueType="num">
                                      <p:cBhvr>
                                        <p:cTn dur="500" fill="hold" id="13"/>
                                        <p:tgtEl>
                                          <p:spTgt spid="31"/>
                                        </p:tgtEl>
                                        <p:attrNameLst>
                                          <p:attrName>ppt_h</p:attrName>
                                        </p:attrNameLst>
                                      </p:cBhvr>
                                      <p:tavLst>
                                        <p:tav tm="0">
                                          <p:val>
                                            <p:fltVal val="0"/>
                                          </p:val>
                                        </p:tav>
                                        <p:tav tm="100000">
                                          <p:val>
                                            <p:strVal val="#ppt_h"/>
                                          </p:val>
                                        </p:tav>
                                      </p:tavLst>
                                    </p:anim>
                                    <p:animEffect filter="fade" transition="in">
                                      <p:cBhvr>
                                        <p:cTn dur="500" id="14"/>
                                        <p:tgtEl>
                                          <p:spTgt spid="31"/>
                                        </p:tgtEl>
                                      </p:cBhvr>
                                    </p:animEffect>
                                  </p:childTnLst>
                                </p:cTn>
                              </p:par>
                              <p:par>
                                <p:cTn accel="50000" decel="50000" fill="hold" grpId="0" id="15" nodeType="withEffect" presetClass="entr" presetID="2" presetSubtype="2">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additive="base">
                                        <p:cTn dur="500" fill="hold" id="17"/>
                                        <p:tgtEl>
                                          <p:spTgt spid="27"/>
                                        </p:tgtEl>
                                        <p:attrNameLst>
                                          <p:attrName>ppt_x</p:attrName>
                                        </p:attrNameLst>
                                      </p:cBhvr>
                                      <p:tavLst>
                                        <p:tav tm="0">
                                          <p:val>
                                            <p:strVal val="1+#ppt_w/2"/>
                                          </p:val>
                                        </p:tav>
                                        <p:tav tm="100000">
                                          <p:val>
                                            <p:strVal val="#ppt_x"/>
                                          </p:val>
                                        </p:tav>
                                      </p:tavLst>
                                    </p:anim>
                                    <p:anim calcmode="lin" valueType="num">
                                      <p:cBhvr additive="base">
                                        <p:cTn dur="500" fill="hold" id="18"/>
                                        <p:tgtEl>
                                          <p:spTgt spid="2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900"/>
                            </p:stCondLst>
                            <p:childTnLst>
                              <p:par>
                                <p:cTn fill="hold" grpId="0" id="20" nodeType="afterEffect" presetClass="entr" presetID="53" presetSubtype="0">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p:cTn dur="500" fill="hold" id="22"/>
                                        <p:tgtEl>
                                          <p:spTgt spid="32"/>
                                        </p:tgtEl>
                                        <p:attrNameLst>
                                          <p:attrName>ppt_w</p:attrName>
                                        </p:attrNameLst>
                                      </p:cBhvr>
                                      <p:tavLst>
                                        <p:tav tm="0">
                                          <p:val>
                                            <p:fltVal val="0"/>
                                          </p:val>
                                        </p:tav>
                                        <p:tav tm="100000">
                                          <p:val>
                                            <p:strVal val="#ppt_w"/>
                                          </p:val>
                                        </p:tav>
                                      </p:tavLst>
                                    </p:anim>
                                    <p:anim calcmode="lin" valueType="num">
                                      <p:cBhvr>
                                        <p:cTn dur="500" fill="hold" id="23"/>
                                        <p:tgtEl>
                                          <p:spTgt spid="32"/>
                                        </p:tgtEl>
                                        <p:attrNameLst>
                                          <p:attrName>ppt_h</p:attrName>
                                        </p:attrNameLst>
                                      </p:cBhvr>
                                      <p:tavLst>
                                        <p:tav tm="0">
                                          <p:val>
                                            <p:fltVal val="0"/>
                                          </p:val>
                                        </p:tav>
                                        <p:tav tm="100000">
                                          <p:val>
                                            <p:strVal val="#ppt_h"/>
                                          </p:val>
                                        </p:tav>
                                      </p:tavLst>
                                    </p:anim>
                                    <p:animEffect filter="fade" transition="in">
                                      <p:cBhvr>
                                        <p:cTn dur="500" id="24"/>
                                        <p:tgtEl>
                                          <p:spTgt spid="32"/>
                                        </p:tgtEl>
                                      </p:cBhvr>
                                    </p:animEffect>
                                  </p:childTnLst>
                                </p:cTn>
                              </p:par>
                            </p:childTnLst>
                          </p:cTn>
                        </p:par>
                        <p:par>
                          <p:cTn fill="hold" id="25" nodeType="afterGroup">
                            <p:stCondLst>
                              <p:cond delay="1400"/>
                            </p:stCondLst>
                            <p:childTnLst>
                              <p:par>
                                <p:cTn fill="hold" grpId="0" id="26" nodeType="afterEffect" presetClass="entr" presetID="53" presetSubtype="0">
                                  <p:stCondLst>
                                    <p:cond delay="0"/>
                                  </p:stCondLst>
                                  <p:childTnLst>
                                    <p:set>
                                      <p:cBhvr>
                                        <p:cTn dur="1" fill="hold" id="27">
                                          <p:stCondLst>
                                            <p:cond delay="0"/>
                                          </p:stCondLst>
                                        </p:cTn>
                                        <p:tgtEl>
                                          <p:spTgt spid="33"/>
                                        </p:tgtEl>
                                        <p:attrNameLst>
                                          <p:attrName>style.visibility</p:attrName>
                                        </p:attrNameLst>
                                      </p:cBhvr>
                                      <p:to>
                                        <p:strVal val="visible"/>
                                      </p:to>
                                    </p:set>
                                    <p:anim calcmode="lin" valueType="num">
                                      <p:cBhvr>
                                        <p:cTn dur="500" fill="hold" id="28"/>
                                        <p:tgtEl>
                                          <p:spTgt spid="33"/>
                                        </p:tgtEl>
                                        <p:attrNameLst>
                                          <p:attrName>ppt_w</p:attrName>
                                        </p:attrNameLst>
                                      </p:cBhvr>
                                      <p:tavLst>
                                        <p:tav tm="0">
                                          <p:val>
                                            <p:fltVal val="0"/>
                                          </p:val>
                                        </p:tav>
                                        <p:tav tm="100000">
                                          <p:val>
                                            <p:strVal val="#ppt_w"/>
                                          </p:val>
                                        </p:tav>
                                      </p:tavLst>
                                    </p:anim>
                                    <p:anim calcmode="lin" valueType="num">
                                      <p:cBhvr>
                                        <p:cTn dur="500" fill="hold" id="29"/>
                                        <p:tgtEl>
                                          <p:spTgt spid="33"/>
                                        </p:tgtEl>
                                        <p:attrNameLst>
                                          <p:attrName>ppt_h</p:attrName>
                                        </p:attrNameLst>
                                      </p:cBhvr>
                                      <p:tavLst>
                                        <p:tav tm="0">
                                          <p:val>
                                            <p:fltVal val="0"/>
                                          </p:val>
                                        </p:tav>
                                        <p:tav tm="100000">
                                          <p:val>
                                            <p:strVal val="#ppt_h"/>
                                          </p:val>
                                        </p:tav>
                                      </p:tavLst>
                                    </p:anim>
                                    <p:animEffect filter="fade" transition="in">
                                      <p:cBhvr>
                                        <p:cTn dur="500" id="30"/>
                                        <p:tgtEl>
                                          <p:spTgt spid="33"/>
                                        </p:tgtEl>
                                      </p:cBhvr>
                                    </p:animEffect>
                                  </p:childTnLst>
                                </p:cTn>
                              </p:par>
                            </p:childTnLst>
                          </p:cTn>
                        </p:par>
                        <p:par>
                          <p:cTn fill="hold" id="31" nodeType="afterGroup">
                            <p:stCondLst>
                              <p:cond delay="1900"/>
                            </p:stCondLst>
                            <p:childTnLst>
                              <p:par>
                                <p:cTn fill="hold" grpId="0" id="32" nodeType="afterEffect" presetClass="entr" presetID="53" presetSubtype="0">
                                  <p:stCondLst>
                                    <p:cond delay="0"/>
                                  </p:stCondLst>
                                  <p:childTnLst>
                                    <p:set>
                                      <p:cBhvr>
                                        <p:cTn dur="1" fill="hold" id="33">
                                          <p:stCondLst>
                                            <p:cond delay="0"/>
                                          </p:stCondLst>
                                        </p:cTn>
                                        <p:tgtEl>
                                          <p:spTgt spid="34"/>
                                        </p:tgtEl>
                                        <p:attrNameLst>
                                          <p:attrName>style.visibility</p:attrName>
                                        </p:attrNameLst>
                                      </p:cBhvr>
                                      <p:to>
                                        <p:strVal val="visible"/>
                                      </p:to>
                                    </p:set>
                                    <p:anim calcmode="lin" valueType="num">
                                      <p:cBhvr>
                                        <p:cTn dur="500" fill="hold" id="34"/>
                                        <p:tgtEl>
                                          <p:spTgt spid="34"/>
                                        </p:tgtEl>
                                        <p:attrNameLst>
                                          <p:attrName>ppt_w</p:attrName>
                                        </p:attrNameLst>
                                      </p:cBhvr>
                                      <p:tavLst>
                                        <p:tav tm="0">
                                          <p:val>
                                            <p:fltVal val="0"/>
                                          </p:val>
                                        </p:tav>
                                        <p:tav tm="100000">
                                          <p:val>
                                            <p:strVal val="#ppt_w"/>
                                          </p:val>
                                        </p:tav>
                                      </p:tavLst>
                                    </p:anim>
                                    <p:anim calcmode="lin" valueType="num">
                                      <p:cBhvr>
                                        <p:cTn dur="500" fill="hold" id="35"/>
                                        <p:tgtEl>
                                          <p:spTgt spid="34"/>
                                        </p:tgtEl>
                                        <p:attrNameLst>
                                          <p:attrName>ppt_h</p:attrName>
                                        </p:attrNameLst>
                                      </p:cBhvr>
                                      <p:tavLst>
                                        <p:tav tm="0">
                                          <p:val>
                                            <p:fltVal val="0"/>
                                          </p:val>
                                        </p:tav>
                                        <p:tav tm="100000">
                                          <p:val>
                                            <p:strVal val="#ppt_h"/>
                                          </p:val>
                                        </p:tav>
                                      </p:tavLst>
                                    </p:anim>
                                    <p:animEffect filter="fade" transition="in">
                                      <p:cBhvr>
                                        <p:cTn dur="500" id="36"/>
                                        <p:tgtEl>
                                          <p:spTgt spid="34"/>
                                        </p:tgtEl>
                                      </p:cBhvr>
                                    </p:animEffect>
                                  </p:childTnLst>
                                </p:cTn>
                              </p:par>
                              <p:par>
                                <p:cTn accel="50000" decel="50000" fill="hold" grpId="0" id="37" nodeType="withEffect" presetClass="entr" presetID="2" presetSubtype="2">
                                  <p:stCondLst>
                                    <p:cond delay="0"/>
                                  </p:stCondLst>
                                  <p:childTnLst>
                                    <p:set>
                                      <p:cBhvr>
                                        <p:cTn dur="1" fill="hold" id="38">
                                          <p:stCondLst>
                                            <p:cond delay="0"/>
                                          </p:stCondLst>
                                        </p:cTn>
                                        <p:tgtEl>
                                          <p:spTgt spid="48"/>
                                        </p:tgtEl>
                                        <p:attrNameLst>
                                          <p:attrName>style.visibility</p:attrName>
                                        </p:attrNameLst>
                                      </p:cBhvr>
                                      <p:to>
                                        <p:strVal val="visible"/>
                                      </p:to>
                                    </p:set>
                                    <p:anim calcmode="lin" valueType="num">
                                      <p:cBhvr additive="base">
                                        <p:cTn dur="500" fill="hold" id="39"/>
                                        <p:tgtEl>
                                          <p:spTgt spid="48"/>
                                        </p:tgtEl>
                                        <p:attrNameLst>
                                          <p:attrName>ppt_x</p:attrName>
                                        </p:attrNameLst>
                                      </p:cBhvr>
                                      <p:tavLst>
                                        <p:tav tm="0">
                                          <p:val>
                                            <p:strVal val="1+#ppt_w/2"/>
                                          </p:val>
                                        </p:tav>
                                        <p:tav tm="100000">
                                          <p:val>
                                            <p:strVal val="#ppt_x"/>
                                          </p:val>
                                        </p:tav>
                                      </p:tavLst>
                                    </p:anim>
                                    <p:anim calcmode="lin" valueType="num">
                                      <p:cBhvr additive="base">
                                        <p:cTn dur="500" fill="hold" id="40"/>
                                        <p:tgtEl>
                                          <p:spTgt spid="48"/>
                                        </p:tgtEl>
                                        <p:attrNameLst>
                                          <p:attrName>ppt_y</p:attrName>
                                        </p:attrNameLst>
                                      </p:cBhvr>
                                      <p:tavLst>
                                        <p:tav tm="0">
                                          <p:val>
                                            <p:strVal val="#ppt_y"/>
                                          </p:val>
                                        </p:tav>
                                        <p:tav tm="100000">
                                          <p:val>
                                            <p:strVal val="#ppt_y"/>
                                          </p:val>
                                        </p:tav>
                                      </p:tavLst>
                                    </p:anim>
                                  </p:childTnLst>
                                </p:cTn>
                              </p:par>
                              <p:par>
                                <p:cTn accel="50000" decel="50000" fill="hold" grpId="0" id="41" nodeType="withEffect" presetClass="entr" presetID="2" presetSubtype="2">
                                  <p:stCondLst>
                                    <p:cond delay="0"/>
                                  </p:stCondLst>
                                  <p:childTnLst>
                                    <p:set>
                                      <p:cBhvr>
                                        <p:cTn dur="1" fill="hold" id="42">
                                          <p:stCondLst>
                                            <p:cond delay="0"/>
                                          </p:stCondLst>
                                        </p:cTn>
                                        <p:tgtEl>
                                          <p:spTgt spid="49"/>
                                        </p:tgtEl>
                                        <p:attrNameLst>
                                          <p:attrName>style.visibility</p:attrName>
                                        </p:attrNameLst>
                                      </p:cBhvr>
                                      <p:to>
                                        <p:strVal val="visible"/>
                                      </p:to>
                                    </p:set>
                                    <p:anim calcmode="lin" valueType="num">
                                      <p:cBhvr additive="base">
                                        <p:cTn dur="500" fill="hold" id="43"/>
                                        <p:tgtEl>
                                          <p:spTgt spid="49"/>
                                        </p:tgtEl>
                                        <p:attrNameLst>
                                          <p:attrName>ppt_x</p:attrName>
                                        </p:attrNameLst>
                                      </p:cBhvr>
                                      <p:tavLst>
                                        <p:tav tm="0">
                                          <p:val>
                                            <p:strVal val="1+#ppt_w/2"/>
                                          </p:val>
                                        </p:tav>
                                        <p:tav tm="100000">
                                          <p:val>
                                            <p:strVal val="#ppt_x"/>
                                          </p:val>
                                        </p:tav>
                                      </p:tavLst>
                                    </p:anim>
                                    <p:anim calcmode="lin" valueType="num">
                                      <p:cBhvr additive="base">
                                        <p:cTn dur="500" fill="hold" id="44"/>
                                        <p:tgtEl>
                                          <p:spTgt spid="49"/>
                                        </p:tgtEl>
                                        <p:attrNameLst>
                                          <p:attrName>ppt_y</p:attrName>
                                        </p:attrNameLst>
                                      </p:cBhvr>
                                      <p:tavLst>
                                        <p:tav tm="0">
                                          <p:val>
                                            <p:strVal val="#ppt_y"/>
                                          </p:val>
                                        </p:tav>
                                        <p:tav tm="100000">
                                          <p:val>
                                            <p:strVal val="#ppt_y"/>
                                          </p:val>
                                        </p:tav>
                                      </p:tavLst>
                                    </p:anim>
                                  </p:childTnLst>
                                </p:cTn>
                              </p:par>
                              <p:par>
                                <p:cTn accel="50000" decel="50000" fill="hold" grpId="0" id="45" nodeType="withEffect" presetClass="entr" presetID="2" presetSubtype="2">
                                  <p:stCondLst>
                                    <p:cond delay="0"/>
                                  </p:stCondLst>
                                  <p:childTnLst>
                                    <p:set>
                                      <p:cBhvr>
                                        <p:cTn dur="1" fill="hold" id="46">
                                          <p:stCondLst>
                                            <p:cond delay="0"/>
                                          </p:stCondLst>
                                        </p:cTn>
                                        <p:tgtEl>
                                          <p:spTgt spid="50"/>
                                        </p:tgtEl>
                                        <p:attrNameLst>
                                          <p:attrName>style.visibility</p:attrName>
                                        </p:attrNameLst>
                                      </p:cBhvr>
                                      <p:to>
                                        <p:strVal val="visible"/>
                                      </p:to>
                                    </p:set>
                                    <p:anim calcmode="lin" valueType="num">
                                      <p:cBhvr additive="base">
                                        <p:cTn dur="500" fill="hold" id="47"/>
                                        <p:tgtEl>
                                          <p:spTgt spid="50"/>
                                        </p:tgtEl>
                                        <p:attrNameLst>
                                          <p:attrName>ppt_x</p:attrName>
                                        </p:attrNameLst>
                                      </p:cBhvr>
                                      <p:tavLst>
                                        <p:tav tm="0">
                                          <p:val>
                                            <p:strVal val="1+#ppt_w/2"/>
                                          </p:val>
                                        </p:tav>
                                        <p:tav tm="100000">
                                          <p:val>
                                            <p:strVal val="#ppt_x"/>
                                          </p:val>
                                        </p:tav>
                                      </p:tavLst>
                                    </p:anim>
                                    <p:anim calcmode="lin" valueType="num">
                                      <p:cBhvr additive="base">
                                        <p:cTn dur="500" fill="hold" id="48"/>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1"/>
      <p:bldP grpId="0" spid="32"/>
      <p:bldP grpId="0" spid="33"/>
      <p:bldP grpId="0" spid="34"/>
      <p:bldP grpId="0" spid="48"/>
      <p:bldP grpId="0" spid="49"/>
      <p:bldP grpId="0" spid="50"/>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6" name="Chart 5"/>
          <p:cNvGraphicFramePr/>
          <p:nvPr>
            <p:extLst>
              <p:ext uri="{D42A27DB-BD31-4B8C-83A1-F6EECF244321}">
                <p14:modId val="3968154705"/>
              </p:ext>
            </p:extLst>
          </p:nvPr>
        </p:nvGraphicFramePr>
        <p:xfrm>
          <a:off x="812800" y="2190329"/>
          <a:ext cx="5013960" cy="2214033"/>
        </p:xfrm>
        <a:graphic>
          <a:graphicData uri="http://schemas.openxmlformats.org/drawingml/2006/chart">
            <c:chart xmlns:c="http://schemas.openxmlformats.org/drawingml/2006/chart" r:id="rId3"/>
          </a:graphicData>
        </a:graphic>
      </p:graphicFrame>
      <p:graphicFrame>
        <p:nvGraphicFramePr>
          <p:cNvPr id="7" name="Chart 6"/>
          <p:cNvGraphicFramePr/>
          <p:nvPr>
            <p:extLst>
              <p:ext uri="{D42A27DB-BD31-4B8C-83A1-F6EECF244321}">
                <p14:modId val="2310985990"/>
              </p:ext>
            </p:extLst>
          </p:nvPr>
        </p:nvGraphicFramePr>
        <p:xfrm>
          <a:off x="6405880" y="2190328"/>
          <a:ext cx="5013960" cy="2214033"/>
        </p:xfrm>
        <a:graphic>
          <a:graphicData uri="http://schemas.openxmlformats.org/drawingml/2006/chart">
            <c:chart xmlns:c="http://schemas.openxmlformats.org/drawingml/2006/chart" r:id="rId4"/>
          </a:graphicData>
        </a:graphic>
      </p:graphicFrame>
      <p:cxnSp>
        <p:nvCxnSpPr>
          <p:cNvPr id="8" name="Straight Connector 7"/>
          <p:cNvCxnSpPr/>
          <p:nvPr/>
        </p:nvCxnSpPr>
        <p:spPr>
          <a:xfrm flipH="1">
            <a:off x="6067771" y="2278380"/>
            <a:ext cx="0" cy="4236720"/>
          </a:xfrm>
          <a:prstGeom prst="line">
            <a:avLst/>
          </a:prstGeom>
          <a:ln w="127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25236" y="4603478"/>
            <a:ext cx="1249680" cy="304800"/>
          </a:xfrm>
          <a:prstGeom prst="rect">
            <a:avLst/>
          </a:prstGeom>
          <a:noFill/>
        </p:spPr>
        <p:txBody>
          <a:bodyPr bIns="45720" lIns="91440" rIns="91440" rtlCol="0" tIns="45720" wrap="none">
            <a:spAutoFit/>
          </a:bodyPr>
          <a:lstStyle/>
          <a:p>
            <a:r>
              <a:rPr altLang="en-US" lang="zh-CN" sz="1400">
                <a:solidFill>
                  <a:srgbClr val="4F4D50"/>
                </a:solidFill>
                <a:latin charset="-122" panose="020b0500000000000000" pitchFamily="34" typeface="思源黑体"/>
                <a:ea charset="-122" panose="020b0500000000000000" pitchFamily="34" typeface="思源黑体"/>
                <a:cs typeface="+mn-ea"/>
                <a:sym typeface="+mn-lt"/>
              </a:rPr>
              <a:t>点击输入标题</a:t>
            </a:r>
          </a:p>
        </p:txBody>
      </p:sp>
      <p:sp>
        <p:nvSpPr>
          <p:cNvPr id="13" name="TextBox 12"/>
          <p:cNvSpPr txBox="1"/>
          <p:nvPr/>
        </p:nvSpPr>
        <p:spPr>
          <a:xfrm>
            <a:off x="1125237" y="4920559"/>
            <a:ext cx="1352867" cy="579120"/>
          </a:xfrm>
          <a:prstGeom prst="rect">
            <a:avLst/>
          </a:prstGeom>
          <a:noFill/>
        </p:spPr>
        <p:txBody>
          <a:bodyPr bIns="45720" lIns="91440" rIns="91440" rtlCol="0" tIns="45720" wrap="none">
            <a:spAutoFit/>
          </a:bodyPr>
          <a:lstStyle/>
          <a:p>
            <a:r>
              <a:rPr b="1" lang="id-ID" sz="3200">
                <a:solidFill>
                  <a:srgbClr val="4F4D50"/>
                </a:solidFill>
                <a:latin charset="-122" panose="020b0500000000000000" pitchFamily="34" typeface="思源黑体"/>
                <a:ea charset="-122" panose="020b0500000000000000" pitchFamily="34" typeface="思源黑体"/>
                <a:cs typeface="+mn-ea"/>
                <a:sym typeface="+mn-lt"/>
              </a:rPr>
              <a:t>$37M</a:t>
            </a:r>
          </a:p>
        </p:txBody>
      </p:sp>
      <p:sp>
        <p:nvSpPr>
          <p:cNvPr id="14" name="TextBox 13"/>
          <p:cNvSpPr txBox="1"/>
          <p:nvPr/>
        </p:nvSpPr>
        <p:spPr>
          <a:xfrm>
            <a:off x="6703258" y="4603478"/>
            <a:ext cx="1249680" cy="304800"/>
          </a:xfrm>
          <a:prstGeom prst="rect">
            <a:avLst/>
          </a:prstGeom>
          <a:noFill/>
        </p:spPr>
        <p:txBody>
          <a:bodyPr bIns="45720" lIns="91440" rIns="91440" rtlCol="0" tIns="45720" wrap="none">
            <a:spAutoFit/>
          </a:bodyPr>
          <a:lstStyle/>
          <a:p>
            <a:r>
              <a:rPr altLang="en-US" lang="zh-CN" sz="1400">
                <a:solidFill>
                  <a:srgbClr val="4F4D50"/>
                </a:solidFill>
                <a:latin charset="-122" panose="020b0500000000000000" pitchFamily="34" typeface="思源黑体"/>
                <a:ea charset="-122" panose="020b0500000000000000" pitchFamily="34" typeface="思源黑体"/>
                <a:cs typeface="+mn-ea"/>
                <a:sym typeface="+mn-lt"/>
              </a:rPr>
              <a:t>点击输入标题</a:t>
            </a:r>
          </a:p>
        </p:txBody>
      </p:sp>
      <p:sp>
        <p:nvSpPr>
          <p:cNvPr id="16" name="TextBox 15"/>
          <p:cNvSpPr txBox="1"/>
          <p:nvPr/>
        </p:nvSpPr>
        <p:spPr>
          <a:xfrm>
            <a:off x="6703258" y="4920559"/>
            <a:ext cx="1352867" cy="579120"/>
          </a:xfrm>
          <a:prstGeom prst="rect">
            <a:avLst/>
          </a:prstGeom>
          <a:noFill/>
        </p:spPr>
        <p:txBody>
          <a:bodyPr bIns="45720" lIns="91440" rIns="91440" rtlCol="0" tIns="45720" wrap="none">
            <a:spAutoFit/>
          </a:bodyPr>
          <a:lstStyle/>
          <a:p>
            <a:r>
              <a:rPr b="1" lang="id-ID" sz="3200">
                <a:solidFill>
                  <a:srgbClr val="4F4D50"/>
                </a:solidFill>
                <a:latin charset="-122" panose="020b0500000000000000" pitchFamily="34" typeface="思源黑体"/>
                <a:ea charset="-122" panose="020b0500000000000000" pitchFamily="34" typeface="思源黑体"/>
                <a:cs typeface="+mn-ea"/>
                <a:sym typeface="+mn-lt"/>
              </a:rPr>
              <a:t>$37M</a:t>
            </a:r>
          </a:p>
        </p:txBody>
      </p:sp>
      <p:sp>
        <p:nvSpPr>
          <p:cNvPr id="29" name="Text Placeholder 8">
            <a:extLst>
              <a:ext uri="{FF2B5EF4-FFF2-40B4-BE49-F238E27FC236}">
                <a16:creationId xmlns:a16="http://schemas.microsoft.com/office/drawing/2014/main" id="{F2136A76-B6CA-4B36-9AEC-0757D6E8218A}"/>
              </a:ext>
            </a:extLst>
          </p:cNvPr>
          <p:cNvSpPr txBox="1"/>
          <p:nvPr/>
        </p:nvSpPr>
        <p:spPr>
          <a:xfrm>
            <a:off x="2909811" y="458919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30" name="Text Placeholder 9">
            <a:extLst>
              <a:ext uri="{FF2B5EF4-FFF2-40B4-BE49-F238E27FC236}">
                <a16:creationId xmlns:a16="http://schemas.microsoft.com/office/drawing/2014/main" id="{6A0F83D9-F545-45DB-9155-B68D98327657}"/>
              </a:ext>
            </a:extLst>
          </p:cNvPr>
          <p:cNvSpPr txBox="1"/>
          <p:nvPr/>
        </p:nvSpPr>
        <p:spPr>
          <a:xfrm>
            <a:off x="2909811" y="493054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sp>
        <p:nvSpPr>
          <p:cNvPr id="31" name="Text Placeholder 8">
            <a:extLst>
              <a:ext uri="{FF2B5EF4-FFF2-40B4-BE49-F238E27FC236}">
                <a16:creationId xmlns:a16="http://schemas.microsoft.com/office/drawing/2014/main" id="{0CDC22CA-DBCB-48CF-918D-A891FFE3A69F}"/>
              </a:ext>
            </a:extLst>
          </p:cNvPr>
          <p:cNvSpPr txBox="1"/>
          <p:nvPr/>
        </p:nvSpPr>
        <p:spPr>
          <a:xfrm>
            <a:off x="8576685" y="458919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sz="1400">
                <a:solidFill>
                  <a:srgbClr val="4F4D50"/>
                </a:solidFill>
                <a:latin charset="-122" panose="020b0500000000000000" pitchFamily="34" typeface="思源黑体"/>
                <a:ea charset="-122" panose="020b0500000000000000" pitchFamily="34" typeface="思源黑体"/>
                <a:sym charset="-122" pitchFamily="34" typeface="微软雅黑"/>
              </a:rPr>
              <a:t>标题文字添加</a:t>
            </a:r>
          </a:p>
        </p:txBody>
      </p:sp>
      <p:sp>
        <p:nvSpPr>
          <p:cNvPr id="32" name="Text Placeholder 9">
            <a:extLst>
              <a:ext uri="{FF2B5EF4-FFF2-40B4-BE49-F238E27FC236}">
                <a16:creationId xmlns:a16="http://schemas.microsoft.com/office/drawing/2014/main" id="{5CC98301-9C71-4F9D-B325-ED1BAB95CAD6}"/>
              </a:ext>
            </a:extLst>
          </p:cNvPr>
          <p:cNvSpPr txBox="1"/>
          <p:nvPr/>
        </p:nvSpPr>
        <p:spPr>
          <a:xfrm>
            <a:off x="8576685" y="493054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chemeClr val="tx1">
                    <a:lumMod val="65000"/>
                    <a:lumOff val="35000"/>
                  </a:schemeClr>
                </a:solidFill>
                <a:latin charset="-122" panose="020b0500000000000000" pitchFamily="34" typeface="思源黑体"/>
                <a:ea charset="-122" panose="020b0500000000000000" pitchFamily="34" typeface="思源黑体"/>
                <a:sym charset="-122" pitchFamily="34" typeface="微软雅黑"/>
              </a:rPr>
              <a:t>请在此粘贴或者输入你的文字内容请在此粘贴或者输入你的文字内容</a:t>
            </a:r>
          </a:p>
        </p:txBody>
      </p:sp>
      <p:grpSp>
        <p:nvGrpSpPr>
          <p:cNvPr id="20" name="组合 19"/>
          <p:cNvGrpSpPr/>
          <p:nvPr/>
        </p:nvGrpSpPr>
        <p:grpSpPr>
          <a:xfrm>
            <a:off x="3713117" y="483868"/>
            <a:ext cx="4765766" cy="718465"/>
            <a:chOff x="3784390" y="377466"/>
            <a:chExt cx="4765766" cy="718465"/>
          </a:xfrm>
        </p:grpSpPr>
        <p:sp>
          <p:nvSpPr>
            <p:cNvPr id="21" name="矩形 20"/>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图表样式演示</a:t>
              </a:r>
            </a:p>
          </p:txBody>
        </p:sp>
        <p:sp>
          <p:nvSpPr>
            <p:cNvPr id="22" name="文本框 21"/>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3244603620"/>
      </p:ext>
    </p:extLst>
  </p:cSld>
  <p:clrMapOvr>
    <a:masterClrMapping/>
  </p:clrMapOvr>
  <p:transition advClick="0" advTm="2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8"/>
                                        </p:tgtEl>
                                        <p:attrNameLst>
                                          <p:attrName>style.visibility</p:attrName>
                                        </p:attrNameLst>
                                      </p:cBhvr>
                                      <p:to>
                                        <p:strVal val="visible"/>
                                      </p:to>
                                    </p:set>
                                    <p:animEffect filter="barn(outHorizont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7"/>
                                        </p:tgtEl>
                                        <p:attrNameLst>
                                          <p:attrName>style.visibility</p:attrName>
                                        </p:attrNameLst>
                                      </p:cBhvr>
                                      <p:to>
                                        <p:strVal val="visible"/>
                                      </p:to>
                                    </p:set>
                                    <p:animEffect filter="wipe(down)" transition="in">
                                      <p:cBhvr>
                                        <p:cTn dur="500" id="14"/>
                                        <p:tgtEl>
                                          <p:spTgt spid="7"/>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500" id="18"/>
                                        <p:tgtEl>
                                          <p:spTgt spid="11"/>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childTnLst>
                          </p:cTn>
                        </p:par>
                        <p:par>
                          <p:cTn fill="hold" id="28" nodeType="afterGroup">
                            <p:stCondLst>
                              <p:cond delay="1500"/>
                            </p:stCondLst>
                            <p:childTnLst>
                              <p:par>
                                <p:cTn fill="hold" grpId="0" id="29" nodeType="afterEffect" presetClass="entr" presetID="53" presetSubtype="0">
                                  <p:stCondLst>
                                    <p:cond delay="0"/>
                                  </p:stCondLst>
                                  <p:childTnLst>
                                    <p:set>
                                      <p:cBhvr>
                                        <p:cTn dur="1" fill="hold" id="30">
                                          <p:stCondLst>
                                            <p:cond delay="0"/>
                                          </p:stCondLst>
                                        </p:cTn>
                                        <p:tgtEl>
                                          <p:spTgt spid="29">
                                            <p:txEl>
                                              <p:pRg end="0" st="0"/>
                                            </p:txEl>
                                          </p:spTgt>
                                        </p:tgtEl>
                                        <p:attrNameLst>
                                          <p:attrName>style.visibility</p:attrName>
                                        </p:attrNameLst>
                                      </p:cBhvr>
                                      <p:to>
                                        <p:strVal val="visible"/>
                                      </p:to>
                                    </p:set>
                                    <p:anim calcmode="lin" valueType="num">
                                      <p:cBhvr>
                                        <p:cTn dur="500" fill="hold" id="31"/>
                                        <p:tgtEl>
                                          <p:spTgt spid="29">
                                            <p:txEl>
                                              <p:pRg end="0" st="0"/>
                                            </p:txEl>
                                          </p:spTgt>
                                        </p:tgtEl>
                                        <p:attrNameLst>
                                          <p:attrName>ppt_w</p:attrName>
                                        </p:attrNameLst>
                                      </p:cBhvr>
                                      <p:tavLst>
                                        <p:tav tm="0">
                                          <p:val>
                                            <p:fltVal val="0"/>
                                          </p:val>
                                        </p:tav>
                                        <p:tav tm="100000">
                                          <p:val>
                                            <p:strVal val="#ppt_w"/>
                                          </p:val>
                                        </p:tav>
                                      </p:tavLst>
                                    </p:anim>
                                    <p:anim calcmode="lin" valueType="num">
                                      <p:cBhvr>
                                        <p:cTn dur="500" fill="hold" id="32"/>
                                        <p:tgtEl>
                                          <p:spTgt spid="29">
                                            <p:txEl>
                                              <p:pRg end="0" st="0"/>
                                            </p:txEl>
                                          </p:spTgt>
                                        </p:tgtEl>
                                        <p:attrNameLst>
                                          <p:attrName>ppt_h</p:attrName>
                                        </p:attrNameLst>
                                      </p:cBhvr>
                                      <p:tavLst>
                                        <p:tav tm="0">
                                          <p:val>
                                            <p:fltVal val="0"/>
                                          </p:val>
                                        </p:tav>
                                        <p:tav tm="100000">
                                          <p:val>
                                            <p:strVal val="#ppt_h"/>
                                          </p:val>
                                        </p:tav>
                                      </p:tavLst>
                                    </p:anim>
                                    <p:animEffect filter="fade" transition="in">
                                      <p:cBhvr>
                                        <p:cTn dur="500" id="33"/>
                                        <p:tgtEl>
                                          <p:spTgt spid="29">
                                            <p:txEl>
                                              <p:pRg end="0" st="0"/>
                                            </p:txEl>
                                          </p:spTgt>
                                        </p:tgtEl>
                                      </p:cBhvr>
                                    </p:animEffect>
                                  </p:childTnLst>
                                </p:cTn>
                              </p:par>
                            </p:childTnLst>
                          </p:cTn>
                        </p:par>
                        <p:par>
                          <p:cTn fill="hold" id="34" nodeType="afterGroup">
                            <p:stCondLst>
                              <p:cond delay="2000"/>
                            </p:stCondLst>
                            <p:childTnLst>
                              <p:par>
                                <p:cTn fill="hold" grpId="0" id="35" nodeType="afterEffect" presetClass="entr" presetID="22" presetSubtype="4">
                                  <p:stCondLst>
                                    <p:cond delay="0"/>
                                  </p:stCondLst>
                                  <p:childTnLst>
                                    <p:set>
                                      <p:cBhvr>
                                        <p:cTn dur="1" fill="hold" id="36">
                                          <p:stCondLst>
                                            <p:cond delay="0"/>
                                          </p:stCondLst>
                                        </p:cTn>
                                        <p:tgtEl>
                                          <p:spTgt spid="30">
                                            <p:txEl>
                                              <p:pRg end="0" st="0"/>
                                            </p:txEl>
                                          </p:spTgt>
                                        </p:tgtEl>
                                        <p:attrNameLst>
                                          <p:attrName>style.visibility</p:attrName>
                                        </p:attrNameLst>
                                      </p:cBhvr>
                                      <p:to>
                                        <p:strVal val="visible"/>
                                      </p:to>
                                    </p:set>
                                    <p:animEffect filter="wipe(down)" transition="in">
                                      <p:cBhvr>
                                        <p:cTn dur="500" id="37"/>
                                        <p:tgtEl>
                                          <p:spTgt spid="30">
                                            <p:txEl>
                                              <p:pRg end="0" st="0"/>
                                            </p:txEl>
                                          </p:spTgt>
                                        </p:tgtEl>
                                      </p:cBhvr>
                                    </p:animEffect>
                                  </p:childTnLst>
                                </p:cTn>
                              </p:par>
                            </p:childTnLst>
                          </p:cTn>
                        </p:par>
                        <p:par>
                          <p:cTn fill="hold" id="38" nodeType="afterGroup">
                            <p:stCondLst>
                              <p:cond delay="2500"/>
                            </p:stCondLst>
                            <p:childTnLst>
                              <p:par>
                                <p:cTn fill="hold" grpId="0" id="39" nodeType="afterEffect" presetClass="entr" presetID="53" presetSubtype="0">
                                  <p:stCondLst>
                                    <p:cond delay="0"/>
                                  </p:stCondLst>
                                  <p:childTnLst>
                                    <p:set>
                                      <p:cBhvr>
                                        <p:cTn dur="1" fill="hold" id="40">
                                          <p:stCondLst>
                                            <p:cond delay="0"/>
                                          </p:stCondLst>
                                        </p:cTn>
                                        <p:tgtEl>
                                          <p:spTgt spid="31">
                                            <p:txEl>
                                              <p:pRg end="0" st="0"/>
                                            </p:txEl>
                                          </p:spTgt>
                                        </p:tgtEl>
                                        <p:attrNameLst>
                                          <p:attrName>style.visibility</p:attrName>
                                        </p:attrNameLst>
                                      </p:cBhvr>
                                      <p:to>
                                        <p:strVal val="visible"/>
                                      </p:to>
                                    </p:set>
                                    <p:anim calcmode="lin" valueType="num">
                                      <p:cBhvr>
                                        <p:cTn dur="500" fill="hold" id="41"/>
                                        <p:tgtEl>
                                          <p:spTgt spid="31">
                                            <p:txEl>
                                              <p:pRg end="0" st="0"/>
                                            </p:txEl>
                                          </p:spTgt>
                                        </p:tgtEl>
                                        <p:attrNameLst>
                                          <p:attrName>ppt_w</p:attrName>
                                        </p:attrNameLst>
                                      </p:cBhvr>
                                      <p:tavLst>
                                        <p:tav tm="0">
                                          <p:val>
                                            <p:fltVal val="0"/>
                                          </p:val>
                                        </p:tav>
                                        <p:tav tm="100000">
                                          <p:val>
                                            <p:strVal val="#ppt_w"/>
                                          </p:val>
                                        </p:tav>
                                      </p:tavLst>
                                    </p:anim>
                                    <p:anim calcmode="lin" valueType="num">
                                      <p:cBhvr>
                                        <p:cTn dur="500" fill="hold" id="42"/>
                                        <p:tgtEl>
                                          <p:spTgt spid="31">
                                            <p:txEl>
                                              <p:pRg end="0" st="0"/>
                                            </p:txEl>
                                          </p:spTgt>
                                        </p:tgtEl>
                                        <p:attrNameLst>
                                          <p:attrName>ppt_h</p:attrName>
                                        </p:attrNameLst>
                                      </p:cBhvr>
                                      <p:tavLst>
                                        <p:tav tm="0">
                                          <p:val>
                                            <p:fltVal val="0"/>
                                          </p:val>
                                        </p:tav>
                                        <p:tav tm="100000">
                                          <p:val>
                                            <p:strVal val="#ppt_h"/>
                                          </p:val>
                                        </p:tav>
                                      </p:tavLst>
                                    </p:anim>
                                    <p:animEffect filter="fade" transition="in">
                                      <p:cBhvr>
                                        <p:cTn dur="500" id="43"/>
                                        <p:tgtEl>
                                          <p:spTgt spid="31">
                                            <p:txEl>
                                              <p:pRg end="0" st="0"/>
                                            </p:txEl>
                                          </p:spTgt>
                                        </p:tgtEl>
                                      </p:cBhvr>
                                    </p:animEffect>
                                  </p:childTnLst>
                                </p:cTn>
                              </p:par>
                            </p:childTnLst>
                          </p:cTn>
                        </p:par>
                        <p:par>
                          <p:cTn fill="hold" id="44" nodeType="afterGroup">
                            <p:stCondLst>
                              <p:cond delay="3000"/>
                            </p:stCondLst>
                            <p:childTnLst>
                              <p:par>
                                <p:cTn fill="hold" grpId="0" id="45" nodeType="afterEffect" presetClass="entr" presetID="22" presetSubtype="4">
                                  <p:stCondLst>
                                    <p:cond delay="0"/>
                                  </p:stCondLst>
                                  <p:childTnLst>
                                    <p:set>
                                      <p:cBhvr>
                                        <p:cTn dur="1" fill="hold" id="46">
                                          <p:stCondLst>
                                            <p:cond delay="0"/>
                                          </p:stCondLst>
                                        </p:cTn>
                                        <p:tgtEl>
                                          <p:spTgt spid="32">
                                            <p:txEl>
                                              <p:pRg end="0" st="0"/>
                                            </p:txEl>
                                          </p:spTgt>
                                        </p:tgtEl>
                                        <p:attrNameLst>
                                          <p:attrName>style.visibility</p:attrName>
                                        </p:attrNameLst>
                                      </p:cBhvr>
                                      <p:to>
                                        <p:strVal val="visible"/>
                                      </p:to>
                                    </p:set>
                                    <p:animEffect filter="wipe(down)" transition="in">
                                      <p:cBhvr>
                                        <p:cTn dur="500" id="47"/>
                                        <p:tgtEl>
                                          <p:spTgt spid="32">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P grpId="0" spid="16"/>
      <p:bldP build="p" grpId="0" spid="29"/>
      <p:bldP build="p" grpId="0" spid="30"/>
      <p:bldP build="p" grpId="0" spid="31"/>
      <p:bldP build="p" grpId="0" spid="32"/>
      <p:bldGraphic grpId="0" spid="6">
        <p:bldAsOne/>
      </p:bldGraphic>
      <p:bldGraphic grpId="0" spid="7">
        <p:bldAsOne/>
      </p:bldGraphic>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TextBox 38"/>
          <p:cNvSpPr txBox="1"/>
          <p:nvPr/>
        </p:nvSpPr>
        <p:spPr>
          <a:xfrm>
            <a:off x="1775520" y="2342773"/>
            <a:ext cx="8704774" cy="396240"/>
          </a:xfrm>
          <a:prstGeom prst="rect">
            <a:avLst/>
          </a:prstGeom>
          <a:noFill/>
        </p:spPr>
        <p:txBody>
          <a:bodyPr bIns="0" lIns="0" rIns="0" rtlCol="0" tIns="0" wrap="square">
            <a:spAutoFit/>
          </a:bodyPr>
          <a:lstStyle/>
          <a:p>
            <a:pPr algn="ct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公司培训工作要力争全面覆盖，重点突出，要在实际的培训工作中不断丰富培训内容，拓展培训形式，优化培训流程，明确培训目的，提高培训效果。企业赖以生存的是效益和效率，只有尊崇这两个法则才能维持企业自身的生命和未来发展，才能维系每一个人</a:t>
            </a:r>
          </a:p>
        </p:txBody>
      </p:sp>
      <p:sp>
        <p:nvSpPr>
          <p:cNvPr id="40" name="TextBox 39"/>
          <p:cNvSpPr txBox="1"/>
          <p:nvPr/>
        </p:nvSpPr>
        <p:spPr>
          <a:xfrm>
            <a:off x="3863753" y="1720315"/>
            <a:ext cx="4499421" cy="475488"/>
          </a:xfrm>
          <a:prstGeom prst="rect">
            <a:avLst/>
          </a:prstGeom>
          <a:noFill/>
        </p:spPr>
        <p:txBody>
          <a:bodyPr bIns="0" lIns="0" rIns="0" rtlCol="0" tIns="0" wrap="square">
            <a:spAutoFit/>
          </a:bodyPr>
          <a:lstStyle/>
          <a:p>
            <a:pPr algn="ctr" lvl="0">
              <a:lnSpc>
                <a:spcPct val="130000"/>
              </a:lnSpc>
              <a:spcBef>
                <a:spcPct val="0"/>
              </a:spcBef>
              <a:defRPr/>
            </a:pPr>
            <a:r>
              <a:rPr altLang="en-US" lang="zh-CN" sz="24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未来工作重点</a:t>
            </a:r>
          </a:p>
        </p:txBody>
      </p:sp>
      <p:sp>
        <p:nvSpPr>
          <p:cNvPr id="41" name="圆角矩形 40"/>
          <p:cNvSpPr/>
          <p:nvPr/>
        </p:nvSpPr>
        <p:spPr>
          <a:xfrm>
            <a:off x="1919536" y="3131096"/>
            <a:ext cx="8640960" cy="622029"/>
          </a:xfrm>
          <a:prstGeom prst="roundRect">
            <a:avLst>
              <a:gd fmla="val 50000" name="adj"/>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2" name="Round Same Side Corner Rectangle 10"/>
          <p:cNvSpPr/>
          <p:nvPr/>
        </p:nvSpPr>
        <p:spPr>
          <a:xfrm rot="5400000">
            <a:off x="2313188" y="2737446"/>
            <a:ext cx="622029" cy="1409330"/>
          </a:xfrm>
          <a:prstGeom prst="round2SameRect">
            <a:avLst>
              <a:gd fmla="val 50000" name="adj1"/>
              <a:gd fmla="val 0" name="adj2"/>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43" name="TextBox 42"/>
          <p:cNvSpPr txBox="1"/>
          <p:nvPr/>
        </p:nvSpPr>
        <p:spPr>
          <a:xfrm>
            <a:off x="1994254" y="3249069"/>
            <a:ext cx="989330" cy="405262"/>
          </a:xfrm>
          <a:prstGeom prst="rect">
            <a:avLst/>
          </a:prstGeom>
          <a:noFill/>
        </p:spPr>
        <p:txBody>
          <a:bodyPr rtlCol="0" wrap="none">
            <a:spAutoFit/>
          </a:bodyPr>
          <a:lstStyle/>
          <a:p>
            <a:pPr>
              <a:lnSpc>
                <a:spcPct val="130000"/>
              </a:lnSpc>
            </a:pPr>
            <a:r>
              <a:rPr altLang="en-US" baseline="-3000" lang="zh-CN" sz="2400">
                <a:solidFill>
                  <a:schemeClr val="bg1"/>
                </a:solidFill>
                <a:latin charset="-122" panose="020b0500000000000000" pitchFamily="34" typeface="思源黑体"/>
                <a:ea charset="-122" panose="020b0500000000000000" pitchFamily="34" typeface="思源黑体"/>
                <a:cs typeface="+mn-ea"/>
                <a:sym typeface="+mn-lt"/>
              </a:rPr>
              <a:t>工作重点</a:t>
            </a:r>
          </a:p>
        </p:txBody>
      </p:sp>
      <p:sp>
        <p:nvSpPr>
          <p:cNvPr id="44" name="TextBox 43"/>
          <p:cNvSpPr txBox="1"/>
          <p:nvPr/>
        </p:nvSpPr>
        <p:spPr>
          <a:xfrm>
            <a:off x="3387406" y="3219452"/>
            <a:ext cx="727280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右键点击图片选择设置图片格式可直接替换图片。您的容打在这里，或者通过复制您的文本后，在此框中选择粘贴，并选择只保留文字。右键点击图片选择设置图片格式可直接替换图片</a:t>
            </a:r>
          </a:p>
        </p:txBody>
      </p:sp>
      <p:sp>
        <p:nvSpPr>
          <p:cNvPr id="45" name="矩形 44"/>
          <p:cNvSpPr/>
          <p:nvPr/>
        </p:nvSpPr>
        <p:spPr>
          <a:xfrm>
            <a:off x="1933066" y="4251716"/>
            <a:ext cx="4090926" cy="1656184"/>
          </a:xfrm>
          <a:prstGeom prst="rect">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6" name="Text Placeholder 11"/>
          <p:cNvSpPr txBox="1"/>
          <p:nvPr/>
        </p:nvSpPr>
        <p:spPr>
          <a:xfrm>
            <a:off x="2000664" y="4364148"/>
            <a:ext cx="3100754" cy="471600"/>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30000"/>
              </a:lnSpc>
              <a:spcBef>
                <a:spcPct val="0"/>
              </a:spcBef>
              <a:buNone/>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工作完成质量</a:t>
            </a:r>
          </a:p>
        </p:txBody>
      </p:sp>
      <p:sp>
        <p:nvSpPr>
          <p:cNvPr id="47" name="TextBox 46"/>
          <p:cNvSpPr txBox="1"/>
          <p:nvPr/>
        </p:nvSpPr>
        <p:spPr>
          <a:xfrm>
            <a:off x="1972554" y="4876798"/>
            <a:ext cx="3907422" cy="883920"/>
          </a:xfrm>
          <a:prstGeom prst="rect">
            <a:avLst/>
          </a:prstGeom>
          <a:noFill/>
        </p:spPr>
        <p:txBody>
          <a:bodyPr rtlCol="0" wrap="square">
            <a:spAutoFit/>
          </a:bodyPr>
          <a:lstStyle/>
          <a:p>
            <a:pPr>
              <a:lnSpc>
                <a:spcPct val="130000"/>
              </a:lnSpc>
              <a:spcBef>
                <a:spcPct val="0"/>
              </a:spcBef>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p>
        </p:txBody>
      </p:sp>
      <p:sp>
        <p:nvSpPr>
          <p:cNvPr id="48" name="矩形 47"/>
          <p:cNvSpPr/>
          <p:nvPr/>
        </p:nvSpPr>
        <p:spPr>
          <a:xfrm>
            <a:off x="6168008" y="4251716"/>
            <a:ext cx="4090926" cy="1656184"/>
          </a:xfrm>
          <a:prstGeom prst="rect">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9" name="Text Placeholder 11"/>
          <p:cNvSpPr txBox="1"/>
          <p:nvPr/>
        </p:nvSpPr>
        <p:spPr>
          <a:xfrm>
            <a:off x="6235606" y="4364148"/>
            <a:ext cx="3100754" cy="471600"/>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30000"/>
              </a:lnSpc>
              <a:spcBef>
                <a:spcPct val="0"/>
              </a:spcBef>
              <a:buNone/>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市场营销技能</a:t>
            </a:r>
          </a:p>
        </p:txBody>
      </p:sp>
      <p:sp>
        <p:nvSpPr>
          <p:cNvPr id="50" name="TextBox 49"/>
          <p:cNvSpPr txBox="1"/>
          <p:nvPr/>
        </p:nvSpPr>
        <p:spPr>
          <a:xfrm>
            <a:off x="6207496" y="4876798"/>
            <a:ext cx="3907422" cy="883920"/>
          </a:xfrm>
          <a:prstGeom prst="rect">
            <a:avLst/>
          </a:prstGeom>
          <a:noFill/>
        </p:spPr>
        <p:txBody>
          <a:bodyPr rtlCol="0" wrap="square">
            <a:spAutoFit/>
          </a:bodyPr>
          <a:lstStyle/>
          <a:p>
            <a:pPr>
              <a:lnSpc>
                <a:spcPct val="130000"/>
              </a:lnSpc>
              <a:spcBef>
                <a:spcPct val="0"/>
              </a:spcBef>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p>
        </p:txBody>
      </p:sp>
      <p:sp>
        <p:nvSpPr>
          <p:cNvPr id="19" name="文本框 18">
            <a:extLst>
              <a:ext uri="{FF2B5EF4-FFF2-40B4-BE49-F238E27FC236}">
                <a16:creationId xmlns:a16="http://schemas.microsoft.com/office/drawing/2014/main" id="{C9FE3F12-EF2B-4C2B-8DA1-3D9B6D947A7C}"/>
              </a:ext>
            </a:extLst>
          </p:cNvPr>
          <p:cNvSpPr txBox="1"/>
          <p:nvPr/>
        </p:nvSpPr>
        <p:spPr>
          <a:xfrm>
            <a:off x="1221277" y="165529"/>
            <a:ext cx="182880" cy="646176"/>
          </a:xfrm>
          <a:prstGeom prst="rect">
            <a:avLst/>
          </a:prstGeom>
          <a:noFill/>
        </p:spPr>
        <p:txBody>
          <a:bodyPr rtlCol="0" wrap="none">
            <a:spAutoFit/>
          </a:bodyPr>
          <a:lstStyle/>
          <a:p>
            <a:pPr fontAlgn="auto">
              <a:lnSpc>
                <a:spcPct val="130000"/>
              </a:lnSpc>
              <a:defRPr/>
            </a:pPr>
            <a:endParaRPr altLang="en-US" b="1" lang="zh-CN" sz="2800">
              <a:solidFill>
                <a:srgbClr val="554B4F"/>
              </a:solidFill>
              <a:latin charset="-122" panose="020b0500000000000000" pitchFamily="34" typeface="思源黑体"/>
              <a:ea charset="-122" panose="020b0500000000000000" pitchFamily="34" typeface="思源黑体"/>
              <a:cs typeface="+mn-ea"/>
              <a:sym typeface="+mn-lt"/>
            </a:endParaRPr>
          </a:p>
        </p:txBody>
      </p:sp>
      <p:grpSp>
        <p:nvGrpSpPr>
          <p:cNvPr id="18" name="组合 17"/>
          <p:cNvGrpSpPr/>
          <p:nvPr/>
        </p:nvGrpSpPr>
        <p:grpSpPr>
          <a:xfrm>
            <a:off x="3713117" y="483868"/>
            <a:ext cx="4765766" cy="718465"/>
            <a:chOff x="3784390" y="377466"/>
            <a:chExt cx="4765766" cy="718465"/>
          </a:xfrm>
        </p:grpSpPr>
        <p:sp>
          <p:nvSpPr>
            <p:cNvPr id="20" name="矩形 19"/>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重点工作目标</a:t>
              </a:r>
            </a:p>
          </p:txBody>
        </p:sp>
        <p:sp>
          <p:nvSpPr>
            <p:cNvPr id="21" name="文本框 20"/>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280147659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300" fill="hold" id="7"/>
                                        <p:tgtEl>
                                          <p:spTgt spid="40"/>
                                        </p:tgtEl>
                                        <p:attrNameLst>
                                          <p:attrName>ppt_x</p:attrName>
                                        </p:attrNameLst>
                                      </p:cBhvr>
                                      <p:tavLst>
                                        <p:tav tm="0">
                                          <p:val>
                                            <p:strVal val="1+#ppt_w/2"/>
                                          </p:val>
                                        </p:tav>
                                        <p:tav tm="100000">
                                          <p:val>
                                            <p:strVal val="#ppt_x"/>
                                          </p:val>
                                        </p:tav>
                                      </p:tavLst>
                                    </p:anim>
                                    <p:anim calcmode="lin" valueType="num">
                                      <p:cBhvr additive="base">
                                        <p:cTn dur="300" fill="hold" id="8"/>
                                        <p:tgtEl>
                                          <p:spTgt spid="4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300"/>
                            </p:stCondLst>
                            <p:childTnLst>
                              <p:par>
                                <p:cTn fill="hold" grpId="0" id="10" nodeType="afterEffect" presetClass="entr" presetID="2" presetSubtype="2">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additive="base">
                                        <p:cTn dur="300" fill="hold" id="12"/>
                                        <p:tgtEl>
                                          <p:spTgt spid="39"/>
                                        </p:tgtEl>
                                        <p:attrNameLst>
                                          <p:attrName>ppt_x</p:attrName>
                                        </p:attrNameLst>
                                      </p:cBhvr>
                                      <p:tavLst>
                                        <p:tav tm="0">
                                          <p:val>
                                            <p:strVal val="1+#ppt_w/2"/>
                                          </p:val>
                                        </p:tav>
                                        <p:tav tm="100000">
                                          <p:val>
                                            <p:strVal val="#ppt_x"/>
                                          </p:val>
                                        </p:tav>
                                      </p:tavLst>
                                    </p:anim>
                                    <p:anim calcmode="lin" valueType="num">
                                      <p:cBhvr additive="base">
                                        <p:cTn dur="300" fill="hold" id="13"/>
                                        <p:tgtEl>
                                          <p:spTgt spid="3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600"/>
                            </p:stCondLst>
                            <p:childTnLst>
                              <p:par>
                                <p:cTn fill="hold" grpId="0" id="15" nodeType="afterEffect" presetClass="entr" presetID="12" presetSubtype="8">
                                  <p:stCondLst>
                                    <p:cond delay="0"/>
                                  </p:stCondLst>
                                  <p:childTnLst>
                                    <p:set>
                                      <p:cBhvr>
                                        <p:cTn dur="1" fill="hold" id="16">
                                          <p:stCondLst>
                                            <p:cond delay="0"/>
                                          </p:stCondLst>
                                        </p:cTn>
                                        <p:tgtEl>
                                          <p:spTgt spid="42"/>
                                        </p:tgtEl>
                                        <p:attrNameLst>
                                          <p:attrName>style.visibility</p:attrName>
                                        </p:attrNameLst>
                                      </p:cBhvr>
                                      <p:to>
                                        <p:strVal val="visible"/>
                                      </p:to>
                                    </p:set>
                                    <p:anim calcmode="lin" valueType="num">
                                      <p:cBhvr additive="base">
                                        <p:cTn dur="500" id="17"/>
                                        <p:tgtEl>
                                          <p:spTgt spid="42"/>
                                        </p:tgtEl>
                                        <p:attrNameLst>
                                          <p:attrName>ppt_x</p:attrName>
                                        </p:attrNameLst>
                                      </p:cBhvr>
                                      <p:tavLst>
                                        <p:tav tm="0">
                                          <p:val>
                                            <p:strVal val="#ppt_x-#ppt_w*1.125000"/>
                                          </p:val>
                                        </p:tav>
                                        <p:tav tm="100000">
                                          <p:val>
                                            <p:strVal val="#ppt_x"/>
                                          </p:val>
                                        </p:tav>
                                      </p:tavLst>
                                    </p:anim>
                                    <p:animEffect filter="wipe(right)" transition="in">
                                      <p:cBhvr>
                                        <p:cTn dur="500" id="18"/>
                                        <p:tgtEl>
                                          <p:spTgt spid="42"/>
                                        </p:tgtEl>
                                      </p:cBhvr>
                                    </p:animEffect>
                                  </p:childTnLst>
                                </p:cTn>
                              </p:par>
                            </p:childTnLst>
                          </p:cTn>
                        </p:par>
                        <p:par>
                          <p:cTn fill="hold" id="19" nodeType="afterGroup">
                            <p:stCondLst>
                              <p:cond delay="1100"/>
                            </p:stCondLst>
                            <p:childTnLst>
                              <p:par>
                                <p:cTn fill="hold" grpId="0" id="20" nodeType="afterEffect" presetClass="entr" presetID="16" presetSubtype="21">
                                  <p:stCondLst>
                                    <p:cond delay="0"/>
                                  </p:stCondLst>
                                  <p:childTnLst>
                                    <p:set>
                                      <p:cBhvr>
                                        <p:cTn dur="1" fill="hold" id="21">
                                          <p:stCondLst>
                                            <p:cond delay="0"/>
                                          </p:stCondLst>
                                        </p:cTn>
                                        <p:tgtEl>
                                          <p:spTgt spid="41"/>
                                        </p:tgtEl>
                                        <p:attrNameLst>
                                          <p:attrName>style.visibility</p:attrName>
                                        </p:attrNameLst>
                                      </p:cBhvr>
                                      <p:to>
                                        <p:strVal val="visible"/>
                                      </p:to>
                                    </p:set>
                                    <p:animEffect filter="barn(inVertical)" transition="in">
                                      <p:cBhvr>
                                        <p:cTn dur="500" id="22"/>
                                        <p:tgtEl>
                                          <p:spTgt spid="41"/>
                                        </p:tgtEl>
                                      </p:cBhvr>
                                    </p:animEffect>
                                  </p:childTnLst>
                                </p:cTn>
                              </p:par>
                            </p:childTnLst>
                          </p:cTn>
                        </p:par>
                        <p:par>
                          <p:cTn fill="hold" id="23" nodeType="afterGroup">
                            <p:stCondLst>
                              <p:cond delay="1600"/>
                            </p:stCondLst>
                            <p:childTnLst>
                              <p:par>
                                <p:cTn fill="hold" grpId="0" id="24" nodeType="afterEffect" presetClass="entr" presetID="10" presetSubtype="0">
                                  <p:stCondLst>
                                    <p:cond delay="0"/>
                                  </p:stCondLst>
                                  <p:childTnLst>
                                    <p:set>
                                      <p:cBhvr>
                                        <p:cTn dur="1" fill="hold" id="25">
                                          <p:stCondLst>
                                            <p:cond delay="0"/>
                                          </p:stCondLst>
                                        </p:cTn>
                                        <p:tgtEl>
                                          <p:spTgt spid="43"/>
                                        </p:tgtEl>
                                        <p:attrNameLst>
                                          <p:attrName>style.visibility</p:attrName>
                                        </p:attrNameLst>
                                      </p:cBhvr>
                                      <p:to>
                                        <p:strVal val="visible"/>
                                      </p:to>
                                    </p:set>
                                    <p:animEffect filter="fade" transition="in">
                                      <p:cBhvr>
                                        <p:cTn dur="500" id="26"/>
                                        <p:tgtEl>
                                          <p:spTgt spid="43"/>
                                        </p:tgtEl>
                                      </p:cBhvr>
                                    </p:animEffect>
                                  </p:childTnLst>
                                </p:cTn>
                              </p:par>
                            </p:childTnLst>
                          </p:cTn>
                        </p:par>
                        <p:par>
                          <p:cTn fill="hold" id="27" nodeType="afterGroup">
                            <p:stCondLst>
                              <p:cond delay="2100"/>
                            </p:stCondLst>
                            <p:childTnLst>
                              <p:par>
                                <p:cTn fill="hold" grpId="0" id="28" nodeType="afterEffect" presetClass="entr" presetID="53" presetSubtype="0">
                                  <p:stCondLst>
                                    <p:cond delay="0"/>
                                  </p:stCondLst>
                                  <p:childTnLst>
                                    <p:set>
                                      <p:cBhvr>
                                        <p:cTn dur="1" fill="hold" id="29">
                                          <p:stCondLst>
                                            <p:cond delay="0"/>
                                          </p:stCondLst>
                                        </p:cTn>
                                        <p:tgtEl>
                                          <p:spTgt spid="44"/>
                                        </p:tgtEl>
                                        <p:attrNameLst>
                                          <p:attrName>style.visibility</p:attrName>
                                        </p:attrNameLst>
                                      </p:cBhvr>
                                      <p:to>
                                        <p:strVal val="visible"/>
                                      </p:to>
                                    </p:set>
                                    <p:anim calcmode="lin" valueType="num">
                                      <p:cBhvr>
                                        <p:cTn dur="500" fill="hold" id="30"/>
                                        <p:tgtEl>
                                          <p:spTgt spid="44"/>
                                        </p:tgtEl>
                                        <p:attrNameLst>
                                          <p:attrName>ppt_w</p:attrName>
                                        </p:attrNameLst>
                                      </p:cBhvr>
                                      <p:tavLst>
                                        <p:tav tm="0">
                                          <p:val>
                                            <p:fltVal val="0"/>
                                          </p:val>
                                        </p:tav>
                                        <p:tav tm="100000">
                                          <p:val>
                                            <p:strVal val="#ppt_w"/>
                                          </p:val>
                                        </p:tav>
                                      </p:tavLst>
                                    </p:anim>
                                    <p:anim calcmode="lin" valueType="num">
                                      <p:cBhvr>
                                        <p:cTn dur="500" fill="hold" id="31"/>
                                        <p:tgtEl>
                                          <p:spTgt spid="44"/>
                                        </p:tgtEl>
                                        <p:attrNameLst>
                                          <p:attrName>ppt_h</p:attrName>
                                        </p:attrNameLst>
                                      </p:cBhvr>
                                      <p:tavLst>
                                        <p:tav tm="0">
                                          <p:val>
                                            <p:fltVal val="0"/>
                                          </p:val>
                                        </p:tav>
                                        <p:tav tm="100000">
                                          <p:val>
                                            <p:strVal val="#ppt_h"/>
                                          </p:val>
                                        </p:tav>
                                      </p:tavLst>
                                    </p:anim>
                                    <p:animEffect filter="fade" transition="in">
                                      <p:cBhvr>
                                        <p:cTn dur="500" id="32"/>
                                        <p:tgtEl>
                                          <p:spTgt spid="44"/>
                                        </p:tgtEl>
                                      </p:cBhvr>
                                    </p:animEffect>
                                  </p:childTnLst>
                                </p:cTn>
                              </p:par>
                              <p:par>
                                <p:cTn fill="hold" grpId="0" id="33" nodeType="withEffect" presetClass="entr" presetID="2" presetSubtype="8">
                                  <p:stCondLst>
                                    <p:cond delay="500"/>
                                  </p:stCondLst>
                                  <p:childTnLst>
                                    <p:set>
                                      <p:cBhvr>
                                        <p:cTn dur="1" fill="hold" id="34">
                                          <p:stCondLst>
                                            <p:cond delay="0"/>
                                          </p:stCondLst>
                                        </p:cTn>
                                        <p:tgtEl>
                                          <p:spTgt spid="45"/>
                                        </p:tgtEl>
                                        <p:attrNameLst>
                                          <p:attrName>style.visibility</p:attrName>
                                        </p:attrNameLst>
                                      </p:cBhvr>
                                      <p:to>
                                        <p:strVal val="visible"/>
                                      </p:to>
                                    </p:set>
                                    <p:anim calcmode="lin" valueType="num">
                                      <p:cBhvr additive="base">
                                        <p:cTn dur="500" fill="hold" id="35"/>
                                        <p:tgtEl>
                                          <p:spTgt spid="45"/>
                                        </p:tgtEl>
                                        <p:attrNameLst>
                                          <p:attrName>ppt_x</p:attrName>
                                        </p:attrNameLst>
                                      </p:cBhvr>
                                      <p:tavLst>
                                        <p:tav tm="0">
                                          <p:val>
                                            <p:strVal val="0-#ppt_w/2"/>
                                          </p:val>
                                        </p:tav>
                                        <p:tav tm="100000">
                                          <p:val>
                                            <p:strVal val="#ppt_x"/>
                                          </p:val>
                                        </p:tav>
                                      </p:tavLst>
                                    </p:anim>
                                    <p:anim calcmode="lin" valueType="num">
                                      <p:cBhvr additive="base">
                                        <p:cTn dur="500" fill="hold" id="36"/>
                                        <p:tgtEl>
                                          <p:spTgt spid="45"/>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100"/>
                            </p:stCondLst>
                            <p:childTnLst>
                              <p:par>
                                <p:cTn fill="hold" grpId="0" id="38" nodeType="afterEffect" presetClass="entr" presetID="42" presetSubtype="0">
                                  <p:stCondLst>
                                    <p:cond delay="0"/>
                                  </p:stCondLst>
                                  <p:childTnLst>
                                    <p:set>
                                      <p:cBhvr>
                                        <p:cTn dur="1" fill="hold" id="39">
                                          <p:stCondLst>
                                            <p:cond delay="0"/>
                                          </p:stCondLst>
                                        </p:cTn>
                                        <p:tgtEl>
                                          <p:spTgt spid="46"/>
                                        </p:tgtEl>
                                        <p:attrNameLst>
                                          <p:attrName>style.visibility</p:attrName>
                                        </p:attrNameLst>
                                      </p:cBhvr>
                                      <p:to>
                                        <p:strVal val="visible"/>
                                      </p:to>
                                    </p:set>
                                    <p:animEffect filter="fade" transition="in">
                                      <p:cBhvr>
                                        <p:cTn dur="1000" id="40"/>
                                        <p:tgtEl>
                                          <p:spTgt spid="46"/>
                                        </p:tgtEl>
                                      </p:cBhvr>
                                    </p:animEffect>
                                    <p:anim calcmode="lin" valueType="num">
                                      <p:cBhvr>
                                        <p:cTn dur="1000" fill="hold" id="41"/>
                                        <p:tgtEl>
                                          <p:spTgt spid="46"/>
                                        </p:tgtEl>
                                        <p:attrNameLst>
                                          <p:attrName>ppt_x</p:attrName>
                                        </p:attrNameLst>
                                      </p:cBhvr>
                                      <p:tavLst>
                                        <p:tav tm="0">
                                          <p:val>
                                            <p:strVal val="#ppt_x"/>
                                          </p:val>
                                        </p:tav>
                                        <p:tav tm="100000">
                                          <p:val>
                                            <p:strVal val="#ppt_x"/>
                                          </p:val>
                                        </p:tav>
                                      </p:tavLst>
                                    </p:anim>
                                    <p:anim calcmode="lin" valueType="num">
                                      <p:cBhvr>
                                        <p:cTn dur="1000" fill="hold" id="42"/>
                                        <p:tgtEl>
                                          <p:spTgt spid="46"/>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100"/>
                            </p:stCondLst>
                            <p:childTnLst>
                              <p:par>
                                <p:cTn fill="hold" grpId="0" id="44" nodeType="afterEffect" presetClass="entr" presetID="53" presetSubtype="0">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p:cTn dur="1000" fill="hold" id="46"/>
                                        <p:tgtEl>
                                          <p:spTgt spid="47"/>
                                        </p:tgtEl>
                                        <p:attrNameLst>
                                          <p:attrName>ppt_w</p:attrName>
                                        </p:attrNameLst>
                                      </p:cBhvr>
                                      <p:tavLst>
                                        <p:tav tm="0">
                                          <p:val>
                                            <p:fltVal val="0"/>
                                          </p:val>
                                        </p:tav>
                                        <p:tav tm="100000">
                                          <p:val>
                                            <p:strVal val="#ppt_w"/>
                                          </p:val>
                                        </p:tav>
                                      </p:tavLst>
                                    </p:anim>
                                    <p:anim calcmode="lin" valueType="num">
                                      <p:cBhvr>
                                        <p:cTn dur="1000" fill="hold" id="47"/>
                                        <p:tgtEl>
                                          <p:spTgt spid="47"/>
                                        </p:tgtEl>
                                        <p:attrNameLst>
                                          <p:attrName>ppt_h</p:attrName>
                                        </p:attrNameLst>
                                      </p:cBhvr>
                                      <p:tavLst>
                                        <p:tav tm="0">
                                          <p:val>
                                            <p:fltVal val="0"/>
                                          </p:val>
                                        </p:tav>
                                        <p:tav tm="100000">
                                          <p:val>
                                            <p:strVal val="#ppt_h"/>
                                          </p:val>
                                        </p:tav>
                                      </p:tavLst>
                                    </p:anim>
                                    <p:animEffect filter="fade" transition="in">
                                      <p:cBhvr>
                                        <p:cTn dur="1000" id="48"/>
                                        <p:tgtEl>
                                          <p:spTgt spid="47"/>
                                        </p:tgtEl>
                                      </p:cBhvr>
                                    </p:animEffect>
                                  </p:childTnLst>
                                </p:cTn>
                              </p:par>
                              <p:par>
                                <p:cTn fill="hold" grpId="0" id="49" nodeType="withEffect" presetClass="entr" presetID="2" presetSubtype="8">
                                  <p:stCondLst>
                                    <p:cond delay="500"/>
                                  </p:stCondLst>
                                  <p:childTnLst>
                                    <p:set>
                                      <p:cBhvr>
                                        <p:cTn dur="1" fill="hold" id="50">
                                          <p:stCondLst>
                                            <p:cond delay="0"/>
                                          </p:stCondLst>
                                        </p:cTn>
                                        <p:tgtEl>
                                          <p:spTgt spid="48"/>
                                        </p:tgtEl>
                                        <p:attrNameLst>
                                          <p:attrName>style.visibility</p:attrName>
                                        </p:attrNameLst>
                                      </p:cBhvr>
                                      <p:to>
                                        <p:strVal val="visible"/>
                                      </p:to>
                                    </p:set>
                                    <p:anim calcmode="lin" valueType="num">
                                      <p:cBhvr additive="base">
                                        <p:cTn dur="500" fill="hold" id="51"/>
                                        <p:tgtEl>
                                          <p:spTgt spid="48"/>
                                        </p:tgtEl>
                                        <p:attrNameLst>
                                          <p:attrName>ppt_x</p:attrName>
                                        </p:attrNameLst>
                                      </p:cBhvr>
                                      <p:tavLst>
                                        <p:tav tm="0">
                                          <p:val>
                                            <p:strVal val="0-#ppt_w/2"/>
                                          </p:val>
                                        </p:tav>
                                        <p:tav tm="100000">
                                          <p:val>
                                            <p:strVal val="#ppt_x"/>
                                          </p:val>
                                        </p:tav>
                                      </p:tavLst>
                                    </p:anim>
                                    <p:anim calcmode="lin" valueType="num">
                                      <p:cBhvr additive="base">
                                        <p:cTn dur="500" fill="hold" id="52"/>
                                        <p:tgtEl>
                                          <p:spTgt spid="48"/>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100"/>
                            </p:stCondLst>
                            <p:childTnLst>
                              <p:par>
                                <p:cTn fill="hold" grpId="0" id="54" nodeType="afterEffect" presetClass="entr" presetID="42" presetSubtype="0">
                                  <p:stCondLst>
                                    <p:cond delay="0"/>
                                  </p:stCondLst>
                                  <p:childTnLst>
                                    <p:set>
                                      <p:cBhvr>
                                        <p:cTn dur="1" fill="hold" id="55">
                                          <p:stCondLst>
                                            <p:cond delay="0"/>
                                          </p:stCondLst>
                                        </p:cTn>
                                        <p:tgtEl>
                                          <p:spTgt spid="49"/>
                                        </p:tgtEl>
                                        <p:attrNameLst>
                                          <p:attrName>style.visibility</p:attrName>
                                        </p:attrNameLst>
                                      </p:cBhvr>
                                      <p:to>
                                        <p:strVal val="visible"/>
                                      </p:to>
                                    </p:set>
                                    <p:animEffect filter="fade" transition="in">
                                      <p:cBhvr>
                                        <p:cTn dur="1000" id="56"/>
                                        <p:tgtEl>
                                          <p:spTgt spid="49"/>
                                        </p:tgtEl>
                                      </p:cBhvr>
                                    </p:animEffect>
                                    <p:anim calcmode="lin" valueType="num">
                                      <p:cBhvr>
                                        <p:cTn dur="1000" fill="hold" id="57"/>
                                        <p:tgtEl>
                                          <p:spTgt spid="49"/>
                                        </p:tgtEl>
                                        <p:attrNameLst>
                                          <p:attrName>ppt_x</p:attrName>
                                        </p:attrNameLst>
                                      </p:cBhvr>
                                      <p:tavLst>
                                        <p:tav tm="0">
                                          <p:val>
                                            <p:strVal val="#ppt_x"/>
                                          </p:val>
                                        </p:tav>
                                        <p:tav tm="100000">
                                          <p:val>
                                            <p:strVal val="#ppt_x"/>
                                          </p:val>
                                        </p:tav>
                                      </p:tavLst>
                                    </p:anim>
                                    <p:anim calcmode="lin" valueType="num">
                                      <p:cBhvr>
                                        <p:cTn dur="1000" fill="hold" id="58"/>
                                        <p:tgtEl>
                                          <p:spTgt spid="49"/>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6100"/>
                            </p:stCondLst>
                            <p:childTnLst>
                              <p:par>
                                <p:cTn fill="hold" grpId="0" id="60" nodeType="afterEffect" presetClass="entr" presetID="53" presetSubtype="0">
                                  <p:stCondLst>
                                    <p:cond delay="0"/>
                                  </p:stCondLst>
                                  <p:childTnLst>
                                    <p:set>
                                      <p:cBhvr>
                                        <p:cTn dur="1" fill="hold" id="61">
                                          <p:stCondLst>
                                            <p:cond delay="0"/>
                                          </p:stCondLst>
                                        </p:cTn>
                                        <p:tgtEl>
                                          <p:spTgt spid="50"/>
                                        </p:tgtEl>
                                        <p:attrNameLst>
                                          <p:attrName>style.visibility</p:attrName>
                                        </p:attrNameLst>
                                      </p:cBhvr>
                                      <p:to>
                                        <p:strVal val="visible"/>
                                      </p:to>
                                    </p:set>
                                    <p:anim calcmode="lin" valueType="num">
                                      <p:cBhvr>
                                        <p:cTn dur="1000" fill="hold" id="62"/>
                                        <p:tgtEl>
                                          <p:spTgt spid="50"/>
                                        </p:tgtEl>
                                        <p:attrNameLst>
                                          <p:attrName>ppt_w</p:attrName>
                                        </p:attrNameLst>
                                      </p:cBhvr>
                                      <p:tavLst>
                                        <p:tav tm="0">
                                          <p:val>
                                            <p:fltVal val="0"/>
                                          </p:val>
                                        </p:tav>
                                        <p:tav tm="100000">
                                          <p:val>
                                            <p:strVal val="#ppt_w"/>
                                          </p:val>
                                        </p:tav>
                                      </p:tavLst>
                                    </p:anim>
                                    <p:anim calcmode="lin" valueType="num">
                                      <p:cBhvr>
                                        <p:cTn dur="1000" fill="hold" id="63"/>
                                        <p:tgtEl>
                                          <p:spTgt spid="50"/>
                                        </p:tgtEl>
                                        <p:attrNameLst>
                                          <p:attrName>ppt_h</p:attrName>
                                        </p:attrNameLst>
                                      </p:cBhvr>
                                      <p:tavLst>
                                        <p:tav tm="0">
                                          <p:val>
                                            <p:fltVal val="0"/>
                                          </p:val>
                                        </p:tav>
                                        <p:tav tm="100000">
                                          <p:val>
                                            <p:strVal val="#ppt_h"/>
                                          </p:val>
                                        </p:tav>
                                      </p:tavLst>
                                    </p:anim>
                                    <p:animEffect filter="fade" transition="in">
                                      <p:cBhvr>
                                        <p:cTn dur="1000" id="64"/>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P grpId="0" spid="46"/>
      <p:bldP grpId="0" spid="47"/>
      <p:bldP grpId="0" spid="48"/>
      <p:bldP grpId="0" spid="49"/>
      <p:bldP grpId="0" spid="50"/>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3"/>
          <p:cNvGrpSpPr/>
          <p:nvPr/>
        </p:nvGrpSpPr>
        <p:grpSpPr>
          <a:xfrm>
            <a:off x="7273175" y="2361408"/>
            <a:ext cx="4735913" cy="3839350"/>
            <a:chOff x="7551981" y="2001188"/>
            <a:chExt cx="4735913" cy="3839350"/>
          </a:xfrm>
          <a:effectLst>
            <a:outerShdw algn="tl" blurRad="254000" dir="2700000" dist="63500" rotWithShape="0">
              <a:prstClr val="black">
                <a:alpha val="30000"/>
              </a:prstClr>
            </a:outerShdw>
          </a:effectLst>
        </p:grpSpPr>
        <p:sp>
          <p:nvSpPr>
            <p:cNvPr id="8" name="Freeform 16"/>
            <p:cNvSpPr/>
            <p:nvPr/>
          </p:nvSpPr>
          <p:spPr bwMode="auto">
            <a:xfrm>
              <a:off x="7800202" y="2001188"/>
              <a:ext cx="1974114" cy="3242994"/>
            </a:xfrm>
            <a:custGeom>
              <a:gdLst>
                <a:gd fmla="*/ 262 w 932" name="T0"/>
                <a:gd fmla="*/ 8 h 1392" name="T1"/>
                <a:gd fmla="*/ 133 w 932" name="T2"/>
                <a:gd fmla="*/ 581 h 1392" name="T3"/>
                <a:gd fmla="*/ 121 w 932" name="T4"/>
                <a:gd fmla="*/ 1211 h 1392" name="T5"/>
                <a:gd fmla="*/ 611 w 932" name="T6"/>
                <a:gd fmla="*/ 1360 h 1392" name="T7"/>
                <a:gd fmla="*/ 859 w 932" name="T8"/>
                <a:gd fmla="*/ 1183 h 1392" name="T9"/>
                <a:gd fmla="*/ 911 w 932" name="T10"/>
                <a:gd fmla="*/ 832 h 1392" name="T11"/>
                <a:gd fmla="*/ 696 w 932" name="T12"/>
                <a:gd fmla="*/ 427 h 1392" name="T13"/>
                <a:gd fmla="*/ 664 w 932" name="T14"/>
                <a:gd fmla="*/ 12 h 1392" name="T15"/>
                <a:gd fmla="*/ 556 w 932" name="T16"/>
                <a:gd fmla="*/ 17 h 1392" name="T17"/>
                <a:gd fmla="*/ 468 w 932" name="T18"/>
                <a:gd fmla="*/ 24 h 1392" name="T19"/>
                <a:gd fmla="*/ 383 w 932" name="T20"/>
                <a:gd fmla="*/ 4 h 1392" name="T21"/>
                <a:gd fmla="*/ 262 w 932" name="T22"/>
                <a:gd fmla="*/ 8 h 13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92" w="932">
                  <a:moveTo>
                    <a:pt x="262" y="8"/>
                  </a:moveTo>
                  <a:cubicBezTo>
                    <a:pt x="555" y="397"/>
                    <a:pt x="324" y="269"/>
                    <a:pt x="133" y="581"/>
                  </a:cubicBezTo>
                  <a:cubicBezTo>
                    <a:pt x="23" y="766"/>
                    <a:pt x="0" y="1035"/>
                    <a:pt x="121" y="1211"/>
                  </a:cubicBezTo>
                  <a:cubicBezTo>
                    <a:pt x="245" y="1392"/>
                    <a:pt x="437" y="1368"/>
                    <a:pt x="611" y="1360"/>
                  </a:cubicBezTo>
                  <a:cubicBezTo>
                    <a:pt x="716" y="1354"/>
                    <a:pt x="791" y="1285"/>
                    <a:pt x="859" y="1183"/>
                  </a:cubicBezTo>
                  <a:cubicBezTo>
                    <a:pt x="922" y="1090"/>
                    <a:pt x="932" y="934"/>
                    <a:pt x="911" y="832"/>
                  </a:cubicBezTo>
                  <a:cubicBezTo>
                    <a:pt x="879" y="672"/>
                    <a:pt x="810" y="525"/>
                    <a:pt x="696" y="427"/>
                  </a:cubicBezTo>
                  <a:cubicBezTo>
                    <a:pt x="572" y="320"/>
                    <a:pt x="424" y="256"/>
                    <a:pt x="664" y="12"/>
                  </a:cubicBezTo>
                  <a:cubicBezTo>
                    <a:pt x="628" y="1"/>
                    <a:pt x="591" y="9"/>
                    <a:pt x="556" y="17"/>
                  </a:cubicBezTo>
                  <a:cubicBezTo>
                    <a:pt x="525" y="23"/>
                    <a:pt x="495" y="30"/>
                    <a:pt x="468" y="24"/>
                  </a:cubicBezTo>
                  <a:cubicBezTo>
                    <a:pt x="429" y="20"/>
                    <a:pt x="426" y="0"/>
                    <a:pt x="383" y="4"/>
                  </a:cubicBezTo>
                  <a:cubicBezTo>
                    <a:pt x="347" y="12"/>
                    <a:pt x="301" y="12"/>
                    <a:pt x="262" y="8"/>
                  </a:cubicBezTo>
                </a:path>
              </a:pathLst>
            </a:custGeom>
            <a:solidFill>
              <a:srgbClr val="2A3246"/>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9" name="Freeform 17"/>
            <p:cNvSpPr/>
            <p:nvPr/>
          </p:nvSpPr>
          <p:spPr bwMode="auto">
            <a:xfrm>
              <a:off x="8882693" y="2993800"/>
              <a:ext cx="872803" cy="1971426"/>
            </a:xfrm>
            <a:custGeom>
              <a:gdLst>
                <a:gd fmla="*/ 184 w 412" name="T0"/>
                <a:gd fmla="*/ 0 h 846" name="T1"/>
                <a:gd fmla="*/ 313 w 412" name="T2"/>
                <a:gd fmla="*/ 311 h 846" name="T3"/>
                <a:gd fmla="*/ 261 w 412" name="T4"/>
                <a:gd fmla="*/ 662 h 846" name="T5"/>
                <a:gd fmla="*/ 12 w 412" name="T6"/>
                <a:gd fmla="*/ 839 h 846" name="T7"/>
                <a:gd fmla="*/ 0 w 412" name="T8"/>
                <a:gd fmla="*/ 839 h 846" name="T9"/>
                <a:gd fmla="*/ 26 w 412" name="T10"/>
                <a:gd fmla="*/ 846 h 846" name="T11"/>
                <a:gd fmla="*/ 199 w 412" name="T12"/>
                <a:gd fmla="*/ 825 h 846" name="T13"/>
                <a:gd fmla="*/ 357 w 412" name="T14"/>
                <a:gd fmla="*/ 723 h 846" name="T15"/>
                <a:gd fmla="*/ 393 w 412" name="T16"/>
                <a:gd fmla="*/ 399 h 846" name="T17"/>
                <a:gd fmla="*/ 184 w 412" name="T18"/>
                <a:gd fmla="*/ 0 h 8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45" w="412">
                  <a:moveTo>
                    <a:pt x="184" y="0"/>
                  </a:moveTo>
                  <a:cubicBezTo>
                    <a:pt x="248" y="88"/>
                    <a:pt x="290" y="196"/>
                    <a:pt x="313" y="311"/>
                  </a:cubicBezTo>
                  <a:cubicBezTo>
                    <a:pt x="334" y="413"/>
                    <a:pt x="323" y="569"/>
                    <a:pt x="261" y="662"/>
                  </a:cubicBezTo>
                  <a:cubicBezTo>
                    <a:pt x="193" y="764"/>
                    <a:pt x="118" y="833"/>
                    <a:pt x="12" y="839"/>
                  </a:cubicBezTo>
                  <a:cubicBezTo>
                    <a:pt x="8" y="839"/>
                    <a:pt x="4" y="839"/>
                    <a:pt x="0" y="839"/>
                  </a:cubicBezTo>
                  <a:cubicBezTo>
                    <a:pt x="16" y="843"/>
                    <a:pt x="26" y="846"/>
                    <a:pt x="26" y="846"/>
                  </a:cubicBezTo>
                  <a:cubicBezTo>
                    <a:pt x="199" y="825"/>
                    <a:pt x="199" y="825"/>
                    <a:pt x="199" y="825"/>
                  </a:cubicBezTo>
                  <a:cubicBezTo>
                    <a:pt x="250" y="771"/>
                    <a:pt x="304" y="740"/>
                    <a:pt x="357" y="723"/>
                  </a:cubicBezTo>
                  <a:cubicBezTo>
                    <a:pt x="405" y="629"/>
                    <a:pt x="412" y="492"/>
                    <a:pt x="393" y="399"/>
                  </a:cubicBezTo>
                  <a:cubicBezTo>
                    <a:pt x="361" y="242"/>
                    <a:pt x="294" y="98"/>
                    <a:pt x="184" y="0"/>
                  </a:cubicBezTo>
                </a:path>
              </a:pathLst>
            </a:custGeom>
            <a:solidFill>
              <a:schemeClr val="tx1">
                <a:lumMod val="85000"/>
                <a:lumOff val="15000"/>
              </a:schemeClr>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1" name="Freeform 18"/>
            <p:cNvSpPr/>
            <p:nvPr/>
          </p:nvSpPr>
          <p:spPr bwMode="auto">
            <a:xfrm>
              <a:off x="8028708" y="4787797"/>
              <a:ext cx="76168" cy="104486"/>
            </a:xfrm>
            <a:custGeom>
              <a:gdLst>
                <a:gd fmla="*/ 0 w 36" name="T0"/>
                <a:gd fmla="*/ 0 h 45" name="T1"/>
                <a:gd fmla="*/ 6 w 36" name="T2"/>
                <a:gd fmla="*/ 9 h 45" name="T3"/>
                <a:gd fmla="*/ 33 w 36" name="T4"/>
                <a:gd fmla="*/ 45 h 45" name="T5"/>
                <a:gd fmla="*/ 36 w 36" name="T6"/>
                <a:gd fmla="*/ 45 h 45" name="T7"/>
                <a:gd fmla="*/ 13 w 36" name="T8"/>
                <a:gd fmla="*/ 15 h 45" name="T9"/>
                <a:gd fmla="*/ 6 w 36" name="T10"/>
                <a:gd fmla="*/ 4 h 45" name="T11"/>
                <a:gd fmla="*/ 0 w 36" name="T12"/>
                <a:gd fmla="*/ 0 h 45" name="T13"/>
              </a:gdLst>
              <a:cxnLst>
                <a:cxn ang="0">
                  <a:pos x="T0" y="T1"/>
                </a:cxn>
                <a:cxn ang="0">
                  <a:pos x="T2" y="T3"/>
                </a:cxn>
                <a:cxn ang="0">
                  <a:pos x="T4" y="T5"/>
                </a:cxn>
                <a:cxn ang="0">
                  <a:pos x="T6" y="T7"/>
                </a:cxn>
                <a:cxn ang="0">
                  <a:pos x="T8" y="T9"/>
                </a:cxn>
                <a:cxn ang="0">
                  <a:pos x="T10" y="T11"/>
                </a:cxn>
                <a:cxn ang="0">
                  <a:pos x="T12" y="T13"/>
                </a:cxn>
              </a:cxnLst>
              <a:rect b="b" l="0" r="r" t="0"/>
              <a:pathLst>
                <a:path h="45" w="36">
                  <a:moveTo>
                    <a:pt x="0" y="0"/>
                  </a:moveTo>
                  <a:cubicBezTo>
                    <a:pt x="2" y="3"/>
                    <a:pt x="3" y="6"/>
                    <a:pt x="6" y="9"/>
                  </a:cubicBezTo>
                  <a:cubicBezTo>
                    <a:pt x="14" y="22"/>
                    <a:pt x="24" y="34"/>
                    <a:pt x="33" y="45"/>
                  </a:cubicBezTo>
                  <a:cubicBezTo>
                    <a:pt x="34" y="45"/>
                    <a:pt x="35" y="45"/>
                    <a:pt x="36" y="45"/>
                  </a:cubicBezTo>
                  <a:cubicBezTo>
                    <a:pt x="28" y="36"/>
                    <a:pt x="20" y="26"/>
                    <a:pt x="13" y="15"/>
                  </a:cubicBezTo>
                  <a:cubicBezTo>
                    <a:pt x="10" y="12"/>
                    <a:pt x="8" y="8"/>
                    <a:pt x="6" y="4"/>
                  </a:cubicBezTo>
                  <a:cubicBezTo>
                    <a:pt x="4" y="3"/>
                    <a:pt x="2" y="1"/>
                    <a:pt x="0" y="0"/>
                  </a:cubicBezTo>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2" name="Freeform 19"/>
            <p:cNvSpPr/>
            <p:nvPr/>
          </p:nvSpPr>
          <p:spPr bwMode="auto">
            <a:xfrm>
              <a:off x="8041253" y="4796668"/>
              <a:ext cx="465973" cy="230657"/>
            </a:xfrm>
            <a:custGeom>
              <a:gdLst>
                <a:gd fmla="*/ 0 w 220" name="T0"/>
                <a:gd fmla="*/ 0 h 99" name="T1"/>
                <a:gd fmla="*/ 7 w 220" name="T2"/>
                <a:gd fmla="*/ 11 h 99" name="T3"/>
                <a:gd fmla="*/ 30 w 220" name="T4"/>
                <a:gd fmla="*/ 41 h 99" name="T5"/>
                <a:gd fmla="*/ 187 w 220" name="T6"/>
                <a:gd fmla="*/ 99 h 99" name="T7"/>
                <a:gd fmla="*/ 220 w 220" name="T8"/>
                <a:gd fmla="*/ 70 h 99" name="T9"/>
                <a:gd fmla="*/ 0 w 220" name="T10"/>
                <a:gd fmla="*/ 0 h 99" name="T11"/>
              </a:gdLst>
              <a:cxnLst>
                <a:cxn ang="0">
                  <a:pos x="T0" y="T1"/>
                </a:cxn>
                <a:cxn ang="0">
                  <a:pos x="T2" y="T3"/>
                </a:cxn>
                <a:cxn ang="0">
                  <a:pos x="T4" y="T5"/>
                </a:cxn>
                <a:cxn ang="0">
                  <a:pos x="T6" y="T7"/>
                </a:cxn>
                <a:cxn ang="0">
                  <a:pos x="T8" y="T9"/>
                </a:cxn>
                <a:cxn ang="0">
                  <a:pos x="T10" y="T11"/>
                </a:cxn>
              </a:cxnLst>
              <a:rect b="b" l="0" r="r" t="0"/>
              <a:pathLst>
                <a:path h="99" w="220">
                  <a:moveTo>
                    <a:pt x="0" y="0"/>
                  </a:moveTo>
                  <a:cubicBezTo>
                    <a:pt x="2" y="4"/>
                    <a:pt x="4" y="8"/>
                    <a:pt x="7" y="11"/>
                  </a:cubicBezTo>
                  <a:cubicBezTo>
                    <a:pt x="14" y="22"/>
                    <a:pt x="22" y="32"/>
                    <a:pt x="30" y="41"/>
                  </a:cubicBezTo>
                  <a:cubicBezTo>
                    <a:pt x="114" y="63"/>
                    <a:pt x="187" y="99"/>
                    <a:pt x="187" y="99"/>
                  </a:cubicBezTo>
                  <a:cubicBezTo>
                    <a:pt x="195" y="86"/>
                    <a:pt x="206" y="77"/>
                    <a:pt x="220" y="70"/>
                  </a:cubicBezTo>
                  <a:cubicBezTo>
                    <a:pt x="142" y="66"/>
                    <a:pt x="66" y="49"/>
                    <a:pt x="0" y="0"/>
                  </a:cubicBezTo>
                </a:path>
              </a:pathLst>
            </a:custGeom>
            <a:solidFill>
              <a:srgbClr val="6C706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3" name="Freeform 22"/>
            <p:cNvSpPr/>
            <p:nvPr/>
          </p:nvSpPr>
          <p:spPr bwMode="auto">
            <a:xfrm>
              <a:off x="8569058" y="2008088"/>
              <a:ext cx="203416" cy="582556"/>
            </a:xfrm>
            <a:custGeom>
              <a:gdLst>
                <a:gd fmla="*/ 31 w 96" name="T0"/>
                <a:gd fmla="*/ 0 h 250" name="T1"/>
                <a:gd fmla="*/ 20 w 96" name="T2"/>
                <a:gd fmla="*/ 1 h 250" name="T3"/>
                <a:gd fmla="*/ 18 w 96" name="T4"/>
                <a:gd fmla="*/ 1 h 250" name="T5"/>
                <a:gd fmla="*/ 0 w 96" name="T6"/>
                <a:gd fmla="*/ 11 h 250" name="T7"/>
                <a:gd fmla="*/ 74 w 96" name="T8"/>
                <a:gd fmla="*/ 250 h 250" name="T9"/>
                <a:gd fmla="*/ 74 w 96" name="T10"/>
                <a:gd fmla="*/ 18 h 250" name="T11"/>
                <a:gd fmla="*/ 64 w 96" name="T12"/>
                <a:gd fmla="*/ 8 h 250" name="T13"/>
                <a:gd fmla="*/ 31 w 96" name="T14"/>
                <a:gd fmla="*/ 0 h 2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0" w="96">
                  <a:moveTo>
                    <a:pt x="31" y="0"/>
                  </a:moveTo>
                  <a:cubicBezTo>
                    <a:pt x="27" y="0"/>
                    <a:pt x="24" y="1"/>
                    <a:pt x="20" y="1"/>
                  </a:cubicBezTo>
                  <a:cubicBezTo>
                    <a:pt x="19" y="1"/>
                    <a:pt x="18" y="1"/>
                    <a:pt x="18" y="1"/>
                  </a:cubicBezTo>
                  <a:cubicBezTo>
                    <a:pt x="12" y="3"/>
                    <a:pt x="6" y="7"/>
                    <a:pt x="0" y="11"/>
                  </a:cubicBezTo>
                  <a:cubicBezTo>
                    <a:pt x="0" y="11"/>
                    <a:pt x="70" y="127"/>
                    <a:pt x="74" y="250"/>
                  </a:cubicBezTo>
                  <a:cubicBezTo>
                    <a:pt x="74" y="250"/>
                    <a:pt x="96" y="119"/>
                    <a:pt x="74" y="18"/>
                  </a:cubicBezTo>
                  <a:cubicBezTo>
                    <a:pt x="74" y="18"/>
                    <a:pt x="70" y="13"/>
                    <a:pt x="64" y="8"/>
                  </a:cubicBezTo>
                  <a:cubicBezTo>
                    <a:pt x="55" y="4"/>
                    <a:pt x="45" y="0"/>
                    <a:pt x="31" y="0"/>
                  </a:cubicBezTo>
                </a:path>
              </a:pathLst>
            </a:custGeom>
            <a:solidFill>
              <a:schemeClr val="tx1">
                <a:lumMod val="85000"/>
                <a:lumOff val="15000"/>
              </a:schemeClr>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4" name="Freeform 24"/>
            <p:cNvSpPr/>
            <p:nvPr/>
          </p:nvSpPr>
          <p:spPr bwMode="auto">
            <a:xfrm>
              <a:off x="8811006" y="2033716"/>
              <a:ext cx="189974" cy="521442"/>
            </a:xfrm>
            <a:custGeom>
              <a:gdLst>
                <a:gd fmla="*/ 90 w 90" name="T0"/>
                <a:gd fmla="*/ 0 h 224" name="T1"/>
                <a:gd fmla="*/ 88 w 90" name="T2"/>
                <a:gd fmla="*/ 1 h 224" name="T3"/>
                <a:gd fmla="*/ 79 w 90" name="T4"/>
                <a:gd fmla="*/ 3 h 224" name="T5"/>
                <a:gd fmla="*/ 34 w 90" name="T6"/>
                <a:gd fmla="*/ 11 h 224" name="T7"/>
                <a:gd fmla="*/ 3 w 90" name="T8"/>
                <a:gd fmla="*/ 224 h 224" name="T9"/>
                <a:gd fmla="*/ 90 w 90" name="T10"/>
                <a:gd fmla="*/ 0 h 224" name="T11"/>
              </a:gdLst>
              <a:cxnLst>
                <a:cxn ang="0">
                  <a:pos x="T0" y="T1"/>
                </a:cxn>
                <a:cxn ang="0">
                  <a:pos x="T2" y="T3"/>
                </a:cxn>
                <a:cxn ang="0">
                  <a:pos x="T4" y="T5"/>
                </a:cxn>
                <a:cxn ang="0">
                  <a:pos x="T6" y="T7"/>
                </a:cxn>
                <a:cxn ang="0">
                  <a:pos x="T8" y="T9"/>
                </a:cxn>
                <a:cxn ang="0">
                  <a:pos x="T10" y="T11"/>
                </a:cxn>
              </a:cxnLst>
              <a:rect b="b" l="0" r="r" t="0"/>
              <a:pathLst>
                <a:path h="224" w="90">
                  <a:moveTo>
                    <a:pt x="90" y="0"/>
                  </a:moveTo>
                  <a:cubicBezTo>
                    <a:pt x="90" y="0"/>
                    <a:pt x="89" y="0"/>
                    <a:pt x="88" y="1"/>
                  </a:cubicBezTo>
                  <a:cubicBezTo>
                    <a:pt x="85" y="1"/>
                    <a:pt x="82" y="2"/>
                    <a:pt x="79" y="3"/>
                  </a:cubicBezTo>
                  <a:cubicBezTo>
                    <a:pt x="63" y="6"/>
                    <a:pt x="48" y="9"/>
                    <a:pt x="34" y="11"/>
                  </a:cubicBezTo>
                  <a:cubicBezTo>
                    <a:pt x="33" y="13"/>
                    <a:pt x="0" y="104"/>
                    <a:pt x="3" y="224"/>
                  </a:cubicBezTo>
                  <a:cubicBezTo>
                    <a:pt x="3" y="224"/>
                    <a:pt x="24" y="75"/>
                    <a:pt x="90" y="0"/>
                  </a:cubicBezTo>
                </a:path>
              </a:pathLst>
            </a:custGeom>
            <a:solidFill>
              <a:schemeClr val="tx1">
                <a:lumMod val="85000"/>
                <a:lumOff val="15000"/>
              </a:schemeClr>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5" name="Freeform 25"/>
            <p:cNvSpPr/>
            <p:nvPr/>
          </p:nvSpPr>
          <p:spPr bwMode="auto">
            <a:xfrm>
              <a:off x="7611123" y="4808496"/>
              <a:ext cx="1521582" cy="792513"/>
            </a:xfrm>
            <a:custGeom>
              <a:gdLst>
                <a:gd fmla="*/ 32 w 718" name="T0"/>
                <a:gd fmla="*/ 80 h 340" name="T1"/>
                <a:gd fmla="*/ 0 w 718" name="T2"/>
                <a:gd fmla="*/ 115 h 340" name="T3"/>
                <a:gd fmla="*/ 637 w 718" name="T4"/>
                <a:gd fmla="*/ 340 h 340" name="T5"/>
                <a:gd fmla="*/ 718 w 718" name="T6"/>
                <a:gd fmla="*/ 246 h 340" name="T7"/>
                <a:gd fmla="*/ 32 w 718" name="T8"/>
                <a:gd fmla="*/ 80 h 340" name="T9"/>
              </a:gdLst>
              <a:cxnLst>
                <a:cxn ang="0">
                  <a:pos x="T0" y="T1"/>
                </a:cxn>
                <a:cxn ang="0">
                  <a:pos x="T2" y="T3"/>
                </a:cxn>
                <a:cxn ang="0">
                  <a:pos x="T4" y="T5"/>
                </a:cxn>
                <a:cxn ang="0">
                  <a:pos x="T6" y="T7"/>
                </a:cxn>
                <a:cxn ang="0">
                  <a:pos x="T8" y="T9"/>
                </a:cxn>
              </a:cxnLst>
              <a:rect b="b" l="0" r="r" t="0"/>
              <a:pathLst>
                <a:path h="340" w="718">
                  <a:moveTo>
                    <a:pt x="32" y="80"/>
                  </a:moveTo>
                  <a:cubicBezTo>
                    <a:pt x="0" y="115"/>
                    <a:pt x="0" y="115"/>
                    <a:pt x="0" y="115"/>
                  </a:cubicBezTo>
                  <a:cubicBezTo>
                    <a:pt x="637" y="340"/>
                    <a:pt x="637" y="340"/>
                    <a:pt x="637" y="340"/>
                  </a:cubicBezTo>
                  <a:cubicBezTo>
                    <a:pt x="718" y="246"/>
                    <a:pt x="718" y="246"/>
                    <a:pt x="718" y="246"/>
                  </a:cubicBezTo>
                  <a:cubicBezTo>
                    <a:pt x="718" y="246"/>
                    <a:pt x="167" y="0"/>
                    <a:pt x="32" y="80"/>
                  </a:cubicBezTo>
                  <a:close/>
                </a:path>
              </a:pathLst>
            </a:custGeom>
            <a:solidFill>
              <a:srgbClr val="CC97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6" name="Freeform 26"/>
            <p:cNvSpPr/>
            <p:nvPr/>
          </p:nvSpPr>
          <p:spPr bwMode="auto">
            <a:xfrm>
              <a:off x="7551981" y="4773997"/>
              <a:ext cx="1515310" cy="784627"/>
            </a:xfrm>
            <a:custGeom>
              <a:gdLst>
                <a:gd fmla="*/ 35 w 715" name="T0"/>
                <a:gd fmla="*/ 59 h 337" name="T1"/>
                <a:gd fmla="*/ 0 w 715" name="T2"/>
                <a:gd fmla="*/ 86 h 337" name="T3"/>
                <a:gd fmla="*/ 632 w 715" name="T4"/>
                <a:gd fmla="*/ 337 h 337" name="T5"/>
                <a:gd fmla="*/ 715 w 715" name="T6"/>
                <a:gd fmla="*/ 245 h 337" name="T7"/>
                <a:gd fmla="*/ 35 w 715" name="T8"/>
                <a:gd fmla="*/ 59 h 337" name="T9"/>
              </a:gdLst>
              <a:cxnLst>
                <a:cxn ang="0">
                  <a:pos x="T0" y="T1"/>
                </a:cxn>
                <a:cxn ang="0">
                  <a:pos x="T2" y="T3"/>
                </a:cxn>
                <a:cxn ang="0">
                  <a:pos x="T4" y="T5"/>
                </a:cxn>
                <a:cxn ang="0">
                  <a:pos x="T6" y="T7"/>
                </a:cxn>
                <a:cxn ang="0">
                  <a:pos x="T8" y="T9"/>
                </a:cxn>
              </a:cxnLst>
              <a:rect b="b" l="0" r="r" t="0"/>
              <a:pathLst>
                <a:path h="337" w="715">
                  <a:moveTo>
                    <a:pt x="35" y="59"/>
                  </a:moveTo>
                  <a:cubicBezTo>
                    <a:pt x="0" y="86"/>
                    <a:pt x="0" y="86"/>
                    <a:pt x="0" y="86"/>
                  </a:cubicBezTo>
                  <a:cubicBezTo>
                    <a:pt x="632" y="337"/>
                    <a:pt x="632" y="337"/>
                    <a:pt x="632" y="337"/>
                  </a:cubicBezTo>
                  <a:cubicBezTo>
                    <a:pt x="715" y="245"/>
                    <a:pt x="715" y="245"/>
                    <a:pt x="715" y="245"/>
                  </a:cubicBezTo>
                  <a:cubicBezTo>
                    <a:pt x="715" y="245"/>
                    <a:pt x="143" y="0"/>
                    <a:pt x="35" y="59"/>
                  </a:cubicBezTo>
                  <a:close/>
                </a:path>
              </a:pathLst>
            </a:custGeom>
            <a:solidFill>
              <a:srgbClr val="E3A8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7" name="Freeform 27"/>
            <p:cNvSpPr/>
            <p:nvPr/>
          </p:nvSpPr>
          <p:spPr bwMode="auto">
            <a:xfrm>
              <a:off x="7651448" y="4461526"/>
              <a:ext cx="3832631" cy="1302127"/>
            </a:xfrm>
            <a:custGeom>
              <a:gdLst>
                <a:gd fmla="*/ 1763 w 1809" name="T0"/>
                <a:gd fmla="*/ 147 h 559" name="T1"/>
                <a:gd fmla="*/ 1261 w 1809" name="T2"/>
                <a:gd fmla="*/ 110 h 559" name="T3"/>
                <a:gd fmla="*/ 780 w 1809" name="T4"/>
                <a:gd fmla="*/ 195 h 559" name="T5"/>
                <a:gd fmla="*/ 607 w 1809" name="T6"/>
                <a:gd fmla="*/ 216 h 559" name="T7"/>
                <a:gd fmla="*/ 371 w 1809" name="T8"/>
                <a:gd fmla="*/ 243 h 559" name="T9"/>
                <a:gd fmla="*/ 0 w 1809" name="T10"/>
                <a:gd fmla="*/ 199 h 559" name="T11"/>
                <a:gd fmla="*/ 550 w 1809" name="T12"/>
                <a:gd fmla="*/ 470 h 559" name="T13"/>
                <a:gd fmla="*/ 687 w 1809" name="T14"/>
                <a:gd fmla="*/ 546 h 559" name="T15"/>
                <a:gd fmla="*/ 1310 w 1809" name="T16"/>
                <a:gd fmla="*/ 403 h 559" name="T17"/>
                <a:gd fmla="*/ 1809 w 1809" name="T18"/>
                <a:gd fmla="*/ 445 h 559" name="T19"/>
                <a:gd fmla="*/ 1763 w 1809" name="T20"/>
                <a:gd fmla="*/ 147 h 55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9" w="1809">
                  <a:moveTo>
                    <a:pt x="1763" y="147"/>
                  </a:moveTo>
                  <a:cubicBezTo>
                    <a:pt x="1763" y="147"/>
                    <a:pt x="1326" y="119"/>
                    <a:pt x="1261" y="110"/>
                  </a:cubicBezTo>
                  <a:cubicBezTo>
                    <a:pt x="1196" y="102"/>
                    <a:pt x="966" y="0"/>
                    <a:pt x="780" y="195"/>
                  </a:cubicBezTo>
                  <a:cubicBezTo>
                    <a:pt x="607" y="216"/>
                    <a:pt x="607" y="216"/>
                    <a:pt x="607" y="216"/>
                  </a:cubicBezTo>
                  <a:cubicBezTo>
                    <a:pt x="607" y="216"/>
                    <a:pt x="422" y="162"/>
                    <a:pt x="371" y="243"/>
                  </a:cubicBezTo>
                  <a:cubicBezTo>
                    <a:pt x="371" y="243"/>
                    <a:pt x="95" y="109"/>
                    <a:pt x="0" y="199"/>
                  </a:cubicBezTo>
                  <a:cubicBezTo>
                    <a:pt x="0" y="199"/>
                    <a:pt x="494" y="419"/>
                    <a:pt x="550" y="470"/>
                  </a:cubicBezTo>
                  <a:cubicBezTo>
                    <a:pt x="550" y="470"/>
                    <a:pt x="641" y="559"/>
                    <a:pt x="687" y="546"/>
                  </a:cubicBezTo>
                  <a:cubicBezTo>
                    <a:pt x="732" y="533"/>
                    <a:pt x="1141" y="404"/>
                    <a:pt x="1310" y="403"/>
                  </a:cubicBezTo>
                  <a:cubicBezTo>
                    <a:pt x="1809" y="445"/>
                    <a:pt x="1809" y="445"/>
                    <a:pt x="1809" y="445"/>
                  </a:cubicBezTo>
                  <a:cubicBezTo>
                    <a:pt x="1763" y="147"/>
                    <a:pt x="1763" y="147"/>
                    <a:pt x="1763" y="147"/>
                  </a:cubicBezTo>
                </a:path>
              </a:pathLst>
            </a:custGeom>
            <a:solidFill>
              <a:srgbClr val="FFBF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8" name="Freeform 28"/>
            <p:cNvSpPr/>
            <p:nvPr/>
          </p:nvSpPr>
          <p:spPr bwMode="auto">
            <a:xfrm>
              <a:off x="8308292" y="5027325"/>
              <a:ext cx="1285907" cy="370628"/>
            </a:xfrm>
            <a:custGeom>
              <a:gdLst>
                <a:gd fmla="*/ 61 w 607" name="T0"/>
                <a:gd fmla="*/ 0 h 159" name="T1"/>
                <a:gd fmla="*/ 479 w 607" name="T2"/>
                <a:gd fmla="*/ 106 h 159" name="T3"/>
                <a:gd fmla="*/ 607 w 607" name="T4"/>
                <a:gd fmla="*/ 68 h 159" name="T5"/>
                <a:gd fmla="*/ 488 w 607" name="T6"/>
                <a:gd fmla="*/ 126 h 159" name="T7"/>
                <a:gd fmla="*/ 61 w 607" name="T8"/>
                <a:gd fmla="*/ 0 h 159" name="T9"/>
              </a:gdLst>
              <a:cxnLst>
                <a:cxn ang="0">
                  <a:pos x="T0" y="T1"/>
                </a:cxn>
                <a:cxn ang="0">
                  <a:pos x="T2" y="T3"/>
                </a:cxn>
                <a:cxn ang="0">
                  <a:pos x="T4" y="T5"/>
                </a:cxn>
                <a:cxn ang="0">
                  <a:pos x="T6" y="T7"/>
                </a:cxn>
                <a:cxn ang="0">
                  <a:pos x="T8" y="T9"/>
                </a:cxn>
              </a:cxnLst>
              <a:rect b="b" l="0" r="r" t="0"/>
              <a:pathLst>
                <a:path h="159" w="607">
                  <a:moveTo>
                    <a:pt x="61" y="0"/>
                  </a:moveTo>
                  <a:cubicBezTo>
                    <a:pt x="61" y="0"/>
                    <a:pt x="0" y="125"/>
                    <a:pt x="479" y="106"/>
                  </a:cubicBezTo>
                  <a:cubicBezTo>
                    <a:pt x="607" y="68"/>
                    <a:pt x="607" y="68"/>
                    <a:pt x="607" y="68"/>
                  </a:cubicBezTo>
                  <a:cubicBezTo>
                    <a:pt x="488" y="126"/>
                    <a:pt x="488" y="126"/>
                    <a:pt x="488" y="126"/>
                  </a:cubicBezTo>
                  <a:cubicBezTo>
                    <a:pt x="488" y="126"/>
                    <a:pt x="4" y="159"/>
                    <a:pt x="61" y="0"/>
                  </a:cubicBezTo>
                  <a:close/>
                </a:path>
              </a:pathLst>
            </a:custGeom>
            <a:solidFill>
              <a:srgbClr val="E3A8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9" name="Freeform 29"/>
            <p:cNvSpPr/>
            <p:nvPr/>
          </p:nvSpPr>
          <p:spPr bwMode="auto">
            <a:xfrm>
              <a:off x="8471383" y="4958326"/>
              <a:ext cx="258974" cy="230657"/>
            </a:xfrm>
            <a:custGeom>
              <a:gdLst>
                <a:gd fmla="*/ 111 w 122" name="T0"/>
                <a:gd fmla="*/ 31 h 99" name="T1"/>
                <a:gd fmla="*/ 92 w 122" name="T2"/>
                <a:gd fmla="*/ 99 h 99" name="T3"/>
                <a:gd fmla="*/ 3 w 122" name="T4"/>
                <a:gd fmla="*/ 56 h 99" name="T5"/>
                <a:gd fmla="*/ 111 w 122" name="T6"/>
                <a:gd fmla="*/ 31 h 99" name="T7"/>
              </a:gdLst>
              <a:cxnLst>
                <a:cxn ang="0">
                  <a:pos x="T0" y="T1"/>
                </a:cxn>
                <a:cxn ang="0">
                  <a:pos x="T2" y="T3"/>
                </a:cxn>
                <a:cxn ang="0">
                  <a:pos x="T4" y="T5"/>
                </a:cxn>
                <a:cxn ang="0">
                  <a:pos x="T6" y="T7"/>
                </a:cxn>
              </a:cxnLst>
              <a:rect b="b" l="0" r="r" t="0"/>
              <a:pathLst>
                <a:path h="99" w="122">
                  <a:moveTo>
                    <a:pt x="111" y="31"/>
                  </a:moveTo>
                  <a:cubicBezTo>
                    <a:pt x="111" y="31"/>
                    <a:pt x="122" y="74"/>
                    <a:pt x="92" y="99"/>
                  </a:cubicBezTo>
                  <a:cubicBezTo>
                    <a:pt x="92" y="99"/>
                    <a:pt x="0" y="92"/>
                    <a:pt x="3" y="56"/>
                  </a:cubicBezTo>
                  <a:cubicBezTo>
                    <a:pt x="6" y="0"/>
                    <a:pt x="111" y="31"/>
                    <a:pt x="111" y="31"/>
                  </a:cubicBezTo>
                  <a:close/>
                </a:path>
              </a:pathLst>
            </a:custGeom>
            <a:solidFill>
              <a:srgbClr val="FCDBC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0" name="Freeform 30"/>
            <p:cNvSpPr/>
            <p:nvPr/>
          </p:nvSpPr>
          <p:spPr bwMode="auto">
            <a:xfrm>
              <a:off x="10474171" y="4529540"/>
              <a:ext cx="1556530" cy="1117798"/>
            </a:xfrm>
            <a:custGeom>
              <a:gdLst>
                <a:gd fmla="*/ 0 w 1737" name="T0"/>
                <a:gd fmla="*/ 122 h 1134" name="T1"/>
                <a:gd fmla="*/ 49 w 1737" name="T2"/>
                <a:gd fmla="*/ 1080 h 1134" name="T3"/>
                <a:gd fmla="*/ 1737 w 1737" name="T4"/>
                <a:gd fmla="*/ 1134 h 1134" name="T5"/>
                <a:gd fmla="*/ 1711 w 1737" name="T6"/>
                <a:gd fmla="*/ 0 h 1134" name="T7"/>
                <a:gd fmla="*/ 0 w 1737" name="T8"/>
                <a:gd fmla="*/ 122 h 1134" name="T9"/>
              </a:gdLst>
              <a:cxnLst>
                <a:cxn ang="0">
                  <a:pos x="T0" y="T1"/>
                </a:cxn>
                <a:cxn ang="0">
                  <a:pos x="T2" y="T3"/>
                </a:cxn>
                <a:cxn ang="0">
                  <a:pos x="T4" y="T5"/>
                </a:cxn>
                <a:cxn ang="0">
                  <a:pos x="T6" y="T7"/>
                </a:cxn>
                <a:cxn ang="0">
                  <a:pos x="T8" y="T9"/>
                </a:cxn>
              </a:cxnLst>
              <a:rect b="b" l="0" r="r" t="0"/>
              <a:pathLst>
                <a:path h="1134" w="1737">
                  <a:moveTo>
                    <a:pt x="0" y="122"/>
                  </a:moveTo>
                  <a:lnTo>
                    <a:pt x="49" y="1080"/>
                  </a:lnTo>
                  <a:lnTo>
                    <a:pt x="1737" y="1134"/>
                  </a:lnTo>
                  <a:lnTo>
                    <a:pt x="1711" y="0"/>
                  </a:lnTo>
                  <a:lnTo>
                    <a:pt x="0" y="1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1" name="Freeform 31"/>
            <p:cNvSpPr/>
            <p:nvPr/>
          </p:nvSpPr>
          <p:spPr bwMode="auto">
            <a:xfrm>
              <a:off x="10474171" y="4529540"/>
              <a:ext cx="1556530" cy="1117798"/>
            </a:xfrm>
            <a:custGeom>
              <a:gdLst>
                <a:gd fmla="*/ 0 w 1737" name="T0"/>
                <a:gd fmla="*/ 122 h 1134" name="T1"/>
                <a:gd fmla="*/ 49 w 1737" name="T2"/>
                <a:gd fmla="*/ 1080 h 1134" name="T3"/>
                <a:gd fmla="*/ 1737 w 1737" name="T4"/>
                <a:gd fmla="*/ 1134 h 1134" name="T5"/>
                <a:gd fmla="*/ 1711 w 1737" name="T6"/>
                <a:gd fmla="*/ 0 h 1134" name="T7"/>
                <a:gd fmla="*/ 0 w 1737" name="T8"/>
                <a:gd fmla="*/ 122 h 1134" name="T9"/>
              </a:gdLst>
              <a:cxnLst>
                <a:cxn ang="0">
                  <a:pos x="T0" y="T1"/>
                </a:cxn>
                <a:cxn ang="0">
                  <a:pos x="T2" y="T3"/>
                </a:cxn>
                <a:cxn ang="0">
                  <a:pos x="T4" y="T5"/>
                </a:cxn>
                <a:cxn ang="0">
                  <a:pos x="T6" y="T7"/>
                </a:cxn>
                <a:cxn ang="0">
                  <a:pos x="T8" y="T9"/>
                </a:cxn>
              </a:cxnLst>
              <a:rect b="b" l="0" r="r" t="0"/>
              <a:pathLst>
                <a:path h="1134" w="1737">
                  <a:moveTo>
                    <a:pt x="0" y="122"/>
                  </a:moveTo>
                  <a:lnTo>
                    <a:pt x="49" y="1080"/>
                  </a:lnTo>
                  <a:lnTo>
                    <a:pt x="1737" y="1134"/>
                  </a:lnTo>
                  <a:lnTo>
                    <a:pt x="1711" y="0"/>
                  </a:lnTo>
                  <a:lnTo>
                    <a:pt x="0" y="12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2" name="Freeform 32"/>
            <p:cNvSpPr/>
            <p:nvPr/>
          </p:nvSpPr>
          <p:spPr bwMode="auto">
            <a:xfrm>
              <a:off x="10626509" y="4401398"/>
              <a:ext cx="1661385" cy="1439140"/>
            </a:xfrm>
            <a:custGeom>
              <a:gdLst>
                <a:gd fmla="*/ 9 w 1747" name="T0"/>
                <a:gd fmla="*/ 139 h 1460" name="T1"/>
                <a:gd fmla="*/ 0 w 1747" name="T2"/>
                <a:gd fmla="*/ 1349 h 1460" name="T3"/>
                <a:gd fmla="*/ 1747 w 1747" name="T4"/>
                <a:gd fmla="*/ 1460 h 1460" name="T5"/>
                <a:gd fmla="*/ 1723 w 1747" name="T6"/>
                <a:gd fmla="*/ 0 h 1460" name="T7"/>
                <a:gd fmla="*/ 9 w 1747" name="T8"/>
                <a:gd fmla="*/ 139 h 1460" name="T9"/>
              </a:gdLst>
              <a:cxnLst>
                <a:cxn ang="0">
                  <a:pos x="T0" y="T1"/>
                </a:cxn>
                <a:cxn ang="0">
                  <a:pos x="T2" y="T3"/>
                </a:cxn>
                <a:cxn ang="0">
                  <a:pos x="T4" y="T5"/>
                </a:cxn>
                <a:cxn ang="0">
                  <a:pos x="T6" y="T7"/>
                </a:cxn>
                <a:cxn ang="0">
                  <a:pos x="T8" y="T9"/>
                </a:cxn>
              </a:cxnLst>
              <a:rect b="b" l="0" r="r" t="0"/>
              <a:pathLst>
                <a:path h="1460" w="1747">
                  <a:moveTo>
                    <a:pt x="9" y="139"/>
                  </a:moveTo>
                  <a:lnTo>
                    <a:pt x="0" y="1349"/>
                  </a:lnTo>
                  <a:lnTo>
                    <a:pt x="1747" y="1460"/>
                  </a:lnTo>
                  <a:lnTo>
                    <a:pt x="1723" y="0"/>
                  </a:lnTo>
                  <a:lnTo>
                    <a:pt x="9" y="139"/>
                  </a:lnTo>
                  <a:close/>
                </a:path>
              </a:pathLst>
            </a:custGeom>
            <a:solidFill>
              <a:srgbClr val="2A3246"/>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3" name="Freeform 33"/>
            <p:cNvSpPr/>
            <p:nvPr/>
          </p:nvSpPr>
          <p:spPr bwMode="auto">
            <a:xfrm>
              <a:off x="10626509" y="4401398"/>
              <a:ext cx="1565491" cy="1439140"/>
            </a:xfrm>
            <a:custGeom>
              <a:gdLst>
                <a:gd fmla="*/ 9 w 1747" name="T0"/>
                <a:gd fmla="*/ 139 h 1460" name="T1"/>
                <a:gd fmla="*/ 0 w 1747" name="T2"/>
                <a:gd fmla="*/ 1349 h 1460" name="T3"/>
                <a:gd fmla="*/ 1747 w 1747" name="T4"/>
                <a:gd fmla="*/ 1460 h 1460" name="T5"/>
                <a:gd fmla="*/ 1723 w 1747" name="T6"/>
                <a:gd fmla="*/ 0 h 1460" name="T7"/>
                <a:gd fmla="*/ 9 w 1747" name="T8"/>
                <a:gd fmla="*/ 139 h 1460" name="T9"/>
              </a:gdLst>
              <a:cxnLst>
                <a:cxn ang="0">
                  <a:pos x="T0" y="T1"/>
                </a:cxn>
                <a:cxn ang="0">
                  <a:pos x="T2" y="T3"/>
                </a:cxn>
                <a:cxn ang="0">
                  <a:pos x="T4" y="T5"/>
                </a:cxn>
                <a:cxn ang="0">
                  <a:pos x="T6" y="T7"/>
                </a:cxn>
                <a:cxn ang="0">
                  <a:pos x="T8" y="T9"/>
                </a:cxn>
              </a:cxnLst>
              <a:rect b="b" l="0" r="r" t="0"/>
              <a:pathLst>
                <a:path h="1460" w="1747">
                  <a:moveTo>
                    <a:pt x="9" y="139"/>
                  </a:moveTo>
                  <a:lnTo>
                    <a:pt x="0" y="1349"/>
                  </a:lnTo>
                  <a:lnTo>
                    <a:pt x="1747" y="1460"/>
                  </a:lnTo>
                  <a:lnTo>
                    <a:pt x="1723" y="0"/>
                  </a:lnTo>
                  <a:lnTo>
                    <a:pt x="9" y="13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4" name="Freeform 34"/>
            <p:cNvSpPr/>
            <p:nvPr/>
          </p:nvSpPr>
          <p:spPr bwMode="auto">
            <a:xfrm>
              <a:off x="10626509" y="5419638"/>
              <a:ext cx="1448998" cy="414000"/>
            </a:xfrm>
            <a:custGeom>
              <a:gdLst>
                <a:gd fmla="*/ 2 w 1617" name="T0"/>
                <a:gd fmla="*/ 0 h 420" name="T1"/>
                <a:gd fmla="*/ 0 w 1617" name="T2"/>
                <a:gd fmla="*/ 316 h 420" name="T3"/>
                <a:gd fmla="*/ 1617 w 1617" name="T4"/>
                <a:gd fmla="*/ 420 h 420" name="T5"/>
                <a:gd fmla="*/ 1617 w 1617" name="T6"/>
                <a:gd fmla="*/ 35 h 420" name="T7"/>
                <a:gd fmla="*/ 2 w 1617" name="T8"/>
                <a:gd fmla="*/ 0 h 420" name="T9"/>
              </a:gdLst>
              <a:cxnLst>
                <a:cxn ang="0">
                  <a:pos x="T0" y="T1"/>
                </a:cxn>
                <a:cxn ang="0">
                  <a:pos x="T2" y="T3"/>
                </a:cxn>
                <a:cxn ang="0">
                  <a:pos x="T4" y="T5"/>
                </a:cxn>
                <a:cxn ang="0">
                  <a:pos x="T6" y="T7"/>
                </a:cxn>
                <a:cxn ang="0">
                  <a:pos x="T8" y="T9"/>
                </a:cxn>
              </a:cxnLst>
              <a:rect b="b" l="0" r="r" t="0"/>
              <a:pathLst>
                <a:path h="420" w="1617">
                  <a:moveTo>
                    <a:pt x="2" y="0"/>
                  </a:moveTo>
                  <a:lnTo>
                    <a:pt x="0" y="316"/>
                  </a:lnTo>
                  <a:lnTo>
                    <a:pt x="1617" y="420"/>
                  </a:lnTo>
                  <a:lnTo>
                    <a:pt x="1617" y="35"/>
                  </a:lnTo>
                  <a:lnTo>
                    <a:pt x="2" y="0"/>
                  </a:lnTo>
                  <a:close/>
                </a:path>
              </a:pathLst>
            </a:custGeom>
            <a:solidFill>
              <a:schemeClr val="accent5">
                <a:lumMod val="50000"/>
              </a:schemeClr>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5" name="Freeform 35"/>
            <p:cNvSpPr/>
            <p:nvPr/>
          </p:nvSpPr>
          <p:spPr bwMode="auto">
            <a:xfrm>
              <a:off x="10626509" y="5419638"/>
              <a:ext cx="1448998" cy="414000"/>
            </a:xfrm>
            <a:custGeom>
              <a:gdLst>
                <a:gd fmla="*/ 2 w 1617" name="T0"/>
                <a:gd fmla="*/ 0 h 420" name="T1"/>
                <a:gd fmla="*/ 0 w 1617" name="T2"/>
                <a:gd fmla="*/ 316 h 420" name="T3"/>
                <a:gd fmla="*/ 1617 w 1617" name="T4"/>
                <a:gd fmla="*/ 420 h 420" name="T5"/>
                <a:gd fmla="*/ 1617 w 1617" name="T6"/>
                <a:gd fmla="*/ 35 h 420" name="T7"/>
                <a:gd fmla="*/ 2 w 1617" name="T8"/>
                <a:gd fmla="*/ 0 h 420" name="T9"/>
              </a:gdLst>
              <a:cxnLst>
                <a:cxn ang="0">
                  <a:pos x="T0" y="T1"/>
                </a:cxn>
                <a:cxn ang="0">
                  <a:pos x="T2" y="T3"/>
                </a:cxn>
                <a:cxn ang="0">
                  <a:pos x="T4" y="T5"/>
                </a:cxn>
                <a:cxn ang="0">
                  <a:pos x="T6" y="T7"/>
                </a:cxn>
                <a:cxn ang="0">
                  <a:pos x="T8" y="T9"/>
                </a:cxn>
              </a:cxnLst>
              <a:rect b="b" l="0" r="r" t="0"/>
              <a:pathLst>
                <a:path h="420" w="1617">
                  <a:moveTo>
                    <a:pt x="2" y="0"/>
                  </a:moveTo>
                  <a:lnTo>
                    <a:pt x="0" y="316"/>
                  </a:lnTo>
                  <a:lnTo>
                    <a:pt x="1617" y="420"/>
                  </a:lnTo>
                  <a:lnTo>
                    <a:pt x="1617" y="35"/>
                  </a:lnTo>
                  <a:lnTo>
                    <a:pt x="2" y="0"/>
                  </a:lnTo>
                </a:path>
              </a:pathLst>
            </a:custGeom>
            <a:solidFill>
              <a:schemeClr val="tx1">
                <a:lumMod val="85000"/>
                <a:lumOff val="1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typeface="+mn-lt"/>
                <a:cs typeface="+mn-ea"/>
                <a:sym typeface="+mn-lt"/>
              </a:endParaRPr>
            </a:p>
          </p:txBody>
        </p:sp>
        <p:sp>
          <p:nvSpPr>
            <p:cNvPr id="26" name="Freeform 36"/>
            <p:cNvSpPr/>
            <p:nvPr/>
          </p:nvSpPr>
          <p:spPr bwMode="auto">
            <a:xfrm>
              <a:off x="10844262" y="5479768"/>
              <a:ext cx="172051" cy="191229"/>
            </a:xfrm>
            <a:custGeom>
              <a:gdLst>
                <a:gd fmla="*/ 78 w 81" name="T0"/>
                <a:gd fmla="*/ 35 h 82" name="T1"/>
                <a:gd fmla="*/ 46 w 81" name="T2"/>
                <a:gd fmla="*/ 79 h 82" name="T3"/>
                <a:gd fmla="*/ 3 w 81" name="T4"/>
                <a:gd fmla="*/ 47 h 82" name="T5"/>
                <a:gd fmla="*/ 35 w 81" name="T6"/>
                <a:gd fmla="*/ 4 h 82" name="T7"/>
                <a:gd fmla="*/ 78 w 81" name="T8"/>
                <a:gd fmla="*/ 35 h 82" name="T9"/>
              </a:gdLst>
              <a:cxnLst>
                <a:cxn ang="0">
                  <a:pos x="T0" y="T1"/>
                </a:cxn>
                <a:cxn ang="0">
                  <a:pos x="T2" y="T3"/>
                </a:cxn>
                <a:cxn ang="0">
                  <a:pos x="T4" y="T5"/>
                </a:cxn>
                <a:cxn ang="0">
                  <a:pos x="T6" y="T7"/>
                </a:cxn>
                <a:cxn ang="0">
                  <a:pos x="T8" y="T9"/>
                </a:cxn>
              </a:cxnLst>
              <a:rect b="b" l="0" r="r" t="0"/>
              <a:pathLst>
                <a:path h="82" w="81">
                  <a:moveTo>
                    <a:pt x="78" y="35"/>
                  </a:moveTo>
                  <a:cubicBezTo>
                    <a:pt x="81" y="56"/>
                    <a:pt x="67" y="76"/>
                    <a:pt x="46" y="79"/>
                  </a:cubicBezTo>
                  <a:cubicBezTo>
                    <a:pt x="26" y="82"/>
                    <a:pt x="6" y="68"/>
                    <a:pt x="3" y="47"/>
                  </a:cubicBezTo>
                  <a:cubicBezTo>
                    <a:pt x="0" y="26"/>
                    <a:pt x="14" y="7"/>
                    <a:pt x="35" y="4"/>
                  </a:cubicBezTo>
                  <a:cubicBezTo>
                    <a:pt x="56" y="0"/>
                    <a:pt x="75" y="15"/>
                    <a:pt x="78" y="35"/>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7" name="Freeform 37"/>
            <p:cNvSpPr/>
            <p:nvPr/>
          </p:nvSpPr>
          <p:spPr bwMode="auto">
            <a:xfrm>
              <a:off x="11115781" y="5498496"/>
              <a:ext cx="171156" cy="191229"/>
            </a:xfrm>
            <a:custGeom>
              <a:gdLst>
                <a:gd fmla="*/ 78 w 81" name="T0"/>
                <a:gd fmla="*/ 35 h 82" name="T1"/>
                <a:gd fmla="*/ 46 w 81" name="T2"/>
                <a:gd fmla="*/ 78 h 82" name="T3"/>
                <a:gd fmla="*/ 3 w 81" name="T4"/>
                <a:gd fmla="*/ 47 h 82" name="T5"/>
                <a:gd fmla="*/ 35 w 81" name="T6"/>
                <a:gd fmla="*/ 3 h 82" name="T7"/>
                <a:gd fmla="*/ 78 w 81" name="T8"/>
                <a:gd fmla="*/ 35 h 82" name="T9"/>
              </a:gdLst>
              <a:cxnLst>
                <a:cxn ang="0">
                  <a:pos x="T0" y="T1"/>
                </a:cxn>
                <a:cxn ang="0">
                  <a:pos x="T2" y="T3"/>
                </a:cxn>
                <a:cxn ang="0">
                  <a:pos x="T4" y="T5"/>
                </a:cxn>
                <a:cxn ang="0">
                  <a:pos x="T6" y="T7"/>
                </a:cxn>
                <a:cxn ang="0">
                  <a:pos x="T8" y="T9"/>
                </a:cxn>
              </a:cxnLst>
              <a:rect b="b" l="0" r="r" t="0"/>
              <a:pathLst>
                <a:path h="82" w="81">
                  <a:moveTo>
                    <a:pt x="78" y="35"/>
                  </a:moveTo>
                  <a:cubicBezTo>
                    <a:pt x="81" y="56"/>
                    <a:pt x="67" y="75"/>
                    <a:pt x="46" y="78"/>
                  </a:cubicBezTo>
                  <a:cubicBezTo>
                    <a:pt x="25" y="82"/>
                    <a:pt x="6" y="67"/>
                    <a:pt x="3" y="47"/>
                  </a:cubicBezTo>
                  <a:cubicBezTo>
                    <a:pt x="0" y="26"/>
                    <a:pt x="14" y="6"/>
                    <a:pt x="35" y="3"/>
                  </a:cubicBezTo>
                  <a:cubicBezTo>
                    <a:pt x="55" y="0"/>
                    <a:pt x="75" y="14"/>
                    <a:pt x="78" y="35"/>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8" name="Arc 40"/>
            <p:cNvSpPr/>
            <p:nvPr/>
          </p:nvSpPr>
          <p:spPr>
            <a:xfrm rot="9168342">
              <a:off x="8627393" y="2286864"/>
              <a:ext cx="487586" cy="370036"/>
            </a:xfrm>
            <a:prstGeom prst="arc">
              <a:avLst/>
            </a:prstGeom>
            <a:solidFill>
              <a:schemeClr val="tx1">
                <a:lumMod val="85000"/>
                <a:lumOff val="15000"/>
              </a:schemeClr>
            </a:solidFill>
            <a:ln w="349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30000"/>
                </a:lnSpc>
              </a:pPr>
              <a:endParaRPr lang="en-GB">
                <a:latin charset="-122" panose="020b0500000000000000" pitchFamily="34" typeface="思源黑体"/>
                <a:ea charset="-122" panose="020b0500000000000000" pitchFamily="34" typeface="思源黑体"/>
                <a:cs typeface="+mn-ea"/>
                <a:sym typeface="+mn-lt"/>
              </a:endParaRPr>
            </a:p>
          </p:txBody>
        </p:sp>
      </p:grpSp>
      <p:sp>
        <p:nvSpPr>
          <p:cNvPr id="29" name="Shape 54"/>
          <p:cNvSpPr txBox="1"/>
          <p:nvPr/>
        </p:nvSpPr>
        <p:spPr>
          <a:xfrm>
            <a:off x="7004218" y="3573197"/>
            <a:ext cx="2794789" cy="1132995"/>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en-US" lang="zh-CN" sz="9600">
                <a:solidFill>
                  <a:schemeClr val="bg1"/>
                </a:solidFill>
                <a:latin charset="-122" panose="020b0500000000000000" pitchFamily="34" typeface="思源黑体"/>
                <a:ea charset="-122" panose="020b0500000000000000" pitchFamily="34" typeface="思源黑体"/>
                <a:cs typeface="+mn-ea"/>
                <a:sym typeface="+mn-lt"/>
              </a:rPr>
              <a:t>￥</a:t>
            </a:r>
          </a:p>
        </p:txBody>
      </p:sp>
      <p:grpSp>
        <p:nvGrpSpPr>
          <p:cNvPr id="30" name="组合 29"/>
          <p:cNvGrpSpPr/>
          <p:nvPr/>
        </p:nvGrpSpPr>
        <p:grpSpPr>
          <a:xfrm>
            <a:off x="2323698" y="2171638"/>
            <a:ext cx="2592287" cy="453650"/>
            <a:chOff x="4673997" y="1933420"/>
            <a:chExt cx="2592287" cy="453650"/>
          </a:xfrm>
          <a:effectLst>
            <a:outerShdw algn="tl" blurRad="254000" dir="2700000" dist="63500" rotWithShape="0">
              <a:prstClr val="black">
                <a:alpha val="30000"/>
              </a:prstClr>
            </a:outerShdw>
          </a:effectLst>
        </p:grpSpPr>
        <p:sp>
          <p:nvSpPr>
            <p:cNvPr id="31" name="Round Same Side Corner Rectangle 48"/>
            <p:cNvSpPr/>
            <p:nvPr/>
          </p:nvSpPr>
          <p:spPr>
            <a:xfrm rot="5400000">
              <a:off x="5795837" y="892753"/>
              <a:ext cx="348608" cy="2592287"/>
            </a:xfrm>
            <a:prstGeom prst="round2SameRect">
              <a:avLst>
                <a:gd fmla="val 50000" name="adj1"/>
                <a:gd fmla="val 50000" name="adj2"/>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32" name="Rectangle 49"/>
            <p:cNvSpPr/>
            <p:nvPr/>
          </p:nvSpPr>
          <p:spPr>
            <a:xfrm>
              <a:off x="5119024" y="1933420"/>
              <a:ext cx="1706880" cy="487680"/>
            </a:xfrm>
            <a:prstGeom prst="rect">
              <a:avLst/>
            </a:prstGeom>
          </p:spPr>
          <p:txBody>
            <a:bodyPr wrap="none">
              <a:spAutoFit/>
            </a:bodyPr>
            <a:lstStyle/>
            <a:p>
              <a:pPr algn="ctr">
                <a:lnSpc>
                  <a:spcPct val="130000"/>
                </a:lnSpc>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加薪技能提升</a:t>
              </a:r>
            </a:p>
          </p:txBody>
        </p:sp>
      </p:grpSp>
      <p:sp>
        <p:nvSpPr>
          <p:cNvPr id="33" name="TextBox 32"/>
          <p:cNvSpPr txBox="1"/>
          <p:nvPr/>
        </p:nvSpPr>
        <p:spPr>
          <a:xfrm>
            <a:off x="1611627" y="2745198"/>
            <a:ext cx="430145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grpSp>
        <p:nvGrpSpPr>
          <p:cNvPr id="34" name="组合 33"/>
          <p:cNvGrpSpPr/>
          <p:nvPr/>
        </p:nvGrpSpPr>
        <p:grpSpPr>
          <a:xfrm>
            <a:off x="2323698" y="3366157"/>
            <a:ext cx="2592287" cy="453650"/>
            <a:chOff x="4673997" y="1933420"/>
            <a:chExt cx="2592287" cy="453650"/>
          </a:xfrm>
          <a:effectLst>
            <a:outerShdw algn="tl" blurRad="254000" dir="2700000" dist="63500" rotWithShape="0">
              <a:prstClr val="black">
                <a:alpha val="30000"/>
              </a:prstClr>
            </a:outerShdw>
          </a:effectLst>
        </p:grpSpPr>
        <p:sp>
          <p:nvSpPr>
            <p:cNvPr id="35" name="Round Same Side Corner Rectangle 48"/>
            <p:cNvSpPr/>
            <p:nvPr/>
          </p:nvSpPr>
          <p:spPr>
            <a:xfrm rot="5400000">
              <a:off x="5795837" y="892753"/>
              <a:ext cx="348608" cy="2592287"/>
            </a:xfrm>
            <a:prstGeom prst="round2SameRect">
              <a:avLst>
                <a:gd fmla="val 50000" name="adj1"/>
                <a:gd fmla="val 50000" name="adj2"/>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36" name="Rectangle 49"/>
            <p:cNvSpPr/>
            <p:nvPr/>
          </p:nvSpPr>
          <p:spPr>
            <a:xfrm>
              <a:off x="5119022" y="1933420"/>
              <a:ext cx="1706880" cy="487680"/>
            </a:xfrm>
            <a:prstGeom prst="rect">
              <a:avLst/>
            </a:prstGeom>
          </p:spPr>
          <p:txBody>
            <a:bodyPr wrap="none">
              <a:spAutoFit/>
            </a:bodyPr>
            <a:lstStyle/>
            <a:p>
              <a:pPr algn="ctr">
                <a:lnSpc>
                  <a:spcPct val="130000"/>
                </a:lnSpc>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工作能力提升</a:t>
              </a:r>
            </a:p>
          </p:txBody>
        </p:sp>
      </p:grpSp>
      <p:sp>
        <p:nvSpPr>
          <p:cNvPr id="37" name="TextBox 36"/>
          <p:cNvSpPr txBox="1"/>
          <p:nvPr/>
        </p:nvSpPr>
        <p:spPr>
          <a:xfrm>
            <a:off x="1611627" y="3939716"/>
            <a:ext cx="430145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grpSp>
        <p:nvGrpSpPr>
          <p:cNvPr id="38" name="组合 37"/>
          <p:cNvGrpSpPr/>
          <p:nvPr/>
        </p:nvGrpSpPr>
        <p:grpSpPr>
          <a:xfrm>
            <a:off x="2323698" y="4590293"/>
            <a:ext cx="2592287" cy="453650"/>
            <a:chOff x="4673997" y="1933420"/>
            <a:chExt cx="2592287" cy="453650"/>
          </a:xfrm>
          <a:effectLst>
            <a:outerShdw algn="tl" blurRad="254000" dir="2700000" dist="63500" rotWithShape="0">
              <a:prstClr val="black">
                <a:alpha val="30000"/>
              </a:prstClr>
            </a:outerShdw>
          </a:effectLst>
        </p:grpSpPr>
        <p:sp>
          <p:nvSpPr>
            <p:cNvPr id="39" name="Round Same Side Corner Rectangle 48"/>
            <p:cNvSpPr/>
            <p:nvPr/>
          </p:nvSpPr>
          <p:spPr>
            <a:xfrm rot="5400000">
              <a:off x="5795837" y="892753"/>
              <a:ext cx="348608" cy="2592287"/>
            </a:xfrm>
            <a:prstGeom prst="round2SameRect">
              <a:avLst>
                <a:gd fmla="val 50000" name="adj1"/>
                <a:gd fmla="val 50000" name="adj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40" name="Rectangle 49"/>
            <p:cNvSpPr/>
            <p:nvPr/>
          </p:nvSpPr>
          <p:spPr>
            <a:xfrm>
              <a:off x="5119022" y="1933420"/>
              <a:ext cx="1706880" cy="487680"/>
            </a:xfrm>
            <a:prstGeom prst="rect">
              <a:avLst/>
            </a:prstGeom>
          </p:spPr>
          <p:txBody>
            <a:bodyPr wrap="none">
              <a:spAutoFit/>
            </a:bodyPr>
            <a:lstStyle/>
            <a:p>
              <a:pPr algn="ctr">
                <a:lnSpc>
                  <a:spcPct val="130000"/>
                </a:lnSpc>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工作质量提升</a:t>
              </a:r>
            </a:p>
          </p:txBody>
        </p:sp>
      </p:grpSp>
      <p:sp>
        <p:nvSpPr>
          <p:cNvPr id="41" name="TextBox 40"/>
          <p:cNvSpPr txBox="1"/>
          <p:nvPr/>
        </p:nvSpPr>
        <p:spPr>
          <a:xfrm>
            <a:off x="1611627" y="5163852"/>
            <a:ext cx="430145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grpSp>
        <p:nvGrpSpPr>
          <p:cNvPr id="42" name="组合 41"/>
          <p:cNvGrpSpPr/>
          <p:nvPr/>
        </p:nvGrpSpPr>
        <p:grpSpPr>
          <a:xfrm>
            <a:off x="3713117" y="483868"/>
            <a:ext cx="4765766" cy="718465"/>
            <a:chOff x="3784390" y="377466"/>
            <a:chExt cx="4765766" cy="718465"/>
          </a:xfrm>
        </p:grpSpPr>
        <p:sp>
          <p:nvSpPr>
            <p:cNvPr id="43" name="矩形 42"/>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职能加薪规划</a:t>
              </a:r>
            </a:p>
          </p:txBody>
        </p:sp>
        <p:sp>
          <p:nvSpPr>
            <p:cNvPr id="44" name="文本框 43"/>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481226638"/>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500" id="12"/>
                                        <p:tgtEl>
                                          <p:spTgt spid="29"/>
                                        </p:tgtEl>
                                      </p:cBhvr>
                                    </p:animEffect>
                                  </p:childTnLst>
                                </p:cTn>
                              </p:par>
                            </p:childTnLst>
                          </p:cTn>
                        </p:par>
                        <p:par>
                          <p:cTn fill="hold" id="13" nodeType="afterGroup">
                            <p:stCondLst>
                              <p:cond delay="1000"/>
                            </p:stCondLst>
                            <p:childTnLst>
                              <p:par>
                                <p:cTn fill="hold" id="14" nodeType="afterEffect" presetClass="entr" presetID="42" presetSubtype="0">
                                  <p:stCondLst>
                                    <p:cond delay="0"/>
                                  </p:stCondLst>
                                  <p:childTnLst>
                                    <p:set>
                                      <p:cBhvr>
                                        <p:cTn dur="1" fill="hold" id="15">
                                          <p:stCondLst>
                                            <p:cond delay="0"/>
                                          </p:stCondLst>
                                        </p:cTn>
                                        <p:tgtEl>
                                          <p:spTgt spid="30"/>
                                        </p:tgtEl>
                                        <p:attrNameLst>
                                          <p:attrName>style.visibility</p:attrName>
                                        </p:attrNameLst>
                                      </p:cBhvr>
                                      <p:to>
                                        <p:strVal val="visible"/>
                                      </p:to>
                                    </p:set>
                                    <p:animEffect filter="fade" transition="in">
                                      <p:cBhvr>
                                        <p:cTn dur="1000" id="16"/>
                                        <p:tgtEl>
                                          <p:spTgt spid="30"/>
                                        </p:tgtEl>
                                      </p:cBhvr>
                                    </p:animEffect>
                                    <p:anim calcmode="lin" valueType="num">
                                      <p:cBhvr>
                                        <p:cTn dur="1000" fill="hold" id="17"/>
                                        <p:tgtEl>
                                          <p:spTgt spid="30"/>
                                        </p:tgtEl>
                                        <p:attrNameLst>
                                          <p:attrName>ppt_x</p:attrName>
                                        </p:attrNameLst>
                                      </p:cBhvr>
                                      <p:tavLst>
                                        <p:tav tm="0">
                                          <p:val>
                                            <p:strVal val="#ppt_x"/>
                                          </p:val>
                                        </p:tav>
                                        <p:tav tm="100000">
                                          <p:val>
                                            <p:strVal val="#ppt_x"/>
                                          </p:val>
                                        </p:tav>
                                      </p:tavLst>
                                    </p:anim>
                                    <p:anim calcmode="lin" valueType="num">
                                      <p:cBhvr>
                                        <p:cTn dur="1000" fill="hold" id="18"/>
                                        <p:tgtEl>
                                          <p:spTgt spid="3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22" presetSubtype="8">
                                  <p:stCondLst>
                                    <p:cond delay="0"/>
                                  </p:stCondLst>
                                  <p:childTnLst>
                                    <p:set>
                                      <p:cBhvr>
                                        <p:cTn dur="1" fill="hold" id="21">
                                          <p:stCondLst>
                                            <p:cond delay="0"/>
                                          </p:stCondLst>
                                        </p:cTn>
                                        <p:tgtEl>
                                          <p:spTgt spid="33"/>
                                        </p:tgtEl>
                                        <p:attrNameLst>
                                          <p:attrName>style.visibility</p:attrName>
                                        </p:attrNameLst>
                                      </p:cBhvr>
                                      <p:to>
                                        <p:strVal val="visible"/>
                                      </p:to>
                                    </p:set>
                                    <p:animEffect filter="wipe(left)" transition="in">
                                      <p:cBhvr>
                                        <p:cTn dur="500" id="22"/>
                                        <p:tgtEl>
                                          <p:spTgt spid="33"/>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34"/>
                                        </p:tgtEl>
                                        <p:attrNameLst>
                                          <p:attrName>style.visibility</p:attrName>
                                        </p:attrNameLst>
                                      </p:cBhvr>
                                      <p:to>
                                        <p:strVal val="visible"/>
                                      </p:to>
                                    </p:set>
                                    <p:animEffect filter="fade" transition="in">
                                      <p:cBhvr>
                                        <p:cTn dur="1000" id="26"/>
                                        <p:tgtEl>
                                          <p:spTgt spid="34"/>
                                        </p:tgtEl>
                                      </p:cBhvr>
                                    </p:animEffect>
                                    <p:anim calcmode="lin" valueType="num">
                                      <p:cBhvr>
                                        <p:cTn dur="1000" fill="hold" id="27"/>
                                        <p:tgtEl>
                                          <p:spTgt spid="34"/>
                                        </p:tgtEl>
                                        <p:attrNameLst>
                                          <p:attrName>ppt_x</p:attrName>
                                        </p:attrNameLst>
                                      </p:cBhvr>
                                      <p:tavLst>
                                        <p:tav tm="0">
                                          <p:val>
                                            <p:strVal val="#ppt_x"/>
                                          </p:val>
                                        </p:tav>
                                        <p:tav tm="100000">
                                          <p:val>
                                            <p:strVal val="#ppt_x"/>
                                          </p:val>
                                        </p:tav>
                                      </p:tavLst>
                                    </p:anim>
                                    <p:anim calcmode="lin" valueType="num">
                                      <p:cBhvr>
                                        <p:cTn dur="1000" fill="hold" id="28"/>
                                        <p:tgtEl>
                                          <p:spTgt spid="3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37"/>
                                        </p:tgtEl>
                                        <p:attrNameLst>
                                          <p:attrName>style.visibility</p:attrName>
                                        </p:attrNameLst>
                                      </p:cBhvr>
                                      <p:to>
                                        <p:strVal val="visible"/>
                                      </p:to>
                                    </p:set>
                                    <p:animEffect filter="wipe(left)" transition="in">
                                      <p:cBhvr>
                                        <p:cTn dur="500" id="32"/>
                                        <p:tgtEl>
                                          <p:spTgt spid="37"/>
                                        </p:tgtEl>
                                      </p:cBhvr>
                                    </p:animEffect>
                                  </p:childTnLst>
                                </p:cTn>
                              </p:par>
                            </p:childTnLst>
                          </p:cTn>
                        </p:par>
                        <p:par>
                          <p:cTn fill="hold" id="33" nodeType="afterGroup">
                            <p:stCondLst>
                              <p:cond delay="4000"/>
                            </p:stCondLst>
                            <p:childTnLst>
                              <p:par>
                                <p:cTn fill="hold" id="34" nodeType="afterEffect" presetClass="entr" presetID="42" presetSubtype="0">
                                  <p:stCondLst>
                                    <p:cond delay="0"/>
                                  </p:stCondLst>
                                  <p:childTnLst>
                                    <p:set>
                                      <p:cBhvr>
                                        <p:cTn dur="1" fill="hold" id="35">
                                          <p:stCondLst>
                                            <p:cond delay="0"/>
                                          </p:stCondLst>
                                        </p:cTn>
                                        <p:tgtEl>
                                          <p:spTgt spid="38"/>
                                        </p:tgtEl>
                                        <p:attrNameLst>
                                          <p:attrName>style.visibility</p:attrName>
                                        </p:attrNameLst>
                                      </p:cBhvr>
                                      <p:to>
                                        <p:strVal val="visible"/>
                                      </p:to>
                                    </p:set>
                                    <p:animEffect filter="fade" transition="in">
                                      <p:cBhvr>
                                        <p:cTn dur="1000" id="36"/>
                                        <p:tgtEl>
                                          <p:spTgt spid="38"/>
                                        </p:tgtEl>
                                      </p:cBhvr>
                                    </p:animEffect>
                                    <p:anim calcmode="lin" valueType="num">
                                      <p:cBhvr>
                                        <p:cTn dur="1000" fill="hold" id="37"/>
                                        <p:tgtEl>
                                          <p:spTgt spid="38"/>
                                        </p:tgtEl>
                                        <p:attrNameLst>
                                          <p:attrName>ppt_x</p:attrName>
                                        </p:attrNameLst>
                                      </p:cBhvr>
                                      <p:tavLst>
                                        <p:tav tm="0">
                                          <p:val>
                                            <p:strVal val="#ppt_x"/>
                                          </p:val>
                                        </p:tav>
                                        <p:tav tm="100000">
                                          <p:val>
                                            <p:strVal val="#ppt_x"/>
                                          </p:val>
                                        </p:tav>
                                      </p:tavLst>
                                    </p:anim>
                                    <p:anim calcmode="lin" valueType="num">
                                      <p:cBhvr>
                                        <p:cTn dur="1000" fill="hold" id="38"/>
                                        <p:tgtEl>
                                          <p:spTgt spid="38"/>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000"/>
                            </p:stCondLst>
                            <p:childTnLst>
                              <p:par>
                                <p:cTn fill="hold" grpId="0" id="40" nodeType="afterEffect" presetClass="entr" presetID="22" presetSubtype="8">
                                  <p:stCondLst>
                                    <p:cond delay="0"/>
                                  </p:stCondLst>
                                  <p:childTnLst>
                                    <p:set>
                                      <p:cBhvr>
                                        <p:cTn dur="1" fill="hold" id="41">
                                          <p:stCondLst>
                                            <p:cond delay="0"/>
                                          </p:stCondLst>
                                        </p:cTn>
                                        <p:tgtEl>
                                          <p:spTgt spid="41"/>
                                        </p:tgtEl>
                                        <p:attrNameLst>
                                          <p:attrName>style.visibility</p:attrName>
                                        </p:attrNameLst>
                                      </p:cBhvr>
                                      <p:to>
                                        <p:strVal val="visible"/>
                                      </p:to>
                                    </p:set>
                                    <p:animEffect filter="wipe(left)" transition="in">
                                      <p:cBhvr>
                                        <p:cTn dur="500" id="42"/>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3"/>
      <p:bldP grpId="0" spid="37"/>
      <p:bldP grpId="0" spid="41"/>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íṡľíḍè-Arrow: Chevron 31"/>
          <p:cNvSpPr/>
          <p:nvPr/>
        </p:nvSpPr>
        <p:spPr>
          <a:xfrm>
            <a:off x="4400637" y="2710185"/>
            <a:ext cx="1644838" cy="728658"/>
          </a:xfrm>
          <a:prstGeom prst="chevron">
            <a:avLst>
              <a:gd fmla="val 41391" name="adj"/>
            </a:avLst>
          </a:prstGeom>
          <a:solidFill>
            <a:srgbClr val="2A324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11" name="íṡľíḍè-Arrow: Chevron 37"/>
          <p:cNvSpPr/>
          <p:nvPr/>
        </p:nvSpPr>
        <p:spPr>
          <a:xfrm>
            <a:off x="1615007" y="2710185"/>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9" name="矩形 8"/>
          <p:cNvSpPr/>
          <p:nvPr/>
        </p:nvSpPr>
        <p:spPr>
          <a:xfrm>
            <a:off x="2057276" y="2816186"/>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16" name="íṡľíḍè-Arrow: Chevron 31"/>
          <p:cNvSpPr/>
          <p:nvPr/>
        </p:nvSpPr>
        <p:spPr>
          <a:xfrm>
            <a:off x="4400637" y="3958476"/>
            <a:ext cx="1644838" cy="728658"/>
          </a:xfrm>
          <a:prstGeom prst="chevron">
            <a:avLst>
              <a:gd fmla="val 41391" name="adj"/>
            </a:avLst>
          </a:prstGeom>
          <a:solidFill>
            <a:srgbClr val="BA8F2D"/>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17" name="íṡľíḍè-Arrow: Chevron 37"/>
          <p:cNvSpPr/>
          <p:nvPr/>
        </p:nvSpPr>
        <p:spPr>
          <a:xfrm>
            <a:off x="1615007" y="3958476"/>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15" name="矩形 14"/>
          <p:cNvSpPr/>
          <p:nvPr/>
        </p:nvSpPr>
        <p:spPr>
          <a:xfrm>
            <a:off x="2057276" y="4051779"/>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22" name="íṡľíḍè-Arrow: Chevron 31"/>
          <p:cNvSpPr/>
          <p:nvPr/>
        </p:nvSpPr>
        <p:spPr>
          <a:xfrm>
            <a:off x="4400637" y="5206767"/>
            <a:ext cx="1644838" cy="728658"/>
          </a:xfrm>
          <a:prstGeom prst="chevron">
            <a:avLst>
              <a:gd fmla="val 41391" name="adj"/>
            </a:avLst>
          </a:prstGeom>
          <a:solidFill>
            <a:srgbClr val="2A324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23" name="íṡľíḍè-Arrow: Chevron 37"/>
          <p:cNvSpPr/>
          <p:nvPr/>
        </p:nvSpPr>
        <p:spPr>
          <a:xfrm>
            <a:off x="1615007" y="5206767"/>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21" name="矩形 20"/>
          <p:cNvSpPr/>
          <p:nvPr/>
        </p:nvSpPr>
        <p:spPr>
          <a:xfrm>
            <a:off x="2057276" y="5300070"/>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28" name="íṡľíḍè-Arrow: Chevron 31"/>
          <p:cNvSpPr/>
          <p:nvPr/>
        </p:nvSpPr>
        <p:spPr>
          <a:xfrm>
            <a:off x="9059674" y="2710185"/>
            <a:ext cx="1644838" cy="728658"/>
          </a:xfrm>
          <a:prstGeom prst="chevron">
            <a:avLst>
              <a:gd fmla="val 41391" name="adj"/>
            </a:avLst>
          </a:prstGeom>
          <a:solidFill>
            <a:srgbClr val="BA8F2D"/>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29" name="íṡľíḍè-Arrow: Chevron 37"/>
          <p:cNvSpPr/>
          <p:nvPr/>
        </p:nvSpPr>
        <p:spPr>
          <a:xfrm>
            <a:off x="6274044" y="2710185"/>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27" name="矩形 26"/>
          <p:cNvSpPr/>
          <p:nvPr/>
        </p:nvSpPr>
        <p:spPr>
          <a:xfrm>
            <a:off x="6684166" y="2816186"/>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38" name="íṡľíḍè-Arrow: Chevron 31"/>
          <p:cNvSpPr/>
          <p:nvPr/>
        </p:nvSpPr>
        <p:spPr>
          <a:xfrm>
            <a:off x="9059674" y="3958476"/>
            <a:ext cx="1644838" cy="728658"/>
          </a:xfrm>
          <a:prstGeom prst="chevron">
            <a:avLst>
              <a:gd fmla="val 41391" name="adj"/>
            </a:avLst>
          </a:prstGeom>
          <a:solidFill>
            <a:srgbClr val="2A324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39" name="íṡľíḍè-Arrow: Chevron 37"/>
          <p:cNvSpPr/>
          <p:nvPr/>
        </p:nvSpPr>
        <p:spPr>
          <a:xfrm>
            <a:off x="6274044" y="3958476"/>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37" name="矩形 36"/>
          <p:cNvSpPr/>
          <p:nvPr/>
        </p:nvSpPr>
        <p:spPr>
          <a:xfrm>
            <a:off x="6684166" y="4051779"/>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45" name="íṡľíḍè-Arrow: Chevron 31"/>
          <p:cNvSpPr/>
          <p:nvPr/>
        </p:nvSpPr>
        <p:spPr>
          <a:xfrm>
            <a:off x="9059674" y="5206767"/>
            <a:ext cx="1644838" cy="728658"/>
          </a:xfrm>
          <a:prstGeom prst="chevron">
            <a:avLst>
              <a:gd fmla="val 41391" name="adj"/>
            </a:avLst>
          </a:prstGeom>
          <a:solidFill>
            <a:srgbClr val="BA8F2D"/>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46" name="íṡľíḍè-Arrow: Chevron 37"/>
          <p:cNvSpPr/>
          <p:nvPr/>
        </p:nvSpPr>
        <p:spPr>
          <a:xfrm>
            <a:off x="6274044" y="5206767"/>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44" name="矩形 43"/>
          <p:cNvSpPr/>
          <p:nvPr/>
        </p:nvSpPr>
        <p:spPr>
          <a:xfrm>
            <a:off x="6684166" y="5300070"/>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48" name="TextBox 26"/>
          <p:cNvSpPr txBox="1"/>
          <p:nvPr/>
        </p:nvSpPr>
        <p:spPr>
          <a:xfrm>
            <a:off x="4850288" y="2917352"/>
            <a:ext cx="745535" cy="304800"/>
          </a:xfrm>
          <a:prstGeom prst="rect">
            <a:avLst/>
          </a:prstGeom>
          <a:noFill/>
        </p:spPr>
        <p:txBody>
          <a:bodyPr bIns="0" lIns="0" rIns="0" rtlCol="0" tIns="0" wrap="square">
            <a:spAutoFit/>
          </a:bodyPr>
          <a:lstStyle/>
          <a:p>
            <a:pPr algn="ctr"/>
            <a:r>
              <a:rPr altLang="en-US" lang="zh-CN" sz="2000">
                <a:solidFill>
                  <a:schemeClr val="bg1"/>
                </a:solidFill>
                <a:latin charset="-122" panose="020b0500000000000000" pitchFamily="34" typeface="思源黑体"/>
                <a:ea charset="-122" panose="020b0500000000000000" pitchFamily="34" typeface="思源黑体"/>
              </a:rPr>
              <a:t>步骤1</a:t>
            </a:r>
          </a:p>
        </p:txBody>
      </p:sp>
      <p:sp>
        <p:nvSpPr>
          <p:cNvPr id="49" name="TextBox 26"/>
          <p:cNvSpPr txBox="1"/>
          <p:nvPr/>
        </p:nvSpPr>
        <p:spPr>
          <a:xfrm>
            <a:off x="4850288" y="4161790"/>
            <a:ext cx="745535" cy="304800"/>
          </a:xfrm>
          <a:prstGeom prst="rect">
            <a:avLst/>
          </a:prstGeom>
          <a:noFill/>
        </p:spPr>
        <p:txBody>
          <a:bodyPr bIns="0" lIns="0" rIns="0" rtlCol="0" tIns="0" wrap="square">
            <a:spAutoFit/>
          </a:bodyPr>
          <a:lstStyle/>
          <a:p>
            <a:pPr algn="ctr"/>
            <a:r>
              <a:rPr altLang="en-US" lang="zh-CN" sz="2000">
                <a:solidFill>
                  <a:schemeClr val="bg1"/>
                </a:solidFill>
                <a:latin charset="-122" panose="020b0500000000000000" pitchFamily="34" typeface="思源黑体"/>
                <a:ea charset="-122" panose="020b0500000000000000" pitchFamily="34" typeface="思源黑体"/>
              </a:rPr>
              <a:t>步骤2</a:t>
            </a:r>
          </a:p>
        </p:txBody>
      </p:sp>
      <p:sp>
        <p:nvSpPr>
          <p:cNvPr id="50" name="TextBox 26"/>
          <p:cNvSpPr txBox="1"/>
          <p:nvPr/>
        </p:nvSpPr>
        <p:spPr>
          <a:xfrm>
            <a:off x="4850288" y="5406227"/>
            <a:ext cx="745535" cy="304800"/>
          </a:xfrm>
          <a:prstGeom prst="rect">
            <a:avLst/>
          </a:prstGeom>
          <a:noFill/>
        </p:spPr>
        <p:txBody>
          <a:bodyPr bIns="0" lIns="0" rIns="0" rtlCol="0" tIns="0" wrap="square">
            <a:spAutoFit/>
          </a:bodyPr>
          <a:lstStyle/>
          <a:p>
            <a:pPr algn="ctr"/>
            <a:r>
              <a:rPr altLang="en-US" lang="zh-CN" sz="2000">
                <a:solidFill>
                  <a:schemeClr val="bg1"/>
                </a:solidFill>
                <a:latin charset="-122" panose="020b0500000000000000" pitchFamily="34" typeface="思源黑体"/>
                <a:ea charset="-122" panose="020b0500000000000000" pitchFamily="34" typeface="思源黑体"/>
              </a:rPr>
              <a:t>步骤3</a:t>
            </a:r>
          </a:p>
        </p:txBody>
      </p:sp>
      <p:sp>
        <p:nvSpPr>
          <p:cNvPr id="51" name="TextBox 26"/>
          <p:cNvSpPr txBox="1"/>
          <p:nvPr/>
        </p:nvSpPr>
        <p:spPr>
          <a:xfrm>
            <a:off x="9535978" y="2917352"/>
            <a:ext cx="745535" cy="304800"/>
          </a:xfrm>
          <a:prstGeom prst="rect">
            <a:avLst/>
          </a:prstGeom>
          <a:noFill/>
        </p:spPr>
        <p:txBody>
          <a:bodyPr bIns="0" lIns="0" rIns="0" rtlCol="0" tIns="0" wrap="square">
            <a:spAutoFit/>
          </a:bodyPr>
          <a:lstStyle/>
          <a:p>
            <a:pPr algn="ctr"/>
            <a:r>
              <a:rPr altLang="en-US" lang="zh-CN" sz="2000">
                <a:solidFill>
                  <a:schemeClr val="bg1"/>
                </a:solidFill>
                <a:latin charset="-122" panose="020b0500000000000000" pitchFamily="34" typeface="思源黑体"/>
                <a:ea charset="-122" panose="020b0500000000000000" pitchFamily="34" typeface="思源黑体"/>
              </a:rPr>
              <a:t>步骤4</a:t>
            </a:r>
          </a:p>
        </p:txBody>
      </p:sp>
      <p:sp>
        <p:nvSpPr>
          <p:cNvPr id="52" name="TextBox 26"/>
          <p:cNvSpPr txBox="1"/>
          <p:nvPr/>
        </p:nvSpPr>
        <p:spPr>
          <a:xfrm>
            <a:off x="9535978" y="4161790"/>
            <a:ext cx="745535" cy="304800"/>
          </a:xfrm>
          <a:prstGeom prst="rect">
            <a:avLst/>
          </a:prstGeom>
          <a:noFill/>
        </p:spPr>
        <p:txBody>
          <a:bodyPr bIns="0" lIns="0" rIns="0" rtlCol="0" tIns="0" wrap="square">
            <a:spAutoFit/>
          </a:bodyPr>
          <a:lstStyle/>
          <a:p>
            <a:pPr algn="ctr"/>
            <a:r>
              <a:rPr altLang="en-US" lang="zh-CN" sz="2000">
                <a:solidFill>
                  <a:schemeClr val="bg1"/>
                </a:solidFill>
                <a:latin charset="-122" panose="020b0500000000000000" pitchFamily="34" typeface="思源黑体"/>
                <a:ea charset="-122" panose="020b0500000000000000" pitchFamily="34" typeface="思源黑体"/>
              </a:rPr>
              <a:t>步骤5</a:t>
            </a:r>
          </a:p>
        </p:txBody>
      </p:sp>
      <p:sp>
        <p:nvSpPr>
          <p:cNvPr id="53" name="TextBox 26"/>
          <p:cNvSpPr txBox="1"/>
          <p:nvPr/>
        </p:nvSpPr>
        <p:spPr>
          <a:xfrm>
            <a:off x="9535978" y="5406227"/>
            <a:ext cx="745535" cy="304800"/>
          </a:xfrm>
          <a:prstGeom prst="rect">
            <a:avLst/>
          </a:prstGeom>
          <a:noFill/>
        </p:spPr>
        <p:txBody>
          <a:bodyPr bIns="0" lIns="0" rIns="0" rtlCol="0" tIns="0" wrap="square">
            <a:spAutoFit/>
          </a:bodyPr>
          <a:lstStyle/>
          <a:p>
            <a:pPr algn="ctr"/>
            <a:r>
              <a:rPr altLang="en-US" lang="zh-CN" sz="2000">
                <a:solidFill>
                  <a:schemeClr val="bg1"/>
                </a:solidFill>
                <a:latin charset="-122" panose="020b0500000000000000" pitchFamily="34" typeface="思源黑体"/>
                <a:ea charset="-122" panose="020b0500000000000000" pitchFamily="34" typeface="思源黑体"/>
              </a:rPr>
              <a:t>步骤6</a:t>
            </a:r>
          </a:p>
        </p:txBody>
      </p:sp>
      <p:sp>
        <p:nvSpPr>
          <p:cNvPr id="54" name="TextBox 39"/>
          <p:cNvSpPr txBox="1"/>
          <p:nvPr/>
        </p:nvSpPr>
        <p:spPr>
          <a:xfrm>
            <a:off x="3863753" y="1881783"/>
            <a:ext cx="4499421" cy="475488"/>
          </a:xfrm>
          <a:prstGeom prst="rect">
            <a:avLst/>
          </a:prstGeom>
          <a:noFill/>
        </p:spPr>
        <p:txBody>
          <a:bodyPr bIns="0" lIns="0" rIns="0" rtlCol="0" tIns="0" wrap="square">
            <a:spAutoFit/>
          </a:bodyPr>
          <a:lstStyle/>
          <a:p>
            <a:pPr algn="ctr" lvl="0">
              <a:lnSpc>
                <a:spcPct val="130000"/>
              </a:lnSpc>
              <a:spcBef>
                <a:spcPct val="0"/>
              </a:spcBef>
              <a:defRPr/>
            </a:pPr>
            <a:r>
              <a:rPr altLang="en-US" lang="zh-CN" sz="24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计划实施步骤</a:t>
            </a:r>
          </a:p>
        </p:txBody>
      </p:sp>
      <p:cxnSp>
        <p:nvCxnSpPr>
          <p:cNvPr id="3" name="直接连接符 2"/>
          <p:cNvCxnSpPr/>
          <p:nvPr/>
        </p:nvCxnSpPr>
        <p:spPr>
          <a:xfrm>
            <a:off x="3071665" y="2130123"/>
            <a:ext cx="163560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484734" y="2130123"/>
            <a:ext cx="163560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713117" y="483868"/>
            <a:ext cx="4765766" cy="718465"/>
            <a:chOff x="3784390" y="377466"/>
            <a:chExt cx="4765766" cy="718465"/>
          </a:xfrm>
        </p:grpSpPr>
        <p:sp>
          <p:nvSpPr>
            <p:cNvPr id="33" name="矩形 32"/>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工作实施步骤</a:t>
              </a:r>
            </a:p>
          </p:txBody>
        </p:sp>
        <p:sp>
          <p:nvSpPr>
            <p:cNvPr id="34" name="文本框 33"/>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266110955"/>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500" fill="hold" id="7"/>
                                        <p:tgtEl>
                                          <p:spTgt spid="48"/>
                                        </p:tgtEl>
                                        <p:attrNameLst>
                                          <p:attrName>ppt_x</p:attrName>
                                        </p:attrNameLst>
                                      </p:cBhvr>
                                      <p:tavLst>
                                        <p:tav tm="0">
                                          <p:val>
                                            <p:strVal val="0-#ppt_w/2"/>
                                          </p:val>
                                        </p:tav>
                                        <p:tav tm="100000">
                                          <p:val>
                                            <p:strVal val="#ppt_x"/>
                                          </p:val>
                                        </p:tav>
                                      </p:tavLst>
                                    </p:anim>
                                    <p:anim calcmode="lin" valueType="num">
                                      <p:cBhvr additive="base">
                                        <p:cTn dur="500" fill="hold" id="8"/>
                                        <p:tgtEl>
                                          <p:spTgt spid="4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500" fill="hold" id="11"/>
                                        <p:tgtEl>
                                          <p:spTgt spid="49"/>
                                        </p:tgtEl>
                                        <p:attrNameLst>
                                          <p:attrName>ppt_x</p:attrName>
                                        </p:attrNameLst>
                                      </p:cBhvr>
                                      <p:tavLst>
                                        <p:tav tm="0">
                                          <p:val>
                                            <p:strVal val="0-#ppt_w/2"/>
                                          </p:val>
                                        </p:tav>
                                        <p:tav tm="100000">
                                          <p:val>
                                            <p:strVal val="#ppt_x"/>
                                          </p:val>
                                        </p:tav>
                                      </p:tavLst>
                                    </p:anim>
                                    <p:anim calcmode="lin" valueType="num">
                                      <p:cBhvr additive="base">
                                        <p:cTn dur="500" fill="hold" id="12"/>
                                        <p:tgtEl>
                                          <p:spTgt spid="4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0"/>
                                        </p:tgtEl>
                                        <p:attrNameLst>
                                          <p:attrName>style.visibility</p:attrName>
                                        </p:attrNameLst>
                                      </p:cBhvr>
                                      <p:to>
                                        <p:strVal val="visible"/>
                                      </p:to>
                                    </p:set>
                                    <p:anim calcmode="lin" valueType="num">
                                      <p:cBhvr additive="base">
                                        <p:cTn dur="500" fill="hold" id="15"/>
                                        <p:tgtEl>
                                          <p:spTgt spid="50"/>
                                        </p:tgtEl>
                                        <p:attrNameLst>
                                          <p:attrName>ppt_x</p:attrName>
                                        </p:attrNameLst>
                                      </p:cBhvr>
                                      <p:tavLst>
                                        <p:tav tm="0">
                                          <p:val>
                                            <p:strVal val="0-#ppt_w/2"/>
                                          </p:val>
                                        </p:tav>
                                        <p:tav tm="100000">
                                          <p:val>
                                            <p:strVal val="#ppt_x"/>
                                          </p:val>
                                        </p:tav>
                                      </p:tavLst>
                                    </p:anim>
                                    <p:anim calcmode="lin" valueType="num">
                                      <p:cBhvr additive="base">
                                        <p:cTn dur="500" fill="hold" id="16"/>
                                        <p:tgtEl>
                                          <p:spTgt spid="5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51"/>
                                        </p:tgtEl>
                                        <p:attrNameLst>
                                          <p:attrName>style.visibility</p:attrName>
                                        </p:attrNameLst>
                                      </p:cBhvr>
                                      <p:to>
                                        <p:strVal val="visible"/>
                                      </p:to>
                                    </p:set>
                                    <p:anim calcmode="lin" valueType="num">
                                      <p:cBhvr additive="base">
                                        <p:cTn dur="500" fill="hold" id="19"/>
                                        <p:tgtEl>
                                          <p:spTgt spid="51"/>
                                        </p:tgtEl>
                                        <p:attrNameLst>
                                          <p:attrName>ppt_x</p:attrName>
                                        </p:attrNameLst>
                                      </p:cBhvr>
                                      <p:tavLst>
                                        <p:tav tm="0">
                                          <p:val>
                                            <p:strVal val="0-#ppt_w/2"/>
                                          </p:val>
                                        </p:tav>
                                        <p:tav tm="100000">
                                          <p:val>
                                            <p:strVal val="#ppt_x"/>
                                          </p:val>
                                        </p:tav>
                                      </p:tavLst>
                                    </p:anim>
                                    <p:anim calcmode="lin" valueType="num">
                                      <p:cBhvr additive="base">
                                        <p:cTn dur="500" fill="hold" id="20"/>
                                        <p:tgtEl>
                                          <p:spTgt spid="5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52"/>
                                        </p:tgtEl>
                                        <p:attrNameLst>
                                          <p:attrName>style.visibility</p:attrName>
                                        </p:attrNameLst>
                                      </p:cBhvr>
                                      <p:to>
                                        <p:strVal val="visible"/>
                                      </p:to>
                                    </p:set>
                                    <p:anim calcmode="lin" valueType="num">
                                      <p:cBhvr additive="base">
                                        <p:cTn dur="500" fill="hold" id="23"/>
                                        <p:tgtEl>
                                          <p:spTgt spid="52"/>
                                        </p:tgtEl>
                                        <p:attrNameLst>
                                          <p:attrName>ppt_x</p:attrName>
                                        </p:attrNameLst>
                                      </p:cBhvr>
                                      <p:tavLst>
                                        <p:tav tm="0">
                                          <p:val>
                                            <p:strVal val="0-#ppt_w/2"/>
                                          </p:val>
                                        </p:tav>
                                        <p:tav tm="100000">
                                          <p:val>
                                            <p:strVal val="#ppt_x"/>
                                          </p:val>
                                        </p:tav>
                                      </p:tavLst>
                                    </p:anim>
                                    <p:anim calcmode="lin" valueType="num">
                                      <p:cBhvr additive="base">
                                        <p:cTn dur="500" fill="hold" id="24"/>
                                        <p:tgtEl>
                                          <p:spTgt spid="52"/>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53"/>
                                        </p:tgtEl>
                                        <p:attrNameLst>
                                          <p:attrName>style.visibility</p:attrName>
                                        </p:attrNameLst>
                                      </p:cBhvr>
                                      <p:to>
                                        <p:strVal val="visible"/>
                                      </p:to>
                                    </p:set>
                                    <p:anim calcmode="lin" valueType="num">
                                      <p:cBhvr additive="base">
                                        <p:cTn dur="500" fill="hold" id="27"/>
                                        <p:tgtEl>
                                          <p:spTgt spid="53"/>
                                        </p:tgtEl>
                                        <p:attrNameLst>
                                          <p:attrName>ppt_x</p:attrName>
                                        </p:attrNameLst>
                                      </p:cBhvr>
                                      <p:tavLst>
                                        <p:tav tm="0">
                                          <p:val>
                                            <p:strVal val="0-#ppt_w/2"/>
                                          </p:val>
                                        </p:tav>
                                        <p:tav tm="100000">
                                          <p:val>
                                            <p:strVal val="#ppt_x"/>
                                          </p:val>
                                        </p:tav>
                                      </p:tavLst>
                                    </p:anim>
                                    <p:anim calcmode="lin" valueType="num">
                                      <p:cBhvr additive="base">
                                        <p:cTn dur="500" fill="hold" id="28"/>
                                        <p:tgtEl>
                                          <p:spTgt spid="5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500" fill="hold" id="31"/>
                                        <p:tgtEl>
                                          <p:spTgt spid="10"/>
                                        </p:tgtEl>
                                        <p:attrNameLst>
                                          <p:attrName>ppt_x</p:attrName>
                                        </p:attrNameLst>
                                      </p:cBhvr>
                                      <p:tavLst>
                                        <p:tav tm="0">
                                          <p:val>
                                            <p:strVal val="0-#ppt_w/2"/>
                                          </p:val>
                                        </p:tav>
                                        <p:tav tm="100000">
                                          <p:val>
                                            <p:strVal val="#ppt_x"/>
                                          </p:val>
                                        </p:tav>
                                      </p:tavLst>
                                    </p:anim>
                                    <p:anim calcmode="lin" valueType="num">
                                      <p:cBhvr additive="base">
                                        <p:cTn dur="500" fill="hold" id="32"/>
                                        <p:tgtEl>
                                          <p:spTgt spid="1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0-#ppt_w/2"/>
                                          </p:val>
                                        </p:tav>
                                        <p:tav tm="100000">
                                          <p:val>
                                            <p:strVal val="#ppt_x"/>
                                          </p:val>
                                        </p:tav>
                                      </p:tavLst>
                                    </p:anim>
                                    <p:anim calcmode="lin" valueType="num">
                                      <p:cBhvr additive="base">
                                        <p:cTn dur="500" fill="hold" id="36"/>
                                        <p:tgtEl>
                                          <p:spTgt spid="1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500" fill="hold" id="39"/>
                                        <p:tgtEl>
                                          <p:spTgt spid="9"/>
                                        </p:tgtEl>
                                        <p:attrNameLst>
                                          <p:attrName>ppt_x</p:attrName>
                                        </p:attrNameLst>
                                      </p:cBhvr>
                                      <p:tavLst>
                                        <p:tav tm="0">
                                          <p:val>
                                            <p:strVal val="0-#ppt_w/2"/>
                                          </p:val>
                                        </p:tav>
                                        <p:tav tm="100000">
                                          <p:val>
                                            <p:strVal val="#ppt_x"/>
                                          </p:val>
                                        </p:tav>
                                      </p:tavLst>
                                    </p:anim>
                                    <p:anim calcmode="lin" valueType="num">
                                      <p:cBhvr additive="base">
                                        <p:cTn dur="500" fill="hold" id="40"/>
                                        <p:tgtEl>
                                          <p:spTgt spid="9"/>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500" fill="hold" id="43"/>
                                        <p:tgtEl>
                                          <p:spTgt spid="16"/>
                                        </p:tgtEl>
                                        <p:attrNameLst>
                                          <p:attrName>ppt_x</p:attrName>
                                        </p:attrNameLst>
                                      </p:cBhvr>
                                      <p:tavLst>
                                        <p:tav tm="0">
                                          <p:val>
                                            <p:strVal val="0-#ppt_w/2"/>
                                          </p:val>
                                        </p:tav>
                                        <p:tav tm="100000">
                                          <p:val>
                                            <p:strVal val="#ppt_x"/>
                                          </p:val>
                                        </p:tav>
                                      </p:tavLst>
                                    </p:anim>
                                    <p:anim calcmode="lin" valueType="num">
                                      <p:cBhvr additive="base">
                                        <p:cTn dur="500" fill="hold" id="44"/>
                                        <p:tgtEl>
                                          <p:spTgt spid="16"/>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additive="base">
                                        <p:cTn dur="500" fill="hold" id="47"/>
                                        <p:tgtEl>
                                          <p:spTgt spid="17"/>
                                        </p:tgtEl>
                                        <p:attrNameLst>
                                          <p:attrName>ppt_x</p:attrName>
                                        </p:attrNameLst>
                                      </p:cBhvr>
                                      <p:tavLst>
                                        <p:tav tm="0">
                                          <p:val>
                                            <p:strVal val="0-#ppt_w/2"/>
                                          </p:val>
                                        </p:tav>
                                        <p:tav tm="100000">
                                          <p:val>
                                            <p:strVal val="#ppt_x"/>
                                          </p:val>
                                        </p:tav>
                                      </p:tavLst>
                                    </p:anim>
                                    <p:anim calcmode="lin" valueType="num">
                                      <p:cBhvr additive="base">
                                        <p:cTn dur="500" fill="hold" id="48"/>
                                        <p:tgtEl>
                                          <p:spTgt spid="17"/>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0-#ppt_w/2"/>
                                          </p:val>
                                        </p:tav>
                                        <p:tav tm="100000">
                                          <p:val>
                                            <p:strVal val="#ppt_x"/>
                                          </p:val>
                                        </p:tav>
                                      </p:tavLst>
                                    </p:anim>
                                    <p:anim calcmode="lin" valueType="num">
                                      <p:cBhvr additive="base">
                                        <p:cTn dur="500" fill="hold" id="52"/>
                                        <p:tgtEl>
                                          <p:spTgt spid="15"/>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22"/>
                                        </p:tgtEl>
                                        <p:attrNameLst>
                                          <p:attrName>style.visibility</p:attrName>
                                        </p:attrNameLst>
                                      </p:cBhvr>
                                      <p:to>
                                        <p:strVal val="visible"/>
                                      </p:to>
                                    </p:set>
                                    <p:anim calcmode="lin" valueType="num">
                                      <p:cBhvr additive="base">
                                        <p:cTn dur="500" fill="hold" id="55"/>
                                        <p:tgtEl>
                                          <p:spTgt spid="22"/>
                                        </p:tgtEl>
                                        <p:attrNameLst>
                                          <p:attrName>ppt_x</p:attrName>
                                        </p:attrNameLst>
                                      </p:cBhvr>
                                      <p:tavLst>
                                        <p:tav tm="0">
                                          <p:val>
                                            <p:strVal val="0-#ppt_w/2"/>
                                          </p:val>
                                        </p:tav>
                                        <p:tav tm="100000">
                                          <p:val>
                                            <p:strVal val="#ppt_x"/>
                                          </p:val>
                                        </p:tav>
                                      </p:tavLst>
                                    </p:anim>
                                    <p:anim calcmode="lin" valueType="num">
                                      <p:cBhvr additive="base">
                                        <p:cTn dur="500" fill="hold" id="56"/>
                                        <p:tgtEl>
                                          <p:spTgt spid="22"/>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23"/>
                                        </p:tgtEl>
                                        <p:attrNameLst>
                                          <p:attrName>style.visibility</p:attrName>
                                        </p:attrNameLst>
                                      </p:cBhvr>
                                      <p:to>
                                        <p:strVal val="visible"/>
                                      </p:to>
                                    </p:set>
                                    <p:anim calcmode="lin" valueType="num">
                                      <p:cBhvr additive="base">
                                        <p:cTn dur="500" fill="hold" id="59"/>
                                        <p:tgtEl>
                                          <p:spTgt spid="23"/>
                                        </p:tgtEl>
                                        <p:attrNameLst>
                                          <p:attrName>ppt_x</p:attrName>
                                        </p:attrNameLst>
                                      </p:cBhvr>
                                      <p:tavLst>
                                        <p:tav tm="0">
                                          <p:val>
                                            <p:strVal val="0-#ppt_w/2"/>
                                          </p:val>
                                        </p:tav>
                                        <p:tav tm="100000">
                                          <p:val>
                                            <p:strVal val="#ppt_x"/>
                                          </p:val>
                                        </p:tav>
                                      </p:tavLst>
                                    </p:anim>
                                    <p:anim calcmode="lin" valueType="num">
                                      <p:cBhvr additive="base">
                                        <p:cTn dur="500" fill="hold" id="60"/>
                                        <p:tgtEl>
                                          <p:spTgt spid="23"/>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0"/>
                                  </p:stCondLst>
                                  <p:childTnLst>
                                    <p:set>
                                      <p:cBhvr>
                                        <p:cTn dur="1" fill="hold" id="62">
                                          <p:stCondLst>
                                            <p:cond delay="0"/>
                                          </p:stCondLst>
                                        </p:cTn>
                                        <p:tgtEl>
                                          <p:spTgt spid="21"/>
                                        </p:tgtEl>
                                        <p:attrNameLst>
                                          <p:attrName>style.visibility</p:attrName>
                                        </p:attrNameLst>
                                      </p:cBhvr>
                                      <p:to>
                                        <p:strVal val="visible"/>
                                      </p:to>
                                    </p:set>
                                    <p:anim calcmode="lin" valueType="num">
                                      <p:cBhvr additive="base">
                                        <p:cTn dur="500" fill="hold" id="63"/>
                                        <p:tgtEl>
                                          <p:spTgt spid="21"/>
                                        </p:tgtEl>
                                        <p:attrNameLst>
                                          <p:attrName>ppt_x</p:attrName>
                                        </p:attrNameLst>
                                      </p:cBhvr>
                                      <p:tavLst>
                                        <p:tav tm="0">
                                          <p:val>
                                            <p:strVal val="0-#ppt_w/2"/>
                                          </p:val>
                                        </p:tav>
                                        <p:tav tm="100000">
                                          <p:val>
                                            <p:strVal val="#ppt_x"/>
                                          </p:val>
                                        </p:tav>
                                      </p:tavLst>
                                    </p:anim>
                                    <p:anim calcmode="lin" valueType="num">
                                      <p:cBhvr additive="base">
                                        <p:cTn dur="500" fill="hold" id="64"/>
                                        <p:tgtEl>
                                          <p:spTgt spid="21"/>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28"/>
                                        </p:tgtEl>
                                        <p:attrNameLst>
                                          <p:attrName>style.visibility</p:attrName>
                                        </p:attrNameLst>
                                      </p:cBhvr>
                                      <p:to>
                                        <p:strVal val="visible"/>
                                      </p:to>
                                    </p:set>
                                    <p:anim calcmode="lin" valueType="num">
                                      <p:cBhvr additive="base">
                                        <p:cTn dur="500" fill="hold" id="67"/>
                                        <p:tgtEl>
                                          <p:spTgt spid="28"/>
                                        </p:tgtEl>
                                        <p:attrNameLst>
                                          <p:attrName>ppt_x</p:attrName>
                                        </p:attrNameLst>
                                      </p:cBhvr>
                                      <p:tavLst>
                                        <p:tav tm="0">
                                          <p:val>
                                            <p:strVal val="0-#ppt_w/2"/>
                                          </p:val>
                                        </p:tav>
                                        <p:tav tm="100000">
                                          <p:val>
                                            <p:strVal val="#ppt_x"/>
                                          </p:val>
                                        </p:tav>
                                      </p:tavLst>
                                    </p:anim>
                                    <p:anim calcmode="lin" valueType="num">
                                      <p:cBhvr additive="base">
                                        <p:cTn dur="500" fill="hold" id="68"/>
                                        <p:tgtEl>
                                          <p:spTgt spid="28"/>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8">
                                  <p:stCondLst>
                                    <p:cond delay="0"/>
                                  </p:stCondLst>
                                  <p:childTnLst>
                                    <p:set>
                                      <p:cBhvr>
                                        <p:cTn dur="1" fill="hold" id="70">
                                          <p:stCondLst>
                                            <p:cond delay="0"/>
                                          </p:stCondLst>
                                        </p:cTn>
                                        <p:tgtEl>
                                          <p:spTgt spid="29"/>
                                        </p:tgtEl>
                                        <p:attrNameLst>
                                          <p:attrName>style.visibility</p:attrName>
                                        </p:attrNameLst>
                                      </p:cBhvr>
                                      <p:to>
                                        <p:strVal val="visible"/>
                                      </p:to>
                                    </p:set>
                                    <p:anim calcmode="lin" valueType="num">
                                      <p:cBhvr additive="base">
                                        <p:cTn dur="500" fill="hold" id="71"/>
                                        <p:tgtEl>
                                          <p:spTgt spid="29"/>
                                        </p:tgtEl>
                                        <p:attrNameLst>
                                          <p:attrName>ppt_x</p:attrName>
                                        </p:attrNameLst>
                                      </p:cBhvr>
                                      <p:tavLst>
                                        <p:tav tm="0">
                                          <p:val>
                                            <p:strVal val="0-#ppt_w/2"/>
                                          </p:val>
                                        </p:tav>
                                        <p:tav tm="100000">
                                          <p:val>
                                            <p:strVal val="#ppt_x"/>
                                          </p:val>
                                        </p:tav>
                                      </p:tavLst>
                                    </p:anim>
                                    <p:anim calcmode="lin" valueType="num">
                                      <p:cBhvr additive="base">
                                        <p:cTn dur="500" fill="hold" id="72"/>
                                        <p:tgtEl>
                                          <p:spTgt spid="29"/>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8">
                                  <p:stCondLst>
                                    <p:cond delay="0"/>
                                  </p:stCondLst>
                                  <p:childTnLst>
                                    <p:set>
                                      <p:cBhvr>
                                        <p:cTn dur="1" fill="hold" id="74">
                                          <p:stCondLst>
                                            <p:cond delay="0"/>
                                          </p:stCondLst>
                                        </p:cTn>
                                        <p:tgtEl>
                                          <p:spTgt spid="27"/>
                                        </p:tgtEl>
                                        <p:attrNameLst>
                                          <p:attrName>style.visibility</p:attrName>
                                        </p:attrNameLst>
                                      </p:cBhvr>
                                      <p:to>
                                        <p:strVal val="visible"/>
                                      </p:to>
                                    </p:set>
                                    <p:anim calcmode="lin" valueType="num">
                                      <p:cBhvr additive="base">
                                        <p:cTn dur="500" fill="hold" id="75"/>
                                        <p:tgtEl>
                                          <p:spTgt spid="27"/>
                                        </p:tgtEl>
                                        <p:attrNameLst>
                                          <p:attrName>ppt_x</p:attrName>
                                        </p:attrNameLst>
                                      </p:cBhvr>
                                      <p:tavLst>
                                        <p:tav tm="0">
                                          <p:val>
                                            <p:strVal val="0-#ppt_w/2"/>
                                          </p:val>
                                        </p:tav>
                                        <p:tav tm="100000">
                                          <p:val>
                                            <p:strVal val="#ppt_x"/>
                                          </p:val>
                                        </p:tav>
                                      </p:tavLst>
                                    </p:anim>
                                    <p:anim calcmode="lin" valueType="num">
                                      <p:cBhvr additive="base">
                                        <p:cTn dur="500" fill="hold" id="76"/>
                                        <p:tgtEl>
                                          <p:spTgt spid="27"/>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38"/>
                                        </p:tgtEl>
                                        <p:attrNameLst>
                                          <p:attrName>style.visibility</p:attrName>
                                        </p:attrNameLst>
                                      </p:cBhvr>
                                      <p:to>
                                        <p:strVal val="visible"/>
                                      </p:to>
                                    </p:set>
                                    <p:anim calcmode="lin" valueType="num">
                                      <p:cBhvr additive="base">
                                        <p:cTn dur="500" fill="hold" id="79"/>
                                        <p:tgtEl>
                                          <p:spTgt spid="38"/>
                                        </p:tgtEl>
                                        <p:attrNameLst>
                                          <p:attrName>ppt_x</p:attrName>
                                        </p:attrNameLst>
                                      </p:cBhvr>
                                      <p:tavLst>
                                        <p:tav tm="0">
                                          <p:val>
                                            <p:strVal val="0-#ppt_w/2"/>
                                          </p:val>
                                        </p:tav>
                                        <p:tav tm="100000">
                                          <p:val>
                                            <p:strVal val="#ppt_x"/>
                                          </p:val>
                                        </p:tav>
                                      </p:tavLst>
                                    </p:anim>
                                    <p:anim calcmode="lin" valueType="num">
                                      <p:cBhvr additive="base">
                                        <p:cTn dur="500" fill="hold" id="80"/>
                                        <p:tgtEl>
                                          <p:spTgt spid="38"/>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39"/>
                                        </p:tgtEl>
                                        <p:attrNameLst>
                                          <p:attrName>style.visibility</p:attrName>
                                        </p:attrNameLst>
                                      </p:cBhvr>
                                      <p:to>
                                        <p:strVal val="visible"/>
                                      </p:to>
                                    </p:set>
                                    <p:anim calcmode="lin" valueType="num">
                                      <p:cBhvr additive="base">
                                        <p:cTn dur="500" fill="hold" id="83"/>
                                        <p:tgtEl>
                                          <p:spTgt spid="39"/>
                                        </p:tgtEl>
                                        <p:attrNameLst>
                                          <p:attrName>ppt_x</p:attrName>
                                        </p:attrNameLst>
                                      </p:cBhvr>
                                      <p:tavLst>
                                        <p:tav tm="0">
                                          <p:val>
                                            <p:strVal val="0-#ppt_w/2"/>
                                          </p:val>
                                        </p:tav>
                                        <p:tav tm="100000">
                                          <p:val>
                                            <p:strVal val="#ppt_x"/>
                                          </p:val>
                                        </p:tav>
                                      </p:tavLst>
                                    </p:anim>
                                    <p:anim calcmode="lin" valueType="num">
                                      <p:cBhvr additive="base">
                                        <p:cTn dur="500" fill="hold" id="84"/>
                                        <p:tgtEl>
                                          <p:spTgt spid="39"/>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0"/>
                                  </p:stCondLst>
                                  <p:childTnLst>
                                    <p:set>
                                      <p:cBhvr>
                                        <p:cTn dur="1" fill="hold" id="86">
                                          <p:stCondLst>
                                            <p:cond delay="0"/>
                                          </p:stCondLst>
                                        </p:cTn>
                                        <p:tgtEl>
                                          <p:spTgt spid="37"/>
                                        </p:tgtEl>
                                        <p:attrNameLst>
                                          <p:attrName>style.visibility</p:attrName>
                                        </p:attrNameLst>
                                      </p:cBhvr>
                                      <p:to>
                                        <p:strVal val="visible"/>
                                      </p:to>
                                    </p:set>
                                    <p:anim calcmode="lin" valueType="num">
                                      <p:cBhvr additive="base">
                                        <p:cTn dur="500" fill="hold" id="87"/>
                                        <p:tgtEl>
                                          <p:spTgt spid="37"/>
                                        </p:tgtEl>
                                        <p:attrNameLst>
                                          <p:attrName>ppt_x</p:attrName>
                                        </p:attrNameLst>
                                      </p:cBhvr>
                                      <p:tavLst>
                                        <p:tav tm="0">
                                          <p:val>
                                            <p:strVal val="0-#ppt_w/2"/>
                                          </p:val>
                                        </p:tav>
                                        <p:tav tm="100000">
                                          <p:val>
                                            <p:strVal val="#ppt_x"/>
                                          </p:val>
                                        </p:tav>
                                      </p:tavLst>
                                    </p:anim>
                                    <p:anim calcmode="lin" valueType="num">
                                      <p:cBhvr additive="base">
                                        <p:cTn dur="500" fill="hold" id="88"/>
                                        <p:tgtEl>
                                          <p:spTgt spid="37"/>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0"/>
                                  </p:stCondLst>
                                  <p:childTnLst>
                                    <p:set>
                                      <p:cBhvr>
                                        <p:cTn dur="1" fill="hold" id="90">
                                          <p:stCondLst>
                                            <p:cond delay="0"/>
                                          </p:stCondLst>
                                        </p:cTn>
                                        <p:tgtEl>
                                          <p:spTgt spid="45"/>
                                        </p:tgtEl>
                                        <p:attrNameLst>
                                          <p:attrName>style.visibility</p:attrName>
                                        </p:attrNameLst>
                                      </p:cBhvr>
                                      <p:to>
                                        <p:strVal val="visible"/>
                                      </p:to>
                                    </p:set>
                                    <p:anim calcmode="lin" valueType="num">
                                      <p:cBhvr additive="base">
                                        <p:cTn dur="500" fill="hold" id="91"/>
                                        <p:tgtEl>
                                          <p:spTgt spid="45"/>
                                        </p:tgtEl>
                                        <p:attrNameLst>
                                          <p:attrName>ppt_x</p:attrName>
                                        </p:attrNameLst>
                                      </p:cBhvr>
                                      <p:tavLst>
                                        <p:tav tm="0">
                                          <p:val>
                                            <p:strVal val="0-#ppt_w/2"/>
                                          </p:val>
                                        </p:tav>
                                        <p:tav tm="100000">
                                          <p:val>
                                            <p:strVal val="#ppt_x"/>
                                          </p:val>
                                        </p:tav>
                                      </p:tavLst>
                                    </p:anim>
                                    <p:anim calcmode="lin" valueType="num">
                                      <p:cBhvr additive="base">
                                        <p:cTn dur="500" fill="hold" id="92"/>
                                        <p:tgtEl>
                                          <p:spTgt spid="45"/>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8">
                                  <p:stCondLst>
                                    <p:cond delay="0"/>
                                  </p:stCondLst>
                                  <p:childTnLst>
                                    <p:set>
                                      <p:cBhvr>
                                        <p:cTn dur="1" fill="hold" id="94">
                                          <p:stCondLst>
                                            <p:cond delay="0"/>
                                          </p:stCondLst>
                                        </p:cTn>
                                        <p:tgtEl>
                                          <p:spTgt spid="46"/>
                                        </p:tgtEl>
                                        <p:attrNameLst>
                                          <p:attrName>style.visibility</p:attrName>
                                        </p:attrNameLst>
                                      </p:cBhvr>
                                      <p:to>
                                        <p:strVal val="visible"/>
                                      </p:to>
                                    </p:set>
                                    <p:anim calcmode="lin" valueType="num">
                                      <p:cBhvr additive="base">
                                        <p:cTn dur="500" fill="hold" id="95"/>
                                        <p:tgtEl>
                                          <p:spTgt spid="46"/>
                                        </p:tgtEl>
                                        <p:attrNameLst>
                                          <p:attrName>ppt_x</p:attrName>
                                        </p:attrNameLst>
                                      </p:cBhvr>
                                      <p:tavLst>
                                        <p:tav tm="0">
                                          <p:val>
                                            <p:strVal val="0-#ppt_w/2"/>
                                          </p:val>
                                        </p:tav>
                                        <p:tav tm="100000">
                                          <p:val>
                                            <p:strVal val="#ppt_x"/>
                                          </p:val>
                                        </p:tav>
                                      </p:tavLst>
                                    </p:anim>
                                    <p:anim calcmode="lin" valueType="num">
                                      <p:cBhvr additive="base">
                                        <p:cTn dur="500" fill="hold" id="96"/>
                                        <p:tgtEl>
                                          <p:spTgt spid="46"/>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8">
                                  <p:stCondLst>
                                    <p:cond delay="0"/>
                                  </p:stCondLst>
                                  <p:childTnLst>
                                    <p:set>
                                      <p:cBhvr>
                                        <p:cTn dur="1" fill="hold" id="98">
                                          <p:stCondLst>
                                            <p:cond delay="0"/>
                                          </p:stCondLst>
                                        </p:cTn>
                                        <p:tgtEl>
                                          <p:spTgt spid="44"/>
                                        </p:tgtEl>
                                        <p:attrNameLst>
                                          <p:attrName>style.visibility</p:attrName>
                                        </p:attrNameLst>
                                      </p:cBhvr>
                                      <p:to>
                                        <p:strVal val="visible"/>
                                      </p:to>
                                    </p:set>
                                    <p:anim calcmode="lin" valueType="num">
                                      <p:cBhvr additive="base">
                                        <p:cTn dur="500" fill="hold" id="99"/>
                                        <p:tgtEl>
                                          <p:spTgt spid="44"/>
                                        </p:tgtEl>
                                        <p:attrNameLst>
                                          <p:attrName>ppt_x</p:attrName>
                                        </p:attrNameLst>
                                      </p:cBhvr>
                                      <p:tavLst>
                                        <p:tav tm="0">
                                          <p:val>
                                            <p:strVal val="0-#ppt_w/2"/>
                                          </p:val>
                                        </p:tav>
                                        <p:tav tm="100000">
                                          <p:val>
                                            <p:strVal val="#ppt_x"/>
                                          </p:val>
                                        </p:tav>
                                      </p:tavLst>
                                    </p:anim>
                                    <p:anim calcmode="lin" valueType="num">
                                      <p:cBhvr additive="base">
                                        <p:cTn dur="500" fill="hold" id="100"/>
                                        <p:tgtEl>
                                          <p:spTgt spid="44"/>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500"/>
                            </p:stCondLst>
                            <p:childTnLst>
                              <p:par>
                                <p:cTn fill="hold" grpId="0" id="102" nodeType="afterEffect" presetClass="entr" presetID="2" presetSubtype="2">
                                  <p:stCondLst>
                                    <p:cond delay="0"/>
                                  </p:stCondLst>
                                  <p:childTnLst>
                                    <p:set>
                                      <p:cBhvr>
                                        <p:cTn dur="1" fill="hold" id="103">
                                          <p:stCondLst>
                                            <p:cond delay="0"/>
                                          </p:stCondLst>
                                        </p:cTn>
                                        <p:tgtEl>
                                          <p:spTgt spid="54"/>
                                        </p:tgtEl>
                                        <p:attrNameLst>
                                          <p:attrName>style.visibility</p:attrName>
                                        </p:attrNameLst>
                                      </p:cBhvr>
                                      <p:to>
                                        <p:strVal val="visible"/>
                                      </p:to>
                                    </p:set>
                                    <p:anim calcmode="lin" valueType="num">
                                      <p:cBhvr additive="base">
                                        <p:cTn dur="300" fill="hold" id="104"/>
                                        <p:tgtEl>
                                          <p:spTgt spid="54"/>
                                        </p:tgtEl>
                                        <p:attrNameLst>
                                          <p:attrName>ppt_x</p:attrName>
                                        </p:attrNameLst>
                                      </p:cBhvr>
                                      <p:tavLst>
                                        <p:tav tm="0">
                                          <p:val>
                                            <p:strVal val="1+#ppt_w/2"/>
                                          </p:val>
                                        </p:tav>
                                        <p:tav tm="100000">
                                          <p:val>
                                            <p:strVal val="#ppt_x"/>
                                          </p:val>
                                        </p:tav>
                                      </p:tavLst>
                                    </p:anim>
                                    <p:anim calcmode="lin" valueType="num">
                                      <p:cBhvr additive="base">
                                        <p:cTn dur="300" fill="hold" id="105"/>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9"/>
      <p:bldP grpId="0" spid="16"/>
      <p:bldP grpId="0" spid="17"/>
      <p:bldP grpId="0" spid="15"/>
      <p:bldP grpId="0" spid="22"/>
      <p:bldP grpId="0" spid="23"/>
      <p:bldP grpId="0" spid="21"/>
      <p:bldP grpId="0" spid="28"/>
      <p:bldP grpId="0" spid="29"/>
      <p:bldP grpId="0" spid="27"/>
      <p:bldP grpId="0" spid="38"/>
      <p:bldP grpId="0" spid="39"/>
      <p:bldP grpId="0" spid="37"/>
      <p:bldP grpId="0" spid="45"/>
      <p:bldP grpId="0" spid="46"/>
      <p:bldP grpId="0" spid="44"/>
      <p:bldP grpId="0" spid="48"/>
      <p:bldP grpId="0" spid="49"/>
      <p:bldP grpId="0" spid="50"/>
      <p:bldP grpId="0" spid="51"/>
      <p:bldP grpId="0" spid="52"/>
      <p:bldP grpId="0" spid="53"/>
      <p:bldP grpId="0" spid="54"/>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3888954"/>
            <a:ext cx="12192000" cy="2969046"/>
          </a:xfrm>
          <a:prstGeom prst="rect">
            <a:avLst/>
          </a:prstGeom>
          <a:blipFill dpi="0" rotWithShape="1">
            <a:blip r:embed="rId2">
              <a:extLst>
                <a:ext uri="{28A0092B-C50C-407E-A947-70E740481C1C}">
                  <a14:useLocalDpi val="0"/>
                </a:ext>
              </a:extLst>
            </a:blip>
            <a:stretch>
              <a:fillRect b="-31407" t="-1246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38"/>
          <p:cNvSpPr txBox="1"/>
          <p:nvPr/>
        </p:nvSpPr>
        <p:spPr>
          <a:xfrm>
            <a:off x="4022733" y="2898562"/>
            <a:ext cx="5957220" cy="594360"/>
          </a:xfrm>
          <a:prstGeom prst="rect">
            <a:avLst/>
          </a:prstGeom>
          <a:noFill/>
        </p:spPr>
        <p:txBody>
          <a:bodyPr bIns="0" lIns="0" rIns="0" rtlCol="0" tIns="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公司培训工作要力争全面覆盖，重点突出，要在实际的培训工作中不断丰富培训内容，拓展培训形式，优化培训流程，明确培训目的，提高培训效果。企业赖以生存的是效益和效率，只有尊崇这两个法则才能维持企业自身的生命和未来发展，才能维系每一个人</a:t>
            </a:r>
          </a:p>
        </p:txBody>
      </p:sp>
      <p:sp>
        <p:nvSpPr>
          <p:cNvPr id="9" name="TextBox 39"/>
          <p:cNvSpPr txBox="1"/>
          <p:nvPr/>
        </p:nvSpPr>
        <p:spPr>
          <a:xfrm>
            <a:off x="4022733" y="2039121"/>
            <a:ext cx="4499421" cy="554736"/>
          </a:xfrm>
          <a:prstGeom prst="rect">
            <a:avLst/>
          </a:prstGeom>
          <a:noFill/>
        </p:spPr>
        <p:txBody>
          <a:bodyPr bIns="0" lIns="0" rIns="0" rtlCol="0" tIns="0" wrap="square">
            <a:spAutoFit/>
          </a:bodyPr>
          <a:lstStyle/>
          <a:p>
            <a:pPr lvl="0">
              <a:lnSpc>
                <a:spcPct val="130000"/>
              </a:lnSpc>
              <a:spcBef>
                <a:spcPct val="0"/>
              </a:spcBef>
              <a:defRPr/>
            </a:pPr>
            <a:r>
              <a:rPr altLang="en-US" b="1" lang="zh-CN" smtClean="0" sz="28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对未来憧憬</a:t>
            </a:r>
          </a:p>
        </p:txBody>
      </p:sp>
      <p:cxnSp>
        <p:nvCxnSpPr>
          <p:cNvPr id="11" name="直接连接符 10"/>
          <p:cNvCxnSpPr/>
          <p:nvPr/>
        </p:nvCxnSpPr>
        <p:spPr>
          <a:xfrm>
            <a:off x="4023289" y="2652351"/>
            <a:ext cx="2521131" cy="0"/>
          </a:xfrm>
          <a:prstGeom prst="line">
            <a:avLst/>
          </a:prstGeom>
          <a:ln w="28575">
            <a:solidFill>
              <a:srgbClr val="BA8F2D"/>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923726" y="1713989"/>
            <a:ext cx="2175281" cy="4349932"/>
            <a:chOff x="923726" y="1713989"/>
            <a:chExt cx="2175281" cy="4349932"/>
          </a:xfrm>
        </p:grpSpPr>
        <p:sp>
          <p:nvSpPr>
            <p:cNvPr id="4" name="圆角矩形 3"/>
            <p:cNvSpPr/>
            <p:nvPr/>
          </p:nvSpPr>
          <p:spPr>
            <a:xfrm rot="5400000">
              <a:off x="-163600" y="2801315"/>
              <a:ext cx="4349932" cy="2175280"/>
            </a:xfrm>
            <a:prstGeom prst="roundRect">
              <a:avLst>
                <a:gd fmla="val 50000" name="adj"/>
              </a:avLst>
            </a:prstGeom>
            <a:solidFill>
              <a:srgbClr val="2A3246"/>
            </a:solidFill>
            <a:ln>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6"/>
            <p:cNvSpPr/>
            <p:nvPr/>
          </p:nvSpPr>
          <p:spPr>
            <a:xfrm rot="5400000">
              <a:off x="923883" y="3888798"/>
              <a:ext cx="2174967" cy="2175280"/>
            </a:xfrm>
            <a:custGeom>
              <a:gdLst>
                <a:gd fmla="*/ 0 w 2174967" name="connsiteX0"/>
                <a:gd fmla="*/ 2175280 h 2175280" name="connsiteY0"/>
                <a:gd fmla="*/ 0 w 2174967" name="connsiteX1"/>
                <a:gd fmla="*/ 0 h 2175280" name="connsiteY1"/>
                <a:gd fmla="*/ 1087327 w 2174967" name="connsiteX2"/>
                <a:gd fmla="*/ 0 h 2175280" name="connsiteY2"/>
                <a:gd fmla="*/ 2174967 w 2174967" name="connsiteX3"/>
                <a:gd fmla="*/ 1087640 h 2175280" name="connsiteY3"/>
                <a:gd fmla="*/ 1087327 w 2174967" name="connsiteX4"/>
                <a:gd fmla="*/ 2175280 h 21752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5280" w="2174967">
                  <a:moveTo>
                    <a:pt x="0" y="2175280"/>
                  </a:moveTo>
                  <a:lnTo>
                    <a:pt x="0" y="0"/>
                  </a:lnTo>
                  <a:lnTo>
                    <a:pt x="1087327" y="0"/>
                  </a:lnTo>
                  <a:cubicBezTo>
                    <a:pt x="1688014" y="0"/>
                    <a:pt x="2174967" y="486953"/>
                    <a:pt x="2174967" y="1087640"/>
                  </a:cubicBezTo>
                  <a:cubicBezTo>
                    <a:pt x="2174967" y="1688327"/>
                    <a:pt x="1688014" y="2175280"/>
                    <a:pt x="1087327" y="2175280"/>
                  </a:cubicBezTo>
                  <a:close/>
                </a:path>
              </a:pathLst>
            </a:cu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313187" y="2599761"/>
              <a:ext cx="1402080" cy="457200"/>
            </a:xfrm>
            <a:prstGeom prst="rect">
              <a:avLst/>
            </a:prstGeom>
            <a:noFill/>
          </p:spPr>
          <p:txBody>
            <a:bodyPr rtlCol="0" wrap="none">
              <a:spAutoFit/>
            </a:bodyPr>
            <a:lstStyle/>
            <a:p>
              <a:pPr algn="ctr"/>
              <a:r>
                <a:rPr altLang="en-US" lang="zh-CN" smtClean="0" sz="2400">
                  <a:solidFill>
                    <a:schemeClr val="bg1"/>
                  </a:solidFill>
                  <a:latin charset="-122" panose="020b0400000000000000" pitchFamily="34" typeface="Adobe 黑体 Std R"/>
                  <a:ea charset="-122" panose="020b0400000000000000" pitchFamily="34" typeface="Adobe 黑体 Std R"/>
                </a:rPr>
                <a:t>更加严谨</a:t>
              </a:r>
            </a:p>
          </p:txBody>
        </p:sp>
        <p:sp>
          <p:nvSpPr>
            <p:cNvPr id="13" name="文本框 12"/>
            <p:cNvSpPr txBox="1"/>
            <p:nvPr/>
          </p:nvSpPr>
          <p:spPr>
            <a:xfrm>
              <a:off x="1313187" y="3087145"/>
              <a:ext cx="1402080" cy="457200"/>
            </a:xfrm>
            <a:prstGeom prst="rect">
              <a:avLst/>
            </a:prstGeom>
            <a:noFill/>
          </p:spPr>
          <p:txBody>
            <a:bodyPr rtlCol="0" wrap="none">
              <a:spAutoFit/>
            </a:bodyPr>
            <a:lstStyle/>
            <a:p>
              <a:pPr algn="ctr"/>
              <a:r>
                <a:rPr altLang="en-US" lang="zh-CN" smtClean="0" sz="2400">
                  <a:solidFill>
                    <a:schemeClr val="bg1"/>
                  </a:solidFill>
                  <a:latin charset="-122" panose="020b0400000000000000" pitchFamily="34" typeface="Adobe 黑体 Std R"/>
                  <a:ea charset="-122" panose="020b0400000000000000" pitchFamily="34" typeface="Adobe 黑体 Std R"/>
                </a:rPr>
                <a:t>更加细致</a:t>
              </a:r>
            </a:p>
          </p:txBody>
        </p:sp>
        <p:sp>
          <p:nvSpPr>
            <p:cNvPr id="14" name="文本框 13"/>
            <p:cNvSpPr txBox="1"/>
            <p:nvPr/>
          </p:nvSpPr>
          <p:spPr>
            <a:xfrm>
              <a:off x="1009975" y="4577026"/>
              <a:ext cx="2008505" cy="822960"/>
            </a:xfrm>
            <a:prstGeom prst="rect">
              <a:avLst/>
            </a:prstGeom>
            <a:noFill/>
          </p:spPr>
          <p:txBody>
            <a:bodyPr rtlCol="0" wrap="none">
              <a:spAutoFit/>
            </a:bodyPr>
            <a:lstStyle/>
            <a:p>
              <a:pPr algn="ctr"/>
              <a:r>
                <a:rPr altLang="zh-CN" lang="en-US" smtClean="0" sz="2400">
                  <a:solidFill>
                    <a:schemeClr val="bg1"/>
                  </a:solidFill>
                  <a:latin charset="-122" panose="020b0400000000000000" pitchFamily="34" typeface="Adobe 黑体 Std R"/>
                  <a:ea charset="-122" panose="020b0400000000000000" pitchFamily="34" typeface="Adobe 黑体 Std R"/>
                </a:rPr>
                <a:t>WIN </a:t>
              </a:r>
            </a:p>
            <a:p>
              <a:pPr algn="ctr"/>
              <a:r>
                <a:rPr altLang="zh-CN" lang="en-US" smtClean="0" sz="2400">
                  <a:solidFill>
                    <a:schemeClr val="bg1"/>
                  </a:solidFill>
                  <a:latin charset="-122" panose="020b0400000000000000" pitchFamily="34" typeface="Adobe 黑体 Std R"/>
                  <a:ea charset="-122" panose="020b0400000000000000" pitchFamily="34" typeface="Adobe 黑体 Std R"/>
                </a:rPr>
                <a:t>THE FUTURE</a:t>
              </a:r>
            </a:p>
          </p:txBody>
        </p:sp>
      </p:grpSp>
      <p:cxnSp>
        <p:nvCxnSpPr>
          <p:cNvPr id="20" name="直接连接符 19"/>
          <p:cNvCxnSpPr/>
          <p:nvPr/>
        </p:nvCxnSpPr>
        <p:spPr>
          <a:xfrm flipH="1">
            <a:off x="10806546" y="554432"/>
            <a:ext cx="294474" cy="547966"/>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1875890" y="-348041"/>
            <a:ext cx="632219" cy="1176456"/>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21495782"/>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8" presetSubtype="12">
                                  <p:stCondLst>
                                    <p:cond delay="0"/>
                                  </p:stCondLst>
                                  <p:childTnLst>
                                    <p:set>
                                      <p:cBhvr>
                                        <p:cTn dur="1" fill="hold" id="6">
                                          <p:stCondLst>
                                            <p:cond delay="0"/>
                                          </p:stCondLst>
                                        </p:cTn>
                                        <p:tgtEl>
                                          <p:spTgt spid="3"/>
                                        </p:tgtEl>
                                        <p:attrNameLst>
                                          <p:attrName>style.visibility</p:attrName>
                                        </p:attrNameLst>
                                      </p:cBhvr>
                                      <p:to>
                                        <p:strVal val="visible"/>
                                      </p:to>
                                    </p:set>
                                    <p:animEffect filter="strips(downLeft)" transition="in">
                                      <p:cBhvr>
                                        <p:cTn dur="750" id="7"/>
                                        <p:tgtEl>
                                          <p:spTgt spid="3"/>
                                        </p:tgtEl>
                                      </p:cBhvr>
                                    </p:animEffect>
                                  </p:childTnLst>
                                </p:cTn>
                              </p:par>
                              <p:par>
                                <p:cTn fill="hold" id="8" nodeType="withEffect" presetClass="entr" presetID="2" presetSubtype="4">
                                  <p:stCondLst>
                                    <p:cond delay="0"/>
                                  </p:stCondLst>
                                  <p:childTnLst>
                                    <p:set>
                                      <p:cBhvr>
                                        <p:cTn dur="1" fill="hold" id="9">
                                          <p:stCondLst>
                                            <p:cond delay="0"/>
                                          </p:stCondLst>
                                        </p:cTn>
                                        <p:tgtEl>
                                          <p:spTgt spid="19"/>
                                        </p:tgtEl>
                                        <p:attrNameLst>
                                          <p:attrName>style.visibility</p:attrName>
                                        </p:attrNameLst>
                                      </p:cBhvr>
                                      <p:to>
                                        <p:strVal val="visible"/>
                                      </p:to>
                                    </p:set>
                                    <p:anim calcmode="lin" valueType="num">
                                      <p:cBhvr additive="base">
                                        <p:cTn dur="1000" fill="hold" id="10"/>
                                        <p:tgtEl>
                                          <p:spTgt spid="19"/>
                                        </p:tgtEl>
                                        <p:attrNameLst>
                                          <p:attrName>ppt_x</p:attrName>
                                        </p:attrNameLst>
                                      </p:cBhvr>
                                      <p:tavLst>
                                        <p:tav tm="0">
                                          <p:val>
                                            <p:strVal val="#ppt_x"/>
                                          </p:val>
                                        </p:tav>
                                        <p:tav tm="100000">
                                          <p:val>
                                            <p:strVal val="#ppt_x"/>
                                          </p:val>
                                        </p:tav>
                                      </p:tavLst>
                                    </p:anim>
                                    <p:anim calcmode="lin" valueType="num">
                                      <p:cBhvr additive="base">
                                        <p:cTn dur="1000" fill="hold" id="11"/>
                                        <p:tgtEl>
                                          <p:spTgt spid="19"/>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1000"/>
                            </p:stCondLst>
                            <p:childTnLst>
                              <p:par>
                                <p:cTn fill="hold" grpId="0" id="13" nodeType="afterEffect" presetClass="entr" presetID="2" presetSubtype="2">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300" fill="hold" id="15"/>
                                        <p:tgtEl>
                                          <p:spTgt spid="9"/>
                                        </p:tgtEl>
                                        <p:attrNameLst>
                                          <p:attrName>ppt_x</p:attrName>
                                        </p:attrNameLst>
                                      </p:cBhvr>
                                      <p:tavLst>
                                        <p:tav tm="0">
                                          <p:val>
                                            <p:strVal val="1+#ppt_w/2"/>
                                          </p:val>
                                        </p:tav>
                                        <p:tav tm="100000">
                                          <p:val>
                                            <p:strVal val="#ppt_x"/>
                                          </p:val>
                                        </p:tav>
                                      </p:tavLst>
                                    </p:anim>
                                    <p:anim calcmode="lin" valueType="num">
                                      <p:cBhvr additive="base">
                                        <p:cTn dur="300" fill="hold" id="16"/>
                                        <p:tgtEl>
                                          <p:spTgt spid="9"/>
                                        </p:tgtEl>
                                        <p:attrNameLst>
                                          <p:attrName>ppt_y</p:attrName>
                                        </p:attrNameLst>
                                      </p:cBhvr>
                                      <p:tavLst>
                                        <p:tav tm="0">
                                          <p:val>
                                            <p:strVal val="#ppt_y"/>
                                          </p:val>
                                        </p:tav>
                                        <p:tav tm="100000">
                                          <p:val>
                                            <p:strVal val="#ppt_y"/>
                                          </p:val>
                                        </p:tav>
                                      </p:tavLst>
                                    </p:anim>
                                  </p:childTnLst>
                                </p:cTn>
                              </p:par>
                              <p:par>
                                <p:cTn fill="hold" id="17" nodeType="with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additive="base">
                                        <p:cTn dur="500" fill="hold" id="27"/>
                                        <p:tgtEl>
                                          <p:spTgt spid="20"/>
                                        </p:tgtEl>
                                        <p:attrNameLst>
                                          <p:attrName>ppt_x</p:attrName>
                                        </p:attrNameLst>
                                      </p:cBhvr>
                                      <p:tavLst>
                                        <p:tav tm="0">
                                          <p:val>
                                            <p:strVal val="0-#ppt_w/2"/>
                                          </p:val>
                                        </p:tav>
                                        <p:tav tm="100000">
                                          <p:val>
                                            <p:strVal val="#ppt_x"/>
                                          </p:val>
                                        </p:tav>
                                      </p:tavLst>
                                    </p:anim>
                                    <p:anim calcmode="lin" valueType="num">
                                      <p:cBhvr additive="base">
                                        <p:cTn dur="500" fill="hold" id="28"/>
                                        <p:tgtEl>
                                          <p:spTgt spid="20"/>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1">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additive="base">
                                        <p:cTn dur="500" fill="hold" id="31"/>
                                        <p:tgtEl>
                                          <p:spTgt spid="21"/>
                                        </p:tgtEl>
                                        <p:attrNameLst>
                                          <p:attrName>ppt_x</p:attrName>
                                        </p:attrNameLst>
                                      </p:cBhvr>
                                      <p:tavLst>
                                        <p:tav tm="0">
                                          <p:val>
                                            <p:strVal val="#ppt_x"/>
                                          </p:val>
                                        </p:tav>
                                        <p:tav tm="100000">
                                          <p:val>
                                            <p:strVal val="#ppt_x"/>
                                          </p:val>
                                        </p:tav>
                                      </p:tavLst>
                                    </p:anim>
                                    <p:anim calcmode="lin" valueType="num">
                                      <p:cBhvr additive="base">
                                        <p:cTn dur="500" fill="hold" id="32"/>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0" spid="9"/>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文本框 34"/>
          <p:cNvSpPr txBox="1"/>
          <p:nvPr/>
        </p:nvSpPr>
        <p:spPr>
          <a:xfrm>
            <a:off x="2211781" y="3780499"/>
            <a:ext cx="7429524" cy="822960"/>
          </a:xfrm>
          <a:prstGeom prst="rect">
            <a:avLst/>
          </a:prstGeom>
          <a:noFill/>
        </p:spPr>
        <p:txBody>
          <a:bodyPr rtlCol="0" wrap="square">
            <a:spAutoFit/>
          </a:bodyPr>
          <a:lstStyle/>
          <a:p>
            <a:pPr algn="ctr"/>
            <a:r>
              <a:rPr altLang="en-US" lang="zh-CN" smtClean="0" sz="4800">
                <a:solidFill>
                  <a:srgbClr val="2A3246"/>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谢谢您的观看</a:t>
            </a:r>
          </a:p>
        </p:txBody>
      </p:sp>
      <p:sp>
        <p:nvSpPr>
          <p:cNvPr id="37" name="文本框 36"/>
          <p:cNvSpPr txBox="1"/>
          <p:nvPr/>
        </p:nvSpPr>
        <p:spPr>
          <a:xfrm>
            <a:off x="2981804" y="2739717"/>
            <a:ext cx="5889480" cy="1188720"/>
          </a:xfrm>
          <a:prstGeom prst="rect">
            <a:avLst/>
          </a:prstGeom>
          <a:noFill/>
        </p:spPr>
        <p:txBody>
          <a:bodyPr rtlCol="0" wrap="square">
            <a:spAutoFit/>
          </a:bodyPr>
          <a:lstStyle/>
          <a:p>
            <a:pPr algn="ctr"/>
            <a:r>
              <a:rPr altLang="zh-CN" lang="en-US" smtClean="0" sz="7200">
                <a:solidFill>
                  <a:srgbClr val="BA8F2D"/>
                </a:solidFill>
                <a:effectLst>
                  <a:outerShdw algn="tl" blurRad="127000" dir="2700000" dist="38100">
                    <a:srgbClr val="000000">
                      <a:alpha val="20000"/>
                    </a:srgbClr>
                  </a:outerShdw>
                </a:effectLst>
                <a:latin charset="-122" panose="02000500000000000000" pitchFamily="2" typeface="Aa楷体"/>
                <a:ea charset="-122" panose="02000500000000000000" pitchFamily="2" typeface="Aa楷体"/>
                <a:cs charset="-122" panose="02000500000000000000" pitchFamily="2" typeface="Aa楷体"/>
              </a:rPr>
              <a:t>THANK YOU</a:t>
            </a:r>
          </a:p>
        </p:txBody>
      </p:sp>
      <p:sp>
        <p:nvSpPr>
          <p:cNvPr id="27" name="等腰三角形 26"/>
          <p:cNvSpPr/>
          <p:nvPr/>
        </p:nvSpPr>
        <p:spPr>
          <a:xfrm rot="10800000">
            <a:off x="9365673" y="0"/>
            <a:ext cx="1079724" cy="1006120"/>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等腰三角形 31"/>
          <p:cNvSpPr/>
          <p:nvPr/>
        </p:nvSpPr>
        <p:spPr>
          <a:xfrm>
            <a:off x="9680476" y="4290466"/>
            <a:ext cx="2755364" cy="2567534"/>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0800000">
            <a:off x="-169817" y="-2"/>
            <a:ext cx="2760617" cy="2572428"/>
          </a:xfrm>
          <a:prstGeom prst="triangle">
            <a:avLst/>
          </a:prstGeom>
          <a:solidFill>
            <a:srgbClr val="DDDF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rot="10800000">
            <a:off x="-674915" y="0"/>
            <a:ext cx="2018940" cy="1881310"/>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等腰三角形 37"/>
          <p:cNvSpPr/>
          <p:nvPr/>
        </p:nvSpPr>
        <p:spPr>
          <a:xfrm>
            <a:off x="10909183" y="4948888"/>
            <a:ext cx="2048774" cy="1909111"/>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a:off x="1783930" y="-352697"/>
            <a:ext cx="1547123" cy="1441657"/>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a:off x="9753832" y="4397068"/>
            <a:ext cx="748469" cy="697446"/>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a:off x="10550403" y="6018276"/>
            <a:ext cx="760970" cy="709095"/>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rot="10800000">
            <a:off x="1071898" y="101847"/>
            <a:ext cx="792251" cy="738244"/>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等腰三角形 42"/>
          <p:cNvSpPr/>
          <p:nvPr/>
        </p:nvSpPr>
        <p:spPr>
          <a:xfrm rot="10800000">
            <a:off x="1858695" y="1577568"/>
            <a:ext cx="792251" cy="738244"/>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等腰三角形 43"/>
          <p:cNvSpPr/>
          <p:nvPr/>
        </p:nvSpPr>
        <p:spPr>
          <a:xfrm rot="10800000">
            <a:off x="10193719" y="431758"/>
            <a:ext cx="634768" cy="591496"/>
          </a:xfrm>
          <a:prstGeom prst="triangle">
            <a:avLst/>
          </a:prstGeom>
          <a:solidFill>
            <a:srgbClr val="BA8F2D"/>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rot="10800000">
            <a:off x="8954215" y="5760400"/>
            <a:ext cx="1542375" cy="1437232"/>
          </a:xfrm>
          <a:prstGeom prst="triangle">
            <a:avLst/>
          </a:prstGeom>
          <a:solidFill>
            <a:srgbClr val="2A3246"/>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6" name="直接连接符 45"/>
          <p:cNvCxnSpPr/>
          <p:nvPr/>
        </p:nvCxnSpPr>
        <p:spPr>
          <a:xfrm>
            <a:off x="5285065" y="15599"/>
            <a:ext cx="462593" cy="860810"/>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796482" y="-49558"/>
            <a:ext cx="427655" cy="795795"/>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95898" y="-610951"/>
            <a:ext cx="632219" cy="1176456"/>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210217" y="1441655"/>
            <a:ext cx="646054" cy="1202200"/>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377029" y="4042998"/>
            <a:ext cx="642900" cy="1196331"/>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1126371" y="2594146"/>
            <a:ext cx="370003" cy="688515"/>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2092408" y="4290466"/>
            <a:ext cx="501126" cy="932513"/>
          </a:xfrm>
          <a:prstGeom prst="line">
            <a:avLst/>
          </a:prstGeom>
          <a:ln w="19050">
            <a:solidFill>
              <a:srgbClr val="BA8F2D">
                <a:alpha val="70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580861" y="6307359"/>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433992" y="6190978"/>
            <a:ext cx="501126" cy="932513"/>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50810" y="3649515"/>
            <a:ext cx="388492" cy="722920"/>
          </a:xfrm>
          <a:prstGeom prst="line">
            <a:avLst/>
          </a:prstGeom>
          <a:ln w="19050">
            <a:solidFill>
              <a:srgbClr val="2A3246">
                <a:alpha val="80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85428" y="1716983"/>
            <a:ext cx="459407" cy="854881"/>
          </a:xfrm>
          <a:prstGeom prst="line">
            <a:avLst/>
          </a:prstGeom>
          <a:ln w="19050">
            <a:solidFill>
              <a:srgbClr val="BA8F2D">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16396093"/>
      </p:ext>
    </p:extLst>
  </p:cSld>
  <p:clrMapOvr>
    <a:masterClrMapping/>
  </p:clrMapOvr>
  <mc:AlternateContent>
    <mc:Choice Requires="p14">
      <p:transition advClick="0" p14:dur="4000" spd="slow">
        <p14:vortex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500" fill="hold" id="7"/>
                                        <p:tgtEl>
                                          <p:spTgt spid="33"/>
                                        </p:tgtEl>
                                        <p:attrNameLst>
                                          <p:attrName>ppt_x</p:attrName>
                                        </p:attrNameLst>
                                      </p:cBhvr>
                                      <p:tavLst>
                                        <p:tav tm="0">
                                          <p:val>
                                            <p:strVal val="0-#ppt_w/2"/>
                                          </p:val>
                                        </p:tav>
                                        <p:tav tm="100000">
                                          <p:val>
                                            <p:strVal val="#ppt_x"/>
                                          </p:val>
                                        </p:tav>
                                      </p:tavLst>
                                    </p:anim>
                                    <p:anim calcmode="lin" valueType="num">
                                      <p:cBhvr additive="base">
                                        <p:cTn dur="500" fill="hold" id="8"/>
                                        <p:tgtEl>
                                          <p:spTgt spid="3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9">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0-#ppt_w/2"/>
                                          </p:val>
                                        </p:tav>
                                        <p:tav tm="100000">
                                          <p:val>
                                            <p:strVal val="#ppt_x"/>
                                          </p:val>
                                        </p:tav>
                                      </p:tavLst>
                                    </p:anim>
                                    <p:anim calcmode="lin" valueType="num">
                                      <p:cBhvr additive="base">
                                        <p:cTn dur="500" fill="hold" id="12"/>
                                        <p:tgtEl>
                                          <p:spTgt spid="3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9">
                                  <p:stCondLst>
                                    <p:cond delay="0"/>
                                  </p:stCondLst>
                                  <p:childTnLst>
                                    <p:set>
                                      <p:cBhvr>
                                        <p:cTn dur="1" fill="hold" id="14">
                                          <p:stCondLst>
                                            <p:cond delay="0"/>
                                          </p:stCondLst>
                                        </p:cTn>
                                        <p:tgtEl>
                                          <p:spTgt spid="39"/>
                                        </p:tgtEl>
                                        <p:attrNameLst>
                                          <p:attrName>style.visibility</p:attrName>
                                        </p:attrNameLst>
                                      </p:cBhvr>
                                      <p:to>
                                        <p:strVal val="visible"/>
                                      </p:to>
                                    </p:set>
                                    <p:anim calcmode="lin" valueType="num">
                                      <p:cBhvr additive="base">
                                        <p:cTn dur="500" fill="hold" id="15"/>
                                        <p:tgtEl>
                                          <p:spTgt spid="39"/>
                                        </p:tgtEl>
                                        <p:attrNameLst>
                                          <p:attrName>ppt_x</p:attrName>
                                        </p:attrNameLst>
                                      </p:cBhvr>
                                      <p:tavLst>
                                        <p:tav tm="0">
                                          <p:val>
                                            <p:strVal val="0-#ppt_w/2"/>
                                          </p:val>
                                        </p:tav>
                                        <p:tav tm="100000">
                                          <p:val>
                                            <p:strVal val="#ppt_x"/>
                                          </p:val>
                                        </p:tav>
                                      </p:tavLst>
                                    </p:anim>
                                    <p:anim calcmode="lin" valueType="num">
                                      <p:cBhvr additive="base">
                                        <p:cTn dur="500" fill="hold" id="16"/>
                                        <p:tgtEl>
                                          <p:spTgt spid="39"/>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9">
                                  <p:stCondLst>
                                    <p:cond delay="0"/>
                                  </p:stCondLst>
                                  <p:childTnLst>
                                    <p:set>
                                      <p:cBhvr>
                                        <p:cTn dur="1" fill="hold" id="18">
                                          <p:stCondLst>
                                            <p:cond delay="0"/>
                                          </p:stCondLst>
                                        </p:cTn>
                                        <p:tgtEl>
                                          <p:spTgt spid="42"/>
                                        </p:tgtEl>
                                        <p:attrNameLst>
                                          <p:attrName>style.visibility</p:attrName>
                                        </p:attrNameLst>
                                      </p:cBhvr>
                                      <p:to>
                                        <p:strVal val="visible"/>
                                      </p:to>
                                    </p:set>
                                    <p:anim calcmode="lin" valueType="num">
                                      <p:cBhvr additive="base">
                                        <p:cTn dur="500" fill="hold" id="19"/>
                                        <p:tgtEl>
                                          <p:spTgt spid="42"/>
                                        </p:tgtEl>
                                        <p:attrNameLst>
                                          <p:attrName>ppt_x</p:attrName>
                                        </p:attrNameLst>
                                      </p:cBhvr>
                                      <p:tavLst>
                                        <p:tav tm="0">
                                          <p:val>
                                            <p:strVal val="0-#ppt_w/2"/>
                                          </p:val>
                                        </p:tav>
                                        <p:tav tm="100000">
                                          <p:val>
                                            <p:strVal val="#ppt_x"/>
                                          </p:val>
                                        </p:tav>
                                      </p:tavLst>
                                    </p:anim>
                                    <p:anim calcmode="lin" valueType="num">
                                      <p:cBhvr additive="base">
                                        <p:cTn dur="500" fill="hold" id="20"/>
                                        <p:tgtEl>
                                          <p:spTgt spid="42"/>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9">
                                  <p:stCondLst>
                                    <p:cond delay="0"/>
                                  </p:stCondLst>
                                  <p:childTnLst>
                                    <p:set>
                                      <p:cBhvr>
                                        <p:cTn dur="1" fill="hold" id="22">
                                          <p:stCondLst>
                                            <p:cond delay="0"/>
                                          </p:stCondLst>
                                        </p:cTn>
                                        <p:tgtEl>
                                          <p:spTgt spid="43"/>
                                        </p:tgtEl>
                                        <p:attrNameLst>
                                          <p:attrName>style.visibility</p:attrName>
                                        </p:attrNameLst>
                                      </p:cBhvr>
                                      <p:to>
                                        <p:strVal val="visible"/>
                                      </p:to>
                                    </p:set>
                                    <p:anim calcmode="lin" valueType="num">
                                      <p:cBhvr additive="base">
                                        <p:cTn dur="500" fill="hold" id="23"/>
                                        <p:tgtEl>
                                          <p:spTgt spid="43"/>
                                        </p:tgtEl>
                                        <p:attrNameLst>
                                          <p:attrName>ppt_x</p:attrName>
                                        </p:attrNameLst>
                                      </p:cBhvr>
                                      <p:tavLst>
                                        <p:tav tm="0">
                                          <p:val>
                                            <p:strVal val="0-#ppt_w/2"/>
                                          </p:val>
                                        </p:tav>
                                        <p:tav tm="100000">
                                          <p:val>
                                            <p:strVal val="#ppt_x"/>
                                          </p:val>
                                        </p:tav>
                                      </p:tavLst>
                                    </p:anim>
                                    <p:anim calcmode="lin" valueType="num">
                                      <p:cBhvr additive="base">
                                        <p:cTn dur="500" fill="hold" id="24"/>
                                        <p:tgtEl>
                                          <p:spTgt spid="43"/>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48"/>
                                        </p:tgtEl>
                                        <p:attrNameLst>
                                          <p:attrName>style.visibility</p:attrName>
                                        </p:attrNameLst>
                                      </p:cBhvr>
                                      <p:to>
                                        <p:strVal val="visible"/>
                                      </p:to>
                                    </p:set>
                                    <p:anim calcmode="lin" valueType="num">
                                      <p:cBhvr additive="base">
                                        <p:cTn dur="500" fill="hold" id="27"/>
                                        <p:tgtEl>
                                          <p:spTgt spid="48"/>
                                        </p:tgtEl>
                                        <p:attrNameLst>
                                          <p:attrName>ppt_x</p:attrName>
                                        </p:attrNameLst>
                                      </p:cBhvr>
                                      <p:tavLst>
                                        <p:tav tm="0">
                                          <p:val>
                                            <p:strVal val="0-#ppt_w/2"/>
                                          </p:val>
                                        </p:tav>
                                        <p:tav tm="100000">
                                          <p:val>
                                            <p:strVal val="#ppt_x"/>
                                          </p:val>
                                        </p:tav>
                                      </p:tavLst>
                                    </p:anim>
                                    <p:anim calcmode="lin" valueType="num">
                                      <p:cBhvr additive="base">
                                        <p:cTn dur="500" fill="hold" id="28"/>
                                        <p:tgtEl>
                                          <p:spTgt spid="48"/>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9">
                                  <p:stCondLst>
                                    <p:cond delay="0"/>
                                  </p:stCondLst>
                                  <p:childTnLst>
                                    <p:set>
                                      <p:cBhvr>
                                        <p:cTn dur="1" fill="hold" id="30">
                                          <p:stCondLst>
                                            <p:cond delay="0"/>
                                          </p:stCondLst>
                                        </p:cTn>
                                        <p:tgtEl>
                                          <p:spTgt spid="49"/>
                                        </p:tgtEl>
                                        <p:attrNameLst>
                                          <p:attrName>style.visibility</p:attrName>
                                        </p:attrNameLst>
                                      </p:cBhvr>
                                      <p:to>
                                        <p:strVal val="visible"/>
                                      </p:to>
                                    </p:set>
                                    <p:anim calcmode="lin" valueType="num">
                                      <p:cBhvr additive="base">
                                        <p:cTn dur="500" fill="hold" id="31"/>
                                        <p:tgtEl>
                                          <p:spTgt spid="49"/>
                                        </p:tgtEl>
                                        <p:attrNameLst>
                                          <p:attrName>ppt_x</p:attrName>
                                        </p:attrNameLst>
                                      </p:cBhvr>
                                      <p:tavLst>
                                        <p:tav tm="0">
                                          <p:val>
                                            <p:strVal val="0-#ppt_w/2"/>
                                          </p:val>
                                        </p:tav>
                                        <p:tav tm="100000">
                                          <p:val>
                                            <p:strVal val="#ppt_x"/>
                                          </p:val>
                                        </p:tav>
                                      </p:tavLst>
                                    </p:anim>
                                    <p:anim calcmode="lin" valueType="num">
                                      <p:cBhvr additive="base">
                                        <p:cTn dur="500" fill="hold" id="32"/>
                                        <p:tgtEl>
                                          <p:spTgt spid="49"/>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55"/>
                                        </p:tgtEl>
                                        <p:attrNameLst>
                                          <p:attrName>style.visibility</p:attrName>
                                        </p:attrNameLst>
                                      </p:cBhvr>
                                      <p:to>
                                        <p:strVal val="visible"/>
                                      </p:to>
                                    </p:set>
                                    <p:anim calcmode="lin" valueType="num">
                                      <p:cBhvr additive="base">
                                        <p:cTn dur="500" fill="hold" id="35"/>
                                        <p:tgtEl>
                                          <p:spTgt spid="55"/>
                                        </p:tgtEl>
                                        <p:attrNameLst>
                                          <p:attrName>ppt_x</p:attrName>
                                        </p:attrNameLst>
                                      </p:cBhvr>
                                      <p:tavLst>
                                        <p:tav tm="0">
                                          <p:val>
                                            <p:strVal val="0-#ppt_w/2"/>
                                          </p:val>
                                        </p:tav>
                                        <p:tav tm="100000">
                                          <p:val>
                                            <p:strVal val="#ppt_x"/>
                                          </p:val>
                                        </p:tav>
                                      </p:tavLst>
                                    </p:anim>
                                    <p:anim calcmode="lin" valueType="num">
                                      <p:cBhvr additive="base">
                                        <p:cTn dur="500" fill="hold" id="36"/>
                                        <p:tgtEl>
                                          <p:spTgt spid="55"/>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9">
                                  <p:stCondLst>
                                    <p:cond delay="0"/>
                                  </p:stCondLst>
                                  <p:childTnLst>
                                    <p:set>
                                      <p:cBhvr>
                                        <p:cTn dur="1" fill="hold" id="38">
                                          <p:stCondLst>
                                            <p:cond delay="0"/>
                                          </p:stCondLst>
                                        </p:cTn>
                                        <p:tgtEl>
                                          <p:spTgt spid="56"/>
                                        </p:tgtEl>
                                        <p:attrNameLst>
                                          <p:attrName>style.visibility</p:attrName>
                                        </p:attrNameLst>
                                      </p:cBhvr>
                                      <p:to>
                                        <p:strVal val="visible"/>
                                      </p:to>
                                    </p:set>
                                    <p:anim calcmode="lin" valueType="num">
                                      <p:cBhvr additive="base">
                                        <p:cTn dur="500" fill="hold" id="39"/>
                                        <p:tgtEl>
                                          <p:spTgt spid="56"/>
                                        </p:tgtEl>
                                        <p:attrNameLst>
                                          <p:attrName>ppt_x</p:attrName>
                                        </p:attrNameLst>
                                      </p:cBhvr>
                                      <p:tavLst>
                                        <p:tav tm="0">
                                          <p:val>
                                            <p:strVal val="0-#ppt_w/2"/>
                                          </p:val>
                                        </p:tav>
                                        <p:tav tm="100000">
                                          <p:val>
                                            <p:strVal val="#ppt_x"/>
                                          </p:val>
                                        </p:tav>
                                      </p:tavLst>
                                    </p:anim>
                                    <p:anim calcmode="lin" valueType="num">
                                      <p:cBhvr additive="base">
                                        <p:cTn dur="500" fill="hold" id="40"/>
                                        <p:tgtEl>
                                          <p:spTgt spid="56"/>
                                        </p:tgtEl>
                                        <p:attrNameLst>
                                          <p:attrName>ppt_y</p:attrName>
                                        </p:attrNameLst>
                                      </p:cBhvr>
                                      <p:tavLst>
                                        <p:tav tm="0">
                                          <p:val>
                                            <p:strVal val="0-#ppt_h/2"/>
                                          </p:val>
                                        </p:tav>
                                        <p:tav tm="100000">
                                          <p:val>
                                            <p:strVal val="#ppt_y"/>
                                          </p:val>
                                        </p:tav>
                                      </p:tavLst>
                                    </p:anim>
                                  </p:childTnLst>
                                </p:cTn>
                              </p:par>
                              <p:par>
                                <p:cTn fill="hold" id="41" nodeType="withEffect" presetClass="entr" presetID="2" presetSubtype="9">
                                  <p:stCondLst>
                                    <p:cond delay="0"/>
                                  </p:stCondLst>
                                  <p:childTnLst>
                                    <p:set>
                                      <p:cBhvr>
                                        <p:cTn dur="1" fill="hold" id="42">
                                          <p:stCondLst>
                                            <p:cond delay="0"/>
                                          </p:stCondLst>
                                        </p:cTn>
                                        <p:tgtEl>
                                          <p:spTgt spid="46"/>
                                        </p:tgtEl>
                                        <p:attrNameLst>
                                          <p:attrName>style.visibility</p:attrName>
                                        </p:attrNameLst>
                                      </p:cBhvr>
                                      <p:to>
                                        <p:strVal val="visible"/>
                                      </p:to>
                                    </p:set>
                                    <p:anim calcmode="lin" valueType="num">
                                      <p:cBhvr additive="base">
                                        <p:cTn dur="500" fill="hold" id="43"/>
                                        <p:tgtEl>
                                          <p:spTgt spid="46"/>
                                        </p:tgtEl>
                                        <p:attrNameLst>
                                          <p:attrName>ppt_x</p:attrName>
                                        </p:attrNameLst>
                                      </p:cBhvr>
                                      <p:tavLst>
                                        <p:tav tm="0">
                                          <p:val>
                                            <p:strVal val="0-#ppt_w/2"/>
                                          </p:val>
                                        </p:tav>
                                        <p:tav tm="100000">
                                          <p:val>
                                            <p:strVal val="#ppt_x"/>
                                          </p:val>
                                        </p:tav>
                                      </p:tavLst>
                                    </p:anim>
                                    <p:anim calcmode="lin" valueType="num">
                                      <p:cBhvr additive="base">
                                        <p:cTn dur="500" fill="hold" id="44"/>
                                        <p:tgtEl>
                                          <p:spTgt spid="46"/>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6">
                                  <p:stCondLst>
                                    <p:cond delay="0"/>
                                  </p:stCondLst>
                                  <p:childTnLst>
                                    <p:set>
                                      <p:cBhvr>
                                        <p:cTn dur="1" fill="hold" id="46">
                                          <p:stCondLst>
                                            <p:cond delay="0"/>
                                          </p:stCondLst>
                                        </p:cTn>
                                        <p:tgtEl>
                                          <p:spTgt spid="32"/>
                                        </p:tgtEl>
                                        <p:attrNameLst>
                                          <p:attrName>style.visibility</p:attrName>
                                        </p:attrNameLst>
                                      </p:cBhvr>
                                      <p:to>
                                        <p:strVal val="visible"/>
                                      </p:to>
                                    </p:set>
                                    <p:anim calcmode="lin" valueType="num">
                                      <p:cBhvr additive="base">
                                        <p:cTn dur="500" fill="hold" id="47"/>
                                        <p:tgtEl>
                                          <p:spTgt spid="32"/>
                                        </p:tgtEl>
                                        <p:attrNameLst>
                                          <p:attrName>ppt_x</p:attrName>
                                        </p:attrNameLst>
                                      </p:cBhvr>
                                      <p:tavLst>
                                        <p:tav tm="0">
                                          <p:val>
                                            <p:strVal val="1+#ppt_w/2"/>
                                          </p:val>
                                        </p:tav>
                                        <p:tav tm="100000">
                                          <p:val>
                                            <p:strVal val="#ppt_x"/>
                                          </p:val>
                                        </p:tav>
                                      </p:tavLst>
                                    </p:anim>
                                    <p:anim calcmode="lin" valueType="num">
                                      <p:cBhvr additive="base">
                                        <p:cTn dur="500" fill="hold" id="48"/>
                                        <p:tgtEl>
                                          <p:spTgt spid="32"/>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6">
                                  <p:stCondLst>
                                    <p:cond delay="0"/>
                                  </p:stCondLst>
                                  <p:childTnLst>
                                    <p:set>
                                      <p:cBhvr>
                                        <p:cTn dur="1" fill="hold" id="50">
                                          <p:stCondLst>
                                            <p:cond delay="0"/>
                                          </p:stCondLst>
                                        </p:cTn>
                                        <p:tgtEl>
                                          <p:spTgt spid="38"/>
                                        </p:tgtEl>
                                        <p:attrNameLst>
                                          <p:attrName>style.visibility</p:attrName>
                                        </p:attrNameLst>
                                      </p:cBhvr>
                                      <p:to>
                                        <p:strVal val="visible"/>
                                      </p:to>
                                    </p:set>
                                    <p:anim calcmode="lin" valueType="num">
                                      <p:cBhvr additive="base">
                                        <p:cTn dur="500" fill="hold" id="51"/>
                                        <p:tgtEl>
                                          <p:spTgt spid="38"/>
                                        </p:tgtEl>
                                        <p:attrNameLst>
                                          <p:attrName>ppt_x</p:attrName>
                                        </p:attrNameLst>
                                      </p:cBhvr>
                                      <p:tavLst>
                                        <p:tav tm="0">
                                          <p:val>
                                            <p:strVal val="1+#ppt_w/2"/>
                                          </p:val>
                                        </p:tav>
                                        <p:tav tm="100000">
                                          <p:val>
                                            <p:strVal val="#ppt_x"/>
                                          </p:val>
                                        </p:tav>
                                      </p:tavLst>
                                    </p:anim>
                                    <p:anim calcmode="lin" valueType="num">
                                      <p:cBhvr additive="base">
                                        <p:cTn dur="500" fill="hold" id="52"/>
                                        <p:tgtEl>
                                          <p:spTgt spid="38"/>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6">
                                  <p:stCondLst>
                                    <p:cond delay="0"/>
                                  </p:stCondLst>
                                  <p:childTnLst>
                                    <p:set>
                                      <p:cBhvr>
                                        <p:cTn dur="1" fill="hold" id="54">
                                          <p:stCondLst>
                                            <p:cond delay="0"/>
                                          </p:stCondLst>
                                        </p:cTn>
                                        <p:tgtEl>
                                          <p:spTgt spid="40"/>
                                        </p:tgtEl>
                                        <p:attrNameLst>
                                          <p:attrName>style.visibility</p:attrName>
                                        </p:attrNameLst>
                                      </p:cBhvr>
                                      <p:to>
                                        <p:strVal val="visible"/>
                                      </p:to>
                                    </p:set>
                                    <p:anim calcmode="lin" valueType="num">
                                      <p:cBhvr additive="base">
                                        <p:cTn dur="500" fill="hold" id="55"/>
                                        <p:tgtEl>
                                          <p:spTgt spid="40"/>
                                        </p:tgtEl>
                                        <p:attrNameLst>
                                          <p:attrName>ppt_x</p:attrName>
                                        </p:attrNameLst>
                                      </p:cBhvr>
                                      <p:tavLst>
                                        <p:tav tm="0">
                                          <p:val>
                                            <p:strVal val="1+#ppt_w/2"/>
                                          </p:val>
                                        </p:tav>
                                        <p:tav tm="100000">
                                          <p:val>
                                            <p:strVal val="#ppt_x"/>
                                          </p:val>
                                        </p:tav>
                                      </p:tavLst>
                                    </p:anim>
                                    <p:anim calcmode="lin" valueType="num">
                                      <p:cBhvr additive="base">
                                        <p:cTn dur="500" fill="hold" id="56"/>
                                        <p:tgtEl>
                                          <p:spTgt spid="40"/>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6">
                                  <p:stCondLst>
                                    <p:cond delay="0"/>
                                  </p:stCondLst>
                                  <p:childTnLst>
                                    <p:set>
                                      <p:cBhvr>
                                        <p:cTn dur="1" fill="hold" id="58">
                                          <p:stCondLst>
                                            <p:cond delay="0"/>
                                          </p:stCondLst>
                                        </p:cTn>
                                        <p:tgtEl>
                                          <p:spTgt spid="41"/>
                                        </p:tgtEl>
                                        <p:attrNameLst>
                                          <p:attrName>style.visibility</p:attrName>
                                        </p:attrNameLst>
                                      </p:cBhvr>
                                      <p:to>
                                        <p:strVal val="visible"/>
                                      </p:to>
                                    </p:set>
                                    <p:anim calcmode="lin" valueType="num">
                                      <p:cBhvr additive="base">
                                        <p:cTn dur="500" fill="hold" id="59"/>
                                        <p:tgtEl>
                                          <p:spTgt spid="41"/>
                                        </p:tgtEl>
                                        <p:attrNameLst>
                                          <p:attrName>ppt_x</p:attrName>
                                        </p:attrNameLst>
                                      </p:cBhvr>
                                      <p:tavLst>
                                        <p:tav tm="0">
                                          <p:val>
                                            <p:strVal val="1+#ppt_w/2"/>
                                          </p:val>
                                        </p:tav>
                                        <p:tav tm="100000">
                                          <p:val>
                                            <p:strVal val="#ppt_x"/>
                                          </p:val>
                                        </p:tav>
                                      </p:tavLst>
                                    </p:anim>
                                    <p:anim calcmode="lin" valueType="num">
                                      <p:cBhvr additive="base">
                                        <p:cTn dur="500" fill="hold" id="60"/>
                                        <p:tgtEl>
                                          <p:spTgt spid="41"/>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6">
                                  <p:stCondLst>
                                    <p:cond delay="0"/>
                                  </p:stCondLst>
                                  <p:childTnLst>
                                    <p:set>
                                      <p:cBhvr>
                                        <p:cTn dur="1" fill="hold" id="62">
                                          <p:stCondLst>
                                            <p:cond delay="0"/>
                                          </p:stCondLst>
                                        </p:cTn>
                                        <p:tgtEl>
                                          <p:spTgt spid="45"/>
                                        </p:tgtEl>
                                        <p:attrNameLst>
                                          <p:attrName>style.visibility</p:attrName>
                                        </p:attrNameLst>
                                      </p:cBhvr>
                                      <p:to>
                                        <p:strVal val="visible"/>
                                      </p:to>
                                    </p:set>
                                    <p:anim calcmode="lin" valueType="num">
                                      <p:cBhvr additive="base">
                                        <p:cTn dur="500" fill="hold" id="63"/>
                                        <p:tgtEl>
                                          <p:spTgt spid="45"/>
                                        </p:tgtEl>
                                        <p:attrNameLst>
                                          <p:attrName>ppt_x</p:attrName>
                                        </p:attrNameLst>
                                      </p:cBhvr>
                                      <p:tavLst>
                                        <p:tav tm="0">
                                          <p:val>
                                            <p:strVal val="1+#ppt_w/2"/>
                                          </p:val>
                                        </p:tav>
                                        <p:tav tm="100000">
                                          <p:val>
                                            <p:strVal val="#ppt_x"/>
                                          </p:val>
                                        </p:tav>
                                      </p:tavLst>
                                    </p:anim>
                                    <p:anim calcmode="lin" valueType="num">
                                      <p:cBhvr additive="base">
                                        <p:cTn dur="500" fill="hold" id="64"/>
                                        <p:tgtEl>
                                          <p:spTgt spid="45"/>
                                        </p:tgtEl>
                                        <p:attrNameLst>
                                          <p:attrName>ppt_y</p:attrName>
                                        </p:attrNameLst>
                                      </p:cBhvr>
                                      <p:tavLst>
                                        <p:tav tm="0">
                                          <p:val>
                                            <p:strVal val="1+#ppt_h/2"/>
                                          </p:val>
                                        </p:tav>
                                        <p:tav tm="100000">
                                          <p:val>
                                            <p:strVal val="#ppt_y"/>
                                          </p:val>
                                        </p:tav>
                                      </p:tavLst>
                                    </p:anim>
                                  </p:childTnLst>
                                </p:cTn>
                              </p:par>
                              <p:par>
                                <p:cTn fill="hold" id="65" nodeType="withEffect" presetClass="entr" presetID="2" presetSubtype="6">
                                  <p:stCondLst>
                                    <p:cond delay="0"/>
                                  </p:stCondLst>
                                  <p:childTnLst>
                                    <p:set>
                                      <p:cBhvr>
                                        <p:cTn dur="1" fill="hold" id="66">
                                          <p:stCondLst>
                                            <p:cond delay="0"/>
                                          </p:stCondLst>
                                        </p:cTn>
                                        <p:tgtEl>
                                          <p:spTgt spid="50"/>
                                        </p:tgtEl>
                                        <p:attrNameLst>
                                          <p:attrName>style.visibility</p:attrName>
                                        </p:attrNameLst>
                                      </p:cBhvr>
                                      <p:to>
                                        <p:strVal val="visible"/>
                                      </p:to>
                                    </p:set>
                                    <p:anim calcmode="lin" valueType="num">
                                      <p:cBhvr additive="base">
                                        <p:cTn dur="500" fill="hold" id="67"/>
                                        <p:tgtEl>
                                          <p:spTgt spid="50"/>
                                        </p:tgtEl>
                                        <p:attrNameLst>
                                          <p:attrName>ppt_x</p:attrName>
                                        </p:attrNameLst>
                                      </p:cBhvr>
                                      <p:tavLst>
                                        <p:tav tm="0">
                                          <p:val>
                                            <p:strVal val="1+#ppt_w/2"/>
                                          </p:val>
                                        </p:tav>
                                        <p:tav tm="100000">
                                          <p:val>
                                            <p:strVal val="#ppt_x"/>
                                          </p:val>
                                        </p:tav>
                                      </p:tavLst>
                                    </p:anim>
                                    <p:anim calcmode="lin" valueType="num">
                                      <p:cBhvr additive="base">
                                        <p:cTn dur="500" fill="hold" id="68"/>
                                        <p:tgtEl>
                                          <p:spTgt spid="50"/>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6">
                                  <p:stCondLst>
                                    <p:cond delay="0"/>
                                  </p:stCondLst>
                                  <p:childTnLst>
                                    <p:set>
                                      <p:cBhvr>
                                        <p:cTn dur="1" fill="hold" id="70">
                                          <p:stCondLst>
                                            <p:cond delay="0"/>
                                          </p:stCondLst>
                                        </p:cTn>
                                        <p:tgtEl>
                                          <p:spTgt spid="51"/>
                                        </p:tgtEl>
                                        <p:attrNameLst>
                                          <p:attrName>style.visibility</p:attrName>
                                        </p:attrNameLst>
                                      </p:cBhvr>
                                      <p:to>
                                        <p:strVal val="visible"/>
                                      </p:to>
                                    </p:set>
                                    <p:anim calcmode="lin" valueType="num">
                                      <p:cBhvr additive="base">
                                        <p:cTn dur="500" fill="hold" id="71"/>
                                        <p:tgtEl>
                                          <p:spTgt spid="51"/>
                                        </p:tgtEl>
                                        <p:attrNameLst>
                                          <p:attrName>ppt_x</p:attrName>
                                        </p:attrNameLst>
                                      </p:cBhvr>
                                      <p:tavLst>
                                        <p:tav tm="0">
                                          <p:val>
                                            <p:strVal val="1+#ppt_w/2"/>
                                          </p:val>
                                        </p:tav>
                                        <p:tav tm="100000">
                                          <p:val>
                                            <p:strVal val="#ppt_x"/>
                                          </p:val>
                                        </p:tav>
                                      </p:tavLst>
                                    </p:anim>
                                    <p:anim calcmode="lin" valueType="num">
                                      <p:cBhvr additive="base">
                                        <p:cTn dur="500" fill="hold" id="72"/>
                                        <p:tgtEl>
                                          <p:spTgt spid="51"/>
                                        </p:tgtEl>
                                        <p:attrNameLst>
                                          <p:attrName>ppt_y</p:attrName>
                                        </p:attrNameLst>
                                      </p:cBhvr>
                                      <p:tavLst>
                                        <p:tav tm="0">
                                          <p:val>
                                            <p:strVal val="1+#ppt_h/2"/>
                                          </p:val>
                                        </p:tav>
                                        <p:tav tm="100000">
                                          <p:val>
                                            <p:strVal val="#ppt_y"/>
                                          </p:val>
                                        </p:tav>
                                      </p:tavLst>
                                    </p:anim>
                                  </p:childTnLst>
                                </p:cTn>
                              </p:par>
                              <p:par>
                                <p:cTn fill="hold" id="73" nodeType="withEffect" presetClass="entr" presetID="2" presetSubtype="6">
                                  <p:stCondLst>
                                    <p:cond delay="0"/>
                                  </p:stCondLst>
                                  <p:childTnLst>
                                    <p:set>
                                      <p:cBhvr>
                                        <p:cTn dur="1" fill="hold" id="74">
                                          <p:stCondLst>
                                            <p:cond delay="0"/>
                                          </p:stCondLst>
                                        </p:cTn>
                                        <p:tgtEl>
                                          <p:spTgt spid="52"/>
                                        </p:tgtEl>
                                        <p:attrNameLst>
                                          <p:attrName>style.visibility</p:attrName>
                                        </p:attrNameLst>
                                      </p:cBhvr>
                                      <p:to>
                                        <p:strVal val="visible"/>
                                      </p:to>
                                    </p:set>
                                    <p:anim calcmode="lin" valueType="num">
                                      <p:cBhvr additive="base">
                                        <p:cTn dur="500" fill="hold" id="75"/>
                                        <p:tgtEl>
                                          <p:spTgt spid="52"/>
                                        </p:tgtEl>
                                        <p:attrNameLst>
                                          <p:attrName>ppt_x</p:attrName>
                                        </p:attrNameLst>
                                      </p:cBhvr>
                                      <p:tavLst>
                                        <p:tav tm="0">
                                          <p:val>
                                            <p:strVal val="1+#ppt_w/2"/>
                                          </p:val>
                                        </p:tav>
                                        <p:tav tm="100000">
                                          <p:val>
                                            <p:strVal val="#ppt_x"/>
                                          </p:val>
                                        </p:tav>
                                      </p:tavLst>
                                    </p:anim>
                                    <p:anim calcmode="lin" valueType="num">
                                      <p:cBhvr additive="base">
                                        <p:cTn dur="500" fill="hold" id="76"/>
                                        <p:tgtEl>
                                          <p:spTgt spid="52"/>
                                        </p:tgtEl>
                                        <p:attrNameLst>
                                          <p:attrName>ppt_y</p:attrName>
                                        </p:attrNameLst>
                                      </p:cBhvr>
                                      <p:tavLst>
                                        <p:tav tm="0">
                                          <p:val>
                                            <p:strVal val="1+#ppt_h/2"/>
                                          </p:val>
                                        </p:tav>
                                        <p:tav tm="100000">
                                          <p:val>
                                            <p:strVal val="#ppt_y"/>
                                          </p:val>
                                        </p:tav>
                                      </p:tavLst>
                                    </p:anim>
                                  </p:childTnLst>
                                </p:cTn>
                              </p:par>
                              <p:par>
                                <p:cTn fill="hold" id="77" nodeType="withEffect" presetClass="entr" presetID="2" presetSubtype="6">
                                  <p:stCondLst>
                                    <p:cond delay="0"/>
                                  </p:stCondLst>
                                  <p:childTnLst>
                                    <p:set>
                                      <p:cBhvr>
                                        <p:cTn dur="1" fill="hold" id="78">
                                          <p:stCondLst>
                                            <p:cond delay="0"/>
                                          </p:stCondLst>
                                        </p:cTn>
                                        <p:tgtEl>
                                          <p:spTgt spid="53"/>
                                        </p:tgtEl>
                                        <p:attrNameLst>
                                          <p:attrName>style.visibility</p:attrName>
                                        </p:attrNameLst>
                                      </p:cBhvr>
                                      <p:to>
                                        <p:strVal val="visible"/>
                                      </p:to>
                                    </p:set>
                                    <p:anim calcmode="lin" valueType="num">
                                      <p:cBhvr additive="base">
                                        <p:cTn dur="500" fill="hold" id="79"/>
                                        <p:tgtEl>
                                          <p:spTgt spid="53"/>
                                        </p:tgtEl>
                                        <p:attrNameLst>
                                          <p:attrName>ppt_x</p:attrName>
                                        </p:attrNameLst>
                                      </p:cBhvr>
                                      <p:tavLst>
                                        <p:tav tm="0">
                                          <p:val>
                                            <p:strVal val="1+#ppt_w/2"/>
                                          </p:val>
                                        </p:tav>
                                        <p:tav tm="100000">
                                          <p:val>
                                            <p:strVal val="#ppt_x"/>
                                          </p:val>
                                        </p:tav>
                                      </p:tavLst>
                                    </p:anim>
                                    <p:anim calcmode="lin" valueType="num">
                                      <p:cBhvr additive="base">
                                        <p:cTn dur="500" fill="hold" id="80"/>
                                        <p:tgtEl>
                                          <p:spTgt spid="53"/>
                                        </p:tgtEl>
                                        <p:attrNameLst>
                                          <p:attrName>ppt_y</p:attrName>
                                        </p:attrNameLst>
                                      </p:cBhvr>
                                      <p:tavLst>
                                        <p:tav tm="0">
                                          <p:val>
                                            <p:strVal val="1+#ppt_h/2"/>
                                          </p:val>
                                        </p:tav>
                                        <p:tav tm="100000">
                                          <p:val>
                                            <p:strVal val="#ppt_y"/>
                                          </p:val>
                                        </p:tav>
                                      </p:tavLst>
                                    </p:anim>
                                  </p:childTnLst>
                                </p:cTn>
                              </p:par>
                              <p:par>
                                <p:cTn fill="hold" id="81" nodeType="withEffect" presetClass="entr" presetID="2" presetSubtype="6">
                                  <p:stCondLst>
                                    <p:cond delay="0"/>
                                  </p:stCondLst>
                                  <p:childTnLst>
                                    <p:set>
                                      <p:cBhvr>
                                        <p:cTn dur="1" fill="hold" id="82">
                                          <p:stCondLst>
                                            <p:cond delay="0"/>
                                          </p:stCondLst>
                                        </p:cTn>
                                        <p:tgtEl>
                                          <p:spTgt spid="54"/>
                                        </p:tgtEl>
                                        <p:attrNameLst>
                                          <p:attrName>style.visibility</p:attrName>
                                        </p:attrNameLst>
                                      </p:cBhvr>
                                      <p:to>
                                        <p:strVal val="visible"/>
                                      </p:to>
                                    </p:set>
                                    <p:anim calcmode="lin" valueType="num">
                                      <p:cBhvr additive="base">
                                        <p:cTn dur="500" fill="hold" id="83"/>
                                        <p:tgtEl>
                                          <p:spTgt spid="54"/>
                                        </p:tgtEl>
                                        <p:attrNameLst>
                                          <p:attrName>ppt_x</p:attrName>
                                        </p:attrNameLst>
                                      </p:cBhvr>
                                      <p:tavLst>
                                        <p:tav tm="0">
                                          <p:val>
                                            <p:strVal val="1+#ppt_w/2"/>
                                          </p:val>
                                        </p:tav>
                                        <p:tav tm="100000">
                                          <p:val>
                                            <p:strVal val="#ppt_x"/>
                                          </p:val>
                                        </p:tav>
                                      </p:tavLst>
                                    </p:anim>
                                    <p:anim calcmode="lin" valueType="num">
                                      <p:cBhvr additive="base">
                                        <p:cTn dur="500" fill="hold" id="84"/>
                                        <p:tgtEl>
                                          <p:spTgt spid="54"/>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1">
                                  <p:stCondLst>
                                    <p:cond delay="0"/>
                                  </p:stCondLst>
                                  <p:childTnLst>
                                    <p:set>
                                      <p:cBhvr>
                                        <p:cTn dur="1" fill="hold" id="86">
                                          <p:stCondLst>
                                            <p:cond delay="0"/>
                                          </p:stCondLst>
                                        </p:cTn>
                                        <p:tgtEl>
                                          <p:spTgt spid="44"/>
                                        </p:tgtEl>
                                        <p:attrNameLst>
                                          <p:attrName>style.visibility</p:attrName>
                                        </p:attrNameLst>
                                      </p:cBhvr>
                                      <p:to>
                                        <p:strVal val="visible"/>
                                      </p:to>
                                    </p:set>
                                    <p:anim calcmode="lin" valueType="num">
                                      <p:cBhvr additive="base">
                                        <p:cTn dur="500" fill="hold" id="87"/>
                                        <p:tgtEl>
                                          <p:spTgt spid="44"/>
                                        </p:tgtEl>
                                        <p:attrNameLst>
                                          <p:attrName>ppt_x</p:attrName>
                                        </p:attrNameLst>
                                      </p:cBhvr>
                                      <p:tavLst>
                                        <p:tav tm="0">
                                          <p:val>
                                            <p:strVal val="#ppt_x"/>
                                          </p:val>
                                        </p:tav>
                                        <p:tav tm="100000">
                                          <p:val>
                                            <p:strVal val="#ppt_x"/>
                                          </p:val>
                                        </p:tav>
                                      </p:tavLst>
                                    </p:anim>
                                    <p:anim calcmode="lin" valueType="num">
                                      <p:cBhvr additive="base">
                                        <p:cTn dur="500" fill="hold" id="88"/>
                                        <p:tgtEl>
                                          <p:spTgt spid="44"/>
                                        </p:tgtEl>
                                        <p:attrNameLst>
                                          <p:attrName>ppt_y</p:attrName>
                                        </p:attrNameLst>
                                      </p:cBhvr>
                                      <p:tavLst>
                                        <p:tav tm="0">
                                          <p:val>
                                            <p:strVal val="0-#ppt_h/2"/>
                                          </p:val>
                                        </p:tav>
                                        <p:tav tm="100000">
                                          <p:val>
                                            <p:strVal val="#ppt_y"/>
                                          </p:val>
                                        </p:tav>
                                      </p:tavLst>
                                    </p:anim>
                                  </p:childTnLst>
                                </p:cTn>
                              </p:par>
                              <p:par>
                                <p:cTn fill="hold" grpId="0" id="89" nodeType="withEffect" presetClass="entr" presetID="2" presetSubtype="1">
                                  <p:stCondLst>
                                    <p:cond delay="0"/>
                                  </p:stCondLst>
                                  <p:childTnLst>
                                    <p:set>
                                      <p:cBhvr>
                                        <p:cTn dur="1" fill="hold" id="90">
                                          <p:stCondLst>
                                            <p:cond delay="0"/>
                                          </p:stCondLst>
                                        </p:cTn>
                                        <p:tgtEl>
                                          <p:spTgt spid="27"/>
                                        </p:tgtEl>
                                        <p:attrNameLst>
                                          <p:attrName>style.visibility</p:attrName>
                                        </p:attrNameLst>
                                      </p:cBhvr>
                                      <p:to>
                                        <p:strVal val="visible"/>
                                      </p:to>
                                    </p:set>
                                    <p:anim calcmode="lin" valueType="num">
                                      <p:cBhvr additive="base">
                                        <p:cTn dur="500" fill="hold" id="91"/>
                                        <p:tgtEl>
                                          <p:spTgt spid="27"/>
                                        </p:tgtEl>
                                        <p:attrNameLst>
                                          <p:attrName>ppt_x</p:attrName>
                                        </p:attrNameLst>
                                      </p:cBhvr>
                                      <p:tavLst>
                                        <p:tav tm="0">
                                          <p:val>
                                            <p:strVal val="#ppt_x"/>
                                          </p:val>
                                        </p:tav>
                                        <p:tav tm="100000">
                                          <p:val>
                                            <p:strVal val="#ppt_x"/>
                                          </p:val>
                                        </p:tav>
                                      </p:tavLst>
                                    </p:anim>
                                    <p:anim calcmode="lin" valueType="num">
                                      <p:cBhvr additive="base">
                                        <p:cTn dur="500" fill="hold" id="92"/>
                                        <p:tgtEl>
                                          <p:spTgt spid="27"/>
                                        </p:tgtEl>
                                        <p:attrNameLst>
                                          <p:attrName>ppt_y</p:attrName>
                                        </p:attrNameLst>
                                      </p:cBhvr>
                                      <p:tavLst>
                                        <p:tav tm="0">
                                          <p:val>
                                            <p:strVal val="0-#ppt_h/2"/>
                                          </p:val>
                                        </p:tav>
                                        <p:tav tm="100000">
                                          <p:val>
                                            <p:strVal val="#ppt_y"/>
                                          </p:val>
                                        </p:tav>
                                      </p:tavLst>
                                    </p:anim>
                                  </p:childTnLst>
                                </p:cTn>
                              </p:par>
                              <p:par>
                                <p:cTn fill="hold" id="93" nodeType="withEffect" presetClass="entr" presetID="2" presetSubtype="1">
                                  <p:stCondLst>
                                    <p:cond delay="0"/>
                                  </p:stCondLst>
                                  <p:childTnLst>
                                    <p:set>
                                      <p:cBhvr>
                                        <p:cTn dur="1" fill="hold" id="94">
                                          <p:stCondLst>
                                            <p:cond delay="0"/>
                                          </p:stCondLst>
                                        </p:cTn>
                                        <p:tgtEl>
                                          <p:spTgt spid="47"/>
                                        </p:tgtEl>
                                        <p:attrNameLst>
                                          <p:attrName>style.visibility</p:attrName>
                                        </p:attrNameLst>
                                      </p:cBhvr>
                                      <p:to>
                                        <p:strVal val="visible"/>
                                      </p:to>
                                    </p:set>
                                    <p:anim calcmode="lin" valueType="num">
                                      <p:cBhvr additive="base">
                                        <p:cTn dur="500" fill="hold" id="95"/>
                                        <p:tgtEl>
                                          <p:spTgt spid="47"/>
                                        </p:tgtEl>
                                        <p:attrNameLst>
                                          <p:attrName>ppt_x</p:attrName>
                                        </p:attrNameLst>
                                      </p:cBhvr>
                                      <p:tavLst>
                                        <p:tav tm="0">
                                          <p:val>
                                            <p:strVal val="#ppt_x"/>
                                          </p:val>
                                        </p:tav>
                                        <p:tav tm="100000">
                                          <p:val>
                                            <p:strVal val="#ppt_x"/>
                                          </p:val>
                                        </p:tav>
                                      </p:tavLst>
                                    </p:anim>
                                    <p:anim calcmode="lin" valueType="num">
                                      <p:cBhvr additive="base">
                                        <p:cTn dur="500" fill="hold" id="96"/>
                                        <p:tgtEl>
                                          <p:spTgt spid="47"/>
                                        </p:tgtEl>
                                        <p:attrNameLst>
                                          <p:attrName>ppt_y</p:attrName>
                                        </p:attrNameLst>
                                      </p:cBhvr>
                                      <p:tavLst>
                                        <p:tav tm="0">
                                          <p:val>
                                            <p:strVal val="0-#ppt_h/2"/>
                                          </p:val>
                                        </p:tav>
                                        <p:tav tm="100000">
                                          <p:val>
                                            <p:strVal val="#ppt_y"/>
                                          </p:val>
                                        </p:tav>
                                      </p:tavLst>
                                    </p:anim>
                                  </p:childTnLst>
                                </p:cTn>
                              </p:par>
                              <p:par>
                                <p:cTn fill="hold" grpId="0" id="97" nodeType="withEffect" presetClass="entr" presetID="41" presetSubtype="0">
                                  <p:stCondLst>
                                    <p:cond delay="0"/>
                                  </p:stCondLst>
                                  <p:iterate type="lt">
                                    <p:tmPct val="10000"/>
                                  </p:iterate>
                                  <p:childTnLst>
                                    <p:set>
                                      <p:cBhvr>
                                        <p:cTn dur="1" fill="hold" id="98">
                                          <p:stCondLst>
                                            <p:cond delay="0"/>
                                          </p:stCondLst>
                                        </p:cTn>
                                        <p:tgtEl>
                                          <p:spTgt spid="35"/>
                                        </p:tgtEl>
                                        <p:attrNameLst>
                                          <p:attrName>style.visibility</p:attrName>
                                        </p:attrNameLst>
                                      </p:cBhvr>
                                      <p:to>
                                        <p:strVal val="visible"/>
                                      </p:to>
                                    </p:set>
                                    <p:anim calcmode="lin" valueType="num">
                                      <p:cBhvr>
                                        <p:cTn dur="500" fill="hold" id="99"/>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0"/>
                                        <p:tgtEl>
                                          <p:spTgt spid="35"/>
                                        </p:tgtEl>
                                        <p:attrNameLst>
                                          <p:attrName>ppt_y</p:attrName>
                                        </p:attrNameLst>
                                      </p:cBhvr>
                                      <p:tavLst>
                                        <p:tav tm="0">
                                          <p:val>
                                            <p:strVal val="#ppt_y"/>
                                          </p:val>
                                        </p:tav>
                                        <p:tav tm="100000">
                                          <p:val>
                                            <p:strVal val="#ppt_y"/>
                                          </p:val>
                                        </p:tav>
                                      </p:tavLst>
                                    </p:anim>
                                    <p:anim calcmode="lin" valueType="num">
                                      <p:cBhvr>
                                        <p:cTn dur="500" fill="hold" id="101"/>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2"/>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3" tmFilter="0,0; .5, 1; 1, 1"/>
                                        <p:tgtEl>
                                          <p:spTgt spid="35"/>
                                        </p:tgtEl>
                                      </p:cBhvr>
                                    </p:animEffect>
                                  </p:childTnLst>
                                </p:cTn>
                              </p:par>
                              <p:par>
                                <p:cTn fill="hold" grpId="0" id="104" nodeType="withEffect" presetClass="entr" presetID="42" presetSubtype="0">
                                  <p:stCondLst>
                                    <p:cond delay="750"/>
                                  </p:stCondLst>
                                  <p:childTnLst>
                                    <p:set>
                                      <p:cBhvr>
                                        <p:cTn dur="1" fill="hold" id="105">
                                          <p:stCondLst>
                                            <p:cond delay="0"/>
                                          </p:stCondLst>
                                        </p:cTn>
                                        <p:tgtEl>
                                          <p:spTgt spid="37"/>
                                        </p:tgtEl>
                                        <p:attrNameLst>
                                          <p:attrName>style.visibility</p:attrName>
                                        </p:attrNameLst>
                                      </p:cBhvr>
                                      <p:to>
                                        <p:strVal val="visible"/>
                                      </p:to>
                                    </p:set>
                                    <p:animEffect filter="fade" transition="in">
                                      <p:cBhvr>
                                        <p:cTn dur="1000" id="106"/>
                                        <p:tgtEl>
                                          <p:spTgt spid="37"/>
                                        </p:tgtEl>
                                      </p:cBhvr>
                                    </p:animEffect>
                                    <p:anim calcmode="lin" valueType="num">
                                      <p:cBhvr>
                                        <p:cTn dur="1000" fill="hold" id="107"/>
                                        <p:tgtEl>
                                          <p:spTgt spid="37"/>
                                        </p:tgtEl>
                                        <p:attrNameLst>
                                          <p:attrName>ppt_x</p:attrName>
                                        </p:attrNameLst>
                                      </p:cBhvr>
                                      <p:tavLst>
                                        <p:tav tm="0">
                                          <p:val>
                                            <p:strVal val="#ppt_x"/>
                                          </p:val>
                                        </p:tav>
                                        <p:tav tm="100000">
                                          <p:val>
                                            <p:strVal val="#ppt_x"/>
                                          </p:val>
                                        </p:tav>
                                      </p:tavLst>
                                    </p:anim>
                                    <p:anim calcmode="lin" valueType="num">
                                      <p:cBhvr>
                                        <p:cTn dur="1000" fill="hold" id="108"/>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P grpId="0" spid="27"/>
      <p:bldP grpId="0" spid="32"/>
      <p:bldP grpId="0" spid="33"/>
      <p:bldP grpId="0" spid="36"/>
      <p:bldP grpId="0" spid="38"/>
      <p:bldP grpId="0" spid="39"/>
      <p:bldP grpId="0" spid="40"/>
      <p:bldP grpId="0" spid="41"/>
      <p:bldP grpId="0" spid="42"/>
      <p:bldP grpId="0" spid="43"/>
      <p:bldP grpId="0" spid="44"/>
      <p:bldP grpId="0" spid="4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矩形 38"/>
          <p:cNvSpPr/>
          <p:nvPr/>
        </p:nvSpPr>
        <p:spPr>
          <a:xfrm>
            <a:off x="5056094" y="3962402"/>
            <a:ext cx="6252882" cy="1414462"/>
          </a:xfrm>
          <a:prstGeom prst="rect">
            <a:avLst/>
          </a:prstGeom>
          <a:solidFill>
            <a:srgbClr val="2A3246"/>
          </a:soli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a:ea charset="-122" panose="020b0500000000000000" pitchFamily="34" typeface="思源黑体"/>
            </a:endParaRPr>
          </a:p>
        </p:txBody>
      </p:sp>
      <p:sp>
        <p:nvSpPr>
          <p:cNvPr id="11" name="矩形 10"/>
          <p:cNvSpPr/>
          <p:nvPr/>
        </p:nvSpPr>
        <p:spPr>
          <a:xfrm>
            <a:off x="5056094" y="2098571"/>
            <a:ext cx="6252882" cy="1414462"/>
          </a:xfrm>
          <a:prstGeom prst="rect">
            <a:avLst/>
          </a:prstGeom>
          <a:solidFill>
            <a:srgbClr val="BA8F2D"/>
          </a:soli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a:ea charset="-122" panose="020b0500000000000000" pitchFamily="34" typeface="思源黑体"/>
            </a:endParaRPr>
          </a:p>
        </p:txBody>
      </p:sp>
      <p:grpSp>
        <p:nvGrpSpPr>
          <p:cNvPr id="3" name="组合 2"/>
          <p:cNvGrpSpPr/>
          <p:nvPr/>
        </p:nvGrpSpPr>
        <p:grpSpPr>
          <a:xfrm>
            <a:off x="1095662" y="5138765"/>
            <a:ext cx="3196954" cy="1027480"/>
            <a:chOff x="4744096" y="659404"/>
            <a:chExt cx="2398455" cy="770846"/>
          </a:xfrm>
          <a:effectLst/>
        </p:grpSpPr>
        <p:sp>
          <p:nvSpPr>
            <p:cNvPr id="24" name="矩形 23"/>
            <p:cNvSpPr>
              <a:spLocks noChangeArrowheads="1"/>
            </p:cNvSpPr>
            <p:nvPr/>
          </p:nvSpPr>
          <p:spPr bwMode="auto">
            <a:xfrm>
              <a:off x="5109202" y="659404"/>
              <a:ext cx="1661633" cy="617393"/>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5709" lIns="91414" rIns="91414" tIns="45709"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typeface="宋体"/>
                  <a:cs typeface="+mn-cs"/>
                </a:defRPr>
              </a:lvl1pPr>
              <a:lvl2pPr algn="l" fontAlgn="base" marL="457200" rtl="0">
                <a:spcBef>
                  <a:spcPct val="0"/>
                </a:spcBef>
                <a:spcAft>
                  <a:spcPct val="0"/>
                </a:spcAft>
                <a:defRPr kern="1200">
                  <a:solidFill>
                    <a:schemeClr val="tx1"/>
                  </a:solidFill>
                  <a:latin charset="0" pitchFamily="34" typeface="Calibri"/>
                  <a:ea charset="-122" typeface="宋体"/>
                  <a:cs typeface="+mn-cs"/>
                </a:defRPr>
              </a:lvl2pPr>
              <a:lvl3pPr algn="l" fontAlgn="base" marL="914400" rtl="0">
                <a:spcBef>
                  <a:spcPct val="0"/>
                </a:spcBef>
                <a:spcAft>
                  <a:spcPct val="0"/>
                </a:spcAft>
                <a:defRPr kern="1200">
                  <a:solidFill>
                    <a:schemeClr val="tx1"/>
                  </a:solidFill>
                  <a:latin charset="0" pitchFamily="34" typeface="Calibri"/>
                  <a:ea charset="-122" typeface="宋体"/>
                  <a:cs typeface="+mn-cs"/>
                </a:defRPr>
              </a:lvl3pPr>
              <a:lvl4pPr algn="l" fontAlgn="base" marL="1371600" rtl="0">
                <a:spcBef>
                  <a:spcPct val="0"/>
                </a:spcBef>
                <a:spcAft>
                  <a:spcPct val="0"/>
                </a:spcAft>
                <a:defRPr kern="1200">
                  <a:solidFill>
                    <a:schemeClr val="tx1"/>
                  </a:solidFill>
                  <a:latin charset="0" pitchFamily="34" typeface="Calibri"/>
                  <a:ea charset="-122" typeface="宋体"/>
                  <a:cs typeface="+mn-cs"/>
                </a:defRPr>
              </a:lvl4pPr>
              <a:lvl5pPr algn="l" fontAlgn="base" marL="1828800" rtl="0">
                <a:spcBef>
                  <a:spcPct val="0"/>
                </a:spcBef>
                <a:spcAft>
                  <a:spcPct val="0"/>
                </a:spcAft>
                <a:defRPr kern="1200">
                  <a:solidFill>
                    <a:schemeClr val="tx1"/>
                  </a:solidFill>
                  <a:latin charset="0" pitchFamily="34" typeface="Calibri"/>
                  <a:ea charset="-122" typeface="宋体"/>
                  <a:cs typeface="+mn-cs"/>
                </a:defRPr>
              </a:lvl5pPr>
              <a:lvl6pPr algn="l" defTabSz="914400" eaLnBrk="1" hangingPunct="1" latinLnBrk="0" marL="2286000" rtl="0">
                <a:defRPr kern="1200">
                  <a:solidFill>
                    <a:schemeClr val="tx1"/>
                  </a:solidFill>
                  <a:latin charset="0" pitchFamily="34" typeface="Calibri"/>
                  <a:ea charset="-122" typeface="宋体"/>
                  <a:cs typeface="+mn-cs"/>
                </a:defRPr>
              </a:lvl6pPr>
              <a:lvl7pPr algn="l" defTabSz="914400" eaLnBrk="1" hangingPunct="1" latinLnBrk="0" marL="2743200" rtl="0">
                <a:defRPr kern="1200">
                  <a:solidFill>
                    <a:schemeClr val="tx1"/>
                  </a:solidFill>
                  <a:latin charset="0" pitchFamily="34" typeface="Calibri"/>
                  <a:ea charset="-122" typeface="宋体"/>
                  <a:cs typeface="+mn-cs"/>
                </a:defRPr>
              </a:lvl7pPr>
              <a:lvl8pPr algn="l" defTabSz="914400" eaLnBrk="1" hangingPunct="1" latinLnBrk="0" marL="3200400" rtl="0">
                <a:defRPr kern="1200">
                  <a:solidFill>
                    <a:schemeClr val="tx1"/>
                  </a:solidFill>
                  <a:latin charset="0" pitchFamily="34" typeface="Calibri"/>
                  <a:ea charset="-122" typeface="宋体"/>
                  <a:cs typeface="+mn-cs"/>
                </a:defRPr>
              </a:lvl8pPr>
              <a:lvl9pPr algn="l" defTabSz="914400" eaLnBrk="1" hangingPunct="1" latinLnBrk="0" marL="3657600" rtl="0">
                <a:defRPr kern="1200">
                  <a:solidFill>
                    <a:schemeClr val="tx1"/>
                  </a:solidFill>
                  <a:latin charset="0" pitchFamily="34" typeface="Calibri"/>
                  <a:ea charset="-122" typeface="宋体"/>
                  <a:cs typeface="+mn-cs"/>
                </a:defRPr>
              </a:lvl9pPr>
            </a:lstStyle>
            <a:p>
              <a:pPr algn="ctr" defTabSz="1218804" fontAlgn="auto">
                <a:lnSpc>
                  <a:spcPct val="120000"/>
                </a:lnSpc>
                <a:spcBef>
                  <a:spcPct val="0"/>
                </a:spcBef>
                <a:spcAft>
                  <a:spcPct val="0"/>
                </a:spcAft>
                <a:defRPr/>
              </a:pPr>
              <a:r>
                <a:rPr altLang="en-US" b="1" kern="0" lang="zh-CN" smtClean="0" sz="2000">
                  <a:solidFill>
                    <a:schemeClr val="tx1">
                      <a:lumMod val="75000"/>
                      <a:lumOff val="25000"/>
                    </a:schemeClr>
                  </a:solidFill>
                  <a:latin charset="-122" panose="020b0500000000000000" pitchFamily="34" typeface="思源黑体"/>
                  <a:ea charset="-122" panose="020b0500000000000000" pitchFamily="34" typeface="思源黑体"/>
                  <a:sym charset="0" panose="020b0604020202020204" pitchFamily="34" typeface="Arial"/>
                </a:rPr>
                <a:t>市场总经理</a:t>
              </a:r>
            </a:p>
            <a:p>
              <a:pPr algn="ctr" defTabSz="1218804" fontAlgn="auto">
                <a:lnSpc>
                  <a:spcPct val="120000"/>
                </a:lnSpc>
                <a:spcBef>
                  <a:spcPct val="0"/>
                </a:spcBef>
                <a:spcAft>
                  <a:spcPct val="0"/>
                </a:spcAft>
                <a:defRPr/>
              </a:pPr>
              <a:r>
                <a:rPr altLang="en-US" b="1" kern="0" lang="zh-CN" smtClean="0" sz="2000">
                  <a:solidFill>
                    <a:schemeClr val="tx1">
                      <a:lumMod val="75000"/>
                      <a:lumOff val="25000"/>
                    </a:schemeClr>
                  </a:solidFill>
                  <a:latin charset="-122" panose="020b0500000000000000" pitchFamily="34" typeface="思源黑体"/>
                  <a:ea charset="-122" panose="020b0500000000000000" pitchFamily="34" typeface="思源黑体"/>
                  <a:sym charset="0" panose="020b0604020202020204" pitchFamily="34" typeface="Arial"/>
                </a:rPr>
                <a:t>销售业绩冠军得主</a:t>
              </a:r>
            </a:p>
          </p:txBody>
        </p:sp>
        <p:grpSp>
          <p:nvGrpSpPr>
            <p:cNvPr id="25" name="组合 24"/>
            <p:cNvGrpSpPr/>
            <p:nvPr/>
          </p:nvGrpSpPr>
          <p:grpSpPr>
            <a:xfrm>
              <a:off x="4744096" y="1210554"/>
              <a:ext cx="2398455" cy="219696"/>
              <a:chOff x="3378520" y="634490"/>
              <a:chExt cx="2398455" cy="219696"/>
            </a:xfrm>
          </p:grpSpPr>
          <p:sp>
            <p:nvSpPr>
              <p:cNvPr id="26" name="矩形 25"/>
              <p:cNvSpPr/>
              <p:nvPr/>
            </p:nvSpPr>
            <p:spPr>
              <a:xfrm>
                <a:off x="3467148" y="722090"/>
                <a:ext cx="2242891" cy="45719"/>
              </a:xfrm>
              <a:prstGeom prst="rect">
                <a:avLst/>
              </a:prstGeom>
              <a:gradFill>
                <a:gsLst>
                  <a:gs pos="0">
                    <a:srgbClr val="F1F1F1"/>
                  </a:gs>
                  <a:gs pos="100000">
                    <a:schemeClr val="bg1"/>
                  </a:gs>
                </a:gsLst>
                <a:lin ang="5400000" scaled="1"/>
              </a:gradFill>
              <a:ln cap="flat" w="28575">
                <a:gradFill>
                  <a:gsLst>
                    <a:gs pos="0">
                      <a:schemeClr val="bg1"/>
                    </a:gs>
                    <a:gs pos="100000">
                      <a:srgbClr val="DDDDDD"/>
                    </a:gs>
                  </a:gsLst>
                  <a:lin ang="5400000" scaled="1"/>
                </a:gradFill>
                <a:prstDash val="solid"/>
                <a:miter lim="800000"/>
              </a:ln>
              <a:effectLst/>
            </p:spPr>
            <p:txBody>
              <a:bodyPr bIns="45718" lIns="91436" rIns="91436" tIns="45718"/>
              <a:lstStyle>
                <a:defPPr>
                  <a:defRPr lang="zh-CN"/>
                </a:defPPr>
                <a:lvl1pPr algn="l" fontAlgn="base" rtl="0">
                  <a:spcBef>
                    <a:spcPct val="0"/>
                  </a:spcBef>
                  <a:spcAft>
                    <a:spcPct val="0"/>
                  </a:spcAft>
                  <a:defRPr kern="1200">
                    <a:solidFill>
                      <a:schemeClr val="tx1"/>
                    </a:solidFill>
                    <a:latin charset="0" pitchFamily="34" typeface="Calibri"/>
                    <a:ea charset="-122" typeface="宋体"/>
                    <a:cs typeface="+mn-cs"/>
                  </a:defRPr>
                </a:lvl1pPr>
                <a:lvl2pPr algn="l" fontAlgn="base" marL="457200" rtl="0">
                  <a:spcBef>
                    <a:spcPct val="0"/>
                  </a:spcBef>
                  <a:spcAft>
                    <a:spcPct val="0"/>
                  </a:spcAft>
                  <a:defRPr kern="1200">
                    <a:solidFill>
                      <a:schemeClr val="tx1"/>
                    </a:solidFill>
                    <a:latin charset="0" pitchFamily="34" typeface="Calibri"/>
                    <a:ea charset="-122" typeface="宋体"/>
                    <a:cs typeface="+mn-cs"/>
                  </a:defRPr>
                </a:lvl2pPr>
                <a:lvl3pPr algn="l" fontAlgn="base" marL="914400" rtl="0">
                  <a:spcBef>
                    <a:spcPct val="0"/>
                  </a:spcBef>
                  <a:spcAft>
                    <a:spcPct val="0"/>
                  </a:spcAft>
                  <a:defRPr kern="1200">
                    <a:solidFill>
                      <a:schemeClr val="tx1"/>
                    </a:solidFill>
                    <a:latin charset="0" pitchFamily="34" typeface="Calibri"/>
                    <a:ea charset="-122" typeface="宋体"/>
                    <a:cs typeface="+mn-cs"/>
                  </a:defRPr>
                </a:lvl3pPr>
                <a:lvl4pPr algn="l" fontAlgn="base" marL="1371600" rtl="0">
                  <a:spcBef>
                    <a:spcPct val="0"/>
                  </a:spcBef>
                  <a:spcAft>
                    <a:spcPct val="0"/>
                  </a:spcAft>
                  <a:defRPr kern="1200">
                    <a:solidFill>
                      <a:schemeClr val="tx1"/>
                    </a:solidFill>
                    <a:latin charset="0" pitchFamily="34" typeface="Calibri"/>
                    <a:ea charset="-122" typeface="宋体"/>
                    <a:cs typeface="+mn-cs"/>
                  </a:defRPr>
                </a:lvl4pPr>
                <a:lvl5pPr algn="l" fontAlgn="base" marL="1828800" rtl="0">
                  <a:spcBef>
                    <a:spcPct val="0"/>
                  </a:spcBef>
                  <a:spcAft>
                    <a:spcPct val="0"/>
                  </a:spcAft>
                  <a:defRPr kern="1200">
                    <a:solidFill>
                      <a:schemeClr val="tx1"/>
                    </a:solidFill>
                    <a:latin charset="0" pitchFamily="34" typeface="Calibri"/>
                    <a:ea charset="-122" typeface="宋体"/>
                    <a:cs typeface="+mn-cs"/>
                  </a:defRPr>
                </a:lvl5pPr>
                <a:lvl6pPr algn="l" defTabSz="914400" eaLnBrk="1" hangingPunct="1" latinLnBrk="0" marL="2286000" rtl="0">
                  <a:defRPr kern="1200">
                    <a:solidFill>
                      <a:schemeClr val="tx1"/>
                    </a:solidFill>
                    <a:latin charset="0" pitchFamily="34" typeface="Calibri"/>
                    <a:ea charset="-122" typeface="宋体"/>
                    <a:cs typeface="+mn-cs"/>
                  </a:defRPr>
                </a:lvl6pPr>
                <a:lvl7pPr algn="l" defTabSz="914400" eaLnBrk="1" hangingPunct="1" latinLnBrk="0" marL="2743200" rtl="0">
                  <a:defRPr kern="1200">
                    <a:solidFill>
                      <a:schemeClr val="tx1"/>
                    </a:solidFill>
                    <a:latin charset="0" pitchFamily="34" typeface="Calibri"/>
                    <a:ea charset="-122" typeface="宋体"/>
                    <a:cs typeface="+mn-cs"/>
                  </a:defRPr>
                </a:lvl7pPr>
                <a:lvl8pPr algn="l" defTabSz="914400" eaLnBrk="1" hangingPunct="1" latinLnBrk="0" marL="3200400" rtl="0">
                  <a:defRPr kern="1200">
                    <a:solidFill>
                      <a:schemeClr val="tx1"/>
                    </a:solidFill>
                    <a:latin charset="0" pitchFamily="34" typeface="Calibri"/>
                    <a:ea charset="-122" typeface="宋体"/>
                    <a:cs typeface="+mn-cs"/>
                  </a:defRPr>
                </a:lvl8pPr>
                <a:lvl9pPr algn="l" defTabSz="914400" eaLnBrk="1" hangingPunct="1" latinLnBrk="0" marL="3657600" rtl="0">
                  <a:defRPr kern="1200">
                    <a:solidFill>
                      <a:schemeClr val="tx1"/>
                    </a:solidFill>
                    <a:latin charset="0" pitchFamily="34" typeface="Calibri"/>
                    <a:ea charset="-122" typeface="宋体"/>
                    <a:cs typeface="+mn-cs"/>
                  </a:defRPr>
                </a:lvl9pPr>
              </a:lstStyle>
              <a:p>
                <a:pPr fontAlgn="auto">
                  <a:spcBef>
                    <a:spcPct val="0"/>
                  </a:spcBef>
                  <a:spcAft>
                    <a:spcPct val="0"/>
                  </a:spcAft>
                </a:pPr>
                <a:endParaRPr altLang="en-US" lang="zh-CN" sz="2399">
                  <a:solidFill>
                    <a:prstClr val="black"/>
                  </a:solidFill>
                  <a:latin charset="-122" panose="020b0500000000000000" pitchFamily="34" typeface="思源黑体"/>
                  <a:ea charset="-122" panose="020b0500000000000000" pitchFamily="34" typeface="思源黑体"/>
                </a:endParaRPr>
              </a:p>
            </p:txBody>
          </p:sp>
          <p:sp>
            <p:nvSpPr>
              <p:cNvPr id="27" name="椭圆 26"/>
              <p:cNvSpPr/>
              <p:nvPr/>
            </p:nvSpPr>
            <p:spPr bwMode="auto">
              <a:xfrm>
                <a:off x="3378520" y="634490"/>
                <a:ext cx="220032" cy="219696"/>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sz="2399">
                  <a:latin charset="-122" pitchFamily="34" typeface="微软雅黑"/>
                  <a:ea charset="-122" panose="020b0500000000000000" pitchFamily="34" typeface="思源黑体"/>
                </a:endParaRPr>
              </a:p>
            </p:txBody>
          </p:sp>
          <p:sp>
            <p:nvSpPr>
              <p:cNvPr id="28" name="椭圆 27"/>
              <p:cNvSpPr/>
              <p:nvPr/>
            </p:nvSpPr>
            <p:spPr bwMode="auto">
              <a:xfrm>
                <a:off x="5556943" y="634490"/>
                <a:ext cx="220032" cy="219696"/>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sz="2399">
                  <a:latin charset="-122" panose="020b0500000000000000" pitchFamily="34" typeface="思源黑体"/>
                  <a:ea charset="-122" panose="020b0500000000000000" pitchFamily="34" typeface="思源黑体"/>
                </a:endParaRPr>
              </a:p>
            </p:txBody>
          </p:sp>
        </p:grpSp>
      </p:grpSp>
      <p:sp>
        <p:nvSpPr>
          <p:cNvPr id="6" name="矩形 5"/>
          <p:cNvSpPr>
            <a:spLocks noChangeArrowheads="1"/>
          </p:cNvSpPr>
          <p:nvPr/>
        </p:nvSpPr>
        <p:spPr bwMode="auto">
          <a:xfrm>
            <a:off x="5668800" y="2324654"/>
            <a:ext cx="859103" cy="90401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5709" lIns="91414" rIns="91414" tIns="45709"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typeface="宋体"/>
                <a:cs typeface="+mn-cs"/>
              </a:defRPr>
            </a:lvl1pPr>
            <a:lvl2pPr algn="l" fontAlgn="base" marL="457200" rtl="0">
              <a:spcBef>
                <a:spcPct val="0"/>
              </a:spcBef>
              <a:spcAft>
                <a:spcPct val="0"/>
              </a:spcAft>
              <a:defRPr kern="1200">
                <a:solidFill>
                  <a:schemeClr val="tx1"/>
                </a:solidFill>
                <a:latin charset="0" pitchFamily="34" typeface="Calibri"/>
                <a:ea charset="-122" typeface="宋体"/>
                <a:cs typeface="+mn-cs"/>
              </a:defRPr>
            </a:lvl2pPr>
            <a:lvl3pPr algn="l" fontAlgn="base" marL="914400" rtl="0">
              <a:spcBef>
                <a:spcPct val="0"/>
              </a:spcBef>
              <a:spcAft>
                <a:spcPct val="0"/>
              </a:spcAft>
              <a:defRPr kern="1200">
                <a:solidFill>
                  <a:schemeClr val="tx1"/>
                </a:solidFill>
                <a:latin charset="0" pitchFamily="34" typeface="Calibri"/>
                <a:ea charset="-122" typeface="宋体"/>
                <a:cs typeface="+mn-cs"/>
              </a:defRPr>
            </a:lvl3pPr>
            <a:lvl4pPr algn="l" fontAlgn="base" marL="1371600" rtl="0">
              <a:spcBef>
                <a:spcPct val="0"/>
              </a:spcBef>
              <a:spcAft>
                <a:spcPct val="0"/>
              </a:spcAft>
              <a:defRPr kern="1200">
                <a:solidFill>
                  <a:schemeClr val="tx1"/>
                </a:solidFill>
                <a:latin charset="0" pitchFamily="34" typeface="Calibri"/>
                <a:ea charset="-122" typeface="宋体"/>
                <a:cs typeface="+mn-cs"/>
              </a:defRPr>
            </a:lvl4pPr>
            <a:lvl5pPr algn="l" fontAlgn="base" marL="1828800" rtl="0">
              <a:spcBef>
                <a:spcPct val="0"/>
              </a:spcBef>
              <a:spcAft>
                <a:spcPct val="0"/>
              </a:spcAft>
              <a:defRPr kern="1200">
                <a:solidFill>
                  <a:schemeClr val="tx1"/>
                </a:solidFill>
                <a:latin charset="0" pitchFamily="34" typeface="Calibri"/>
                <a:ea charset="-122" typeface="宋体"/>
                <a:cs typeface="+mn-cs"/>
              </a:defRPr>
            </a:lvl5pPr>
            <a:lvl6pPr algn="l" defTabSz="914400" eaLnBrk="1" hangingPunct="1" latinLnBrk="0" marL="2286000" rtl="0">
              <a:defRPr kern="1200">
                <a:solidFill>
                  <a:schemeClr val="tx1"/>
                </a:solidFill>
                <a:latin charset="0" pitchFamily="34" typeface="Calibri"/>
                <a:ea charset="-122" typeface="宋体"/>
                <a:cs typeface="+mn-cs"/>
              </a:defRPr>
            </a:lvl6pPr>
            <a:lvl7pPr algn="l" defTabSz="914400" eaLnBrk="1" hangingPunct="1" latinLnBrk="0" marL="2743200" rtl="0">
              <a:defRPr kern="1200">
                <a:solidFill>
                  <a:schemeClr val="tx1"/>
                </a:solidFill>
                <a:latin charset="0" pitchFamily="34" typeface="Calibri"/>
                <a:ea charset="-122" typeface="宋体"/>
                <a:cs typeface="+mn-cs"/>
              </a:defRPr>
            </a:lvl7pPr>
            <a:lvl8pPr algn="l" defTabSz="914400" eaLnBrk="1" hangingPunct="1" latinLnBrk="0" marL="3200400" rtl="0">
              <a:defRPr kern="1200">
                <a:solidFill>
                  <a:schemeClr val="tx1"/>
                </a:solidFill>
                <a:latin charset="0" pitchFamily="34" typeface="Calibri"/>
                <a:ea charset="-122" typeface="宋体"/>
                <a:cs typeface="+mn-cs"/>
              </a:defRPr>
            </a:lvl8pPr>
            <a:lvl9pPr algn="l" defTabSz="914400" eaLnBrk="1" hangingPunct="1" latinLnBrk="0" marL="3657600" rtl="0">
              <a:defRPr kern="1200">
                <a:solidFill>
                  <a:schemeClr val="tx1"/>
                </a:solidFill>
                <a:latin charset="0" pitchFamily="34" typeface="Calibri"/>
                <a:ea charset="-122" typeface="宋体"/>
                <a:cs typeface="+mn-cs"/>
              </a:defRPr>
            </a:lvl9pPr>
          </a:lstStyle>
          <a:p>
            <a:pPr algn="ctr" defTabSz="1218804" fontAlgn="auto">
              <a:spcBef>
                <a:spcPct val="0"/>
              </a:spcBef>
              <a:spcAft>
                <a:spcPct val="0"/>
              </a:spcAft>
              <a:defRPr/>
            </a:pPr>
            <a:r>
              <a:rPr altLang="en-US" b="1" kern="0" lang="zh-CN" smtClean="0" sz="2666">
                <a:solidFill>
                  <a:schemeClr val="bg1"/>
                </a:solidFill>
                <a:latin charset="-122" panose="020b0500000000000000" pitchFamily="34" typeface="思源黑体"/>
                <a:ea charset="-122" panose="020b0500000000000000" pitchFamily="34" typeface="思源黑体"/>
                <a:sym charset="0" panose="020b0604020202020204" pitchFamily="34" typeface="Arial"/>
              </a:rPr>
              <a:t>营销</a:t>
            </a:r>
          </a:p>
          <a:p>
            <a:pPr algn="ctr" defTabSz="1218804" fontAlgn="auto">
              <a:spcBef>
                <a:spcPct val="0"/>
              </a:spcBef>
              <a:spcAft>
                <a:spcPct val="0"/>
              </a:spcAft>
              <a:defRPr/>
            </a:pPr>
            <a:r>
              <a:rPr altLang="en-US" b="1" kern="0" lang="zh-CN" smtClean="0" sz="2666">
                <a:solidFill>
                  <a:schemeClr val="bg1"/>
                </a:solidFill>
                <a:latin charset="-122" panose="020b0500000000000000" pitchFamily="34" typeface="思源黑体"/>
                <a:ea charset="-122" panose="020b0500000000000000" pitchFamily="34" typeface="思源黑体"/>
                <a:sym charset="0" panose="020b0604020202020204" pitchFamily="34" typeface="Arial"/>
              </a:rPr>
              <a:t>工作</a:t>
            </a:r>
          </a:p>
        </p:txBody>
      </p:sp>
      <p:sp>
        <p:nvSpPr>
          <p:cNvPr id="9" name="矩形 8"/>
          <p:cNvSpPr>
            <a:spLocks noChangeArrowheads="1"/>
          </p:cNvSpPr>
          <p:nvPr/>
        </p:nvSpPr>
        <p:spPr bwMode="auto">
          <a:xfrm>
            <a:off x="5668800" y="4193966"/>
            <a:ext cx="859103" cy="90401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5709" lIns="91414" rIns="91414" tIns="45709"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typeface="宋体"/>
                <a:cs typeface="+mn-cs"/>
              </a:defRPr>
            </a:lvl1pPr>
            <a:lvl2pPr algn="l" fontAlgn="base" marL="457200" rtl="0">
              <a:spcBef>
                <a:spcPct val="0"/>
              </a:spcBef>
              <a:spcAft>
                <a:spcPct val="0"/>
              </a:spcAft>
              <a:defRPr kern="1200">
                <a:solidFill>
                  <a:schemeClr val="tx1"/>
                </a:solidFill>
                <a:latin charset="0" pitchFamily="34" typeface="Calibri"/>
                <a:ea charset="-122" typeface="宋体"/>
                <a:cs typeface="+mn-cs"/>
              </a:defRPr>
            </a:lvl2pPr>
            <a:lvl3pPr algn="l" fontAlgn="base" marL="914400" rtl="0">
              <a:spcBef>
                <a:spcPct val="0"/>
              </a:spcBef>
              <a:spcAft>
                <a:spcPct val="0"/>
              </a:spcAft>
              <a:defRPr kern="1200">
                <a:solidFill>
                  <a:schemeClr val="tx1"/>
                </a:solidFill>
                <a:latin charset="0" pitchFamily="34" typeface="Calibri"/>
                <a:ea charset="-122" typeface="宋体"/>
                <a:cs typeface="+mn-cs"/>
              </a:defRPr>
            </a:lvl3pPr>
            <a:lvl4pPr algn="l" fontAlgn="base" marL="1371600" rtl="0">
              <a:spcBef>
                <a:spcPct val="0"/>
              </a:spcBef>
              <a:spcAft>
                <a:spcPct val="0"/>
              </a:spcAft>
              <a:defRPr kern="1200">
                <a:solidFill>
                  <a:schemeClr val="tx1"/>
                </a:solidFill>
                <a:latin charset="0" pitchFamily="34" typeface="Calibri"/>
                <a:ea charset="-122" typeface="宋体"/>
                <a:cs typeface="+mn-cs"/>
              </a:defRPr>
            </a:lvl4pPr>
            <a:lvl5pPr algn="l" fontAlgn="base" marL="1828800" rtl="0">
              <a:spcBef>
                <a:spcPct val="0"/>
              </a:spcBef>
              <a:spcAft>
                <a:spcPct val="0"/>
              </a:spcAft>
              <a:defRPr kern="1200">
                <a:solidFill>
                  <a:schemeClr val="tx1"/>
                </a:solidFill>
                <a:latin charset="0" pitchFamily="34" typeface="Calibri"/>
                <a:ea charset="-122" typeface="宋体"/>
                <a:cs typeface="+mn-cs"/>
              </a:defRPr>
            </a:lvl5pPr>
            <a:lvl6pPr algn="l" defTabSz="914400" eaLnBrk="1" hangingPunct="1" latinLnBrk="0" marL="2286000" rtl="0">
              <a:defRPr kern="1200">
                <a:solidFill>
                  <a:schemeClr val="tx1"/>
                </a:solidFill>
                <a:latin charset="0" pitchFamily="34" typeface="Calibri"/>
                <a:ea charset="-122" typeface="宋体"/>
                <a:cs typeface="+mn-cs"/>
              </a:defRPr>
            </a:lvl6pPr>
            <a:lvl7pPr algn="l" defTabSz="914400" eaLnBrk="1" hangingPunct="1" latinLnBrk="0" marL="2743200" rtl="0">
              <a:defRPr kern="1200">
                <a:solidFill>
                  <a:schemeClr val="tx1"/>
                </a:solidFill>
                <a:latin charset="0" pitchFamily="34" typeface="Calibri"/>
                <a:ea charset="-122" typeface="宋体"/>
                <a:cs typeface="+mn-cs"/>
              </a:defRPr>
            </a:lvl7pPr>
            <a:lvl8pPr algn="l" defTabSz="914400" eaLnBrk="1" hangingPunct="1" latinLnBrk="0" marL="3200400" rtl="0">
              <a:defRPr kern="1200">
                <a:solidFill>
                  <a:schemeClr val="tx1"/>
                </a:solidFill>
                <a:latin charset="0" pitchFamily="34" typeface="Calibri"/>
                <a:ea charset="-122" typeface="宋体"/>
                <a:cs typeface="+mn-cs"/>
              </a:defRPr>
            </a:lvl8pPr>
            <a:lvl9pPr algn="l" defTabSz="914400" eaLnBrk="1" hangingPunct="1" latinLnBrk="0" marL="3657600" rtl="0">
              <a:defRPr kern="1200">
                <a:solidFill>
                  <a:schemeClr val="tx1"/>
                </a:solidFill>
                <a:latin charset="0" pitchFamily="34" typeface="Calibri"/>
                <a:ea charset="-122" typeface="宋体"/>
                <a:cs typeface="+mn-cs"/>
              </a:defRPr>
            </a:lvl9pPr>
          </a:lstStyle>
          <a:p>
            <a:pPr algn="ctr" defTabSz="1218804" fontAlgn="auto">
              <a:spcBef>
                <a:spcPct val="0"/>
              </a:spcBef>
              <a:spcAft>
                <a:spcPct val="0"/>
              </a:spcAft>
              <a:defRPr/>
            </a:pPr>
            <a:r>
              <a:rPr altLang="en-US" b="1" kern="0" lang="zh-CN" smtClean="0" sz="2666">
                <a:solidFill>
                  <a:schemeClr val="bg1"/>
                </a:solidFill>
                <a:latin charset="-122" panose="020b0500000000000000" pitchFamily="34" typeface="思源黑体"/>
                <a:ea charset="-122" panose="020b0500000000000000" pitchFamily="34" typeface="思源黑体"/>
                <a:sym charset="0" panose="020b0604020202020204" pitchFamily="34" typeface="Arial"/>
              </a:rPr>
              <a:t>管理</a:t>
            </a:r>
          </a:p>
          <a:p>
            <a:pPr algn="ctr" defTabSz="1218804" fontAlgn="auto">
              <a:spcBef>
                <a:spcPct val="0"/>
              </a:spcBef>
              <a:spcAft>
                <a:spcPct val="0"/>
              </a:spcAft>
              <a:defRPr/>
            </a:pPr>
            <a:r>
              <a:rPr altLang="en-US" b="1" kern="0" lang="zh-CN" smtClean="0" sz="2666">
                <a:solidFill>
                  <a:schemeClr val="bg1"/>
                </a:solidFill>
                <a:latin charset="-122" panose="020b0500000000000000" pitchFamily="34" typeface="思源黑体"/>
                <a:ea charset="-122" panose="020b0500000000000000" pitchFamily="34" typeface="思源黑体"/>
                <a:sym charset="0" panose="020b0604020202020204" pitchFamily="34" typeface="Arial"/>
              </a:rPr>
              <a:t>工作</a:t>
            </a:r>
          </a:p>
        </p:txBody>
      </p:sp>
      <p:sp>
        <p:nvSpPr>
          <p:cNvPr id="10" name="矩形 9"/>
          <p:cNvSpPr>
            <a:spLocks noChangeArrowheads="1"/>
          </p:cNvSpPr>
          <p:nvPr/>
        </p:nvSpPr>
        <p:spPr bwMode="auto">
          <a:xfrm>
            <a:off x="7036907" y="4258393"/>
            <a:ext cx="3707294" cy="8046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5709" lIns="91414" rIns="91414" tIns="45709" wrap="square">
            <a:spAutoFit/>
          </a:bodyPr>
          <a:lstStyle/>
          <a:p>
            <a:pPr>
              <a:lnSpc>
                <a:spcPct val="130000"/>
              </a:lnSpc>
              <a:spcBef>
                <a:spcPct val="0"/>
              </a:spcBef>
            </a:pPr>
            <a:r>
              <a:rPr altLang="en-US" lang="zh-CN" smtClean="0" sz="1200">
                <a:solidFill>
                  <a:schemeClr val="bg1"/>
                </a:solidFill>
                <a:latin charset="-122" panose="020b0500000000000000" pitchFamily="34" typeface="思源黑体"/>
                <a:ea charset="-122" panose="020b0500000000000000" pitchFamily="34" typeface="思源黑体"/>
                <a:sym charset="-122" pitchFamily="34" typeface="微软雅黑"/>
              </a:rPr>
              <a:t>点击在此录入上述图表的综合描述说明，在此录入上述图表的综合描述说明。在此录入上述图表的综合描述说明，在此录入上述图表的综合描述说明</a:t>
            </a:r>
          </a:p>
        </p:txBody>
      </p:sp>
      <p:sp>
        <p:nvSpPr>
          <p:cNvPr id="12" name="TextBox 55"/>
          <p:cNvSpPr txBox="1"/>
          <p:nvPr/>
        </p:nvSpPr>
        <p:spPr>
          <a:xfrm>
            <a:off x="7036906" y="2359169"/>
            <a:ext cx="3961177" cy="80465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5709" lIns="91414" rIns="91414" tIns="45709" wrap="square">
            <a:spAutoFit/>
          </a:bodyPr>
          <a:lstStyle>
            <a:defPPr>
              <a:defRPr lang="en-US"/>
            </a:defPPr>
            <a:lvl1pPr defTabSz="914400" fontAlgn="auto" indent="0" lvl="0" marR="0">
              <a:lnSpc>
                <a:spcPct val="100000"/>
              </a:lnSpc>
              <a:spcBef>
                <a:spcPct val="0"/>
              </a:spcBef>
              <a:spcAft>
                <a:spcPct val="0"/>
              </a:spcAft>
              <a:buClrTx/>
              <a:buSzTx/>
              <a:buFontTx/>
              <a:buNone/>
              <a:defRPr kern="0" sz="4000">
                <a:solidFill>
                  <a:srgbClr val="0070C0"/>
                </a:solidFill>
                <a:latin charset="0" pitchFamily="34" typeface="Impact"/>
                <a:ea charset="-122" pitchFamily="34" typeface="微软雅黑"/>
              </a:defRPr>
            </a:lvl1pPr>
            <a:lvl2pPr fontAlgn="base" marL="457200">
              <a:spcBef>
                <a:spcPct val="0"/>
              </a:spcBef>
              <a:spcAft>
                <a:spcPct val="0"/>
              </a:spcAft>
              <a:defRPr>
                <a:latin charset="0" pitchFamily="34" typeface="Calibri"/>
                <a:ea charset="-122" typeface="宋体"/>
              </a:defRPr>
            </a:lvl2pPr>
            <a:lvl3pPr fontAlgn="base" marL="914400">
              <a:spcBef>
                <a:spcPct val="0"/>
              </a:spcBef>
              <a:spcAft>
                <a:spcPct val="0"/>
              </a:spcAft>
              <a:defRPr>
                <a:latin charset="0" pitchFamily="34" typeface="Calibri"/>
                <a:ea charset="-122" typeface="宋体"/>
              </a:defRPr>
            </a:lvl3pPr>
            <a:lvl4pPr fontAlgn="base" marL="1371600">
              <a:spcBef>
                <a:spcPct val="0"/>
              </a:spcBef>
              <a:spcAft>
                <a:spcPct val="0"/>
              </a:spcAft>
              <a:defRPr>
                <a:latin charset="0" pitchFamily="34" typeface="Calibri"/>
                <a:ea charset="-122" typeface="宋体"/>
              </a:defRPr>
            </a:lvl4pPr>
            <a:lvl5pPr fontAlgn="base" marL="1828800">
              <a:spcBef>
                <a:spcPct val="0"/>
              </a:spcBef>
              <a:spcAft>
                <a:spcPct val="0"/>
              </a:spcAft>
              <a:defRPr>
                <a:latin charset="0" pitchFamily="34" typeface="Calibri"/>
                <a:ea charset="-122" typeface="宋体"/>
              </a:defRPr>
            </a:lvl5pPr>
            <a:lvl6pPr defTabSz="914400" marL="2286000">
              <a:defRPr>
                <a:latin charset="0" pitchFamily="34" typeface="Calibri"/>
                <a:ea charset="-122" typeface="宋体"/>
              </a:defRPr>
            </a:lvl6pPr>
            <a:lvl7pPr defTabSz="914400" marL="2743200">
              <a:defRPr>
                <a:latin charset="0" pitchFamily="34" typeface="Calibri"/>
                <a:ea charset="-122" typeface="宋体"/>
              </a:defRPr>
            </a:lvl7pPr>
            <a:lvl8pPr defTabSz="914400" marL="3200400">
              <a:defRPr>
                <a:latin charset="0" pitchFamily="34" typeface="Calibri"/>
                <a:ea charset="-122" typeface="宋体"/>
              </a:defRPr>
            </a:lvl8pPr>
            <a:lvl9pPr defTabSz="914400" marL="3657600">
              <a:defRPr>
                <a:latin charset="0" pitchFamily="34" typeface="Calibri"/>
                <a:ea charset="-122" typeface="宋体"/>
              </a:defRPr>
            </a:lvl9pPr>
          </a:lstStyle>
          <a:p>
            <a:pPr>
              <a:lnSpc>
                <a:spcPct val="130000"/>
              </a:lnSpc>
              <a:spcBef>
                <a:spcPct val="0"/>
              </a:spcBef>
            </a:pPr>
            <a:r>
              <a:rPr altLang="en-US" lang="zh-CN" sz="1200">
                <a:solidFill>
                  <a:schemeClr val="bg1"/>
                </a:solidFill>
                <a:latin charset="-122" panose="020b0500000000000000" pitchFamily="34" typeface="思源黑体"/>
                <a:ea charset="-122" panose="020b0500000000000000" pitchFamily="34" typeface="思源黑体"/>
                <a:sym charset="-122" pitchFamily="34" typeface="微软雅黑"/>
              </a:rPr>
              <a:t>点击在此录入上述图表的综合描述说明，在此录入上述图表的综合描述说明。在此录入上述图表的综合描述说明，在此录入上述图表的综合描述说明，</a:t>
            </a:r>
          </a:p>
        </p:txBody>
      </p:sp>
      <p:sp>
        <p:nvSpPr>
          <p:cNvPr id="18" name="椭圆 17"/>
          <p:cNvSpPr/>
          <p:nvPr/>
        </p:nvSpPr>
        <p:spPr bwMode="auto">
          <a:xfrm>
            <a:off x="1250326" y="2008970"/>
            <a:ext cx="3066932" cy="3059451"/>
          </a:xfrm>
          <a:prstGeom prst="ellipse">
            <a:avLst/>
          </a:prstGeom>
          <a:noFill/>
          <a:ln>
            <a:noFill/>
          </a:ln>
          <a:effectLst>
            <a:innerShdw blurRad="889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sz="3999">
              <a:solidFill>
                <a:srgbClr val="0087CF"/>
              </a:solidFill>
              <a:latin charset="-122" panose="020b0500000000000000" pitchFamily="34" typeface="思源黑体"/>
              <a:ea charset="-122" panose="020b0500000000000000" pitchFamily="34" typeface="思源黑体"/>
            </a:endParaRPr>
          </a:p>
        </p:txBody>
      </p:sp>
      <p:grpSp>
        <p:nvGrpSpPr>
          <p:cNvPr id="7" name="组合 6"/>
          <p:cNvGrpSpPr/>
          <p:nvPr/>
        </p:nvGrpSpPr>
        <p:grpSpPr>
          <a:xfrm>
            <a:off x="1236469" y="1940863"/>
            <a:ext cx="2888956" cy="2881908"/>
            <a:chOff x="985656" y="1744945"/>
            <a:chExt cx="3596274" cy="3587501"/>
          </a:xfrm>
          <a:effectLst/>
        </p:grpSpPr>
        <p:sp>
          <p:nvSpPr>
            <p:cNvPr id="17" name="椭圆 16"/>
            <p:cNvSpPr/>
            <p:nvPr/>
          </p:nvSpPr>
          <p:spPr bwMode="auto">
            <a:xfrm>
              <a:off x="985656" y="1744945"/>
              <a:ext cx="3596274" cy="3587501"/>
            </a:xfrm>
            <a:prstGeom prst="ellipse">
              <a:avLst/>
            </a:prstGeom>
            <a:solidFill>
              <a:srgbClr val="2A3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a:endParaRPr altLang="zh-CN" lang="zh-CN" sz="3999">
                <a:solidFill>
                  <a:srgbClr val="FFFFFF"/>
                </a:solidFill>
                <a:latin charset="-122" panose="020b0500000000000000" pitchFamily="34" typeface="思源黑体"/>
                <a:ea charset="-122" panose="020b0500000000000000" pitchFamily="34" typeface="思源黑体"/>
              </a:endParaRPr>
            </a:p>
          </p:txBody>
        </p:sp>
        <p:sp>
          <p:nvSpPr>
            <p:cNvPr id="2" name="椭圆 1"/>
            <p:cNvSpPr/>
            <p:nvPr/>
          </p:nvSpPr>
          <p:spPr>
            <a:xfrm>
              <a:off x="1603219" y="2358121"/>
              <a:ext cx="2361148" cy="2361148"/>
            </a:xfrm>
            <a:prstGeom prst="ellipse">
              <a:avLst/>
            </a:prstGeom>
            <a:blipFill dpi="0" rotWithShape="1">
              <a:blip r:embed="rId3">
                <a:extLst>
                  <a:ext uri="{28A0092B-C50C-407E-A947-70E740481C1C}">
                    <a14:useLocalDpi val="0"/>
                  </a:ext>
                </a:extLst>
              </a:blip>
              <a:stretch>
                <a:fillRect l="-25000" r="-25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0000000000000" pitchFamily="34" typeface="思源黑体"/>
                <a:ea charset="-122" panose="020b0500000000000000" pitchFamily="34" typeface="思源黑体"/>
              </a:endParaRPr>
            </a:p>
          </p:txBody>
        </p:sp>
        <p:grpSp>
          <p:nvGrpSpPr>
            <p:cNvPr id="20" name="组合 19"/>
            <p:cNvGrpSpPr/>
            <p:nvPr/>
          </p:nvGrpSpPr>
          <p:grpSpPr>
            <a:xfrm>
              <a:off x="1245892" y="1999821"/>
              <a:ext cx="3075803" cy="3077749"/>
              <a:chOff x="3733576" y="3930057"/>
              <a:chExt cx="1800000" cy="1800000"/>
            </a:xfrm>
          </p:grpSpPr>
          <p:sp>
            <p:nvSpPr>
              <p:cNvPr id="21" name="椭圆 2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sz="2399">
                  <a:solidFill>
                    <a:prstClr val="white"/>
                  </a:solidFill>
                  <a:latin charset="-122" panose="020b0500000000000000" pitchFamily="34" typeface="思源黑体"/>
                  <a:ea charset="-122" panose="020b0500000000000000" pitchFamily="34" typeface="思源黑体"/>
                </a:endParaRPr>
              </a:p>
            </p:txBody>
          </p:sp>
          <p:sp>
            <p:nvSpPr>
              <p:cNvPr id="22" name="任意多边形 21"/>
              <p:cNvSpPr/>
              <p:nvPr/>
            </p:nvSpPr>
            <p:spPr>
              <a:xfrm>
                <a:off x="3733576" y="3930057"/>
                <a:ext cx="1800000" cy="1800000"/>
              </a:xfrm>
              <a:custGeom>
                <a:gdLst>
                  <a:gd fmla="*/ 900000 w 1800000" name="connsiteX0"/>
                  <a:gd fmla="*/ 0 h 1800000" name="connsiteY0"/>
                  <a:gd fmla="*/ 1800000 w 1800000" name="connsiteX1"/>
                  <a:gd fmla="*/ 900000 h 1800000" name="connsiteY1"/>
                  <a:gd fmla="*/ 900000 w 1800000" name="connsiteX2"/>
                  <a:gd fmla="*/ 1800000 h 1800000" name="connsiteY2"/>
                  <a:gd fmla="*/ 0 w 1800000" name="connsiteX3"/>
                  <a:gd fmla="*/ 900000 h 1800000" name="connsiteY3"/>
                  <a:gd fmla="*/ 900000 w 1800000" name="connsiteX4"/>
                  <a:gd fmla="*/ 0 h 1800000" name="connsiteY4"/>
                  <a:gd fmla="*/ 900000 w 1800000" name="connsiteX5"/>
                  <a:gd fmla="*/ 270000 h 1800000" name="connsiteY5"/>
                  <a:gd fmla="*/ 270000 w 1800000" name="connsiteX6"/>
                  <a:gd fmla="*/ 900000 h 1800000" name="connsiteY6"/>
                  <a:gd fmla="*/ 900000 w 1800000" name="connsiteX7"/>
                  <a:gd fmla="*/ 1530000 h 1800000" name="connsiteY7"/>
                  <a:gd fmla="*/ 1530000 w 1800000" name="connsiteX8"/>
                  <a:gd fmla="*/ 900000 h 1800000" name="connsiteY8"/>
                  <a:gd fmla="*/ 900000 w 1800000" name="connsiteX9"/>
                  <a:gd fmla="*/ 270000 h 180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000" w="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chemeClr val="bg1"/>
              </a:solidFill>
              <a:ln>
                <a:noFill/>
              </a:ln>
              <a:effectLst>
                <a:outerShdw algn="tl" blurRad="889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sz="2399">
                  <a:solidFill>
                    <a:prstClr val="white"/>
                  </a:solidFill>
                  <a:latin charset="-122" panose="020b0500000000000000" pitchFamily="34" typeface="思源黑体"/>
                  <a:ea charset="-122" panose="020b0500000000000000" pitchFamily="34" typeface="思源黑体"/>
                </a:endParaRPr>
              </a:p>
            </p:txBody>
          </p:sp>
          <p:sp>
            <p:nvSpPr>
              <p:cNvPr id="23" name="椭圆 22"/>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fontAlgn="base" rtl="0">
                  <a:spcBef>
                    <a:spcPct val="0"/>
                  </a:spcBef>
                  <a:spcAft>
                    <a:spcPct val="0"/>
                  </a:spcAft>
                  <a:defRPr kern="1200">
                    <a:solidFill>
                      <a:schemeClr val="lt1"/>
                    </a:solidFill>
                    <a:latin typeface="+mn-lt"/>
                    <a:ea typeface="+mn-ea"/>
                    <a:cs typeface="+mn-cs"/>
                  </a:defRPr>
                </a:lvl1pPr>
                <a:lvl2pPr algn="l" fontAlgn="base" marL="457200" rtl="0">
                  <a:spcBef>
                    <a:spcPct val="0"/>
                  </a:spcBef>
                  <a:spcAft>
                    <a:spcPct val="0"/>
                  </a:spcAft>
                  <a:defRPr kern="1200">
                    <a:solidFill>
                      <a:schemeClr val="lt1"/>
                    </a:solidFill>
                    <a:latin typeface="+mn-lt"/>
                    <a:ea typeface="+mn-ea"/>
                    <a:cs typeface="+mn-cs"/>
                  </a:defRPr>
                </a:lvl2pPr>
                <a:lvl3pPr algn="l" fontAlgn="base" marL="914400" rtl="0">
                  <a:spcBef>
                    <a:spcPct val="0"/>
                  </a:spcBef>
                  <a:spcAft>
                    <a:spcPct val="0"/>
                  </a:spcAft>
                  <a:defRPr kern="1200">
                    <a:solidFill>
                      <a:schemeClr val="lt1"/>
                    </a:solidFill>
                    <a:latin typeface="+mn-lt"/>
                    <a:ea typeface="+mn-ea"/>
                    <a:cs typeface="+mn-cs"/>
                  </a:defRPr>
                </a:lvl3pPr>
                <a:lvl4pPr algn="l" fontAlgn="base" marL="1371600" rtl="0">
                  <a:spcBef>
                    <a:spcPct val="0"/>
                  </a:spcBef>
                  <a:spcAft>
                    <a:spcPct val="0"/>
                  </a:spcAft>
                  <a:defRPr kern="1200">
                    <a:solidFill>
                      <a:schemeClr val="lt1"/>
                    </a:solidFill>
                    <a:latin typeface="+mn-lt"/>
                    <a:ea typeface="+mn-ea"/>
                    <a:cs typeface="+mn-cs"/>
                  </a:defRPr>
                </a:lvl4pPr>
                <a:lvl5pPr algn="l" fontAlgn="base"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fontAlgn="auto">
                  <a:spcBef>
                    <a:spcPct val="0"/>
                  </a:spcBef>
                  <a:spcAft>
                    <a:spcPct val="0"/>
                  </a:spcAft>
                  <a:defRPr/>
                </a:pPr>
                <a:endParaRPr altLang="en-US" lang="zh-CN" sz="2399">
                  <a:solidFill>
                    <a:prstClr val="white"/>
                  </a:solidFill>
                  <a:latin charset="-122" panose="020b0500000000000000" pitchFamily="34" typeface="思源黑体"/>
                  <a:ea charset="-122" panose="020b0500000000000000" pitchFamily="34" typeface="思源黑体"/>
                </a:endParaRPr>
              </a:p>
            </p:txBody>
          </p:sp>
        </p:grpSp>
      </p:grpSp>
      <p:grpSp>
        <p:nvGrpSpPr>
          <p:cNvPr id="31" name="组合 30"/>
          <p:cNvGrpSpPr/>
          <p:nvPr/>
        </p:nvGrpSpPr>
        <p:grpSpPr>
          <a:xfrm>
            <a:off x="3713117" y="483868"/>
            <a:ext cx="4765766" cy="718465"/>
            <a:chOff x="3784390" y="377466"/>
            <a:chExt cx="4765766" cy="718465"/>
          </a:xfrm>
        </p:grpSpPr>
        <p:sp>
          <p:nvSpPr>
            <p:cNvPr id="32" name="矩形 31"/>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mtClean="0" sz="2800">
                  <a:solidFill>
                    <a:srgbClr val="2A3246"/>
                  </a:solidFill>
                  <a:latin charset="-122" panose="020b0500000000000000" pitchFamily="34" typeface="思源黑体"/>
                  <a:ea charset="-122" panose="020b0500000000000000" pitchFamily="34" typeface="思源黑体"/>
                  <a:cs typeface="+mn-ea"/>
                  <a:sym typeface="+mn-lt"/>
                </a:rPr>
                <a:t>日常工作回顾</a:t>
              </a:r>
            </a:p>
          </p:txBody>
        </p:sp>
        <p:sp>
          <p:nvSpPr>
            <p:cNvPr id="33" name="文本框 32"/>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2369388178"/>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id="11" nodeType="afterEffect" presetClass="entr" presetID="16" presetSubtype="21">
                                  <p:stCondLst>
                                    <p:cond delay="0"/>
                                  </p:stCondLst>
                                  <p:childTnLst>
                                    <p:set>
                                      <p:cBhvr>
                                        <p:cTn dur="1" fill="hold" id="12">
                                          <p:stCondLst>
                                            <p:cond delay="0"/>
                                          </p:stCondLst>
                                        </p:cTn>
                                        <p:tgtEl>
                                          <p:spTgt spid="3"/>
                                        </p:tgtEl>
                                        <p:attrNameLst>
                                          <p:attrName>style.visibility</p:attrName>
                                        </p:attrNameLst>
                                      </p:cBhvr>
                                      <p:to>
                                        <p:strVal val="visible"/>
                                      </p:to>
                                    </p:set>
                                    <p:animEffect filter="barn(inVertical)" transition="in">
                                      <p:cBhvr>
                                        <p:cTn dur="500" id="13"/>
                                        <p:tgtEl>
                                          <p:spTgt spid="3"/>
                                        </p:tgtEl>
                                      </p:cBhvr>
                                    </p:animEffect>
                                  </p:childTnLst>
                                </p:cTn>
                              </p:par>
                              <p:par>
                                <p:cTn fill="hold" grpId="0" id="14" nodeType="withEffect" presetClass="entr" presetID="22" presetSubtype="8">
                                  <p:stCondLst>
                                    <p:cond delay="250"/>
                                  </p:stCondLst>
                                  <p:childTnLst>
                                    <p:set>
                                      <p:cBhvr>
                                        <p:cTn dur="1" fill="hold" id="15">
                                          <p:stCondLst>
                                            <p:cond delay="0"/>
                                          </p:stCondLst>
                                        </p:cTn>
                                        <p:tgtEl>
                                          <p:spTgt spid="11"/>
                                        </p:tgtEl>
                                        <p:attrNameLst>
                                          <p:attrName>style.visibility</p:attrName>
                                        </p:attrNameLst>
                                      </p:cBhvr>
                                      <p:to>
                                        <p:strVal val="visible"/>
                                      </p:to>
                                    </p:set>
                                    <p:animEffect filter="wipe(left)" transition="in">
                                      <p:cBhvr>
                                        <p:cTn dur="500" id="16"/>
                                        <p:tgtEl>
                                          <p:spTgt spid="11"/>
                                        </p:tgtEl>
                                      </p:cBhvr>
                                    </p:animEffect>
                                  </p:childTnLst>
                                </p:cTn>
                              </p:par>
                              <p:par>
                                <p:cTn fill="hold" grpId="0" id="17" nodeType="withEffect" presetClass="entr" presetID="22" presetSubtype="8">
                                  <p:stCondLst>
                                    <p:cond delay="250"/>
                                  </p:stCondLst>
                                  <p:childTnLst>
                                    <p:set>
                                      <p:cBhvr>
                                        <p:cTn dur="1" fill="hold" id="18">
                                          <p:stCondLst>
                                            <p:cond delay="0"/>
                                          </p:stCondLst>
                                        </p:cTn>
                                        <p:tgtEl>
                                          <p:spTgt spid="39"/>
                                        </p:tgtEl>
                                        <p:attrNameLst>
                                          <p:attrName>style.visibility</p:attrName>
                                        </p:attrNameLst>
                                      </p:cBhvr>
                                      <p:to>
                                        <p:strVal val="visible"/>
                                      </p:to>
                                    </p:set>
                                    <p:animEffect filter="wipe(left)" transition="in">
                                      <p:cBhvr>
                                        <p:cTn dur="500" id="19"/>
                                        <p:tgtEl>
                                          <p:spTgt spid="39"/>
                                        </p:tgtEl>
                                      </p:cBhvr>
                                    </p:animEffect>
                                  </p:childTnLst>
                                </p:cTn>
                              </p:par>
                              <p:par>
                                <p:cTn fill="hold" grpId="0" id="20" nodeType="withEffect" presetClass="entr" presetID="2" presetSubtype="8">
                                  <p:stCondLst>
                                    <p:cond delay="750"/>
                                  </p:stCondLst>
                                  <p:childTnLst>
                                    <p:set>
                                      <p:cBhvr>
                                        <p:cTn dur="1" fill="hold" id="21">
                                          <p:stCondLst>
                                            <p:cond delay="0"/>
                                          </p:stCondLst>
                                        </p:cTn>
                                        <p:tgtEl>
                                          <p:spTgt spid="6"/>
                                        </p:tgtEl>
                                        <p:attrNameLst>
                                          <p:attrName>style.visibility</p:attrName>
                                        </p:attrNameLst>
                                      </p:cBhvr>
                                      <p:to>
                                        <p:strVal val="visible"/>
                                      </p:to>
                                    </p:set>
                                    <p:anim calcmode="lin" valueType="num">
                                      <p:cBhvr additive="base">
                                        <p:cTn dur="500" fill="hold" id="22"/>
                                        <p:tgtEl>
                                          <p:spTgt spid="6"/>
                                        </p:tgtEl>
                                        <p:attrNameLst>
                                          <p:attrName>ppt_x</p:attrName>
                                        </p:attrNameLst>
                                      </p:cBhvr>
                                      <p:tavLst>
                                        <p:tav tm="0">
                                          <p:val>
                                            <p:strVal val="0-#ppt_w/2"/>
                                          </p:val>
                                        </p:tav>
                                        <p:tav tm="100000">
                                          <p:val>
                                            <p:strVal val="#ppt_x"/>
                                          </p:val>
                                        </p:tav>
                                      </p:tavLst>
                                    </p:anim>
                                    <p:anim calcmode="lin" valueType="num">
                                      <p:cBhvr additive="base">
                                        <p:cTn dur="500" fill="hold" id="23"/>
                                        <p:tgtEl>
                                          <p:spTgt spid="6"/>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8">
                                  <p:stCondLst>
                                    <p:cond delay="75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500" fill="hold" id="26"/>
                                        <p:tgtEl>
                                          <p:spTgt spid="12"/>
                                        </p:tgtEl>
                                        <p:attrNameLst>
                                          <p:attrName>ppt_x</p:attrName>
                                        </p:attrNameLst>
                                      </p:cBhvr>
                                      <p:tavLst>
                                        <p:tav tm="0">
                                          <p:val>
                                            <p:strVal val="0-#ppt_w/2"/>
                                          </p:val>
                                        </p:tav>
                                        <p:tav tm="100000">
                                          <p:val>
                                            <p:strVal val="#ppt_x"/>
                                          </p:val>
                                        </p:tav>
                                      </p:tavLst>
                                    </p:anim>
                                    <p:anim calcmode="lin" valueType="num">
                                      <p:cBhvr additive="base">
                                        <p:cTn dur="500" fill="hold" id="27"/>
                                        <p:tgtEl>
                                          <p:spTgt spid="12"/>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750"/>
                                  </p:stCondLst>
                                  <p:childTnLst>
                                    <p:set>
                                      <p:cBhvr>
                                        <p:cTn dur="1" fill="hold" id="29">
                                          <p:stCondLst>
                                            <p:cond delay="0"/>
                                          </p:stCondLst>
                                        </p:cTn>
                                        <p:tgtEl>
                                          <p:spTgt spid="9"/>
                                        </p:tgtEl>
                                        <p:attrNameLst>
                                          <p:attrName>style.visibility</p:attrName>
                                        </p:attrNameLst>
                                      </p:cBhvr>
                                      <p:to>
                                        <p:strVal val="visible"/>
                                      </p:to>
                                    </p:set>
                                    <p:anim calcmode="lin" valueType="num">
                                      <p:cBhvr additive="base">
                                        <p:cTn dur="500" fill="hold" id="30"/>
                                        <p:tgtEl>
                                          <p:spTgt spid="9"/>
                                        </p:tgtEl>
                                        <p:attrNameLst>
                                          <p:attrName>ppt_x</p:attrName>
                                        </p:attrNameLst>
                                      </p:cBhvr>
                                      <p:tavLst>
                                        <p:tav tm="0">
                                          <p:val>
                                            <p:strVal val="0-#ppt_w/2"/>
                                          </p:val>
                                        </p:tav>
                                        <p:tav tm="100000">
                                          <p:val>
                                            <p:strVal val="#ppt_x"/>
                                          </p:val>
                                        </p:tav>
                                      </p:tavLst>
                                    </p:anim>
                                    <p:anim calcmode="lin" valueType="num">
                                      <p:cBhvr additive="base">
                                        <p:cTn dur="500" fill="hold" id="31"/>
                                        <p:tgtEl>
                                          <p:spTgt spid="9"/>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750"/>
                                  </p:stCondLst>
                                  <p:childTnLst>
                                    <p:set>
                                      <p:cBhvr>
                                        <p:cTn dur="1" fill="hold" id="33">
                                          <p:stCondLst>
                                            <p:cond delay="0"/>
                                          </p:stCondLst>
                                        </p:cTn>
                                        <p:tgtEl>
                                          <p:spTgt spid="10"/>
                                        </p:tgtEl>
                                        <p:attrNameLst>
                                          <p:attrName>style.visibility</p:attrName>
                                        </p:attrNameLst>
                                      </p:cBhvr>
                                      <p:to>
                                        <p:strVal val="visible"/>
                                      </p:to>
                                    </p:set>
                                    <p:anim calcmode="lin" valueType="num">
                                      <p:cBhvr additive="base">
                                        <p:cTn dur="500" fill="hold" id="34"/>
                                        <p:tgtEl>
                                          <p:spTgt spid="10"/>
                                        </p:tgtEl>
                                        <p:attrNameLst>
                                          <p:attrName>ppt_x</p:attrName>
                                        </p:attrNameLst>
                                      </p:cBhvr>
                                      <p:tavLst>
                                        <p:tav tm="0">
                                          <p:val>
                                            <p:strVal val="0-#ppt_w/2"/>
                                          </p:val>
                                        </p:tav>
                                        <p:tav tm="100000">
                                          <p:val>
                                            <p:strVal val="#ppt_x"/>
                                          </p:val>
                                        </p:tav>
                                      </p:tavLst>
                                    </p:anim>
                                    <p:anim calcmode="lin" valueType="num">
                                      <p:cBhvr additive="base">
                                        <p:cTn dur="500" fill="hold" id="35"/>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11"/>
      <p:bldP grpId="0" spid="6"/>
      <p:bldP grpId="0" spid="9"/>
      <p:bldP grpId="0" spid="10"/>
      <p:bldP grpId="0" spid="1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Oval 4"/>
          <p:cNvSpPr/>
          <p:nvPr/>
        </p:nvSpPr>
        <p:spPr>
          <a:xfrm>
            <a:off x="1217113" y="2035647"/>
            <a:ext cx="676215" cy="676215"/>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a:latin charset="-122" panose="020b0500000000000000" pitchFamily="34" typeface="思源黑体"/>
                <a:ea charset="-122" panose="020b0500000000000000" pitchFamily="34" typeface="思源黑体"/>
                <a:cs typeface="+mn-ea"/>
                <a:sym typeface="+mn-lt"/>
              </a:rPr>
              <a:t>01</a:t>
            </a:r>
          </a:p>
        </p:txBody>
      </p:sp>
      <p:grpSp>
        <p:nvGrpSpPr>
          <p:cNvPr id="51" name="组合 50"/>
          <p:cNvGrpSpPr/>
          <p:nvPr/>
        </p:nvGrpSpPr>
        <p:grpSpPr>
          <a:xfrm>
            <a:off x="1963899" y="2012656"/>
            <a:ext cx="3949862" cy="722194"/>
            <a:chOff x="7175326" y="1196752"/>
            <a:chExt cx="4317544" cy="722194"/>
          </a:xfrm>
        </p:grpSpPr>
        <p:sp>
          <p:nvSpPr>
            <p:cNvPr id="52" name="Text Box 7"/>
            <p:cNvSpPr txBox="1">
              <a:spLocks noChangeArrowheads="1"/>
            </p:cNvSpPr>
            <p:nvPr/>
          </p:nvSpPr>
          <p:spPr bwMode="gray">
            <a:xfrm>
              <a:off x="7175327"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常规工作项目一</a:t>
              </a:r>
            </a:p>
          </p:txBody>
        </p:sp>
        <p:sp>
          <p:nvSpPr>
            <p:cNvPr id="53"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54" name="Oval 4"/>
          <p:cNvSpPr/>
          <p:nvPr/>
        </p:nvSpPr>
        <p:spPr>
          <a:xfrm>
            <a:off x="1220049" y="3028631"/>
            <a:ext cx="676215" cy="676215"/>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a:latin charset="-122" panose="020b0500000000000000" pitchFamily="34" typeface="思源黑体"/>
                <a:ea charset="-122" panose="020b0500000000000000" pitchFamily="34" typeface="思源黑体"/>
                <a:cs typeface="+mn-ea"/>
                <a:sym typeface="+mn-lt"/>
              </a:rPr>
              <a:t>02</a:t>
            </a:r>
          </a:p>
        </p:txBody>
      </p:sp>
      <p:grpSp>
        <p:nvGrpSpPr>
          <p:cNvPr id="55" name="组合 54"/>
          <p:cNvGrpSpPr/>
          <p:nvPr/>
        </p:nvGrpSpPr>
        <p:grpSpPr>
          <a:xfrm>
            <a:off x="1966835" y="3005640"/>
            <a:ext cx="3949862" cy="722194"/>
            <a:chOff x="7175326" y="1196752"/>
            <a:chExt cx="4317544" cy="722194"/>
          </a:xfrm>
        </p:grpSpPr>
        <p:sp>
          <p:nvSpPr>
            <p:cNvPr id="56" name="Text Box 7"/>
            <p:cNvSpPr txBox="1">
              <a:spLocks noChangeArrowheads="1"/>
            </p:cNvSpPr>
            <p:nvPr/>
          </p:nvSpPr>
          <p:spPr bwMode="gray">
            <a:xfrm>
              <a:off x="7175326"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常规工作项目二</a:t>
              </a:r>
            </a:p>
          </p:txBody>
        </p:sp>
        <p:sp>
          <p:nvSpPr>
            <p:cNvPr id="57"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58" name="Oval 4"/>
          <p:cNvSpPr/>
          <p:nvPr/>
        </p:nvSpPr>
        <p:spPr>
          <a:xfrm>
            <a:off x="1243820" y="4034629"/>
            <a:ext cx="676215" cy="676215"/>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a:latin charset="-122" panose="020b0500000000000000" pitchFamily="34" typeface="思源黑体"/>
                <a:ea charset="-122" panose="020b0500000000000000" pitchFamily="34" typeface="思源黑体"/>
                <a:cs typeface="+mn-ea"/>
                <a:sym typeface="+mn-lt"/>
              </a:rPr>
              <a:t>03</a:t>
            </a:r>
          </a:p>
        </p:txBody>
      </p:sp>
      <p:grpSp>
        <p:nvGrpSpPr>
          <p:cNvPr id="59" name="组合 58"/>
          <p:cNvGrpSpPr/>
          <p:nvPr/>
        </p:nvGrpSpPr>
        <p:grpSpPr>
          <a:xfrm>
            <a:off x="1990606" y="4011638"/>
            <a:ext cx="3949862" cy="722194"/>
            <a:chOff x="7175326" y="1196752"/>
            <a:chExt cx="4317544" cy="722194"/>
          </a:xfrm>
        </p:grpSpPr>
        <p:sp>
          <p:nvSpPr>
            <p:cNvPr id="60" name="Text Box 7"/>
            <p:cNvSpPr txBox="1">
              <a:spLocks noChangeArrowheads="1"/>
            </p:cNvSpPr>
            <p:nvPr/>
          </p:nvSpPr>
          <p:spPr bwMode="gray">
            <a:xfrm>
              <a:off x="7175326" y="1196751"/>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常规工作项目三</a:t>
              </a:r>
            </a:p>
          </p:txBody>
        </p:sp>
        <p:sp>
          <p:nvSpPr>
            <p:cNvPr id="61"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62" name="Oval 4"/>
          <p:cNvSpPr/>
          <p:nvPr/>
        </p:nvSpPr>
        <p:spPr>
          <a:xfrm>
            <a:off x="1243820" y="5057869"/>
            <a:ext cx="676215" cy="676215"/>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a:latin charset="-122" panose="020b0500000000000000" pitchFamily="34" typeface="思源黑体"/>
                <a:ea charset="-122" panose="020b0500000000000000" pitchFamily="34" typeface="思源黑体"/>
                <a:cs typeface="+mn-ea"/>
                <a:sym typeface="+mn-lt"/>
              </a:rPr>
              <a:t>04</a:t>
            </a:r>
          </a:p>
        </p:txBody>
      </p:sp>
      <p:grpSp>
        <p:nvGrpSpPr>
          <p:cNvPr id="63" name="组合 62"/>
          <p:cNvGrpSpPr/>
          <p:nvPr/>
        </p:nvGrpSpPr>
        <p:grpSpPr>
          <a:xfrm>
            <a:off x="1990606" y="5034878"/>
            <a:ext cx="3949862" cy="722194"/>
            <a:chOff x="7175326" y="1196752"/>
            <a:chExt cx="4317544" cy="722194"/>
          </a:xfrm>
        </p:grpSpPr>
        <p:sp>
          <p:nvSpPr>
            <p:cNvPr id="64" name="Text Box 7"/>
            <p:cNvSpPr txBox="1">
              <a:spLocks noChangeArrowheads="1"/>
            </p:cNvSpPr>
            <p:nvPr/>
          </p:nvSpPr>
          <p:spPr bwMode="gray">
            <a:xfrm>
              <a:off x="7175326" y="1196751"/>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常规工作项目四</a:t>
              </a:r>
            </a:p>
          </p:txBody>
        </p:sp>
        <p:sp>
          <p:nvSpPr>
            <p:cNvPr id="65"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66" name="Oval 4"/>
          <p:cNvSpPr/>
          <p:nvPr/>
        </p:nvSpPr>
        <p:spPr>
          <a:xfrm>
            <a:off x="6363159" y="2035647"/>
            <a:ext cx="676215" cy="676215"/>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a:latin charset="-122" panose="020b0500000000000000" pitchFamily="34" typeface="思源黑体"/>
                <a:ea charset="-122" panose="020b0500000000000000" pitchFamily="34" typeface="思源黑体"/>
                <a:cs typeface="+mn-ea"/>
                <a:sym typeface="+mn-lt"/>
              </a:rPr>
              <a:t>05</a:t>
            </a:r>
          </a:p>
        </p:txBody>
      </p:sp>
      <p:grpSp>
        <p:nvGrpSpPr>
          <p:cNvPr id="67" name="组合 66"/>
          <p:cNvGrpSpPr/>
          <p:nvPr/>
        </p:nvGrpSpPr>
        <p:grpSpPr>
          <a:xfrm>
            <a:off x="7109945" y="2012656"/>
            <a:ext cx="3949862" cy="722194"/>
            <a:chOff x="7175326" y="1196752"/>
            <a:chExt cx="4317544" cy="722194"/>
          </a:xfrm>
        </p:grpSpPr>
        <p:sp>
          <p:nvSpPr>
            <p:cNvPr id="68" name="Text Box 7"/>
            <p:cNvSpPr txBox="1">
              <a:spLocks noChangeArrowheads="1"/>
            </p:cNvSpPr>
            <p:nvPr/>
          </p:nvSpPr>
          <p:spPr bwMode="gray">
            <a:xfrm>
              <a:off x="7175328"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常规工作项目五</a:t>
              </a:r>
            </a:p>
          </p:txBody>
        </p:sp>
        <p:sp>
          <p:nvSpPr>
            <p:cNvPr id="69"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70" name="Oval 4"/>
          <p:cNvSpPr/>
          <p:nvPr/>
        </p:nvSpPr>
        <p:spPr>
          <a:xfrm>
            <a:off x="6366095" y="3028631"/>
            <a:ext cx="676215" cy="676215"/>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a:latin charset="-122" panose="020b0500000000000000" pitchFamily="34" typeface="思源黑体"/>
                <a:ea charset="-122" panose="020b0500000000000000" pitchFamily="34" typeface="思源黑体"/>
                <a:cs typeface="+mn-ea"/>
                <a:sym typeface="+mn-lt"/>
              </a:rPr>
              <a:t>06</a:t>
            </a:r>
          </a:p>
        </p:txBody>
      </p:sp>
      <p:grpSp>
        <p:nvGrpSpPr>
          <p:cNvPr id="71" name="组合 70"/>
          <p:cNvGrpSpPr/>
          <p:nvPr/>
        </p:nvGrpSpPr>
        <p:grpSpPr>
          <a:xfrm>
            <a:off x="7112881" y="3005640"/>
            <a:ext cx="3949862" cy="722194"/>
            <a:chOff x="7175326" y="1196752"/>
            <a:chExt cx="4317544" cy="722194"/>
          </a:xfrm>
        </p:grpSpPr>
        <p:sp>
          <p:nvSpPr>
            <p:cNvPr id="72" name="Text Box 7"/>
            <p:cNvSpPr txBox="1">
              <a:spLocks noChangeArrowheads="1"/>
            </p:cNvSpPr>
            <p:nvPr/>
          </p:nvSpPr>
          <p:spPr bwMode="gray">
            <a:xfrm>
              <a:off x="7175326"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常规工作项目六</a:t>
              </a:r>
            </a:p>
          </p:txBody>
        </p:sp>
        <p:sp>
          <p:nvSpPr>
            <p:cNvPr id="73"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74" name="Oval 4"/>
          <p:cNvSpPr/>
          <p:nvPr/>
        </p:nvSpPr>
        <p:spPr>
          <a:xfrm>
            <a:off x="6389866" y="4034629"/>
            <a:ext cx="676215" cy="676215"/>
          </a:xfrm>
          <a:prstGeom prst="ellipse">
            <a:avLst/>
          </a:prstGeom>
          <a:solidFill>
            <a:srgbClr val="2A324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a:latin charset="-122" panose="020b0500000000000000" pitchFamily="34" typeface="思源黑体"/>
                <a:ea charset="-122" panose="020b0500000000000000" pitchFamily="34" typeface="思源黑体"/>
                <a:cs typeface="+mn-ea"/>
                <a:sym typeface="+mn-lt"/>
              </a:rPr>
              <a:t>07</a:t>
            </a:r>
          </a:p>
        </p:txBody>
      </p:sp>
      <p:grpSp>
        <p:nvGrpSpPr>
          <p:cNvPr id="75" name="组合 74"/>
          <p:cNvGrpSpPr/>
          <p:nvPr/>
        </p:nvGrpSpPr>
        <p:grpSpPr>
          <a:xfrm>
            <a:off x="7136652" y="4011638"/>
            <a:ext cx="3949862" cy="722194"/>
            <a:chOff x="7175326" y="1196752"/>
            <a:chExt cx="4317544" cy="722194"/>
          </a:xfrm>
        </p:grpSpPr>
        <p:sp>
          <p:nvSpPr>
            <p:cNvPr id="76" name="Text Box 7"/>
            <p:cNvSpPr txBox="1">
              <a:spLocks noChangeArrowheads="1"/>
            </p:cNvSpPr>
            <p:nvPr/>
          </p:nvSpPr>
          <p:spPr bwMode="gray">
            <a:xfrm>
              <a:off x="7175327" y="1196751"/>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常规工作项目七</a:t>
              </a:r>
            </a:p>
          </p:txBody>
        </p:sp>
        <p:sp>
          <p:nvSpPr>
            <p:cNvPr id="77"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78" name="Oval 4"/>
          <p:cNvSpPr/>
          <p:nvPr/>
        </p:nvSpPr>
        <p:spPr>
          <a:xfrm>
            <a:off x="6389866" y="5057869"/>
            <a:ext cx="676215" cy="676215"/>
          </a:xfrm>
          <a:prstGeom prst="ellipse">
            <a:avLst/>
          </a:prstGeom>
          <a:solidFill>
            <a:srgbClr val="BA8F2D"/>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a:latin charset="-122" panose="020b0500000000000000" pitchFamily="34" typeface="思源黑体"/>
                <a:ea charset="-122" panose="020b0500000000000000" pitchFamily="34" typeface="思源黑体"/>
                <a:cs typeface="+mn-ea"/>
                <a:sym typeface="+mn-lt"/>
              </a:rPr>
              <a:t>08</a:t>
            </a:r>
          </a:p>
        </p:txBody>
      </p:sp>
      <p:grpSp>
        <p:nvGrpSpPr>
          <p:cNvPr id="79" name="组合 78"/>
          <p:cNvGrpSpPr/>
          <p:nvPr/>
        </p:nvGrpSpPr>
        <p:grpSpPr>
          <a:xfrm>
            <a:off x="7136652" y="5034878"/>
            <a:ext cx="3949862" cy="722194"/>
            <a:chOff x="7175326" y="1196752"/>
            <a:chExt cx="4317544" cy="722194"/>
          </a:xfrm>
        </p:grpSpPr>
        <p:sp>
          <p:nvSpPr>
            <p:cNvPr id="80" name="Text Box 7"/>
            <p:cNvSpPr txBox="1">
              <a:spLocks noChangeArrowheads="1"/>
            </p:cNvSpPr>
            <p:nvPr/>
          </p:nvSpPr>
          <p:spPr bwMode="gray">
            <a:xfrm>
              <a:off x="7175327" y="1196751"/>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常规工作项目八</a:t>
              </a:r>
            </a:p>
          </p:txBody>
        </p:sp>
        <p:sp>
          <p:nvSpPr>
            <p:cNvPr id="81"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grpSp>
        <p:nvGrpSpPr>
          <p:cNvPr id="37" name="组合 36"/>
          <p:cNvGrpSpPr/>
          <p:nvPr/>
        </p:nvGrpSpPr>
        <p:grpSpPr>
          <a:xfrm>
            <a:off x="3713117" y="483868"/>
            <a:ext cx="4765766" cy="718465"/>
            <a:chOff x="3784390" y="377466"/>
            <a:chExt cx="4765766" cy="718465"/>
          </a:xfrm>
        </p:grpSpPr>
        <p:sp>
          <p:nvSpPr>
            <p:cNvPr id="38" name="矩形 37"/>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日常工作事项</a:t>
              </a:r>
            </a:p>
          </p:txBody>
        </p:sp>
        <p:sp>
          <p:nvSpPr>
            <p:cNvPr id="39" name="文本框 38"/>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032755569"/>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0"/>
                                        </p:tgtEl>
                                        <p:attrNameLst>
                                          <p:attrName>style.visibility</p:attrName>
                                        </p:attrNameLst>
                                      </p:cBhvr>
                                      <p:to>
                                        <p:strVal val="visible"/>
                                      </p:to>
                                    </p:set>
                                    <p:animEffect filter="fade" transition="in">
                                      <p:cBhvr>
                                        <p:cTn dur="500" id="7"/>
                                        <p:tgtEl>
                                          <p:spTgt spid="50"/>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51"/>
                                        </p:tgtEl>
                                        <p:attrNameLst>
                                          <p:attrName>style.visibility</p:attrName>
                                        </p:attrNameLst>
                                      </p:cBhvr>
                                      <p:to>
                                        <p:strVal val="visible"/>
                                      </p:to>
                                    </p:set>
                                    <p:animEffect filter="wipe(left)" transition="in">
                                      <p:cBhvr>
                                        <p:cTn dur="500" id="11"/>
                                        <p:tgtEl>
                                          <p:spTgt spid="5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4"/>
                                        </p:tgtEl>
                                        <p:attrNameLst>
                                          <p:attrName>style.visibility</p:attrName>
                                        </p:attrNameLst>
                                      </p:cBhvr>
                                      <p:to>
                                        <p:strVal val="visible"/>
                                      </p:to>
                                    </p:set>
                                    <p:animEffect filter="fade" transition="in">
                                      <p:cBhvr>
                                        <p:cTn dur="500" id="15"/>
                                        <p:tgtEl>
                                          <p:spTgt spid="54"/>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55"/>
                                        </p:tgtEl>
                                        <p:attrNameLst>
                                          <p:attrName>style.visibility</p:attrName>
                                        </p:attrNameLst>
                                      </p:cBhvr>
                                      <p:to>
                                        <p:strVal val="visible"/>
                                      </p:to>
                                    </p:set>
                                    <p:animEffect filter="wipe(left)" transition="in">
                                      <p:cBhvr>
                                        <p:cTn dur="500" id="19"/>
                                        <p:tgtEl>
                                          <p:spTgt spid="55"/>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58"/>
                                        </p:tgtEl>
                                        <p:attrNameLst>
                                          <p:attrName>style.visibility</p:attrName>
                                        </p:attrNameLst>
                                      </p:cBhvr>
                                      <p:to>
                                        <p:strVal val="visible"/>
                                      </p:to>
                                    </p:set>
                                    <p:animEffect filter="fade" transition="in">
                                      <p:cBhvr>
                                        <p:cTn dur="500" id="23"/>
                                        <p:tgtEl>
                                          <p:spTgt spid="58"/>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59"/>
                                        </p:tgtEl>
                                        <p:attrNameLst>
                                          <p:attrName>style.visibility</p:attrName>
                                        </p:attrNameLst>
                                      </p:cBhvr>
                                      <p:to>
                                        <p:strVal val="visible"/>
                                      </p:to>
                                    </p:set>
                                    <p:animEffect filter="wipe(left)" transition="in">
                                      <p:cBhvr>
                                        <p:cTn dur="500" id="27"/>
                                        <p:tgtEl>
                                          <p:spTgt spid="59"/>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62"/>
                                        </p:tgtEl>
                                        <p:attrNameLst>
                                          <p:attrName>style.visibility</p:attrName>
                                        </p:attrNameLst>
                                      </p:cBhvr>
                                      <p:to>
                                        <p:strVal val="visible"/>
                                      </p:to>
                                    </p:set>
                                    <p:animEffect filter="fade" transition="in">
                                      <p:cBhvr>
                                        <p:cTn dur="500" id="31"/>
                                        <p:tgtEl>
                                          <p:spTgt spid="62"/>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63"/>
                                        </p:tgtEl>
                                        <p:attrNameLst>
                                          <p:attrName>style.visibility</p:attrName>
                                        </p:attrNameLst>
                                      </p:cBhvr>
                                      <p:to>
                                        <p:strVal val="visible"/>
                                      </p:to>
                                    </p:set>
                                    <p:animEffect filter="wipe(left)" transition="in">
                                      <p:cBhvr>
                                        <p:cTn dur="500" id="35"/>
                                        <p:tgtEl>
                                          <p:spTgt spid="63"/>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66"/>
                                        </p:tgtEl>
                                        <p:attrNameLst>
                                          <p:attrName>style.visibility</p:attrName>
                                        </p:attrNameLst>
                                      </p:cBhvr>
                                      <p:to>
                                        <p:strVal val="visible"/>
                                      </p:to>
                                    </p:set>
                                    <p:animEffect filter="fade" transition="in">
                                      <p:cBhvr>
                                        <p:cTn dur="500" id="39"/>
                                        <p:tgtEl>
                                          <p:spTgt spid="66"/>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67"/>
                                        </p:tgtEl>
                                        <p:attrNameLst>
                                          <p:attrName>style.visibility</p:attrName>
                                        </p:attrNameLst>
                                      </p:cBhvr>
                                      <p:to>
                                        <p:strVal val="visible"/>
                                      </p:to>
                                    </p:set>
                                    <p:animEffect filter="wipe(left)" transition="in">
                                      <p:cBhvr>
                                        <p:cTn dur="500" id="43"/>
                                        <p:tgtEl>
                                          <p:spTgt spid="67"/>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70"/>
                                        </p:tgtEl>
                                        <p:attrNameLst>
                                          <p:attrName>style.visibility</p:attrName>
                                        </p:attrNameLst>
                                      </p:cBhvr>
                                      <p:to>
                                        <p:strVal val="visible"/>
                                      </p:to>
                                    </p:set>
                                    <p:animEffect filter="fade" transition="in">
                                      <p:cBhvr>
                                        <p:cTn dur="500" id="47"/>
                                        <p:tgtEl>
                                          <p:spTgt spid="70"/>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71"/>
                                        </p:tgtEl>
                                        <p:attrNameLst>
                                          <p:attrName>style.visibility</p:attrName>
                                        </p:attrNameLst>
                                      </p:cBhvr>
                                      <p:to>
                                        <p:strVal val="visible"/>
                                      </p:to>
                                    </p:set>
                                    <p:animEffect filter="wipe(left)" transition="in">
                                      <p:cBhvr>
                                        <p:cTn dur="500" id="51"/>
                                        <p:tgtEl>
                                          <p:spTgt spid="71"/>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74"/>
                                        </p:tgtEl>
                                        <p:attrNameLst>
                                          <p:attrName>style.visibility</p:attrName>
                                        </p:attrNameLst>
                                      </p:cBhvr>
                                      <p:to>
                                        <p:strVal val="visible"/>
                                      </p:to>
                                    </p:set>
                                    <p:animEffect filter="fade" transition="in">
                                      <p:cBhvr>
                                        <p:cTn dur="500" id="55"/>
                                        <p:tgtEl>
                                          <p:spTgt spid="74"/>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75"/>
                                        </p:tgtEl>
                                        <p:attrNameLst>
                                          <p:attrName>style.visibility</p:attrName>
                                        </p:attrNameLst>
                                      </p:cBhvr>
                                      <p:to>
                                        <p:strVal val="visible"/>
                                      </p:to>
                                    </p:set>
                                    <p:animEffect filter="wipe(left)" transition="in">
                                      <p:cBhvr>
                                        <p:cTn dur="500" id="59"/>
                                        <p:tgtEl>
                                          <p:spTgt spid="75"/>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78"/>
                                        </p:tgtEl>
                                        <p:attrNameLst>
                                          <p:attrName>style.visibility</p:attrName>
                                        </p:attrNameLst>
                                      </p:cBhvr>
                                      <p:to>
                                        <p:strVal val="visible"/>
                                      </p:to>
                                    </p:set>
                                    <p:animEffect filter="fade" transition="in">
                                      <p:cBhvr>
                                        <p:cTn dur="500" id="63"/>
                                        <p:tgtEl>
                                          <p:spTgt spid="78"/>
                                        </p:tgtEl>
                                      </p:cBhvr>
                                    </p:animEffect>
                                  </p:childTnLst>
                                </p:cTn>
                              </p:par>
                            </p:childTnLst>
                          </p:cTn>
                        </p:par>
                        <p:par>
                          <p:cTn fill="hold" id="64" nodeType="afterGroup">
                            <p:stCondLst>
                              <p:cond delay="7500"/>
                            </p:stCondLst>
                            <p:childTnLst>
                              <p:par>
                                <p:cTn fill="hold" id="65" nodeType="afterEffect" presetClass="entr" presetID="22" presetSubtype="8">
                                  <p:stCondLst>
                                    <p:cond delay="0"/>
                                  </p:stCondLst>
                                  <p:childTnLst>
                                    <p:set>
                                      <p:cBhvr>
                                        <p:cTn dur="1" fill="hold" id="66">
                                          <p:stCondLst>
                                            <p:cond delay="0"/>
                                          </p:stCondLst>
                                        </p:cTn>
                                        <p:tgtEl>
                                          <p:spTgt spid="79"/>
                                        </p:tgtEl>
                                        <p:attrNameLst>
                                          <p:attrName>style.visibility</p:attrName>
                                        </p:attrNameLst>
                                      </p:cBhvr>
                                      <p:to>
                                        <p:strVal val="visible"/>
                                      </p:to>
                                    </p:set>
                                    <p:animEffect filter="wipe(left)" transition="in">
                                      <p:cBhvr>
                                        <p:cTn dur="500" id="67"/>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4"/>
      <p:bldP grpId="0" spid="58"/>
      <p:bldP grpId="0" spid="62"/>
      <p:bldP grpId="0" spid="66"/>
      <p:bldP grpId="0" spid="70"/>
      <p:bldP grpId="0" spid="74"/>
      <p:bldP grpId="0" spid="7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10798509" y="1824628"/>
            <a:ext cx="479700" cy="4604972"/>
            <a:chOff x="10994103" y="1484783"/>
            <a:chExt cx="502571" cy="4824537"/>
          </a:xfrm>
        </p:grpSpPr>
        <p:sp>
          <p:nvSpPr>
            <p:cNvPr id="37" name="等腰三角形 6"/>
            <p:cNvSpPr/>
            <p:nvPr/>
          </p:nvSpPr>
          <p:spPr>
            <a:xfrm flipH="1" rot="16200000">
              <a:off x="10693937" y="1784949"/>
              <a:ext cx="1102903" cy="502571"/>
            </a:xfrm>
            <a:custGeom>
              <a:gdLst>
                <a:gd fmla="*/ 0 w 1102903" name="connsiteX0"/>
                <a:gd fmla="*/ 500190 h 502571" name="connsiteY0"/>
                <a:gd fmla="*/ 1102903 w 1102903" name="connsiteX1"/>
                <a:gd fmla="*/ 0 h 502571" name="connsiteY1"/>
                <a:gd fmla="*/ 729047 w 1102903" name="connsiteX2"/>
                <a:gd fmla="*/ 502571 h 502571" name="connsiteY2"/>
                <a:gd fmla="*/ 0 w 1102903" name="connsiteX3"/>
                <a:gd fmla="*/ 500190 h 502571" name="connsiteY3"/>
              </a:gdLst>
              <a:cxnLst>
                <a:cxn ang="0">
                  <a:pos x="connsiteX0" y="connsiteY0"/>
                </a:cxn>
                <a:cxn ang="0">
                  <a:pos x="connsiteX1" y="connsiteY1"/>
                </a:cxn>
                <a:cxn ang="0">
                  <a:pos x="connsiteX2" y="connsiteY2"/>
                </a:cxn>
                <a:cxn ang="0">
                  <a:pos x="connsiteX3" y="connsiteY3"/>
                </a:cxn>
              </a:cxnLst>
              <a:rect b="b" l="l" r="r" t="t"/>
              <a:pathLst>
                <a:path h="502570" w="1102903">
                  <a:moveTo>
                    <a:pt x="0" y="500190"/>
                  </a:moveTo>
                  <a:lnTo>
                    <a:pt x="1102903" y="0"/>
                  </a:lnTo>
                  <a:lnTo>
                    <a:pt x="729047" y="502571"/>
                  </a:lnTo>
                  <a:lnTo>
                    <a:pt x="0" y="500190"/>
                  </a:lnTo>
                  <a:close/>
                </a:path>
              </a:pathLst>
            </a:custGeom>
            <a:solidFill>
              <a:schemeClr val="bg1">
                <a:lumMod val="6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cxnSp>
          <p:nvCxnSpPr>
            <p:cNvPr id="38" name="直接连接符 37"/>
            <p:cNvCxnSpPr/>
            <p:nvPr/>
          </p:nvCxnSpPr>
          <p:spPr>
            <a:xfrm flipH="1">
              <a:off x="11001690" y="2578162"/>
              <a:ext cx="1"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970793" y="1824628"/>
            <a:ext cx="479700" cy="4604972"/>
            <a:chOff x="695325" y="1484783"/>
            <a:chExt cx="502571" cy="4824537"/>
          </a:xfrm>
          <a:effectLst>
            <a:outerShdw algn="tl" blurRad="254000" dir="2700000" dist="63500" rotWithShape="0">
              <a:prstClr val="black">
                <a:alpha val="30000"/>
              </a:prstClr>
            </a:outerShdw>
          </a:effectLst>
        </p:grpSpPr>
        <p:sp>
          <p:nvSpPr>
            <p:cNvPr id="40" name="等腰三角形 6"/>
            <p:cNvSpPr/>
            <p:nvPr/>
          </p:nvSpPr>
          <p:spPr>
            <a:xfrm rot="5400000">
              <a:off x="395159" y="1784949"/>
              <a:ext cx="1102903" cy="502571"/>
            </a:xfrm>
            <a:custGeom>
              <a:gdLst>
                <a:gd fmla="*/ 0 w 1102903" name="connsiteX0"/>
                <a:gd fmla="*/ 500190 h 502571" name="connsiteY0"/>
                <a:gd fmla="*/ 1102903 w 1102903" name="connsiteX1"/>
                <a:gd fmla="*/ 0 h 502571" name="connsiteY1"/>
                <a:gd fmla="*/ 729047 w 1102903" name="connsiteX2"/>
                <a:gd fmla="*/ 502571 h 502571" name="connsiteY2"/>
                <a:gd fmla="*/ 0 w 1102903" name="connsiteX3"/>
                <a:gd fmla="*/ 500190 h 502571" name="connsiteY3"/>
              </a:gdLst>
              <a:cxnLst>
                <a:cxn ang="0">
                  <a:pos x="connsiteX0" y="connsiteY0"/>
                </a:cxn>
                <a:cxn ang="0">
                  <a:pos x="connsiteX1" y="connsiteY1"/>
                </a:cxn>
                <a:cxn ang="0">
                  <a:pos x="connsiteX2" y="connsiteY2"/>
                </a:cxn>
                <a:cxn ang="0">
                  <a:pos x="connsiteX3" y="connsiteY3"/>
                </a:cxn>
              </a:cxnLst>
              <a:rect b="b" l="l" r="r" t="t"/>
              <a:pathLst>
                <a:path h="502570" w="1102903">
                  <a:moveTo>
                    <a:pt x="0" y="500190"/>
                  </a:moveTo>
                  <a:lnTo>
                    <a:pt x="1102903" y="0"/>
                  </a:lnTo>
                  <a:lnTo>
                    <a:pt x="729047" y="502571"/>
                  </a:lnTo>
                  <a:lnTo>
                    <a:pt x="0" y="50019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cxnSp>
          <p:nvCxnSpPr>
            <p:cNvPr id="41" name="直接连接符 40"/>
            <p:cNvCxnSpPr/>
            <p:nvPr/>
          </p:nvCxnSpPr>
          <p:spPr>
            <a:xfrm flipH="1">
              <a:off x="1190309" y="2578162"/>
              <a:ext cx="0"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970793" y="1843447"/>
            <a:ext cx="5154902" cy="695624"/>
            <a:chOff x="695325" y="1484784"/>
            <a:chExt cx="5400675" cy="728790"/>
          </a:xfrm>
          <a:solidFill>
            <a:srgbClr val="BA8F2D"/>
          </a:solidFill>
          <a:effectLst>
            <a:outerShdw algn="tl" blurRad="254000" dir="2700000" dist="63500" rotWithShape="0">
              <a:prstClr val="black">
                <a:alpha val="30000"/>
              </a:prstClr>
            </a:outerShdw>
          </a:effectLst>
        </p:grpSpPr>
        <p:sp>
          <p:nvSpPr>
            <p:cNvPr id="43" name="五边形 42"/>
            <p:cNvSpPr/>
            <p:nvPr/>
          </p:nvSpPr>
          <p:spPr>
            <a:xfrm>
              <a:off x="695325" y="1484784"/>
              <a:ext cx="5400675" cy="728790"/>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4" name="TextBox 19"/>
            <p:cNvSpPr txBox="1"/>
            <p:nvPr/>
          </p:nvSpPr>
          <p:spPr>
            <a:xfrm>
              <a:off x="1973999" y="1513245"/>
              <a:ext cx="2843328" cy="676984"/>
            </a:xfrm>
            <a:prstGeom prst="rect">
              <a:avLst/>
            </a:prstGeom>
            <a:grpFill/>
          </p:spPr>
          <p:txBody>
            <a:bodyPr rtlCol="0" wrap="square">
              <a:spAutoFit/>
            </a:bodyPr>
            <a:lstStyle/>
            <a:p>
              <a:pPr algn="ctr">
                <a:lnSpc>
                  <a:spcPct val="130000"/>
                </a:lnSpc>
              </a:pPr>
              <a:r>
                <a:rPr altLang="en-US" lang="zh-CN" sz="2800">
                  <a:solidFill>
                    <a:schemeClr val="bg1">
                      <a:lumMod val="95000"/>
                    </a:schemeClr>
                  </a:solidFill>
                  <a:latin charset="-122" panose="020b0500000000000000" pitchFamily="34" typeface="思源黑体"/>
                  <a:ea charset="-122" panose="020b0500000000000000" pitchFamily="34" typeface="思源黑体"/>
                  <a:cs typeface="+mn-ea"/>
                  <a:sym typeface="+mn-lt"/>
                </a:rPr>
                <a:t>重点项目概述</a:t>
              </a:r>
            </a:p>
          </p:txBody>
        </p:sp>
      </p:grpSp>
      <p:grpSp>
        <p:nvGrpSpPr>
          <p:cNvPr id="45" name="组合 44"/>
          <p:cNvGrpSpPr/>
          <p:nvPr/>
        </p:nvGrpSpPr>
        <p:grpSpPr>
          <a:xfrm>
            <a:off x="6123307" y="1831739"/>
            <a:ext cx="5154902" cy="695624"/>
            <a:chOff x="6212764" y="1588075"/>
            <a:chExt cx="5400675" cy="728790"/>
          </a:xfrm>
          <a:solidFill>
            <a:srgbClr val="2A3246"/>
          </a:solidFill>
          <a:effectLst>
            <a:outerShdw algn="tl" blurRad="254000" dir="2700000" dist="63500" rotWithShape="0">
              <a:prstClr val="black">
                <a:alpha val="30000"/>
              </a:prstClr>
            </a:outerShdw>
          </a:effectLst>
        </p:grpSpPr>
        <p:sp>
          <p:nvSpPr>
            <p:cNvPr id="46" name="五边形 45"/>
            <p:cNvSpPr/>
            <p:nvPr/>
          </p:nvSpPr>
          <p:spPr>
            <a:xfrm flipH="1">
              <a:off x="6212764" y="1588075"/>
              <a:ext cx="5400675" cy="728790"/>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7" name="TextBox 19"/>
            <p:cNvSpPr txBox="1"/>
            <p:nvPr/>
          </p:nvSpPr>
          <p:spPr>
            <a:xfrm>
              <a:off x="7450315" y="1616536"/>
              <a:ext cx="2925572" cy="676984"/>
            </a:xfrm>
            <a:prstGeom prst="rect">
              <a:avLst/>
            </a:prstGeom>
            <a:grpFill/>
          </p:spPr>
          <p:txBody>
            <a:bodyPr rtlCol="0" wrap="square">
              <a:spAutoFit/>
            </a:bodyPr>
            <a:lstStyle/>
            <a:p>
              <a:pPr algn="ctr">
                <a:lnSpc>
                  <a:spcPct val="130000"/>
                </a:lnSpc>
              </a:pPr>
              <a:r>
                <a:rPr altLang="en-US" lang="zh-CN" sz="2800">
                  <a:solidFill>
                    <a:schemeClr val="bg1">
                      <a:lumMod val="95000"/>
                    </a:schemeClr>
                  </a:solidFill>
                  <a:latin charset="-122" panose="020b0500000000000000" pitchFamily="34" typeface="思源黑体"/>
                  <a:ea charset="-122" panose="020b0500000000000000" pitchFamily="34" typeface="思源黑体"/>
                  <a:cs typeface="+mn-ea"/>
                  <a:sym typeface="+mn-lt"/>
                </a:rPr>
                <a:t>重点项目概述</a:t>
              </a:r>
            </a:p>
          </p:txBody>
        </p:sp>
      </p:grpSp>
      <p:sp>
        <p:nvSpPr>
          <p:cNvPr id="48" name="TextBox 106"/>
          <p:cNvSpPr txBox="1"/>
          <p:nvPr/>
        </p:nvSpPr>
        <p:spPr>
          <a:xfrm>
            <a:off x="2064326" y="3284369"/>
            <a:ext cx="3301432" cy="2496312"/>
          </a:xfrm>
          <a:prstGeom prst="rect">
            <a:avLst/>
          </a:prstGeom>
          <a:noFill/>
        </p:spPr>
        <p:txBody>
          <a:bodyPr bIns="0" lIns="0" rIns="0" rtlCol="0" tIns="0" wrap="square">
            <a:spAutoFit/>
          </a:bodyPr>
          <a:lstStyle/>
          <a:p>
            <a:pPr>
              <a:lnSpc>
                <a:spcPct val="130000"/>
              </a:lnSpc>
            </a:pPr>
            <a:b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b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改善公司各级各类员工的知识结构、</a:t>
            </a:r>
          </a:p>
          <a:p>
            <a:pPr>
              <a:lnSpc>
                <a:spcPct val="130000"/>
              </a:lnSpc>
            </a:pP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提升员工的综合素质，</a:t>
            </a:r>
          </a:p>
          <a:p>
            <a:pPr>
              <a:lnSpc>
                <a:spcPct val="130000"/>
              </a:lnSpc>
            </a:pP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提高员工的工作技能、</a:t>
            </a:r>
          </a:p>
          <a:p>
            <a:pPr>
              <a:lnSpc>
                <a:spcPct val="130000"/>
              </a:lnSpc>
            </a:pP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工作态度和行为模式，满足公司的快速发展需要，更好的完成公司的各项工作计</a:t>
            </a:r>
          </a:p>
          <a:p>
            <a:pPr>
              <a:lnSpc>
                <a:spcPct val="130000"/>
              </a:lnSpc>
            </a:pP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划与工作目标。</a:t>
            </a:r>
          </a:p>
          <a:p>
            <a:pPr>
              <a:lnSpc>
                <a:spcPct val="130000"/>
              </a:lnSpc>
            </a:pPr>
            <a:b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br>
          </a:p>
        </p:txBody>
      </p:sp>
      <p:grpSp>
        <p:nvGrpSpPr>
          <p:cNvPr id="49" name="组合 48"/>
          <p:cNvGrpSpPr/>
          <p:nvPr/>
        </p:nvGrpSpPr>
        <p:grpSpPr>
          <a:xfrm>
            <a:off x="6471936" y="3193441"/>
            <a:ext cx="322892" cy="326820"/>
            <a:chOff x="2071540" y="3138835"/>
            <a:chExt cx="338286" cy="342403"/>
          </a:xfrm>
          <a:effectLst>
            <a:outerShdw algn="tl" blurRad="254000" dir="2700000" dist="63500" rotWithShape="0">
              <a:prstClr val="black">
                <a:alpha val="30000"/>
              </a:prstClr>
            </a:outerShdw>
          </a:effectLst>
        </p:grpSpPr>
        <p:sp>
          <p:nvSpPr>
            <p:cNvPr id="50" name="椭圆 49"/>
            <p:cNvSpPr/>
            <p:nvPr/>
          </p:nvSpPr>
          <p:spPr>
            <a:xfrm>
              <a:off x="2071540" y="3142952"/>
              <a:ext cx="338286" cy="338286"/>
            </a:xfrm>
            <a:prstGeom prst="ellipse">
              <a:avLst/>
            </a:prstGeom>
            <a:solidFill>
              <a:srgbClr val="BA8F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latin charset="-122" panose="020b0500000000000000" pitchFamily="34" typeface="思源黑体"/>
                <a:ea charset="-122" panose="020b0500000000000000" pitchFamily="34" typeface="思源黑体"/>
                <a:cs typeface="+mn-ea"/>
                <a:sym typeface="+mn-lt"/>
              </a:endParaRPr>
            </a:p>
          </p:txBody>
        </p:sp>
        <p:sp>
          <p:nvSpPr>
            <p:cNvPr id="51" name="TextBox 14"/>
            <p:cNvSpPr txBox="1"/>
            <p:nvPr/>
          </p:nvSpPr>
          <p:spPr>
            <a:xfrm>
              <a:off x="2111290" y="3138836"/>
              <a:ext cx="274724" cy="290593"/>
            </a:xfrm>
            <a:prstGeom prst="rect">
              <a:avLst/>
            </a:prstGeom>
          </p:spPr>
          <p:txBody>
            <a:bodyPr bIns="0" lIns="0" rIns="0" tIns="0" wrap="square">
              <a:spAutoFit/>
            </a:bodyPr>
            <a:lstStyle>
              <a:defPPr>
                <a:defRPr lang="zh-CN"/>
              </a:defPPr>
              <a:lvl1pPr>
                <a:defRPr sz="1400">
                  <a:solidFill>
                    <a:schemeClr val="bg2"/>
                  </a:solidFill>
                  <a:latin charset="0" pitchFamily="34" typeface="Impact"/>
                </a:defRPr>
              </a:lvl1pPr>
            </a:lstStyle>
            <a:p>
              <a:pPr algn="ctr">
                <a:lnSpc>
                  <a:spcPct val="130000"/>
                </a:lnSpc>
              </a:pPr>
              <a:r>
                <a:rPr altLang="zh-CN" lang="en-US">
                  <a:solidFill>
                    <a:schemeClr val="bg1"/>
                  </a:solidFill>
                  <a:latin charset="-122" panose="020b0500000000000000" pitchFamily="34" typeface="思源黑体"/>
                  <a:ea charset="-122" panose="020b0500000000000000" pitchFamily="34" typeface="思源黑体"/>
                  <a:cs typeface="+mn-ea"/>
                  <a:sym typeface="+mn-lt"/>
                </a:rPr>
                <a:t>1</a:t>
              </a:r>
            </a:p>
          </p:txBody>
        </p:sp>
      </p:grpSp>
      <p:grpSp>
        <p:nvGrpSpPr>
          <p:cNvPr id="52" name="组合 51"/>
          <p:cNvGrpSpPr/>
          <p:nvPr/>
        </p:nvGrpSpPr>
        <p:grpSpPr>
          <a:xfrm>
            <a:off x="6471936" y="3983799"/>
            <a:ext cx="322892" cy="326820"/>
            <a:chOff x="2071540" y="3138835"/>
            <a:chExt cx="338286" cy="342403"/>
          </a:xfrm>
          <a:effectLst>
            <a:outerShdw algn="tl" blurRad="254000" dir="2700000" dist="63500" rotWithShape="0">
              <a:prstClr val="black">
                <a:alpha val="30000"/>
              </a:prstClr>
            </a:outerShdw>
          </a:effectLst>
        </p:grpSpPr>
        <p:sp>
          <p:nvSpPr>
            <p:cNvPr id="53" name="椭圆 52"/>
            <p:cNvSpPr/>
            <p:nvPr/>
          </p:nvSpPr>
          <p:spPr>
            <a:xfrm>
              <a:off x="2071540" y="3142952"/>
              <a:ext cx="338286" cy="338286"/>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latin charset="-122" panose="020b0500000000000000" pitchFamily="34" typeface="思源黑体"/>
                <a:ea charset="-122" panose="020b0500000000000000" pitchFamily="34" typeface="思源黑体"/>
                <a:cs typeface="+mn-ea"/>
                <a:sym typeface="+mn-lt"/>
              </a:endParaRPr>
            </a:p>
          </p:txBody>
        </p:sp>
        <p:sp>
          <p:nvSpPr>
            <p:cNvPr id="54" name="TextBox 14"/>
            <p:cNvSpPr txBox="1"/>
            <p:nvPr/>
          </p:nvSpPr>
          <p:spPr>
            <a:xfrm>
              <a:off x="2111290" y="3138835"/>
              <a:ext cx="274724" cy="290593"/>
            </a:xfrm>
            <a:prstGeom prst="rect">
              <a:avLst/>
            </a:prstGeom>
          </p:spPr>
          <p:txBody>
            <a:bodyPr bIns="0" lIns="0" rIns="0" tIns="0" wrap="square">
              <a:spAutoFit/>
            </a:bodyPr>
            <a:lstStyle>
              <a:defPPr>
                <a:defRPr lang="zh-CN"/>
              </a:defPPr>
              <a:lvl1pPr>
                <a:defRPr sz="1400">
                  <a:solidFill>
                    <a:schemeClr val="bg2"/>
                  </a:solidFill>
                  <a:latin charset="0" pitchFamily="34" typeface="Impact"/>
                </a:defRPr>
              </a:lvl1pPr>
            </a:lstStyle>
            <a:p>
              <a:pPr algn="ctr">
                <a:lnSpc>
                  <a:spcPct val="130000"/>
                </a:lnSpc>
              </a:pPr>
              <a:r>
                <a:rPr altLang="zh-CN" lang="en-US">
                  <a:solidFill>
                    <a:schemeClr val="bg1"/>
                  </a:solidFill>
                  <a:latin charset="-122" panose="020b0500000000000000" pitchFamily="34" typeface="思源黑体"/>
                  <a:ea charset="-122" panose="020b0500000000000000" pitchFamily="34" typeface="思源黑体"/>
                  <a:cs typeface="+mn-ea"/>
                  <a:sym typeface="+mn-lt"/>
                </a:rPr>
                <a:t>2</a:t>
              </a:r>
            </a:p>
          </p:txBody>
        </p:sp>
      </p:grpSp>
      <p:grpSp>
        <p:nvGrpSpPr>
          <p:cNvPr id="55" name="组合 54"/>
          <p:cNvGrpSpPr/>
          <p:nvPr/>
        </p:nvGrpSpPr>
        <p:grpSpPr>
          <a:xfrm>
            <a:off x="6471936" y="4774157"/>
            <a:ext cx="322892" cy="326820"/>
            <a:chOff x="2071540" y="3138835"/>
            <a:chExt cx="338286" cy="342403"/>
          </a:xfrm>
          <a:effectLst>
            <a:outerShdw algn="tl" blurRad="254000" dir="2700000" dist="63500" rotWithShape="0">
              <a:prstClr val="black">
                <a:alpha val="30000"/>
              </a:prstClr>
            </a:outerShdw>
          </a:effectLst>
        </p:grpSpPr>
        <p:sp>
          <p:nvSpPr>
            <p:cNvPr id="56" name="椭圆 55"/>
            <p:cNvSpPr/>
            <p:nvPr/>
          </p:nvSpPr>
          <p:spPr>
            <a:xfrm>
              <a:off x="2071540" y="3142952"/>
              <a:ext cx="338286" cy="338286"/>
            </a:xfrm>
            <a:prstGeom prst="ellipse">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latin charset="-122" panose="020b0500000000000000" pitchFamily="34" typeface="思源黑体"/>
                <a:ea charset="-122" panose="020b0500000000000000" pitchFamily="34" typeface="思源黑体"/>
                <a:cs typeface="+mn-ea"/>
                <a:sym typeface="+mn-lt"/>
              </a:endParaRPr>
            </a:p>
          </p:txBody>
        </p:sp>
        <p:sp>
          <p:nvSpPr>
            <p:cNvPr id="57" name="TextBox 14"/>
            <p:cNvSpPr txBox="1"/>
            <p:nvPr/>
          </p:nvSpPr>
          <p:spPr>
            <a:xfrm>
              <a:off x="2111290" y="3138835"/>
              <a:ext cx="274724" cy="290593"/>
            </a:xfrm>
            <a:prstGeom prst="rect">
              <a:avLst/>
            </a:prstGeom>
          </p:spPr>
          <p:txBody>
            <a:bodyPr bIns="0" lIns="0" rIns="0" tIns="0" wrap="square">
              <a:spAutoFit/>
            </a:bodyPr>
            <a:lstStyle>
              <a:defPPr>
                <a:defRPr lang="zh-CN"/>
              </a:defPPr>
              <a:lvl1pPr>
                <a:defRPr sz="1400">
                  <a:solidFill>
                    <a:schemeClr val="bg2"/>
                  </a:solidFill>
                  <a:latin charset="0" pitchFamily="34" typeface="Impact"/>
                </a:defRPr>
              </a:lvl1pPr>
            </a:lstStyle>
            <a:p>
              <a:pPr algn="ctr">
                <a:lnSpc>
                  <a:spcPct val="130000"/>
                </a:lnSpc>
              </a:pPr>
              <a:r>
                <a:rPr altLang="zh-CN" lang="en-US">
                  <a:solidFill>
                    <a:schemeClr val="bg1"/>
                  </a:solidFill>
                  <a:latin charset="-122" panose="020b0500000000000000" pitchFamily="34" typeface="思源黑体"/>
                  <a:ea charset="-122" panose="020b0500000000000000" pitchFamily="34" typeface="思源黑体"/>
                  <a:cs typeface="+mn-ea"/>
                  <a:sym typeface="+mn-lt"/>
                </a:rPr>
                <a:t>3</a:t>
              </a:r>
            </a:p>
          </p:txBody>
        </p:sp>
      </p:grpSp>
      <p:grpSp>
        <p:nvGrpSpPr>
          <p:cNvPr id="58" name="组合 57"/>
          <p:cNvGrpSpPr/>
          <p:nvPr/>
        </p:nvGrpSpPr>
        <p:grpSpPr>
          <a:xfrm>
            <a:off x="6471936" y="5539638"/>
            <a:ext cx="322892" cy="351118"/>
            <a:chOff x="2071540" y="3113380"/>
            <a:chExt cx="338286" cy="367858"/>
          </a:xfrm>
          <a:effectLst>
            <a:outerShdw algn="tl" blurRad="254000" dir="2700000" dist="63500" rotWithShape="0">
              <a:prstClr val="black">
                <a:alpha val="30000"/>
              </a:prstClr>
            </a:outerShdw>
          </a:effectLst>
        </p:grpSpPr>
        <p:sp>
          <p:nvSpPr>
            <p:cNvPr id="59" name="椭圆 58"/>
            <p:cNvSpPr/>
            <p:nvPr/>
          </p:nvSpPr>
          <p:spPr>
            <a:xfrm>
              <a:off x="2071540" y="3142952"/>
              <a:ext cx="338286" cy="338286"/>
            </a:xfrm>
            <a:prstGeom prst="ellipse">
              <a:avLst/>
            </a:pr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latin charset="-122" panose="020b0500000000000000" pitchFamily="34" typeface="思源黑体"/>
                <a:ea charset="-122" panose="020b0500000000000000" pitchFamily="34" typeface="思源黑体"/>
                <a:cs typeface="+mn-ea"/>
                <a:sym typeface="+mn-lt"/>
              </a:endParaRPr>
            </a:p>
          </p:txBody>
        </p:sp>
        <p:sp>
          <p:nvSpPr>
            <p:cNvPr id="60" name="TextBox 14"/>
            <p:cNvSpPr txBox="1"/>
            <p:nvPr/>
          </p:nvSpPr>
          <p:spPr>
            <a:xfrm>
              <a:off x="2103321" y="3113380"/>
              <a:ext cx="274724" cy="290592"/>
            </a:xfrm>
            <a:prstGeom prst="rect">
              <a:avLst/>
            </a:prstGeom>
          </p:spPr>
          <p:txBody>
            <a:bodyPr bIns="0" lIns="0" rIns="0" tIns="0" wrap="square">
              <a:spAutoFit/>
            </a:bodyPr>
            <a:lstStyle>
              <a:defPPr>
                <a:defRPr lang="zh-CN"/>
              </a:defPPr>
              <a:lvl1pPr>
                <a:defRPr sz="1400">
                  <a:solidFill>
                    <a:schemeClr val="bg2"/>
                  </a:solidFill>
                  <a:latin charset="0" pitchFamily="34" typeface="Impact"/>
                </a:defRPr>
              </a:lvl1pPr>
            </a:lstStyle>
            <a:p>
              <a:pPr algn="ctr">
                <a:lnSpc>
                  <a:spcPct val="130000"/>
                </a:lnSpc>
              </a:pPr>
              <a:r>
                <a:rPr altLang="zh-CN" lang="en-US">
                  <a:solidFill>
                    <a:schemeClr val="bg1"/>
                  </a:solidFill>
                  <a:latin charset="-122" panose="020b0500000000000000" pitchFamily="34" typeface="思源黑体"/>
                  <a:ea charset="-122" panose="020b0500000000000000" pitchFamily="34" typeface="思源黑体"/>
                  <a:cs typeface="+mn-ea"/>
                  <a:sym typeface="+mn-lt"/>
                </a:rPr>
                <a:t>4</a:t>
              </a:r>
            </a:p>
          </p:txBody>
        </p:sp>
      </p:grpSp>
      <p:sp>
        <p:nvSpPr>
          <p:cNvPr id="61" name="TextBox 23"/>
          <p:cNvSpPr txBox="1"/>
          <p:nvPr/>
        </p:nvSpPr>
        <p:spPr>
          <a:xfrm>
            <a:off x="7144834" y="3105731"/>
            <a:ext cx="3197356" cy="475488"/>
          </a:xfrm>
          <a:prstGeom prst="rect">
            <a:avLst/>
          </a:prstGeom>
          <a:noFill/>
        </p:spPr>
        <p:txBody>
          <a:bodyPr bIns="0" lIns="0" rIns="0" rtlCol="0" tIns="0" wrap="square">
            <a:spAutoFit/>
          </a:bodyPr>
          <a:lstStyle/>
          <a:p>
            <a:pPr algn="just">
              <a:lnSpc>
                <a:spcPct val="130000"/>
              </a:lnSpc>
            </a:pPr>
            <a:r>
              <a:rPr altLang="en-US" lang="zh-CN" sz="12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点击输入简要文字内容，文字内容需概括精炼，不用多余的文字修饰的说明分项内容。</a:t>
            </a:r>
          </a:p>
        </p:txBody>
      </p:sp>
      <p:sp>
        <p:nvSpPr>
          <p:cNvPr id="62" name="TextBox 23"/>
          <p:cNvSpPr txBox="1"/>
          <p:nvPr/>
        </p:nvSpPr>
        <p:spPr>
          <a:xfrm>
            <a:off x="7144834" y="3893883"/>
            <a:ext cx="3197356" cy="475488"/>
          </a:xfrm>
          <a:prstGeom prst="rect">
            <a:avLst/>
          </a:prstGeom>
          <a:noFill/>
        </p:spPr>
        <p:txBody>
          <a:bodyPr bIns="0" lIns="0" rIns="0" rtlCol="0" tIns="0" wrap="square">
            <a:spAutoFit/>
          </a:bodyPr>
          <a:lstStyle/>
          <a:p>
            <a:pPr algn="just">
              <a:lnSpc>
                <a:spcPct val="130000"/>
              </a:lnSpc>
            </a:pPr>
            <a:r>
              <a:rPr altLang="en-US" lang="zh-CN" sz="12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点击输入简要文字内容，文字内容需概括精炼，不用多余的文字的说明分项内容。</a:t>
            </a:r>
          </a:p>
        </p:txBody>
      </p:sp>
      <p:sp>
        <p:nvSpPr>
          <p:cNvPr id="63" name="TextBox 23"/>
          <p:cNvSpPr txBox="1"/>
          <p:nvPr/>
        </p:nvSpPr>
        <p:spPr>
          <a:xfrm>
            <a:off x="7144834" y="4682035"/>
            <a:ext cx="3197356" cy="475488"/>
          </a:xfrm>
          <a:prstGeom prst="rect">
            <a:avLst/>
          </a:prstGeom>
          <a:noFill/>
        </p:spPr>
        <p:txBody>
          <a:bodyPr bIns="0" lIns="0" rIns="0" rtlCol="0" tIns="0" wrap="square">
            <a:spAutoFit/>
          </a:bodyPr>
          <a:lstStyle/>
          <a:p>
            <a:pPr algn="just">
              <a:lnSpc>
                <a:spcPct val="130000"/>
              </a:lnSpc>
            </a:pPr>
            <a:r>
              <a:rPr altLang="en-US" lang="zh-CN" sz="12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点击输入简要文字内容需概括精炼，不用多余的文字修饰，言简意赅的说明分项内容。</a:t>
            </a:r>
          </a:p>
        </p:txBody>
      </p:sp>
      <p:sp>
        <p:nvSpPr>
          <p:cNvPr id="64" name="TextBox 23"/>
          <p:cNvSpPr txBox="1"/>
          <p:nvPr/>
        </p:nvSpPr>
        <p:spPr>
          <a:xfrm>
            <a:off x="7144834" y="5470188"/>
            <a:ext cx="3197356" cy="475488"/>
          </a:xfrm>
          <a:prstGeom prst="rect">
            <a:avLst/>
          </a:prstGeom>
          <a:noFill/>
        </p:spPr>
        <p:txBody>
          <a:bodyPr bIns="0" lIns="0" rIns="0" rtlCol="0" tIns="0" wrap="square">
            <a:spAutoFit/>
          </a:bodyPr>
          <a:lstStyle/>
          <a:p>
            <a:pPr algn="just">
              <a:lnSpc>
                <a:spcPct val="130000"/>
              </a:lnSpc>
            </a:pPr>
            <a:r>
              <a:rPr altLang="en-US" lang="zh-CN" sz="12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点击输入简要文字内容，文字内容需概括精炼，不用多余的文字简意赅的说明分项内容。</a:t>
            </a:r>
          </a:p>
        </p:txBody>
      </p:sp>
      <p:grpSp>
        <p:nvGrpSpPr>
          <p:cNvPr id="34" name="组合 33"/>
          <p:cNvGrpSpPr/>
          <p:nvPr/>
        </p:nvGrpSpPr>
        <p:grpSpPr>
          <a:xfrm>
            <a:off x="3713117" y="483868"/>
            <a:ext cx="4765766" cy="718465"/>
            <a:chOff x="3784390" y="377466"/>
            <a:chExt cx="4765766" cy="718465"/>
          </a:xfrm>
        </p:grpSpPr>
        <p:sp>
          <p:nvSpPr>
            <p:cNvPr id="35" name="矩形 34"/>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重点项目概述</a:t>
              </a:r>
            </a:p>
          </p:txBody>
        </p:sp>
        <p:sp>
          <p:nvSpPr>
            <p:cNvPr id="65" name="文本框 64"/>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67939246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250"/>
                                  </p:stCondLst>
                                  <p:childTnLst>
                                    <p:set>
                                      <p:cBhvr>
                                        <p:cTn dur="1" fill="hold" id="6">
                                          <p:stCondLst>
                                            <p:cond delay="0"/>
                                          </p:stCondLst>
                                        </p:cTn>
                                        <p:tgtEl>
                                          <p:spTgt spid="42"/>
                                        </p:tgtEl>
                                        <p:attrNameLst>
                                          <p:attrName>style.visibility</p:attrName>
                                        </p:attrNameLst>
                                      </p:cBhvr>
                                      <p:to>
                                        <p:strVal val="visible"/>
                                      </p:to>
                                    </p:set>
                                    <p:animEffect filter="wipe(right)" transition="in">
                                      <p:cBhvr>
                                        <p:cTn dur="500" id="7"/>
                                        <p:tgtEl>
                                          <p:spTgt spid="42"/>
                                        </p:tgtEl>
                                      </p:cBhvr>
                                    </p:animEffect>
                                  </p:childTnLst>
                                </p:cTn>
                              </p:par>
                              <p:par>
                                <p:cTn fill="hold" id="8" nodeType="withEffect" presetClass="entr" presetID="22" presetSubtype="8">
                                  <p:stCondLst>
                                    <p:cond delay="250"/>
                                  </p:stCondLst>
                                  <p:childTnLst>
                                    <p:set>
                                      <p:cBhvr>
                                        <p:cTn dur="1" fill="hold" id="9">
                                          <p:stCondLst>
                                            <p:cond delay="0"/>
                                          </p:stCondLst>
                                        </p:cTn>
                                        <p:tgtEl>
                                          <p:spTgt spid="45"/>
                                        </p:tgtEl>
                                        <p:attrNameLst>
                                          <p:attrName>style.visibility</p:attrName>
                                        </p:attrNameLst>
                                      </p:cBhvr>
                                      <p:to>
                                        <p:strVal val="visible"/>
                                      </p:to>
                                    </p:set>
                                    <p:animEffect filter="wipe(left)" transition="in">
                                      <p:cBhvr>
                                        <p:cTn dur="500" id="10"/>
                                        <p:tgtEl>
                                          <p:spTgt spid="45"/>
                                        </p:tgtEl>
                                      </p:cBhvr>
                                    </p:animEffect>
                                  </p:childTnLst>
                                </p:cTn>
                              </p:par>
                            </p:childTnLst>
                          </p:cTn>
                        </p:par>
                        <p:par>
                          <p:cTn fill="hold" id="11" nodeType="afterGroup">
                            <p:stCondLst>
                              <p:cond delay="750"/>
                            </p:stCondLst>
                            <p:childTnLst>
                              <p:par>
                                <p:cTn fill="hold" id="12" nodeType="afterEffect" presetClass="entr" presetID="22" presetSubtype="1">
                                  <p:stCondLst>
                                    <p:cond delay="0"/>
                                  </p:stCondLst>
                                  <p:childTnLst>
                                    <p:set>
                                      <p:cBhvr>
                                        <p:cTn dur="1" fill="hold" id="13">
                                          <p:stCondLst>
                                            <p:cond delay="0"/>
                                          </p:stCondLst>
                                        </p:cTn>
                                        <p:tgtEl>
                                          <p:spTgt spid="39"/>
                                        </p:tgtEl>
                                        <p:attrNameLst>
                                          <p:attrName>style.visibility</p:attrName>
                                        </p:attrNameLst>
                                      </p:cBhvr>
                                      <p:to>
                                        <p:strVal val="visible"/>
                                      </p:to>
                                    </p:set>
                                    <p:animEffect filter="wipe(up)" transition="in">
                                      <p:cBhvr>
                                        <p:cTn dur="1000" id="14"/>
                                        <p:tgtEl>
                                          <p:spTgt spid="39"/>
                                        </p:tgtEl>
                                      </p:cBhvr>
                                    </p:animEffect>
                                  </p:childTnLst>
                                </p:cTn>
                              </p:par>
                              <p:par>
                                <p:cTn fill="hold" id="15" nodeType="withEffect" presetClass="entr" presetID="22" presetSubtype="1">
                                  <p:stCondLst>
                                    <p:cond delay="0"/>
                                  </p:stCondLst>
                                  <p:childTnLst>
                                    <p:set>
                                      <p:cBhvr>
                                        <p:cTn dur="1" fill="hold" id="16">
                                          <p:stCondLst>
                                            <p:cond delay="0"/>
                                          </p:stCondLst>
                                        </p:cTn>
                                        <p:tgtEl>
                                          <p:spTgt spid="36"/>
                                        </p:tgtEl>
                                        <p:attrNameLst>
                                          <p:attrName>style.visibility</p:attrName>
                                        </p:attrNameLst>
                                      </p:cBhvr>
                                      <p:to>
                                        <p:strVal val="visible"/>
                                      </p:to>
                                    </p:set>
                                    <p:animEffect filter="wipe(up)" transition="in">
                                      <p:cBhvr>
                                        <p:cTn dur="1000" id="17"/>
                                        <p:tgtEl>
                                          <p:spTgt spid="36"/>
                                        </p:tgtEl>
                                      </p:cBhvr>
                                    </p:animEffect>
                                  </p:childTnLst>
                                </p:cTn>
                              </p:par>
                            </p:childTnLst>
                          </p:cTn>
                        </p:par>
                        <p:par>
                          <p:cTn fill="hold" id="18" nodeType="afterGroup">
                            <p:stCondLst>
                              <p:cond delay="1750"/>
                            </p:stCondLst>
                            <p:childTnLst>
                              <p:par>
                                <p:cTn fill="hold" grpId="0" id="19" nodeType="afterEffect" presetClass="entr" presetID="10" presetSubtype="0">
                                  <p:stCondLst>
                                    <p:cond delay="0"/>
                                  </p:stCondLst>
                                  <p:childTnLst>
                                    <p:set>
                                      <p:cBhvr>
                                        <p:cTn dur="1" fill="hold" id="20">
                                          <p:stCondLst>
                                            <p:cond delay="0"/>
                                          </p:stCondLst>
                                        </p:cTn>
                                        <p:tgtEl>
                                          <p:spTgt spid="48"/>
                                        </p:tgtEl>
                                        <p:attrNameLst>
                                          <p:attrName>style.visibility</p:attrName>
                                        </p:attrNameLst>
                                      </p:cBhvr>
                                      <p:to>
                                        <p:strVal val="visible"/>
                                      </p:to>
                                    </p:set>
                                    <p:animEffect filter="fade" transition="in">
                                      <p:cBhvr>
                                        <p:cTn dur="500" id="21"/>
                                        <p:tgtEl>
                                          <p:spTgt spid="48"/>
                                        </p:tgtEl>
                                      </p:cBhvr>
                                    </p:animEffect>
                                  </p:childTnLst>
                                </p:cTn>
                              </p:par>
                            </p:childTnLst>
                          </p:cTn>
                        </p:par>
                        <p:par>
                          <p:cTn fill="hold" id="22" nodeType="afterGroup">
                            <p:stCondLst>
                              <p:cond delay="2250"/>
                            </p:stCondLst>
                            <p:childTnLst>
                              <p:par>
                                <p:cTn fill="hold" id="23" nodeType="afterEffect" presetClass="entr" presetID="10" presetSubtype="0">
                                  <p:stCondLst>
                                    <p:cond delay="0"/>
                                  </p:stCondLst>
                                  <p:childTnLst>
                                    <p:set>
                                      <p:cBhvr>
                                        <p:cTn dur="1" fill="hold" id="24">
                                          <p:stCondLst>
                                            <p:cond delay="0"/>
                                          </p:stCondLst>
                                        </p:cTn>
                                        <p:tgtEl>
                                          <p:spTgt spid="49"/>
                                        </p:tgtEl>
                                        <p:attrNameLst>
                                          <p:attrName>style.visibility</p:attrName>
                                        </p:attrNameLst>
                                      </p:cBhvr>
                                      <p:to>
                                        <p:strVal val="visible"/>
                                      </p:to>
                                    </p:set>
                                    <p:animEffect filter="fade" transition="in">
                                      <p:cBhvr>
                                        <p:cTn dur="500" id="25"/>
                                        <p:tgtEl>
                                          <p:spTgt spid="49"/>
                                        </p:tgtEl>
                                      </p:cBhvr>
                                    </p:animEffect>
                                  </p:childTnLst>
                                </p:cTn>
                              </p:par>
                              <p:par>
                                <p:cTn fill="hold" id="26" nodeType="withEffect" presetClass="entr" presetID="10" presetSubtype="0">
                                  <p:stCondLst>
                                    <p:cond delay="200"/>
                                  </p:stCondLst>
                                  <p:childTnLst>
                                    <p:set>
                                      <p:cBhvr>
                                        <p:cTn dur="1" fill="hold" id="27">
                                          <p:stCondLst>
                                            <p:cond delay="0"/>
                                          </p:stCondLst>
                                        </p:cTn>
                                        <p:tgtEl>
                                          <p:spTgt spid="52"/>
                                        </p:tgtEl>
                                        <p:attrNameLst>
                                          <p:attrName>style.visibility</p:attrName>
                                        </p:attrNameLst>
                                      </p:cBhvr>
                                      <p:to>
                                        <p:strVal val="visible"/>
                                      </p:to>
                                    </p:set>
                                    <p:animEffect filter="fade" transition="in">
                                      <p:cBhvr>
                                        <p:cTn dur="500" id="28"/>
                                        <p:tgtEl>
                                          <p:spTgt spid="52"/>
                                        </p:tgtEl>
                                      </p:cBhvr>
                                    </p:animEffect>
                                  </p:childTnLst>
                                </p:cTn>
                              </p:par>
                              <p:par>
                                <p:cTn fill="hold" id="29" nodeType="withEffect" presetClass="entr" presetID="10" presetSubtype="0">
                                  <p:stCondLst>
                                    <p:cond delay="400"/>
                                  </p:stCondLst>
                                  <p:childTnLst>
                                    <p:set>
                                      <p:cBhvr>
                                        <p:cTn dur="1" fill="hold" id="30">
                                          <p:stCondLst>
                                            <p:cond delay="0"/>
                                          </p:stCondLst>
                                        </p:cTn>
                                        <p:tgtEl>
                                          <p:spTgt spid="55"/>
                                        </p:tgtEl>
                                        <p:attrNameLst>
                                          <p:attrName>style.visibility</p:attrName>
                                        </p:attrNameLst>
                                      </p:cBhvr>
                                      <p:to>
                                        <p:strVal val="visible"/>
                                      </p:to>
                                    </p:set>
                                    <p:animEffect filter="fade" transition="in">
                                      <p:cBhvr>
                                        <p:cTn dur="500" id="31"/>
                                        <p:tgtEl>
                                          <p:spTgt spid="55"/>
                                        </p:tgtEl>
                                      </p:cBhvr>
                                    </p:animEffect>
                                  </p:childTnLst>
                                </p:cTn>
                              </p:par>
                              <p:par>
                                <p:cTn fill="hold" id="32" nodeType="withEffect" presetClass="entr" presetID="10" presetSubtype="0">
                                  <p:stCondLst>
                                    <p:cond delay="600"/>
                                  </p:stCondLst>
                                  <p:childTnLst>
                                    <p:set>
                                      <p:cBhvr>
                                        <p:cTn dur="1" fill="hold" id="33">
                                          <p:stCondLst>
                                            <p:cond delay="0"/>
                                          </p:stCondLst>
                                        </p:cTn>
                                        <p:tgtEl>
                                          <p:spTgt spid="58"/>
                                        </p:tgtEl>
                                        <p:attrNameLst>
                                          <p:attrName>style.visibility</p:attrName>
                                        </p:attrNameLst>
                                      </p:cBhvr>
                                      <p:to>
                                        <p:strVal val="visible"/>
                                      </p:to>
                                    </p:set>
                                    <p:animEffect filter="fade" transition="in">
                                      <p:cBhvr>
                                        <p:cTn dur="500" id="34"/>
                                        <p:tgtEl>
                                          <p:spTgt spid="58"/>
                                        </p:tgtEl>
                                      </p:cBhvr>
                                    </p:animEffect>
                                  </p:childTnLst>
                                </p:cTn>
                              </p:par>
                            </p:childTnLst>
                          </p:cTn>
                        </p:par>
                        <p:par>
                          <p:cTn fill="hold" id="35" nodeType="afterGroup">
                            <p:stCondLst>
                              <p:cond delay="3350"/>
                            </p:stCondLst>
                            <p:childTnLst>
                              <p:par>
                                <p:cTn fill="hold" grpId="0" id="36" nodeType="afterEffect" presetClass="entr" presetID="22" presetSubtype="8">
                                  <p:stCondLst>
                                    <p:cond delay="0"/>
                                  </p:stCondLst>
                                  <p:childTnLst>
                                    <p:set>
                                      <p:cBhvr>
                                        <p:cTn dur="1" fill="hold" id="37">
                                          <p:stCondLst>
                                            <p:cond delay="0"/>
                                          </p:stCondLst>
                                        </p:cTn>
                                        <p:tgtEl>
                                          <p:spTgt spid="61"/>
                                        </p:tgtEl>
                                        <p:attrNameLst>
                                          <p:attrName>style.visibility</p:attrName>
                                        </p:attrNameLst>
                                      </p:cBhvr>
                                      <p:to>
                                        <p:strVal val="visible"/>
                                      </p:to>
                                    </p:set>
                                    <p:animEffect filter="wipe(left)" transition="in">
                                      <p:cBhvr>
                                        <p:cTn dur="300" id="38"/>
                                        <p:tgtEl>
                                          <p:spTgt spid="61"/>
                                        </p:tgtEl>
                                      </p:cBhvr>
                                    </p:animEffect>
                                  </p:childTnLst>
                                </p:cTn>
                              </p:par>
                            </p:childTnLst>
                          </p:cTn>
                        </p:par>
                        <p:par>
                          <p:cTn fill="hold" id="39" nodeType="afterGroup">
                            <p:stCondLst>
                              <p:cond delay="3650"/>
                            </p:stCondLst>
                            <p:childTnLst>
                              <p:par>
                                <p:cTn fill="hold" grpId="0" id="40" nodeType="afterEffect" presetClass="entr" presetID="22" presetSubtype="8">
                                  <p:stCondLst>
                                    <p:cond delay="0"/>
                                  </p:stCondLst>
                                  <p:childTnLst>
                                    <p:set>
                                      <p:cBhvr>
                                        <p:cTn dur="1" fill="hold" id="41">
                                          <p:stCondLst>
                                            <p:cond delay="0"/>
                                          </p:stCondLst>
                                        </p:cTn>
                                        <p:tgtEl>
                                          <p:spTgt spid="62"/>
                                        </p:tgtEl>
                                        <p:attrNameLst>
                                          <p:attrName>style.visibility</p:attrName>
                                        </p:attrNameLst>
                                      </p:cBhvr>
                                      <p:to>
                                        <p:strVal val="visible"/>
                                      </p:to>
                                    </p:set>
                                    <p:animEffect filter="wipe(left)" transition="in">
                                      <p:cBhvr>
                                        <p:cTn dur="300" id="42"/>
                                        <p:tgtEl>
                                          <p:spTgt spid="62"/>
                                        </p:tgtEl>
                                      </p:cBhvr>
                                    </p:animEffect>
                                  </p:childTnLst>
                                </p:cTn>
                              </p:par>
                            </p:childTnLst>
                          </p:cTn>
                        </p:par>
                        <p:par>
                          <p:cTn fill="hold" id="43" nodeType="afterGroup">
                            <p:stCondLst>
                              <p:cond delay="3950"/>
                            </p:stCondLst>
                            <p:childTnLst>
                              <p:par>
                                <p:cTn fill="hold" grpId="0" id="44" nodeType="afterEffect" presetClass="entr" presetID="22" presetSubtype="8">
                                  <p:stCondLst>
                                    <p:cond delay="0"/>
                                  </p:stCondLst>
                                  <p:childTnLst>
                                    <p:set>
                                      <p:cBhvr>
                                        <p:cTn dur="1" fill="hold" id="45">
                                          <p:stCondLst>
                                            <p:cond delay="0"/>
                                          </p:stCondLst>
                                        </p:cTn>
                                        <p:tgtEl>
                                          <p:spTgt spid="63"/>
                                        </p:tgtEl>
                                        <p:attrNameLst>
                                          <p:attrName>style.visibility</p:attrName>
                                        </p:attrNameLst>
                                      </p:cBhvr>
                                      <p:to>
                                        <p:strVal val="visible"/>
                                      </p:to>
                                    </p:set>
                                    <p:animEffect filter="wipe(left)" transition="in">
                                      <p:cBhvr>
                                        <p:cTn dur="300" id="46"/>
                                        <p:tgtEl>
                                          <p:spTgt spid="63"/>
                                        </p:tgtEl>
                                      </p:cBhvr>
                                    </p:animEffect>
                                  </p:childTnLst>
                                </p:cTn>
                              </p:par>
                            </p:childTnLst>
                          </p:cTn>
                        </p:par>
                        <p:par>
                          <p:cTn fill="hold" id="47" nodeType="afterGroup">
                            <p:stCondLst>
                              <p:cond delay="4250"/>
                            </p:stCondLst>
                            <p:childTnLst>
                              <p:par>
                                <p:cTn fill="hold" grpId="0" id="48" nodeType="afterEffect" presetClass="entr" presetID="22" presetSubtype="8">
                                  <p:stCondLst>
                                    <p:cond delay="0"/>
                                  </p:stCondLst>
                                  <p:childTnLst>
                                    <p:set>
                                      <p:cBhvr>
                                        <p:cTn dur="1" fill="hold" id="49">
                                          <p:stCondLst>
                                            <p:cond delay="0"/>
                                          </p:stCondLst>
                                        </p:cTn>
                                        <p:tgtEl>
                                          <p:spTgt spid="64"/>
                                        </p:tgtEl>
                                        <p:attrNameLst>
                                          <p:attrName>style.visibility</p:attrName>
                                        </p:attrNameLst>
                                      </p:cBhvr>
                                      <p:to>
                                        <p:strVal val="visible"/>
                                      </p:to>
                                    </p:set>
                                    <p:animEffect filter="wipe(left)" transition="in">
                                      <p:cBhvr>
                                        <p:cTn dur="300" id="50"/>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61"/>
      <p:bldP grpId="0" spid="62"/>
      <p:bldP grpId="0" spid="63"/>
      <p:bldP grpId="0" spid="6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6916615" y="4891132"/>
            <a:ext cx="597877" cy="597877"/>
          </a:xfrm>
          <a:prstGeom prst="ellipse">
            <a:avLst/>
          </a:prstGeom>
          <a:solidFill>
            <a:srgbClr val="DDDFE0"/>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6916615" y="3547535"/>
            <a:ext cx="597877" cy="597877"/>
          </a:xfrm>
          <a:prstGeom prst="ellipse">
            <a:avLst/>
          </a:prstGeom>
          <a:solidFill>
            <a:srgbClr val="BA8F2D"/>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6916615" y="2203938"/>
            <a:ext cx="597877" cy="597877"/>
          </a:xfrm>
          <a:prstGeom prst="ellipse">
            <a:avLst/>
          </a:prstGeom>
          <a:solidFill>
            <a:srgbClr val="2A3246"/>
          </a:solidFill>
          <a:ln>
            <a:noFill/>
          </a:ln>
          <a:effectLst>
            <a:outerShdw algn="tl" blurRad="1905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5" name="Chart 1"/>
          <p:cNvGraphicFramePr/>
          <p:nvPr>
            <p:extLst>
              <p:ext uri="{D42A27DB-BD31-4B8C-83A1-F6EECF244321}">
                <p14:modId val="3905169509"/>
              </p:ext>
            </p:extLst>
          </p:nvPr>
        </p:nvGraphicFramePr>
        <p:xfrm>
          <a:off x="857251" y="1887397"/>
          <a:ext cx="5498003" cy="3918155"/>
        </p:xfrm>
        <a:graphic>
          <a:graphicData uri="http://schemas.openxmlformats.org/drawingml/2006/chart">
            <c:chart xmlns:c="http://schemas.openxmlformats.org/drawingml/2006/chart" r:id="rId2"/>
          </a:graphicData>
        </a:graphic>
      </p:graphicFrame>
      <p:sp>
        <p:nvSpPr>
          <p:cNvPr id="6" name="Shape 2645"/>
          <p:cNvSpPr/>
          <p:nvPr/>
        </p:nvSpPr>
        <p:spPr>
          <a:xfrm>
            <a:off x="7066382" y="2396759"/>
            <a:ext cx="307433" cy="223588"/>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anchor="ctr" bIns="19045" lIns="19045" rIns="19045" tIns="19045"/>
          <a:lstStyle/>
          <a:p>
            <a:pPr defTabSz="228526">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7" name="Shape 2688"/>
          <p:cNvSpPr/>
          <p:nvPr/>
        </p:nvSpPr>
        <p:spPr>
          <a:xfrm>
            <a:off x="7066382" y="3732630"/>
            <a:ext cx="307433" cy="307433"/>
          </a:xfrm>
          <a:custGeom>
            <a:cxnLst>
              <a:cxn ang="0">
                <a:pos x="wd2" y="hd2"/>
              </a:cxn>
              <a:cxn ang="5400000">
                <a:pos x="wd2" y="hd2"/>
              </a:cxn>
              <a:cxn ang="10800000">
                <a:pos x="wd2" y="hd2"/>
              </a:cxn>
              <a:cxn ang="16200000">
                <a:pos x="wd2" y="hd2"/>
              </a:cxn>
            </a:cxnLst>
            <a:rect b="b" l="0" r="r" t="0"/>
            <a:pathLst>
              <a:path extrusionOk="0" h="21600" w="2160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anchor="ctr" bIns="19045" lIns="19045" rIns="19045" tIns="19045"/>
          <a:lstStyle/>
          <a:p>
            <a:pPr defTabSz="228526">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8" name="Shape 2784"/>
          <p:cNvSpPr/>
          <p:nvPr/>
        </p:nvSpPr>
        <p:spPr>
          <a:xfrm>
            <a:off x="7066382" y="5070897"/>
            <a:ext cx="307433" cy="307433"/>
          </a:xfrm>
          <a:custGeom>
            <a:cxnLst>
              <a:cxn ang="0">
                <a:pos x="wd2" y="hd2"/>
              </a:cxn>
              <a:cxn ang="5400000">
                <a:pos x="wd2" y="hd2"/>
              </a:cxn>
              <a:cxn ang="10800000">
                <a:pos x="wd2" y="hd2"/>
              </a:cxn>
              <a:cxn ang="16200000">
                <a:pos x="wd2" y="hd2"/>
              </a:cxn>
            </a:cxnLst>
            <a:rect b="b" l="0" r="r" t="0"/>
            <a:pathLst>
              <a:path extrusionOk="0" h="21600" w="2160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2A3246"/>
          </a:solidFill>
          <a:ln w="12700">
            <a:miter lim="400000"/>
          </a:ln>
        </p:spPr>
        <p:txBody>
          <a:bodyPr anchor="ctr" bIns="19045" lIns="19045" rIns="19045" tIns="19045"/>
          <a:lstStyle/>
          <a:p>
            <a:pPr defTabSz="228526">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nvGrpSpPr>
          <p:cNvPr id="9" name="组合 8"/>
          <p:cNvGrpSpPr/>
          <p:nvPr/>
        </p:nvGrpSpPr>
        <p:grpSpPr>
          <a:xfrm>
            <a:off x="7661696" y="2087287"/>
            <a:ext cx="3061293" cy="786729"/>
            <a:chOff x="874713" y="1139825"/>
            <a:chExt cx="3061293" cy="786729"/>
          </a:xfrm>
        </p:grpSpPr>
        <p:sp>
          <p:nvSpPr>
            <p:cNvPr id="10" name="矩形 9"/>
            <p:cNvSpPr/>
            <p:nvPr/>
          </p:nvSpPr>
          <p:spPr>
            <a:xfrm>
              <a:off x="874713" y="1464889"/>
              <a:ext cx="3061293"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000">
                  <a:solidFill>
                    <a:schemeClr val="bg1">
                      <a:lumMod val="50000"/>
                    </a:schemeClr>
                  </a:solidFill>
                  <a:latin charset="-122" panose="020b0500000000000000" pitchFamily="34" typeface="思源黑体"/>
                  <a:ea charset="-122" panose="020b0500000000000000" pitchFamily="34" typeface="思源黑体"/>
                </a:rPr>
                <a:t>用户可以在投影仪或者计算机上进行演示，也可以将演示文稿打印出来</a:t>
              </a:r>
            </a:p>
          </p:txBody>
        </p:sp>
        <p:sp>
          <p:nvSpPr>
            <p:cNvPr id="11" name="矩形 10"/>
            <p:cNvSpPr/>
            <p:nvPr/>
          </p:nvSpPr>
          <p:spPr>
            <a:xfrm>
              <a:off x="874713" y="1139825"/>
              <a:ext cx="2084386"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400">
                  <a:solidFill>
                    <a:schemeClr val="tx1">
                      <a:lumMod val="65000"/>
                      <a:lumOff val="35000"/>
                    </a:schemeClr>
                  </a:solidFill>
                  <a:latin charset="-122" panose="020b0500000000000000" pitchFamily="34" typeface="思源黑体"/>
                  <a:ea charset="-122" panose="020b0500000000000000" pitchFamily="34" typeface="思源黑体"/>
                </a:rPr>
                <a:t>标题文字添加</a:t>
              </a:r>
            </a:p>
          </p:txBody>
        </p:sp>
      </p:grpSp>
      <p:grpSp>
        <p:nvGrpSpPr>
          <p:cNvPr id="12" name="组合 11"/>
          <p:cNvGrpSpPr/>
          <p:nvPr/>
        </p:nvGrpSpPr>
        <p:grpSpPr>
          <a:xfrm>
            <a:off x="7661696" y="3440418"/>
            <a:ext cx="3061293" cy="786729"/>
            <a:chOff x="874713" y="1139825"/>
            <a:chExt cx="3061293" cy="786729"/>
          </a:xfrm>
        </p:grpSpPr>
        <p:sp>
          <p:nvSpPr>
            <p:cNvPr id="13" name="矩形 12"/>
            <p:cNvSpPr/>
            <p:nvPr/>
          </p:nvSpPr>
          <p:spPr>
            <a:xfrm>
              <a:off x="874713" y="1464890"/>
              <a:ext cx="3061293"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000">
                  <a:solidFill>
                    <a:schemeClr val="bg1">
                      <a:lumMod val="50000"/>
                    </a:schemeClr>
                  </a:solidFill>
                  <a:latin charset="-122" panose="020b0500000000000000" pitchFamily="34" typeface="思源黑体"/>
                  <a:ea charset="-122" panose="020b0500000000000000" pitchFamily="34" typeface="思源黑体"/>
                </a:rPr>
                <a:t>用户可以在投影仪或者计算机上进行演示，也可以将演示文稿打印出来</a:t>
              </a:r>
            </a:p>
          </p:txBody>
        </p:sp>
        <p:sp>
          <p:nvSpPr>
            <p:cNvPr id="14" name="矩形 13"/>
            <p:cNvSpPr/>
            <p:nvPr/>
          </p:nvSpPr>
          <p:spPr>
            <a:xfrm>
              <a:off x="874713" y="1139826"/>
              <a:ext cx="2084386"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400">
                  <a:solidFill>
                    <a:schemeClr val="tx1">
                      <a:lumMod val="65000"/>
                      <a:lumOff val="35000"/>
                    </a:schemeClr>
                  </a:solidFill>
                  <a:latin charset="-122" panose="020b0500000000000000" pitchFamily="34" typeface="思源黑体"/>
                  <a:ea charset="-122" panose="020b0500000000000000" pitchFamily="34" typeface="思源黑体"/>
                </a:rPr>
                <a:t>标题文字添加</a:t>
              </a:r>
            </a:p>
          </p:txBody>
        </p:sp>
      </p:grpSp>
      <p:grpSp>
        <p:nvGrpSpPr>
          <p:cNvPr id="15" name="组合 14"/>
          <p:cNvGrpSpPr/>
          <p:nvPr/>
        </p:nvGrpSpPr>
        <p:grpSpPr>
          <a:xfrm>
            <a:off x="7661696" y="4793548"/>
            <a:ext cx="3061293" cy="786729"/>
            <a:chOff x="874713" y="1139825"/>
            <a:chExt cx="3061293" cy="786730"/>
          </a:xfrm>
        </p:grpSpPr>
        <p:sp>
          <p:nvSpPr>
            <p:cNvPr id="16" name="矩形 15"/>
            <p:cNvSpPr/>
            <p:nvPr/>
          </p:nvSpPr>
          <p:spPr>
            <a:xfrm>
              <a:off x="874713" y="1464889"/>
              <a:ext cx="3061293" cy="457200"/>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000">
                  <a:solidFill>
                    <a:schemeClr val="bg1">
                      <a:lumMod val="50000"/>
                    </a:schemeClr>
                  </a:solidFill>
                  <a:latin charset="-122" panose="020b0500000000000000" pitchFamily="34" typeface="思源黑体"/>
                  <a:ea charset="-122" panose="020b0500000000000000" pitchFamily="34" typeface="思源黑体"/>
                </a:rPr>
                <a:t>用户可以在投影仪或者计算机上进行演示，也可以将演示文稿打印出来</a:t>
              </a:r>
            </a:p>
          </p:txBody>
        </p:sp>
        <p:sp>
          <p:nvSpPr>
            <p:cNvPr id="17" name="矩形 16"/>
            <p:cNvSpPr/>
            <p:nvPr/>
          </p:nvSpPr>
          <p:spPr>
            <a:xfrm>
              <a:off x="874713" y="1139825"/>
              <a:ext cx="2084386" cy="34747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400">
                  <a:solidFill>
                    <a:schemeClr val="tx1">
                      <a:lumMod val="65000"/>
                      <a:lumOff val="35000"/>
                    </a:schemeClr>
                  </a:solidFill>
                  <a:latin charset="-122" panose="020b0500000000000000" pitchFamily="34" typeface="思源黑体"/>
                  <a:ea charset="-122" panose="020b0500000000000000" pitchFamily="34" typeface="思源黑体"/>
                </a:rPr>
                <a:t>标题文字添加</a:t>
              </a:r>
            </a:p>
          </p:txBody>
        </p:sp>
      </p:grpSp>
      <p:grpSp>
        <p:nvGrpSpPr>
          <p:cNvPr id="21" name="组合 20"/>
          <p:cNvGrpSpPr/>
          <p:nvPr/>
        </p:nvGrpSpPr>
        <p:grpSpPr>
          <a:xfrm>
            <a:off x="3713117" y="483868"/>
            <a:ext cx="4765766" cy="718465"/>
            <a:chOff x="3784390" y="377466"/>
            <a:chExt cx="4765766" cy="718465"/>
          </a:xfrm>
        </p:grpSpPr>
        <p:sp>
          <p:nvSpPr>
            <p:cNvPr id="22" name="矩形 21"/>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项目数据显示</a:t>
              </a:r>
            </a:p>
          </p:txBody>
        </p:sp>
        <p:sp>
          <p:nvSpPr>
            <p:cNvPr id="23" name="文本框 22"/>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379199260"/>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Effect filter="fade" transition="in">
                                      <p:cBhvr>
                                        <p:cTn dur="500" id="18"/>
                                        <p:tgtEl>
                                          <p:spTgt spid="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500" fill="hold" id="26"/>
                                        <p:tgtEl>
                                          <p:spTgt spid="4"/>
                                        </p:tgtEl>
                                        <p:attrNameLst>
                                          <p:attrName>ppt_w</p:attrName>
                                        </p:attrNameLst>
                                      </p:cBhvr>
                                      <p:tavLst>
                                        <p:tav tm="0">
                                          <p:val>
                                            <p:fltVal val="0"/>
                                          </p:val>
                                        </p:tav>
                                        <p:tav tm="100000">
                                          <p:val>
                                            <p:strVal val="#ppt_w"/>
                                          </p:val>
                                        </p:tav>
                                      </p:tavLst>
                                    </p:anim>
                                    <p:anim calcmode="lin" valueType="num">
                                      <p:cBhvr>
                                        <p:cTn dur="500" fill="hold" id="27"/>
                                        <p:tgtEl>
                                          <p:spTgt spid="4"/>
                                        </p:tgtEl>
                                        <p:attrNameLst>
                                          <p:attrName>ppt_h</p:attrName>
                                        </p:attrNameLst>
                                      </p:cBhvr>
                                      <p:tavLst>
                                        <p:tav tm="0">
                                          <p:val>
                                            <p:fltVal val="0"/>
                                          </p:val>
                                        </p:tav>
                                        <p:tav tm="100000">
                                          <p:val>
                                            <p:strVal val="#ppt_h"/>
                                          </p:val>
                                        </p:tav>
                                      </p:tavLst>
                                    </p:anim>
                                    <p:animEffect filter="fade" transition="in">
                                      <p:cBhvr>
                                        <p:cTn dur="500" id="28"/>
                                        <p:tgtEl>
                                          <p:spTgt spid="4"/>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p:cTn dur="500" fill="hold" id="31"/>
                                        <p:tgtEl>
                                          <p:spTgt spid="3"/>
                                        </p:tgtEl>
                                        <p:attrNameLst>
                                          <p:attrName>ppt_w</p:attrName>
                                        </p:attrNameLst>
                                      </p:cBhvr>
                                      <p:tavLst>
                                        <p:tav tm="0">
                                          <p:val>
                                            <p:fltVal val="0"/>
                                          </p:val>
                                        </p:tav>
                                        <p:tav tm="100000">
                                          <p:val>
                                            <p:strVal val="#ppt_w"/>
                                          </p:val>
                                        </p:tav>
                                      </p:tavLst>
                                    </p:anim>
                                    <p:anim calcmode="lin" valueType="num">
                                      <p:cBhvr>
                                        <p:cTn dur="500" fill="hold" id="32"/>
                                        <p:tgtEl>
                                          <p:spTgt spid="3"/>
                                        </p:tgtEl>
                                        <p:attrNameLst>
                                          <p:attrName>ppt_h</p:attrName>
                                        </p:attrNameLst>
                                      </p:cBhvr>
                                      <p:tavLst>
                                        <p:tav tm="0">
                                          <p:val>
                                            <p:fltVal val="0"/>
                                          </p:val>
                                        </p:tav>
                                        <p:tav tm="100000">
                                          <p:val>
                                            <p:strVal val="#ppt_h"/>
                                          </p:val>
                                        </p:tav>
                                      </p:tavLst>
                                    </p:anim>
                                    <p:animEffect filter="fade" transition="in">
                                      <p:cBhvr>
                                        <p:cTn dur="500" id="33"/>
                                        <p:tgtEl>
                                          <p:spTgt spid="3"/>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2"/>
                                        </p:tgtEl>
                                        <p:attrNameLst>
                                          <p:attrName>style.visibility</p:attrName>
                                        </p:attrNameLst>
                                      </p:cBhvr>
                                      <p:to>
                                        <p:strVal val="visible"/>
                                      </p:to>
                                    </p:set>
                                    <p:anim calcmode="lin" valueType="num">
                                      <p:cBhvr>
                                        <p:cTn dur="500" fill="hold" id="36"/>
                                        <p:tgtEl>
                                          <p:spTgt spid="2"/>
                                        </p:tgtEl>
                                        <p:attrNameLst>
                                          <p:attrName>ppt_w</p:attrName>
                                        </p:attrNameLst>
                                      </p:cBhvr>
                                      <p:tavLst>
                                        <p:tav tm="0">
                                          <p:val>
                                            <p:fltVal val="0"/>
                                          </p:val>
                                        </p:tav>
                                        <p:tav tm="100000">
                                          <p:val>
                                            <p:strVal val="#ppt_w"/>
                                          </p:val>
                                        </p:tav>
                                      </p:tavLst>
                                    </p:anim>
                                    <p:anim calcmode="lin" valueType="num">
                                      <p:cBhvr>
                                        <p:cTn dur="500" fill="hold" id="37"/>
                                        <p:tgtEl>
                                          <p:spTgt spid="2"/>
                                        </p:tgtEl>
                                        <p:attrNameLst>
                                          <p:attrName>ppt_h</p:attrName>
                                        </p:attrNameLst>
                                      </p:cBhvr>
                                      <p:tavLst>
                                        <p:tav tm="0">
                                          <p:val>
                                            <p:fltVal val="0"/>
                                          </p:val>
                                        </p:tav>
                                        <p:tav tm="100000">
                                          <p:val>
                                            <p:strVal val="#ppt_h"/>
                                          </p:val>
                                        </p:tav>
                                      </p:tavLst>
                                    </p:anim>
                                    <p:animEffect filter="fade" transition="in">
                                      <p:cBhvr>
                                        <p:cTn dur="500" id="38"/>
                                        <p:tgtEl>
                                          <p:spTgt spid="2"/>
                                        </p:tgtEl>
                                      </p:cBhvr>
                                    </p:animEffect>
                                  </p:childTnLst>
                                </p:cTn>
                              </p:par>
                            </p:childTnLst>
                          </p:cTn>
                        </p:par>
                        <p:par>
                          <p:cTn fill="hold" id="39" nodeType="afterGroup">
                            <p:stCondLst>
                              <p:cond delay="1000"/>
                            </p:stCondLst>
                            <p:childTnLst>
                              <p:par>
                                <p:cTn fill="hold" id="40" nodeType="afterEffect" presetClass="entr" presetID="12" presetSubtype="8">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additive="base">
                                        <p:cTn dur="500" id="42"/>
                                        <p:tgtEl>
                                          <p:spTgt spid="9"/>
                                        </p:tgtEl>
                                        <p:attrNameLst>
                                          <p:attrName>ppt_x</p:attrName>
                                        </p:attrNameLst>
                                      </p:cBhvr>
                                      <p:tavLst>
                                        <p:tav tm="0">
                                          <p:val>
                                            <p:strVal val="#ppt_x-#ppt_w*1.125000"/>
                                          </p:val>
                                        </p:tav>
                                        <p:tav tm="100000">
                                          <p:val>
                                            <p:strVal val="#ppt_x"/>
                                          </p:val>
                                        </p:tav>
                                      </p:tavLst>
                                    </p:anim>
                                    <p:animEffect filter="wipe(right)" transition="in">
                                      <p:cBhvr>
                                        <p:cTn dur="500" id="43"/>
                                        <p:tgtEl>
                                          <p:spTgt spid="9"/>
                                        </p:tgtEl>
                                      </p:cBhvr>
                                    </p:animEffect>
                                  </p:childTnLst>
                                </p:cTn>
                              </p:par>
                            </p:childTnLst>
                          </p:cTn>
                        </p:par>
                        <p:par>
                          <p:cTn fill="hold" id="44" nodeType="afterGroup">
                            <p:stCondLst>
                              <p:cond delay="1500"/>
                            </p:stCondLst>
                            <p:childTnLst>
                              <p:par>
                                <p:cTn fill="hold" id="45" nodeType="afterEffect" presetClass="entr" presetID="12" presetSubtype="8">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500" id="47"/>
                                        <p:tgtEl>
                                          <p:spTgt spid="12"/>
                                        </p:tgtEl>
                                        <p:attrNameLst>
                                          <p:attrName>ppt_x</p:attrName>
                                        </p:attrNameLst>
                                      </p:cBhvr>
                                      <p:tavLst>
                                        <p:tav tm="0">
                                          <p:val>
                                            <p:strVal val="#ppt_x-#ppt_w*1.125000"/>
                                          </p:val>
                                        </p:tav>
                                        <p:tav tm="100000">
                                          <p:val>
                                            <p:strVal val="#ppt_x"/>
                                          </p:val>
                                        </p:tav>
                                      </p:tavLst>
                                    </p:anim>
                                    <p:animEffect filter="wipe(right)" transition="in">
                                      <p:cBhvr>
                                        <p:cTn dur="500" id="48"/>
                                        <p:tgtEl>
                                          <p:spTgt spid="12"/>
                                        </p:tgtEl>
                                      </p:cBhvr>
                                    </p:animEffect>
                                  </p:childTnLst>
                                </p:cTn>
                              </p:par>
                            </p:childTnLst>
                          </p:cTn>
                        </p:par>
                        <p:par>
                          <p:cTn fill="hold" id="49" nodeType="afterGroup">
                            <p:stCondLst>
                              <p:cond delay="2000"/>
                            </p:stCondLst>
                            <p:childTnLst>
                              <p:par>
                                <p:cTn fill="hold" id="50" nodeType="afterEffect" presetClass="entr" presetID="12" presetSubtype="8">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500" id="52"/>
                                        <p:tgtEl>
                                          <p:spTgt spid="15"/>
                                        </p:tgtEl>
                                        <p:attrNameLst>
                                          <p:attrName>ppt_x</p:attrName>
                                        </p:attrNameLst>
                                      </p:cBhvr>
                                      <p:tavLst>
                                        <p:tav tm="0">
                                          <p:val>
                                            <p:strVal val="#ppt_x-#ppt_w*1.125000"/>
                                          </p:val>
                                        </p:tav>
                                        <p:tav tm="100000">
                                          <p:val>
                                            <p:strVal val="#ppt_x"/>
                                          </p:val>
                                        </p:tav>
                                      </p:tavLst>
                                    </p:anim>
                                    <p:animEffect filter="wipe(right)" transition="in">
                                      <p:cBhvr>
                                        <p:cTn dur="500" id="5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
      <p:bldP grpId="0" spid="7"/>
      <p:bldP grpId="0" spid="8"/>
      <p:bldGraphic grpId="0" spid="5">
        <p:bldAsOne/>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055441" y="2239700"/>
            <a:ext cx="2327765" cy="1454853"/>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a:latin charset="-122" panose="020b0500000000000000" pitchFamily="34" typeface="思源黑体"/>
                <a:ea charset="-122" panose="020b0500000000000000" pitchFamily="34" typeface="思源黑体"/>
                <a:cs typeface="+mn-ea"/>
                <a:sym typeface="+mn-lt"/>
              </a:rPr>
              <a:t> </a:t>
            </a:r>
          </a:p>
        </p:txBody>
      </p:sp>
      <p:grpSp>
        <p:nvGrpSpPr>
          <p:cNvPr id="8" name="组合 7"/>
          <p:cNvGrpSpPr/>
          <p:nvPr/>
        </p:nvGrpSpPr>
        <p:grpSpPr>
          <a:xfrm>
            <a:off x="1055441" y="3692160"/>
            <a:ext cx="2327765" cy="2222555"/>
            <a:chOff x="683568" y="2437091"/>
            <a:chExt cx="1800200" cy="1718835"/>
          </a:xfrm>
          <a:effectLst>
            <a:outerShdw algn="tl" blurRad="254000" dir="2700000" dist="63500" rotWithShape="0">
              <a:prstClr val="black">
                <a:alpha val="30000"/>
              </a:prstClr>
            </a:outerShdw>
          </a:effectLst>
        </p:grpSpPr>
        <p:sp>
          <p:nvSpPr>
            <p:cNvPr id="9" name="矩形 8"/>
            <p:cNvSpPr/>
            <p:nvPr/>
          </p:nvSpPr>
          <p:spPr>
            <a:xfrm>
              <a:off x="683568" y="2437091"/>
              <a:ext cx="1800200" cy="1718835"/>
            </a:xfrm>
            <a:prstGeom prst="rect">
              <a:avLst/>
            </a:pr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z="1000">
                  <a:solidFill>
                    <a:schemeClr val="bg1"/>
                  </a:solidFill>
                  <a:latin charset="-122" panose="020b0500000000000000" pitchFamily="34" typeface="思源黑体"/>
                  <a:ea charset="-122" panose="020b0500000000000000" pitchFamily="34" typeface="思源黑体"/>
                  <a:cs typeface="+mn-ea"/>
                  <a:sym typeface="+mn-lt"/>
                </a:rPr>
                <a:t> </a:t>
              </a:r>
            </a:p>
          </p:txBody>
        </p:sp>
        <p:sp>
          <p:nvSpPr>
            <p:cNvPr id="11" name="TextBox 10"/>
            <p:cNvSpPr txBox="1"/>
            <p:nvPr/>
          </p:nvSpPr>
          <p:spPr>
            <a:xfrm>
              <a:off x="846287" y="2620236"/>
              <a:ext cx="1474763" cy="1143242"/>
            </a:xfrm>
            <a:prstGeom prst="rect">
              <a:avLst/>
            </a:prstGeom>
            <a:noFill/>
          </p:spPr>
          <p:txBody>
            <a:bodyPr rtlCol="0" wrap="square">
              <a:spAutoFit/>
            </a:bodyPr>
            <a:lstStyle/>
            <a:p>
              <a:pPr algn="just">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       点击输入简要文字内容，文字内容需概括精炼，不用多余的文字修饰，言简意赅的说明分项内容。</a:t>
              </a:r>
            </a:p>
            <a:p>
              <a:pPr algn="just">
                <a:lnSpc>
                  <a:spcPct val="130000"/>
                </a:lnSpc>
              </a:pPr>
              <a:endParaRPr altLang="en-US" lang="zh-CN" sz="1000">
                <a:solidFill>
                  <a:schemeClr val="bg1"/>
                </a:solidFill>
                <a:latin charset="-122" panose="020b0500000000000000" pitchFamily="34" typeface="思源黑体"/>
                <a:ea charset="-122" panose="020b0500000000000000" pitchFamily="34" typeface="思源黑体"/>
                <a:cs typeface="+mn-ea"/>
                <a:sym typeface="+mn-lt"/>
              </a:endParaRPr>
            </a:p>
            <a:p>
              <a:pPr algn="just">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       点击输入简要文字内容，文字需概括精炼。</a:t>
              </a:r>
            </a:p>
          </p:txBody>
        </p:sp>
      </p:grpSp>
      <p:grpSp>
        <p:nvGrpSpPr>
          <p:cNvPr id="12" name="组合 11"/>
          <p:cNvGrpSpPr/>
          <p:nvPr/>
        </p:nvGrpSpPr>
        <p:grpSpPr>
          <a:xfrm>
            <a:off x="1055441" y="1814568"/>
            <a:ext cx="2327765" cy="524655"/>
            <a:chOff x="683568" y="985036"/>
            <a:chExt cx="1800200" cy="405747"/>
          </a:xfrm>
          <a:solidFill>
            <a:srgbClr val="4AABC8"/>
          </a:solidFill>
          <a:effectLst>
            <a:outerShdw algn="tl" blurRad="254000" dir="2700000" dist="63500" rotWithShape="0">
              <a:prstClr val="black">
                <a:alpha val="30000"/>
              </a:prstClr>
            </a:outerShdw>
          </a:effectLst>
        </p:grpSpPr>
        <p:sp>
          <p:nvSpPr>
            <p:cNvPr id="13" name="矩形 25"/>
            <p:cNvSpPr/>
            <p:nvPr/>
          </p:nvSpPr>
          <p:spPr>
            <a:xfrm>
              <a:off x="683568" y="985036"/>
              <a:ext cx="1800200" cy="405747"/>
            </a:xfrm>
            <a:custGeom>
              <a:rect b="b" l="l" r="r" t="t"/>
              <a:pathLst>
                <a:path h="405747" w="1800200">
                  <a:moveTo>
                    <a:pt x="0" y="0"/>
                  </a:moveTo>
                  <a:lnTo>
                    <a:pt x="1800200" y="0"/>
                  </a:lnTo>
                  <a:lnTo>
                    <a:pt x="1800200" y="297062"/>
                  </a:lnTo>
                  <a:lnTo>
                    <a:pt x="986506" y="297062"/>
                  </a:lnTo>
                  <a:lnTo>
                    <a:pt x="900101" y="405747"/>
                  </a:lnTo>
                  <a:lnTo>
                    <a:pt x="813696" y="297062"/>
                  </a:lnTo>
                  <a:lnTo>
                    <a:pt x="0" y="297062"/>
                  </a:lnTo>
                  <a:close/>
                </a:path>
              </a:pathLst>
            </a:custGeom>
            <a:solidFill>
              <a:srgbClr val="BA8F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4" name="TextBox 13"/>
            <p:cNvSpPr txBox="1"/>
            <p:nvPr/>
          </p:nvSpPr>
          <p:spPr>
            <a:xfrm>
              <a:off x="1159369" y="993557"/>
              <a:ext cx="848592" cy="346508"/>
            </a:xfrm>
            <a:prstGeom prst="rect">
              <a:avLst/>
            </a:prstGeom>
            <a:no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重点项目</a:t>
              </a:r>
            </a:p>
          </p:txBody>
        </p:sp>
      </p:grpSp>
      <p:sp>
        <p:nvSpPr>
          <p:cNvPr id="15" name="矩形 14"/>
          <p:cNvSpPr/>
          <p:nvPr/>
        </p:nvSpPr>
        <p:spPr>
          <a:xfrm>
            <a:off x="3631500" y="2239700"/>
            <a:ext cx="2327765" cy="1454853"/>
          </a:xfrm>
          <a:prstGeom prst="rect">
            <a:avLst/>
          </a:prstGeom>
          <a:blipFill dpi="0" rotWithShape="1">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a:latin charset="-122" panose="020b0500000000000000" pitchFamily="34" typeface="思源黑体"/>
                <a:ea charset="-122" panose="020b0500000000000000" pitchFamily="34" typeface="思源黑体"/>
                <a:cs typeface="+mn-ea"/>
                <a:sym typeface="+mn-lt"/>
              </a:rPr>
              <a:t> </a:t>
            </a:r>
          </a:p>
        </p:txBody>
      </p:sp>
      <p:grpSp>
        <p:nvGrpSpPr>
          <p:cNvPr id="16" name="组合 15"/>
          <p:cNvGrpSpPr/>
          <p:nvPr/>
        </p:nvGrpSpPr>
        <p:grpSpPr>
          <a:xfrm>
            <a:off x="3631500" y="3692160"/>
            <a:ext cx="2327765" cy="2222555"/>
            <a:chOff x="2675789" y="2437091"/>
            <a:chExt cx="1800200" cy="1718835"/>
          </a:xfrm>
          <a:effectLst>
            <a:outerShdw algn="tl" blurRad="254000" dir="2700000" dist="63500" rotWithShape="0">
              <a:prstClr val="black">
                <a:alpha val="30000"/>
              </a:prstClr>
            </a:outerShdw>
          </a:effectLst>
        </p:grpSpPr>
        <p:sp>
          <p:nvSpPr>
            <p:cNvPr id="17" name="矩形 16"/>
            <p:cNvSpPr/>
            <p:nvPr/>
          </p:nvSpPr>
          <p:spPr>
            <a:xfrm>
              <a:off x="2675789" y="2437091"/>
              <a:ext cx="1800200" cy="171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a:t>
              </a:r>
            </a:p>
          </p:txBody>
        </p:sp>
        <p:sp>
          <p:nvSpPr>
            <p:cNvPr id="18" name="TextBox 17"/>
            <p:cNvSpPr txBox="1"/>
            <p:nvPr/>
          </p:nvSpPr>
          <p:spPr>
            <a:xfrm>
              <a:off x="2838508" y="2620236"/>
              <a:ext cx="1474763" cy="1143242"/>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点击输入简要文字内容，文字内容需概括精炼，不用多余的文字修饰，言简意赅的说明分项内容。</a:t>
              </a:r>
            </a:p>
            <a:p>
              <a:pPr algn="just">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点击输入简要文字内容，文字需概括精炼。</a:t>
              </a:r>
            </a:p>
          </p:txBody>
        </p:sp>
      </p:grpSp>
      <p:grpSp>
        <p:nvGrpSpPr>
          <p:cNvPr id="19" name="组合 18"/>
          <p:cNvGrpSpPr/>
          <p:nvPr/>
        </p:nvGrpSpPr>
        <p:grpSpPr>
          <a:xfrm>
            <a:off x="3631500" y="1814568"/>
            <a:ext cx="2327765" cy="524655"/>
            <a:chOff x="2675789" y="985036"/>
            <a:chExt cx="1800200" cy="405747"/>
          </a:xfrm>
          <a:solidFill>
            <a:srgbClr val="1F719F"/>
          </a:solidFill>
          <a:effectLst>
            <a:outerShdw algn="tl" blurRad="254000" dir="2700000" dist="63500" rotWithShape="0">
              <a:prstClr val="black">
                <a:alpha val="30000"/>
              </a:prstClr>
            </a:outerShdw>
          </a:effectLst>
        </p:grpSpPr>
        <p:sp>
          <p:nvSpPr>
            <p:cNvPr id="20" name="矩形 25"/>
            <p:cNvSpPr/>
            <p:nvPr/>
          </p:nvSpPr>
          <p:spPr>
            <a:xfrm>
              <a:off x="2675789" y="985036"/>
              <a:ext cx="1800200" cy="405747"/>
            </a:xfrm>
            <a:custGeom>
              <a:rect b="b" l="l" r="r" t="t"/>
              <a:pathLst>
                <a:path h="405747" w="1800200">
                  <a:moveTo>
                    <a:pt x="0" y="0"/>
                  </a:moveTo>
                  <a:lnTo>
                    <a:pt x="1800200" y="0"/>
                  </a:lnTo>
                  <a:lnTo>
                    <a:pt x="1800200" y="297062"/>
                  </a:lnTo>
                  <a:lnTo>
                    <a:pt x="986506" y="297062"/>
                  </a:lnTo>
                  <a:lnTo>
                    <a:pt x="900101" y="405747"/>
                  </a:lnTo>
                  <a:lnTo>
                    <a:pt x="813696" y="297062"/>
                  </a:lnTo>
                  <a:lnTo>
                    <a:pt x="0" y="297062"/>
                  </a:lnTo>
                  <a:close/>
                </a:path>
              </a:pathLst>
            </a:cu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1" name="TextBox 20"/>
            <p:cNvSpPr txBox="1"/>
            <p:nvPr/>
          </p:nvSpPr>
          <p:spPr>
            <a:xfrm>
              <a:off x="3199682" y="993557"/>
              <a:ext cx="848592" cy="346508"/>
            </a:xfrm>
            <a:prstGeom prst="rect">
              <a:avLst/>
            </a:prstGeom>
            <a:no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重点项目</a:t>
              </a:r>
            </a:p>
          </p:txBody>
        </p:sp>
      </p:grpSp>
      <p:sp>
        <p:nvSpPr>
          <p:cNvPr id="22" name="矩形 21"/>
          <p:cNvSpPr/>
          <p:nvPr/>
        </p:nvSpPr>
        <p:spPr>
          <a:xfrm>
            <a:off x="6207560" y="2239700"/>
            <a:ext cx="2327765" cy="1454853"/>
          </a:xfrm>
          <a:prstGeom prst="rect">
            <a:avLst/>
          </a:prstGeom>
          <a:blipFill dpi="0" rotWithShape="1">
            <a:blip r:embed="rId5">
              <a:extLst>
                <a:ext uri="{BEBA8EAE-BF5A-486C-A8C5-ECC9F3942E4B}">
                  <a14:imgProps>
                    <a14:imgLayer r:embed="">
                      <a14:imgEffect>
                        <a14:saturation sat="66000"/>
                      </a14:imgEffect>
                    </a14:imgLayer>
                  </a14:imgProps>
                </a:ex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a:latin charset="-122" panose="020b0500000000000000" pitchFamily="34" typeface="思源黑体"/>
                <a:ea charset="-122" panose="020b0500000000000000" pitchFamily="34" typeface="思源黑体"/>
                <a:cs typeface="+mn-ea"/>
                <a:sym typeface="+mn-lt"/>
              </a:rPr>
              <a:t> </a:t>
            </a:r>
          </a:p>
        </p:txBody>
      </p:sp>
      <p:grpSp>
        <p:nvGrpSpPr>
          <p:cNvPr id="23" name="组合 22"/>
          <p:cNvGrpSpPr/>
          <p:nvPr/>
        </p:nvGrpSpPr>
        <p:grpSpPr>
          <a:xfrm>
            <a:off x="6207560" y="3692160"/>
            <a:ext cx="2327765" cy="2222555"/>
            <a:chOff x="4668010" y="2437091"/>
            <a:chExt cx="1800200" cy="1718835"/>
          </a:xfrm>
          <a:effectLst>
            <a:outerShdw algn="tl" blurRad="254000" dir="2700000" dist="63500" rotWithShape="0">
              <a:prstClr val="black">
                <a:alpha val="30000"/>
              </a:prstClr>
            </a:outerShdw>
          </a:effectLst>
        </p:grpSpPr>
        <p:sp>
          <p:nvSpPr>
            <p:cNvPr id="24" name="矩形 23"/>
            <p:cNvSpPr/>
            <p:nvPr/>
          </p:nvSpPr>
          <p:spPr>
            <a:xfrm>
              <a:off x="4668010" y="2437091"/>
              <a:ext cx="1800200" cy="171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a:t>
              </a:r>
            </a:p>
          </p:txBody>
        </p:sp>
        <p:sp>
          <p:nvSpPr>
            <p:cNvPr id="25" name="TextBox 24"/>
            <p:cNvSpPr txBox="1"/>
            <p:nvPr/>
          </p:nvSpPr>
          <p:spPr>
            <a:xfrm>
              <a:off x="4830729" y="2620236"/>
              <a:ext cx="1474763" cy="1143242"/>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点击输入简要文字内容，文字内容需概括精炼，不用多余的文字修饰，言简意赅的说明分项内容。</a:t>
              </a:r>
            </a:p>
            <a:p>
              <a:pPr algn="just">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点击输入简要文字内容，文字需概括精炼。</a:t>
              </a:r>
            </a:p>
          </p:txBody>
        </p:sp>
      </p:grpSp>
      <p:grpSp>
        <p:nvGrpSpPr>
          <p:cNvPr id="26" name="组合 25"/>
          <p:cNvGrpSpPr/>
          <p:nvPr/>
        </p:nvGrpSpPr>
        <p:grpSpPr>
          <a:xfrm>
            <a:off x="6207560" y="1814568"/>
            <a:ext cx="2327765" cy="524655"/>
            <a:chOff x="4668010" y="985036"/>
            <a:chExt cx="1800200" cy="405747"/>
          </a:xfrm>
          <a:solidFill>
            <a:srgbClr val="D24F59"/>
          </a:solidFill>
          <a:effectLst>
            <a:outerShdw algn="tl" blurRad="254000" dir="2700000" dist="63500" rotWithShape="0">
              <a:prstClr val="black">
                <a:alpha val="30000"/>
              </a:prstClr>
            </a:outerShdw>
          </a:effectLst>
        </p:grpSpPr>
        <p:sp>
          <p:nvSpPr>
            <p:cNvPr id="27" name="矩形 25"/>
            <p:cNvSpPr/>
            <p:nvPr/>
          </p:nvSpPr>
          <p:spPr>
            <a:xfrm>
              <a:off x="4668010" y="985036"/>
              <a:ext cx="1800200" cy="405747"/>
            </a:xfrm>
            <a:custGeom>
              <a:rect b="b" l="l" r="r" t="t"/>
              <a:pathLst>
                <a:path h="405747" w="1800200">
                  <a:moveTo>
                    <a:pt x="0" y="0"/>
                  </a:moveTo>
                  <a:lnTo>
                    <a:pt x="1800200" y="0"/>
                  </a:lnTo>
                  <a:lnTo>
                    <a:pt x="1800200" y="297062"/>
                  </a:lnTo>
                  <a:lnTo>
                    <a:pt x="986506" y="297062"/>
                  </a:lnTo>
                  <a:lnTo>
                    <a:pt x="900101" y="405747"/>
                  </a:lnTo>
                  <a:lnTo>
                    <a:pt x="813696" y="297062"/>
                  </a:lnTo>
                  <a:lnTo>
                    <a:pt x="0" y="297062"/>
                  </a:lnTo>
                  <a:close/>
                </a:path>
              </a:pathLst>
            </a:cu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8" name="TextBox 27"/>
            <p:cNvSpPr txBox="1"/>
            <p:nvPr/>
          </p:nvSpPr>
          <p:spPr>
            <a:xfrm>
              <a:off x="5191903" y="993557"/>
              <a:ext cx="848592" cy="346508"/>
            </a:xfrm>
            <a:prstGeom prst="rect">
              <a:avLst/>
            </a:prstGeom>
            <a:no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重点项目</a:t>
              </a:r>
            </a:p>
          </p:txBody>
        </p:sp>
      </p:grpSp>
      <p:sp>
        <p:nvSpPr>
          <p:cNvPr id="29" name="矩形 28"/>
          <p:cNvSpPr/>
          <p:nvPr/>
        </p:nvSpPr>
        <p:spPr>
          <a:xfrm>
            <a:off x="8783620" y="2239700"/>
            <a:ext cx="2327765" cy="1454853"/>
          </a:xfrm>
          <a:prstGeom prst="rect">
            <a:avLst/>
          </a:prstGeom>
          <a:blipFill dpi="0" rotWithShape="1">
            <a:blip r:embed="rId6">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a:latin charset="-122" panose="020b0500000000000000" pitchFamily="34" typeface="思源黑体"/>
                <a:ea charset="-122" panose="020b0500000000000000" pitchFamily="34" typeface="思源黑体"/>
                <a:cs typeface="+mn-ea"/>
                <a:sym typeface="+mn-lt"/>
              </a:rPr>
              <a:t> </a:t>
            </a:r>
          </a:p>
        </p:txBody>
      </p:sp>
      <p:grpSp>
        <p:nvGrpSpPr>
          <p:cNvPr id="30" name="组合 29"/>
          <p:cNvGrpSpPr/>
          <p:nvPr/>
        </p:nvGrpSpPr>
        <p:grpSpPr>
          <a:xfrm>
            <a:off x="8783620" y="3692161"/>
            <a:ext cx="2327765" cy="2222555"/>
            <a:chOff x="6660232" y="2437091"/>
            <a:chExt cx="1800200" cy="1718835"/>
          </a:xfrm>
          <a:effectLst>
            <a:outerShdw algn="tl" blurRad="254000" dir="2700000" dist="63500" rotWithShape="0">
              <a:prstClr val="black">
                <a:alpha val="30000"/>
              </a:prstClr>
            </a:outerShdw>
          </a:effectLst>
        </p:grpSpPr>
        <p:sp>
          <p:nvSpPr>
            <p:cNvPr id="31" name="矩形 30"/>
            <p:cNvSpPr/>
            <p:nvPr/>
          </p:nvSpPr>
          <p:spPr>
            <a:xfrm>
              <a:off x="6660232" y="2437091"/>
              <a:ext cx="1800200" cy="171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a:t>
              </a:r>
            </a:p>
          </p:txBody>
        </p:sp>
        <p:sp>
          <p:nvSpPr>
            <p:cNvPr id="32" name="TextBox 31"/>
            <p:cNvSpPr txBox="1"/>
            <p:nvPr/>
          </p:nvSpPr>
          <p:spPr>
            <a:xfrm>
              <a:off x="6822952" y="2620235"/>
              <a:ext cx="1392428" cy="1143242"/>
            </a:xfrm>
            <a:prstGeom prst="rect">
              <a:avLst/>
            </a:prstGeom>
            <a:noFill/>
          </p:spPr>
          <p:txBody>
            <a:bodyPr rtlCol="0" wrap="square">
              <a:spAutoFit/>
            </a:bodyPr>
            <a:lstStyle/>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点击输入简要文字内容，文字内容需概括精炼，不用多余的文字修饰，言简意赅的说明分项内容。</a:t>
              </a:r>
            </a:p>
            <a:p>
              <a:pPr algn="just">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a:p>
              <a:pPr algn="just">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点击输入简要文字内容，文字需概括精炼。</a:t>
              </a:r>
            </a:p>
          </p:txBody>
        </p:sp>
      </p:grpSp>
      <p:grpSp>
        <p:nvGrpSpPr>
          <p:cNvPr id="33" name="组合 32"/>
          <p:cNvGrpSpPr/>
          <p:nvPr/>
        </p:nvGrpSpPr>
        <p:grpSpPr>
          <a:xfrm>
            <a:off x="8783620" y="1814568"/>
            <a:ext cx="2327765" cy="524655"/>
            <a:chOff x="6660232" y="985036"/>
            <a:chExt cx="1800200" cy="405747"/>
          </a:xfrm>
          <a:solidFill>
            <a:srgbClr val="FC9000"/>
          </a:solidFill>
          <a:effectLst>
            <a:outerShdw algn="tl" blurRad="254000" dir="2700000" dist="63500" rotWithShape="0">
              <a:prstClr val="black">
                <a:alpha val="30000"/>
              </a:prstClr>
            </a:outerShdw>
          </a:effectLst>
        </p:grpSpPr>
        <p:sp>
          <p:nvSpPr>
            <p:cNvPr id="34" name="矩形 25"/>
            <p:cNvSpPr/>
            <p:nvPr/>
          </p:nvSpPr>
          <p:spPr>
            <a:xfrm>
              <a:off x="6660232" y="985036"/>
              <a:ext cx="1800200" cy="405747"/>
            </a:xfrm>
            <a:custGeom>
              <a:rect b="b" l="l" r="r" t="t"/>
              <a:pathLst>
                <a:path h="405747" w="1800200">
                  <a:moveTo>
                    <a:pt x="0" y="0"/>
                  </a:moveTo>
                  <a:lnTo>
                    <a:pt x="1800200" y="0"/>
                  </a:lnTo>
                  <a:lnTo>
                    <a:pt x="1800200" y="297062"/>
                  </a:lnTo>
                  <a:lnTo>
                    <a:pt x="986506" y="297062"/>
                  </a:lnTo>
                  <a:lnTo>
                    <a:pt x="900101" y="405747"/>
                  </a:lnTo>
                  <a:lnTo>
                    <a:pt x="813696" y="297062"/>
                  </a:lnTo>
                  <a:lnTo>
                    <a:pt x="0" y="297062"/>
                  </a:lnTo>
                  <a:close/>
                </a:path>
              </a:pathLst>
            </a:custGeom>
            <a:solidFill>
              <a:srgbClr val="2A3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35" name="TextBox 34"/>
            <p:cNvSpPr txBox="1"/>
            <p:nvPr/>
          </p:nvSpPr>
          <p:spPr>
            <a:xfrm>
              <a:off x="7184124" y="993557"/>
              <a:ext cx="848592" cy="346508"/>
            </a:xfrm>
            <a:prstGeom prst="rect">
              <a:avLst/>
            </a:prstGeom>
            <a:no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重点项目</a:t>
              </a:r>
            </a:p>
          </p:txBody>
        </p:sp>
      </p:grpSp>
      <p:grpSp>
        <p:nvGrpSpPr>
          <p:cNvPr id="36" name="组合 35"/>
          <p:cNvGrpSpPr/>
          <p:nvPr/>
        </p:nvGrpSpPr>
        <p:grpSpPr>
          <a:xfrm>
            <a:off x="3713117" y="483868"/>
            <a:ext cx="4765766" cy="718465"/>
            <a:chOff x="3784390" y="377466"/>
            <a:chExt cx="4765766" cy="718465"/>
          </a:xfrm>
        </p:grpSpPr>
        <p:sp>
          <p:nvSpPr>
            <p:cNvPr id="37" name="矩形 36"/>
            <p:cNvSpPr/>
            <p:nvPr userDrawn="1"/>
          </p:nvSpPr>
          <p:spPr>
            <a:xfrm>
              <a:off x="4733659" y="377466"/>
              <a:ext cx="2867228" cy="603504"/>
            </a:xfrm>
            <a:prstGeom prst="rect">
              <a:avLst/>
            </a:prstGeom>
          </p:spPr>
          <p:txBody>
            <a:bodyPr wrap="square">
              <a:spAutoFit/>
            </a:bodyPr>
            <a:lstStyle/>
            <a:p>
              <a:pPr algn="ctr">
                <a:lnSpc>
                  <a:spcPct val="120000"/>
                </a:lnSpc>
              </a:pPr>
              <a:r>
                <a:rPr altLang="en-US" lang="zh-CN" sz="2800">
                  <a:solidFill>
                    <a:srgbClr val="2A3246"/>
                  </a:solidFill>
                  <a:latin charset="-122" panose="020b0500000000000000" pitchFamily="34" typeface="思源黑体"/>
                  <a:ea charset="-122" panose="020b0500000000000000" pitchFamily="34" typeface="思源黑体"/>
                  <a:cs typeface="+mn-ea"/>
                  <a:sym typeface="+mn-lt"/>
                </a:rPr>
                <a:t>重点项目概述</a:t>
              </a:r>
            </a:p>
          </p:txBody>
        </p:sp>
        <p:sp>
          <p:nvSpPr>
            <p:cNvPr id="38" name="文本框 37"/>
            <p:cNvSpPr txBox="1"/>
            <p:nvPr/>
          </p:nvSpPr>
          <p:spPr>
            <a:xfrm>
              <a:off x="3784391" y="834513"/>
              <a:ext cx="4765766" cy="274320"/>
            </a:xfrm>
            <a:prstGeom prst="rect">
              <a:avLst/>
            </a:prstGeom>
            <a:noFill/>
          </p:spPr>
          <p:txBody>
            <a:bodyPr rtlCol="0" wrap="square">
              <a:spAutoFit/>
            </a:bodyPr>
            <a:lstStyle/>
            <a:p>
              <a:pPr algn="ctr">
                <a:lnSpc>
                  <a:spcPct val="120000"/>
                </a:lnSpc>
              </a:pPr>
              <a:r>
                <a:rPr altLang="zh-CN" lang="en-US" sz="1000">
                  <a:solidFill>
                    <a:schemeClr val="bg1">
                      <a:lumMod val="50000"/>
                    </a:schemeClr>
                  </a:solidFill>
                  <a:effectLst>
                    <a:outerShdw algn="tl" blurRad="127000" dir="2700000" dist="38100">
                      <a:srgbClr val="000000">
                        <a:alpha val="20000"/>
                      </a:srgbClr>
                    </a:outerShdw>
                  </a:effectLst>
                  <a:latin charset="-122" panose="020b0500000000000000" pitchFamily="34" typeface="思源黑体"/>
                  <a:ea charset="-122" panose="020b0500000000000000" pitchFamily="34" typeface="思源黑体"/>
                </a:rPr>
                <a:t>Brief work summary work report plan business report</a:t>
              </a:r>
            </a:p>
          </p:txBody>
        </p:sp>
      </p:grpSp>
    </p:spTree>
    <p:extLst>
      <p:ext uri="{BB962C8B-B14F-4D97-AF65-F5344CB8AC3E}">
        <p14:creationId val="170402381"/>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50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50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500"/>
                                  </p:stCondLst>
                                  <p:childTnLst>
                                    <p:set>
                                      <p:cBhvr>
                                        <p:cTn dur="1" fill="hold" id="16">
                                          <p:stCondLst>
                                            <p:cond delay="0"/>
                                          </p:stCondLst>
                                        </p:cTn>
                                        <p:tgtEl>
                                          <p:spTgt spid="26"/>
                                        </p:tgtEl>
                                        <p:attrNameLst>
                                          <p:attrName>style.visibility</p:attrName>
                                        </p:attrNameLst>
                                      </p:cBhvr>
                                      <p:to>
                                        <p:strVal val="visible"/>
                                      </p:to>
                                    </p:set>
                                    <p:animEffect filter="fade" transition="in">
                                      <p:cBhvr>
                                        <p:cTn dur="1000" id="17"/>
                                        <p:tgtEl>
                                          <p:spTgt spid="26"/>
                                        </p:tgtEl>
                                      </p:cBhvr>
                                    </p:animEffect>
                                    <p:anim calcmode="lin" valueType="num">
                                      <p:cBhvr>
                                        <p:cTn dur="1000" fill="hold" id="18"/>
                                        <p:tgtEl>
                                          <p:spTgt spid="26"/>
                                        </p:tgtEl>
                                        <p:attrNameLst>
                                          <p:attrName>ppt_x</p:attrName>
                                        </p:attrNameLst>
                                      </p:cBhvr>
                                      <p:tavLst>
                                        <p:tav tm="0">
                                          <p:val>
                                            <p:strVal val="#ppt_x"/>
                                          </p:val>
                                        </p:tav>
                                        <p:tav tm="100000">
                                          <p:val>
                                            <p:strVal val="#ppt_x"/>
                                          </p:val>
                                        </p:tav>
                                      </p:tavLst>
                                    </p:anim>
                                    <p:anim calcmode="lin" valueType="num">
                                      <p:cBhvr>
                                        <p:cTn dur="1000" fill="hold" id="19"/>
                                        <p:tgtEl>
                                          <p:spTgt spid="26"/>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500"/>
                                  </p:stCondLst>
                                  <p:childTnLst>
                                    <p:set>
                                      <p:cBhvr>
                                        <p:cTn dur="1" fill="hold" id="21">
                                          <p:stCondLst>
                                            <p:cond delay="0"/>
                                          </p:stCondLst>
                                        </p:cTn>
                                        <p:tgtEl>
                                          <p:spTgt spid="33"/>
                                        </p:tgtEl>
                                        <p:attrNameLst>
                                          <p:attrName>style.visibility</p:attrName>
                                        </p:attrNameLst>
                                      </p:cBhvr>
                                      <p:to>
                                        <p:strVal val="visible"/>
                                      </p:to>
                                    </p:set>
                                    <p:animEffect filter="fade" transition="in">
                                      <p:cBhvr>
                                        <p:cTn dur="1000" id="22"/>
                                        <p:tgtEl>
                                          <p:spTgt spid="33"/>
                                        </p:tgtEl>
                                      </p:cBhvr>
                                    </p:animEffect>
                                    <p:anim calcmode="lin" valueType="num">
                                      <p:cBhvr>
                                        <p:cTn dur="1000" fill="hold" id="23"/>
                                        <p:tgtEl>
                                          <p:spTgt spid="33"/>
                                        </p:tgtEl>
                                        <p:attrNameLst>
                                          <p:attrName>ppt_x</p:attrName>
                                        </p:attrNameLst>
                                      </p:cBhvr>
                                      <p:tavLst>
                                        <p:tav tm="0">
                                          <p:val>
                                            <p:strVal val="#ppt_x"/>
                                          </p:val>
                                        </p:tav>
                                        <p:tav tm="100000">
                                          <p:val>
                                            <p:strVal val="#ppt_x"/>
                                          </p:val>
                                        </p:tav>
                                      </p:tavLst>
                                    </p:anim>
                                    <p:anim calcmode="lin" valueType="num">
                                      <p:cBhvr>
                                        <p:cTn dur="1000" fill="hold" id="24"/>
                                        <p:tgtEl>
                                          <p:spTgt spid="33"/>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50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50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50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anim calcmode="lin" valueType="num">
                                      <p:cBhvr>
                                        <p:cTn dur="1000" fill="hold" id="38"/>
                                        <p:tgtEl>
                                          <p:spTgt spid="22"/>
                                        </p:tgtEl>
                                        <p:attrNameLst>
                                          <p:attrName>ppt_x</p:attrName>
                                        </p:attrNameLst>
                                      </p:cBhvr>
                                      <p:tavLst>
                                        <p:tav tm="0">
                                          <p:val>
                                            <p:strVal val="#ppt_x"/>
                                          </p:val>
                                        </p:tav>
                                        <p:tav tm="100000">
                                          <p:val>
                                            <p:strVal val="#ppt_x"/>
                                          </p:val>
                                        </p:tav>
                                      </p:tavLst>
                                    </p:anim>
                                    <p:anim calcmode="lin" valueType="num">
                                      <p:cBhvr>
                                        <p:cTn dur="1000" fill="hold" id="39"/>
                                        <p:tgtEl>
                                          <p:spTgt spid="2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500"/>
                                  </p:stCondLst>
                                  <p:childTnLst>
                                    <p:set>
                                      <p:cBhvr>
                                        <p:cTn dur="1" fill="hold" id="41">
                                          <p:stCondLst>
                                            <p:cond delay="0"/>
                                          </p:stCondLst>
                                        </p:cTn>
                                        <p:tgtEl>
                                          <p:spTgt spid="29"/>
                                        </p:tgtEl>
                                        <p:attrNameLst>
                                          <p:attrName>style.visibility</p:attrName>
                                        </p:attrNameLst>
                                      </p:cBhvr>
                                      <p:to>
                                        <p:strVal val="visible"/>
                                      </p:to>
                                    </p:set>
                                    <p:animEffect filter="fade" transition="in">
                                      <p:cBhvr>
                                        <p:cTn dur="1000" id="42"/>
                                        <p:tgtEl>
                                          <p:spTgt spid="29"/>
                                        </p:tgtEl>
                                      </p:cBhvr>
                                    </p:animEffect>
                                    <p:anim calcmode="lin" valueType="num">
                                      <p:cBhvr>
                                        <p:cTn dur="1000" fill="hold" id="43"/>
                                        <p:tgtEl>
                                          <p:spTgt spid="29"/>
                                        </p:tgtEl>
                                        <p:attrNameLst>
                                          <p:attrName>ppt_x</p:attrName>
                                        </p:attrNameLst>
                                      </p:cBhvr>
                                      <p:tavLst>
                                        <p:tav tm="0">
                                          <p:val>
                                            <p:strVal val="#ppt_x"/>
                                          </p:val>
                                        </p:tav>
                                        <p:tav tm="100000">
                                          <p:val>
                                            <p:strVal val="#ppt_x"/>
                                          </p:val>
                                        </p:tav>
                                      </p:tavLst>
                                    </p:anim>
                                    <p:anim calcmode="lin" valueType="num">
                                      <p:cBhvr>
                                        <p:cTn dur="1000" fill="hold" id="44"/>
                                        <p:tgtEl>
                                          <p:spTgt spid="29"/>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1000"/>
                                  </p:stCondLst>
                                  <p:childTnLst>
                                    <p:set>
                                      <p:cBhvr>
                                        <p:cTn dur="1" fill="hold" id="46">
                                          <p:stCondLst>
                                            <p:cond delay="0"/>
                                          </p:stCondLst>
                                        </p:cTn>
                                        <p:tgtEl>
                                          <p:spTgt spid="8"/>
                                        </p:tgtEl>
                                        <p:attrNameLst>
                                          <p:attrName>style.visibility</p:attrName>
                                        </p:attrNameLst>
                                      </p:cBhvr>
                                      <p:to>
                                        <p:strVal val="visible"/>
                                      </p:to>
                                    </p:set>
                                    <p:animEffect filter="fade" transition="in">
                                      <p:cBhvr>
                                        <p:cTn dur="1000" id="47"/>
                                        <p:tgtEl>
                                          <p:spTgt spid="8"/>
                                        </p:tgtEl>
                                      </p:cBhvr>
                                    </p:animEffect>
                                    <p:anim calcmode="lin" valueType="num">
                                      <p:cBhvr>
                                        <p:cTn dur="1000" fill="hold" id="48"/>
                                        <p:tgtEl>
                                          <p:spTgt spid="8"/>
                                        </p:tgtEl>
                                        <p:attrNameLst>
                                          <p:attrName>ppt_x</p:attrName>
                                        </p:attrNameLst>
                                      </p:cBhvr>
                                      <p:tavLst>
                                        <p:tav tm="0">
                                          <p:val>
                                            <p:strVal val="#ppt_x"/>
                                          </p:val>
                                        </p:tav>
                                        <p:tav tm="100000">
                                          <p:val>
                                            <p:strVal val="#ppt_x"/>
                                          </p:val>
                                        </p:tav>
                                      </p:tavLst>
                                    </p:anim>
                                    <p:anim calcmode="lin" valueType="num">
                                      <p:cBhvr>
                                        <p:cTn dur="1000" fill="hold" id="49"/>
                                        <p:tgtEl>
                                          <p:spTgt spid="8"/>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1000"/>
                                  </p:stCondLst>
                                  <p:childTnLst>
                                    <p:set>
                                      <p:cBhvr>
                                        <p:cTn dur="1" fill="hold" id="51">
                                          <p:stCondLst>
                                            <p:cond delay="0"/>
                                          </p:stCondLst>
                                        </p:cTn>
                                        <p:tgtEl>
                                          <p:spTgt spid="16"/>
                                        </p:tgtEl>
                                        <p:attrNameLst>
                                          <p:attrName>style.visibility</p:attrName>
                                        </p:attrNameLst>
                                      </p:cBhvr>
                                      <p:to>
                                        <p:strVal val="visible"/>
                                      </p:to>
                                    </p:set>
                                    <p:animEffect filter="fade" transition="in">
                                      <p:cBhvr>
                                        <p:cTn dur="1000" id="52"/>
                                        <p:tgtEl>
                                          <p:spTgt spid="16"/>
                                        </p:tgtEl>
                                      </p:cBhvr>
                                    </p:animEffect>
                                    <p:anim calcmode="lin" valueType="num">
                                      <p:cBhvr>
                                        <p:cTn dur="1000" fill="hold" id="53"/>
                                        <p:tgtEl>
                                          <p:spTgt spid="16"/>
                                        </p:tgtEl>
                                        <p:attrNameLst>
                                          <p:attrName>ppt_x</p:attrName>
                                        </p:attrNameLst>
                                      </p:cBhvr>
                                      <p:tavLst>
                                        <p:tav tm="0">
                                          <p:val>
                                            <p:strVal val="#ppt_x"/>
                                          </p:val>
                                        </p:tav>
                                        <p:tav tm="100000">
                                          <p:val>
                                            <p:strVal val="#ppt_x"/>
                                          </p:val>
                                        </p:tav>
                                      </p:tavLst>
                                    </p:anim>
                                    <p:anim calcmode="lin" valueType="num">
                                      <p:cBhvr>
                                        <p:cTn dur="1000" fill="hold" id="54"/>
                                        <p:tgtEl>
                                          <p:spTgt spid="16"/>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1000"/>
                                  </p:stCondLst>
                                  <p:childTnLst>
                                    <p:set>
                                      <p:cBhvr>
                                        <p:cTn dur="1" fill="hold" id="56">
                                          <p:stCondLst>
                                            <p:cond delay="0"/>
                                          </p:stCondLst>
                                        </p:cTn>
                                        <p:tgtEl>
                                          <p:spTgt spid="23"/>
                                        </p:tgtEl>
                                        <p:attrNameLst>
                                          <p:attrName>style.visibility</p:attrName>
                                        </p:attrNameLst>
                                      </p:cBhvr>
                                      <p:to>
                                        <p:strVal val="visible"/>
                                      </p:to>
                                    </p:set>
                                    <p:animEffect filter="fade" transition="in">
                                      <p:cBhvr>
                                        <p:cTn dur="1000" id="57"/>
                                        <p:tgtEl>
                                          <p:spTgt spid="23"/>
                                        </p:tgtEl>
                                      </p:cBhvr>
                                    </p:animEffect>
                                    <p:anim calcmode="lin" valueType="num">
                                      <p:cBhvr>
                                        <p:cTn dur="1000" fill="hold" id="58"/>
                                        <p:tgtEl>
                                          <p:spTgt spid="23"/>
                                        </p:tgtEl>
                                        <p:attrNameLst>
                                          <p:attrName>ppt_x</p:attrName>
                                        </p:attrNameLst>
                                      </p:cBhvr>
                                      <p:tavLst>
                                        <p:tav tm="0">
                                          <p:val>
                                            <p:strVal val="#ppt_x"/>
                                          </p:val>
                                        </p:tav>
                                        <p:tav tm="100000">
                                          <p:val>
                                            <p:strVal val="#ppt_x"/>
                                          </p:val>
                                        </p:tav>
                                      </p:tavLst>
                                    </p:anim>
                                    <p:anim calcmode="lin" valueType="num">
                                      <p:cBhvr>
                                        <p:cTn dur="1000" fill="hold" id="59"/>
                                        <p:tgtEl>
                                          <p:spTgt spid="23"/>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1000"/>
                                  </p:stCondLst>
                                  <p:childTnLst>
                                    <p:set>
                                      <p:cBhvr>
                                        <p:cTn dur="1" fill="hold" id="61">
                                          <p:stCondLst>
                                            <p:cond delay="0"/>
                                          </p:stCondLst>
                                        </p:cTn>
                                        <p:tgtEl>
                                          <p:spTgt spid="30"/>
                                        </p:tgtEl>
                                        <p:attrNameLst>
                                          <p:attrName>style.visibility</p:attrName>
                                        </p:attrNameLst>
                                      </p:cBhvr>
                                      <p:to>
                                        <p:strVal val="visible"/>
                                      </p:to>
                                    </p:set>
                                    <p:animEffect filter="fade" transition="in">
                                      <p:cBhvr>
                                        <p:cTn dur="1000" id="62"/>
                                        <p:tgtEl>
                                          <p:spTgt spid="30"/>
                                        </p:tgtEl>
                                      </p:cBhvr>
                                    </p:animEffect>
                                    <p:anim calcmode="lin" valueType="num">
                                      <p:cBhvr>
                                        <p:cTn dur="1000" fill="hold" id="63"/>
                                        <p:tgtEl>
                                          <p:spTgt spid="30"/>
                                        </p:tgtEl>
                                        <p:attrNameLst>
                                          <p:attrName>ppt_x</p:attrName>
                                        </p:attrNameLst>
                                      </p:cBhvr>
                                      <p:tavLst>
                                        <p:tav tm="0">
                                          <p:val>
                                            <p:strVal val="#ppt_x"/>
                                          </p:val>
                                        </p:tav>
                                        <p:tav tm="100000">
                                          <p:val>
                                            <p:strVal val="#ppt_x"/>
                                          </p:val>
                                        </p:tav>
                                      </p:tavLst>
                                    </p:anim>
                                    <p:anim calcmode="lin" valueType="num">
                                      <p:cBhvr>
                                        <p:cTn dur="1000" fill="hold" id="64"/>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5"/>
      <p:bldP grpId="0" spid="22"/>
      <p:bldP grpId="0" spid="2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跨越年终总结"/>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180DDAE-8180-43EE-A166-F6A17B7CDD36"/>
  <p:tag name="ISPRINGCLOUDFOLDERID" val="0"/>
  <p:tag name="ISPRINGCLOUDFOLDERPATH" val="资源库"/>
  <p:tag name="ISPRINGONLINEFOLDERID" val="0"/>
  <p:tag name="ISPRINGONLINEFOLDERPATH" val="内容列表"/>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581</Paragraphs>
  <Slides>47</Slides>
  <Notes>41</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47</vt:i4>
      </vt:variant>
    </vt:vector>
  </HeadingPairs>
  <TitlesOfParts>
    <vt:vector baseType="lpstr" size="68">
      <vt:lpstr>Arial</vt:lpstr>
      <vt:lpstr>Calibri Light</vt:lpstr>
      <vt:lpstr>Calibri</vt:lpstr>
      <vt:lpstr>思源黑体</vt:lpstr>
      <vt:lpstr>Aa楷体</vt:lpstr>
      <vt:lpstr>Aparajita</vt:lpstr>
      <vt:lpstr>方正黑体简体</vt:lpstr>
      <vt:lpstr>宋体</vt:lpstr>
      <vt:lpstr>微软雅黑</vt:lpstr>
      <vt:lpstr>Impact</vt:lpstr>
      <vt:lpstr>Gill Sans</vt:lpstr>
      <vt:lpstr>Open Sans</vt:lpstr>
      <vt:lpstr>Lato Light</vt:lpstr>
      <vt:lpstr>Segoe UI Semilight</vt:lpstr>
      <vt:lpstr>Impact MT Std</vt:lpstr>
      <vt:lpstr>微软雅黑 Light</vt:lpstr>
      <vt:lpstr>Wingdings</vt:lpstr>
      <vt:lpstr>Adobe 黑体 Std R</vt:lpstr>
      <vt:lpstr>方正静蕾简体</vt:lpstr>
      <vt:lpstr>张海山锐线体简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2019-11-13T05:23:31Z</dcterms:created>
  <dcterms:modified xsi:type="dcterms:W3CDTF">2021-08-20T11:11:07Z</dcterms:modified>
  <cp:revision>1</cp:revision>
</cp:coreProperties>
</file>