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3" r:id="rId2"/>
    <p:sldMasterId id="2147483674" r:id="rId3"/>
    <p:sldMasterId id="2147483708" r:id="rId4"/>
  </p:sldMasterIdLst>
  <p:notesMasterIdLst>
    <p:notesMasterId r:id="rId5"/>
  </p:notesMasterIdLst>
  <p:sldIdLst>
    <p:sldId id="257" r:id="rId6"/>
    <p:sldId id="263" r:id="rId7"/>
    <p:sldId id="264"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58" r:id="rId32"/>
  </p:sldIdLst>
  <p:sldSz cx="12192000" cy="6858000"/>
  <p:notesSz cx="6858000" cy="9144000"/>
  <p:custDataLst>
    <p:tags r:id="rId33"/>
  </p:custData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5pPr>
    <a:lvl6pPr marL="2286000" algn="l" defTabSz="914400" rtl="0" eaLnBrk="1" latinLnBrk="0" hangingPunct="1">
      <a:defRPr kern="1200">
        <a:solidFill>
          <a:schemeClr val="tx1"/>
        </a:solidFill>
        <a:latin typeface="Arial" pitchFamily="34" charset="0"/>
        <a:ea typeface="微软雅黑" pitchFamily="34" charset="-122"/>
        <a:cs typeface="+mn-cs"/>
      </a:defRPr>
    </a:lvl6pPr>
    <a:lvl7pPr marL="2743200" algn="l" defTabSz="914400" rtl="0" eaLnBrk="1" latinLnBrk="0" hangingPunct="1">
      <a:defRPr kern="1200">
        <a:solidFill>
          <a:schemeClr val="tx1"/>
        </a:solidFill>
        <a:latin typeface="Arial" pitchFamily="34" charset="0"/>
        <a:ea typeface="微软雅黑" pitchFamily="34" charset="-122"/>
        <a:cs typeface="+mn-cs"/>
      </a:defRPr>
    </a:lvl7pPr>
    <a:lvl8pPr marL="3200400" algn="l" defTabSz="914400" rtl="0" eaLnBrk="1" latinLnBrk="0" hangingPunct="1">
      <a:defRPr kern="1200">
        <a:solidFill>
          <a:schemeClr val="tx1"/>
        </a:solidFill>
        <a:latin typeface="Arial" pitchFamily="34" charset="0"/>
        <a:ea typeface="微软雅黑" pitchFamily="34" charset="-122"/>
        <a:cs typeface="+mn-cs"/>
      </a:defRPr>
    </a:lvl8pPr>
    <a:lvl9pPr marL="3657600" algn="l" defTabSz="914400" rtl="0" eaLnBrk="1" latinLnBrk="0" hangingPunct="1">
      <a:defRPr kern="1200">
        <a:solidFill>
          <a:schemeClr val="tx1"/>
        </a:solidFill>
        <a:latin typeface="Arial" pitchFamily="34" charset="0"/>
        <a:ea typeface="微软雅黑" pitchFamily="34"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Masters/slideMaster4.xml" Type="http://schemas.openxmlformats.org/officeDocument/2006/relationships/slideMaster"/><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B98E5-97E8-48A0-9B5D-0043577BC633}" type="datetimeFigureOut">
              <a:rPr lang="zh-CN" altLang="en-US" smtClean="0"/>
              <a:t>2017/1/23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EE6F3-51BE-49F0-BC47-54286872A94C}" type="slidenum">
              <a:rPr lang="zh-CN" altLang="en-US" smtClean="0"/>
              <a:t>‹#›</a:t>
            </a:fld>
            <a:endParaRPr lang="zh-CN" altLang="en-US"/>
          </a:p>
        </p:txBody>
      </p:sp>
    </p:spTree>
    <p:extLst>
      <p:ext uri="{BB962C8B-B14F-4D97-AF65-F5344CB8AC3E}">
        <p14:creationId val="374923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5CB2A8F-FEEE-4819-9CBE-F8C1BF4BEB37}" type="datetimeFigureOut">
              <a:rPr lang="zh-CN" altLang="en-US"/>
              <a:pPr>
                <a:defRPr/>
              </a:pPr>
              <a:t>2017/1/23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17C0E8A-BAAD-4940-A6B4-354125828D23}" type="slidenum">
              <a:rPr lang="zh-CN" altLang="en-US"/>
              <a:t>‹#›</a:t>
            </a:fld>
            <a:endParaRPr lang="zh-CN" altLang="en-US"/>
          </a:p>
        </p:txBody>
      </p:sp>
    </p:spTree>
    <p:extLst>
      <p:ext uri="{BB962C8B-B14F-4D97-AF65-F5344CB8AC3E}">
        <p14:creationId val="89785314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8BEAA66-ED2B-460C-BBCF-485434EDAB8C}" type="datetimeFigureOut">
              <a:rPr lang="zh-CN" altLang="en-US"/>
              <a:pPr>
                <a:defRPr/>
              </a:pPr>
              <a:t>2017/1/23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66F65283-8217-4754-A7B1-B029E235E22B}" type="slidenum">
              <a:rPr lang="zh-CN" altLang="en-US"/>
              <a:t>‹#›</a:t>
            </a:fld>
            <a:endParaRPr lang="zh-CN" altLang="en-US"/>
          </a:p>
        </p:txBody>
      </p:sp>
    </p:spTree>
    <p:extLst>
      <p:ext uri="{BB962C8B-B14F-4D97-AF65-F5344CB8AC3E}">
        <p14:creationId val="39509250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9EACC44-B82F-4C24-9FBC-468B530203F1}" type="datetimeFigureOut">
              <a:rPr lang="zh-CN" altLang="en-US"/>
              <a:pPr>
                <a:defRPr/>
              </a:pPr>
              <a:t>2017/1/23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1FF7797E-BE16-4936-A454-CD9214812797}" type="slidenum">
              <a:rPr lang="zh-CN" altLang="en-US"/>
              <a:t>‹#›</a:t>
            </a:fld>
            <a:endParaRPr lang="zh-CN" altLang="en-US"/>
          </a:p>
        </p:txBody>
      </p:sp>
    </p:spTree>
    <p:extLst>
      <p:ext uri="{BB962C8B-B14F-4D97-AF65-F5344CB8AC3E}">
        <p14:creationId val="23798897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9724758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704782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25371158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8849931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438369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8982191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8817388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0979945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73E999B-F375-47F7-B572-F4914A017F86}" type="datetimeFigureOut">
              <a:rPr lang="zh-CN" altLang="en-US"/>
              <a:pPr>
                <a:defRPr/>
              </a:pPr>
              <a:t>2017/1/23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6598594-A997-4A2F-8138-92C6B0B8E70D}" type="slidenum">
              <a:rPr lang="zh-CN" altLang="en-US"/>
              <a:t>‹#›</a:t>
            </a:fld>
            <a:endParaRPr lang="zh-CN" altLang="en-US"/>
          </a:p>
        </p:txBody>
      </p:sp>
    </p:spTree>
    <p:extLst>
      <p:ext uri="{BB962C8B-B14F-4D97-AF65-F5344CB8AC3E}">
        <p14:creationId val="232171641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6778544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8381370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6190868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03643021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3401403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7972514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513514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5458473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50437977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966018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684C48F-4FFE-407D-9473-B7BE876A9431}" type="datetimeFigureOut">
              <a:rPr lang="zh-CN" altLang="en-US"/>
              <a:pPr>
                <a:defRPr/>
              </a:pPr>
              <a:t>2017/1/23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98D19C3-B61D-409C-AC04-AEBB763CBC5A}" type="slidenum">
              <a:rPr lang="zh-CN" altLang="en-US"/>
              <a:t>‹#›</a:t>
            </a:fld>
            <a:endParaRPr lang="zh-CN" altLang="en-US"/>
          </a:p>
        </p:txBody>
      </p:sp>
    </p:spTree>
    <p:extLst>
      <p:ext uri="{BB962C8B-B14F-4D97-AF65-F5344CB8AC3E}">
        <p14:creationId val="1108796400"/>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40734124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8063086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6426964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9778094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545243"/>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927343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172748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983868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692108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26350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272CDC22-D27A-48B7-98B4-C6D34AA830F7}" type="datetimeFigureOut">
              <a:rPr lang="zh-CN" altLang="en-US"/>
              <a:pPr>
                <a:defRPr/>
              </a:pPr>
              <a:t>2017/1/23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3EAD358-EAC0-47E6-A8EB-983DA2DE24BA}" type="slidenum">
              <a:rPr lang="zh-CN" altLang="en-US"/>
              <a:t>‹#›</a:t>
            </a:fld>
            <a:endParaRPr lang="zh-CN" altLang="en-US"/>
          </a:p>
        </p:txBody>
      </p:sp>
    </p:spTree>
    <p:extLst>
      <p:ext uri="{BB962C8B-B14F-4D97-AF65-F5344CB8AC3E}">
        <p14:creationId val="2181911695"/>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578800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1084384"/>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793907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235376"/>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61739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80BC8462-43EF-4F1D-9D68-A7E1DCA6B405}" type="datetimeFigureOut">
              <a:rPr lang="zh-CN" altLang="en-US"/>
              <a:pPr>
                <a:defRPr/>
              </a:pPr>
              <a:t>2017/1/23</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1CAC88B3-340F-481E-AD0C-6E4811475646}" type="slidenum">
              <a:rPr lang="zh-CN" altLang="en-US"/>
              <a:t>‹#›</a:t>
            </a:fld>
            <a:endParaRPr lang="zh-CN" altLang="en-US"/>
          </a:p>
        </p:txBody>
      </p:sp>
    </p:spTree>
    <p:extLst>
      <p:ext uri="{BB962C8B-B14F-4D97-AF65-F5344CB8AC3E}">
        <p14:creationId val="34769921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36C7769-AD0D-42D2-8820-CCC1BA4353AB}" type="datetimeFigureOut">
              <a:rPr lang="zh-CN" altLang="en-US"/>
              <a:pPr>
                <a:defRPr/>
              </a:pPr>
              <a:t>2017/1/23</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81460D03-C924-461E-8A2E-690E7F0D5BFA}" type="slidenum">
              <a:rPr lang="zh-CN" altLang="en-US"/>
              <a:t>‹#›</a:t>
            </a:fld>
            <a:endParaRPr lang="zh-CN" altLang="en-US"/>
          </a:p>
        </p:txBody>
      </p:sp>
    </p:spTree>
    <p:extLst>
      <p:ext uri="{BB962C8B-B14F-4D97-AF65-F5344CB8AC3E}">
        <p14:creationId val="160910016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569C588D-F49B-4559-8EEA-8E636A8FE40B}" type="datetimeFigureOut">
              <a:rPr lang="zh-CN" altLang="en-US"/>
              <a:pPr>
                <a:defRPr/>
              </a:pPr>
              <a:t>2017/1/23</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6183FC99-BFED-45DB-B265-53BA48F3AD6E}" type="slidenum">
              <a:rPr lang="zh-CN" altLang="en-US"/>
              <a:t>‹#›</a:t>
            </a:fld>
            <a:endParaRPr lang="zh-CN" altLang="en-US"/>
          </a:p>
        </p:txBody>
      </p:sp>
    </p:spTree>
    <p:extLst>
      <p:ext uri="{BB962C8B-B14F-4D97-AF65-F5344CB8AC3E}">
        <p14:creationId val="347523934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655DFF9-4093-48D4-BF92-A4929FE48E0C}" type="datetimeFigureOut">
              <a:rPr lang="zh-CN" altLang="en-US"/>
              <a:pPr>
                <a:defRPr/>
              </a:pPr>
              <a:t>2017/1/23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EA34CFA2-1BE3-4560-8A11-1C132683EFA8}" type="slidenum">
              <a:rPr lang="zh-CN" altLang="en-US"/>
              <a:t>‹#›</a:t>
            </a:fld>
            <a:endParaRPr lang="zh-CN" altLang="en-US"/>
          </a:p>
        </p:txBody>
      </p:sp>
    </p:spTree>
    <p:extLst>
      <p:ext uri="{BB962C8B-B14F-4D97-AF65-F5344CB8AC3E}">
        <p14:creationId val="38394613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DD69A33-126B-46D9-9A87-C80361B863A7}" type="datetimeFigureOut">
              <a:rPr lang="zh-CN" altLang="en-US"/>
              <a:pPr>
                <a:defRPr/>
              </a:pPr>
              <a:t>2017/1/23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E9C2EB08-050C-4F3B-845F-01D54735ECF9}" type="slidenum">
              <a:rPr lang="zh-CN" altLang="en-US"/>
              <a:t>‹#›</a:t>
            </a:fld>
            <a:endParaRPr lang="zh-CN" altLang="en-US"/>
          </a:p>
        </p:txBody>
      </p:sp>
    </p:spTree>
    <p:extLst>
      <p:ext uri="{BB962C8B-B14F-4D97-AF65-F5344CB8AC3E}">
        <p14:creationId val="23759686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pn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png" Type="http://schemas.openxmlformats.org/officeDocument/2006/relationships/image"/><Relationship Id="rId13" Target="../media/image2.png" Type="http://schemas.openxmlformats.org/officeDocument/2006/relationships/image"/><Relationship Id="rId14"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C1E305BC-6328-4CBD-896A-1E2EE83A5EC6}" type="datetimeFigureOut">
              <a:rPr lang="zh-CN" altLang="en-US"/>
              <a:pPr>
                <a:defRPr/>
              </a:pPr>
              <a:t>2017/1/23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E580CC-444B-427A-AE5E-3CDE22F70A4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pic>
        <p:nvPicPr>
          <p:cNvPr id="2050" name="图片 6"/>
          <p:cNvPicPr>
            <a:picLocks noChangeAspect="1" noChangeArrowheads="1"/>
          </p:cNvPicPr>
          <p:nvPr userDrawn="1"/>
        </p:nvPicPr>
        <p:blipFill>
          <a:blip r:embed="rId12">
            <a:extLst>
              <a:ext uri="{28A0092B-C50C-407E-A947-70E740481C1C}">
                <a14:useLocalDpi val="0"/>
              </a:ext>
            </a:extLst>
          </a:blip>
          <a:stretch>
            <a:fillRect/>
          </a:stretch>
        </p:blipFill>
        <p:spPr bwMode="auto">
          <a:xfrm>
            <a:off x="-15875" y="0"/>
            <a:ext cx="1222375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2"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pic>
        <p:nvPicPr>
          <p:cNvPr id="3074" name="图片 6"/>
          <p:cNvPicPr>
            <a:picLocks noChangeAspect="1" noChangeArrowheads="1"/>
          </p:cNvPicPr>
          <p:nvPr userDrawn="1"/>
        </p:nvPicPr>
        <p:blipFill>
          <a:blip r:embed="rId12">
            <a:extLst>
              <a:ext uri="{28A0092B-C50C-407E-A947-70E740481C1C}">
                <a14:useLocalDpi val="0"/>
              </a:ext>
            </a:extLst>
          </a:blip>
          <a:stretch>
            <a:fillRect/>
          </a:stretch>
        </p:blipFill>
        <p:spPr bwMode="auto">
          <a:xfrm>
            <a:off x="-15875" y="0"/>
            <a:ext cx="1222375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075" name="图片 7"/>
          <p:cNvPicPr>
            <a:picLocks noChangeAspect="1" noChangeArrowheads="1"/>
          </p:cNvPicPr>
          <p:nvPr userDrawn="1"/>
        </p:nvPicPr>
        <p:blipFill>
          <a:blip r:embed="rId13">
            <a:extLst>
              <a:ext uri="{28A0092B-C50C-407E-A947-70E740481C1C}">
                <a14:useLocalDpi val="0"/>
              </a:ext>
            </a:extLst>
          </a:blip>
          <a:stretch>
            <a:fillRect/>
          </a:stretch>
        </p:blipFill>
        <p:spPr bwMode="auto">
          <a:xfrm>
            <a:off x="1560513" y="1011238"/>
            <a:ext cx="9070975" cy="4835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buFontTx/>
              <a:buNone/>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buFontTx/>
                <a:buNone/>
              </a:pPr>
              <a:t>2017/1/23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buFontTx/>
              <a:buNone/>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buFontTx/>
              <a:buNone/>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buFontTx/>
                <a:buNone/>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37482640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10" Target="../media/image23.pn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文本框 3"/>
          <p:cNvSpPr txBox="1">
            <a:spLocks noChangeArrowheads="1"/>
          </p:cNvSpPr>
          <p:nvPr/>
        </p:nvSpPr>
        <p:spPr bwMode="auto">
          <a:xfrm>
            <a:off x="3710622" y="2630488"/>
            <a:ext cx="50596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mtClean="0" sz="4800">
                <a:solidFill>
                  <a:srgbClr val="113C59"/>
                </a:solidFill>
                <a:sym typeface="+mn-lt"/>
              </a:rPr>
              <a:t>淡雅梦幻光斑通用</a:t>
            </a:r>
          </a:p>
          <a:p>
            <a:pPr algn="ctr" eaLnBrk="1" hangingPunct="1"/>
            <a:r>
              <a:rPr altLang="en-US" b="1" lang="zh-CN" smtClean="0" sz="4800">
                <a:solidFill>
                  <a:srgbClr val="113C59"/>
                </a:solidFill>
                <a:sym typeface="+mn-lt"/>
              </a:rPr>
              <a:t>PPT模板</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文本框 91"/>
          <p:cNvSpPr txBox="1">
            <a:spLocks noChangeArrowheads="1"/>
          </p:cNvSpPr>
          <p:nvPr/>
        </p:nvSpPr>
        <p:spPr bwMode="auto">
          <a:xfrm>
            <a:off x="1587500" y="482600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在此输入标题</a:t>
            </a:r>
          </a:p>
        </p:txBody>
      </p:sp>
      <p:sp>
        <p:nvSpPr>
          <p:cNvPr id="14339" name="文本框 92"/>
          <p:cNvSpPr txBox="1">
            <a:spLocks noChangeArrowheads="1"/>
          </p:cNvSpPr>
          <p:nvPr/>
        </p:nvSpPr>
        <p:spPr bwMode="auto">
          <a:xfrm>
            <a:off x="5318125" y="482600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在此输入标题</a:t>
            </a:r>
          </a:p>
        </p:txBody>
      </p:sp>
      <p:sp>
        <p:nvSpPr>
          <p:cNvPr id="14340" name="文本框 93"/>
          <p:cNvSpPr txBox="1">
            <a:spLocks noChangeArrowheads="1"/>
          </p:cNvSpPr>
          <p:nvPr/>
        </p:nvSpPr>
        <p:spPr bwMode="auto">
          <a:xfrm>
            <a:off x="9047164" y="482600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在此输入标题</a:t>
            </a:r>
          </a:p>
        </p:txBody>
      </p:sp>
      <p:grpSp>
        <p:nvGrpSpPr>
          <p:cNvPr id="14341" name="组合 91"/>
          <p:cNvGrpSpPr/>
          <p:nvPr/>
        </p:nvGrpSpPr>
        <p:grpSpPr>
          <a:xfrm>
            <a:off x="1293813" y="2120900"/>
            <a:ext cx="2290762" cy="2290763"/>
            <a:chExt cx="2290768" cy="2290768"/>
          </a:xfrm>
        </p:grpSpPr>
        <p:grpSp>
          <p:nvGrpSpPr>
            <p:cNvPr id="14376" name="组合 72"/>
            <p:cNvGrpSpPr/>
            <p:nvPr/>
          </p:nvGrpSpPr>
          <p:grpSpPr>
            <a:xfrm>
              <a:off x="0" y="0"/>
              <a:ext cx="2290768" cy="2290768"/>
              <a:chExt cx="2290768" cy="2290768"/>
            </a:xfrm>
          </p:grpSpPr>
          <p:sp>
            <p:nvSpPr>
              <p:cNvPr id="14378" name="任意多边形 23"/>
              <p:cNvSpPr/>
              <p:nvPr/>
            </p:nvSpPr>
            <p:spPr bwMode="auto">
              <a:xfrm rot="1184919">
                <a:off x="3175" y="3175"/>
                <a:ext cx="2284418" cy="2284418"/>
              </a:xfrm>
              <a:custGeom>
                <a:gdLst>
                  <a:gd fmla="*/ 1142209 w 1722664" name="T0"/>
                  <a:gd fmla="*/ 176835 h 1722664" name="T1"/>
                  <a:gd fmla="*/ 176835 w 1722664" name="T2"/>
                  <a:gd fmla="*/ 1142209 h 1722664" name="T3"/>
                  <a:gd fmla="*/ 1142209 w 1722664" name="T4"/>
                  <a:gd fmla="*/ 2107583 h 1722664" name="T5"/>
                  <a:gd fmla="*/ 2107583 w 1722664" name="T6"/>
                  <a:gd fmla="*/ 1142209 h 1722664" name="T7"/>
                  <a:gd fmla="*/ 1142209 w 1722664" name="T8"/>
                  <a:gd fmla="*/ 176835 h 1722664" name="T9"/>
                  <a:gd fmla="*/ 1142209 w 1722664" name="T10"/>
                  <a:gd fmla="*/ 0 h 1722664" name="T11"/>
                  <a:gd fmla="*/ 2284418 w 1722664" name="T12"/>
                  <a:gd fmla="*/ 1142209 h 1722664" name="T13"/>
                  <a:gd fmla="*/ 1142209 w 1722664" name="T14"/>
                  <a:gd fmla="*/ 2284418 h 1722664" name="T15"/>
                  <a:gd fmla="*/ 0 w 1722664" name="T16"/>
                  <a:gd fmla="*/ 1142209 h 1722664" name="T17"/>
                  <a:gd fmla="*/ 1142209 w 1722664" name="T18"/>
                  <a:gd fmla="*/ 0 h 17226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22664" w="1722664">
                    <a:moveTo>
                      <a:pt x="861332" y="133350"/>
                    </a:moveTo>
                    <a:cubicBezTo>
                      <a:pt x="459279" y="133350"/>
                      <a:pt x="133350" y="459279"/>
                      <a:pt x="133350" y="861332"/>
                    </a:cubicBezTo>
                    <a:cubicBezTo>
                      <a:pt x="133350" y="1263385"/>
                      <a:pt x="459279" y="1589314"/>
                      <a:pt x="861332" y="1589314"/>
                    </a:cubicBezTo>
                    <a:cubicBezTo>
                      <a:pt x="1263385" y="1589314"/>
                      <a:pt x="1589314" y="1263385"/>
                      <a:pt x="1589314" y="861332"/>
                    </a:cubicBezTo>
                    <a:cubicBezTo>
                      <a:pt x="1589314" y="459279"/>
                      <a:pt x="1263385" y="133350"/>
                      <a:pt x="861332" y="133350"/>
                    </a:cubicBezTo>
                    <a:close/>
                    <a:moveTo>
                      <a:pt x="861332" y="0"/>
                    </a:moveTo>
                    <a:cubicBezTo>
                      <a:pt x="1337033" y="0"/>
                      <a:pt x="1722664" y="385631"/>
                      <a:pt x="1722664" y="861332"/>
                    </a:cubicBezTo>
                    <a:cubicBezTo>
                      <a:pt x="1722664" y="1337033"/>
                      <a:pt x="1337033" y="1722664"/>
                      <a:pt x="861332" y="1722664"/>
                    </a:cubicBezTo>
                    <a:cubicBezTo>
                      <a:pt x="385631" y="1722664"/>
                      <a:pt x="0" y="1337033"/>
                      <a:pt x="0" y="861332"/>
                    </a:cubicBezTo>
                    <a:cubicBezTo>
                      <a:pt x="0" y="385631"/>
                      <a:pt x="385631" y="0"/>
                      <a:pt x="861332"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4379" name="组合 71"/>
              <p:cNvGrpSpPr/>
              <p:nvPr/>
            </p:nvGrpSpPr>
            <p:grpSpPr>
              <a:xfrm>
                <a:off x="0" y="0"/>
                <a:ext cx="2290768" cy="2290768"/>
                <a:chExt cx="2290768" cy="2290768"/>
              </a:xfrm>
            </p:grpSpPr>
            <p:grpSp>
              <p:nvGrpSpPr>
                <p:cNvPr id="14380" name="椭圆 22"/>
                <p:cNvGrpSpPr/>
                <p:nvPr/>
              </p:nvGrpSpPr>
              <p:grpSpPr>
                <a:xfrm>
                  <a:off x="242380" y="201676"/>
                  <a:ext cx="1804421" cy="1889764"/>
                  <a:chExt cx="1804416" cy="1889760"/>
                </a:xfrm>
              </p:grpSpPr>
              <p:pic>
                <p:nvPicPr>
                  <p:cNvPr id="14387" name="椭圆 22"/>
                  <p:cNvPicPr>
                    <a:picLocks noChangeArrowheads="1"/>
                  </p:cNvPicPr>
                  <p:nvPr/>
                </p:nvPicPr>
                <p:blipFill>
                  <a:blip r:embed="rId2">
                    <a:extLst>
                      <a:ext uri="{28A0092B-C50C-407E-A947-70E740481C1C}">
                        <a14:useLocalDpi val="0"/>
                      </a:ext>
                    </a:extLst>
                  </a:blip>
                  <a:stretch>
                    <a:fillRect/>
                  </a:stretch>
                </p:blipFill>
                <p:spPr bwMode="auto">
                  <a:xfrm>
                    <a:off x="0" y="0"/>
                    <a:ext cx="1804416" cy="1889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88" name="Text Box 11"/>
                  <p:cNvSpPr txBox="1">
                    <a:spLocks noChangeArrowheads="1"/>
                  </p:cNvSpPr>
                  <p:nvPr/>
                </p:nvSpPr>
                <p:spPr bwMode="auto">
                  <a:xfrm rot="-10516497">
                    <a:off x="292119" y="265089"/>
                    <a:ext cx="1221767" cy="1221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81" name="椭圆 24"/>
                <p:cNvGrpSpPr/>
                <p:nvPr/>
              </p:nvGrpSpPr>
              <p:grpSpPr>
                <a:xfrm>
                  <a:off x="-7557" y="-11684"/>
                  <a:ext cx="2310390" cy="2310389"/>
                  <a:chExt cx="2310384" cy="2310384"/>
                </a:xfrm>
              </p:grpSpPr>
              <p:pic>
                <p:nvPicPr>
                  <p:cNvPr id="14385" name="椭圆 24"/>
                  <p:cNvPicPr>
                    <a:picLocks noChangeArrowheads="1"/>
                  </p:cNvPicPr>
                  <p:nvPr/>
                </p:nvPicPr>
                <p:blipFill>
                  <a:blip r:embed="rId3">
                    <a:extLst>
                      <a:ext uri="{28A0092B-C50C-407E-A947-70E740481C1C}">
                        <a14:useLocalDpi val="0"/>
                      </a:ext>
                    </a:extLst>
                  </a:blip>
                  <a:stretch>
                    <a:fillRect/>
                  </a:stretch>
                </p:blipFill>
                <p:spPr bwMode="auto">
                  <a:xfrm>
                    <a:off x="0" y="0"/>
                    <a:ext cx="2310384" cy="2310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86" name="Text Box 14"/>
                  <p:cNvSpPr txBox="1">
                    <a:spLocks noChangeArrowheads="1"/>
                  </p:cNvSpPr>
                  <p:nvPr/>
                </p:nvSpPr>
                <p:spPr bwMode="auto">
                  <a:xfrm rot="-447805">
                    <a:off x="343031" y="347158"/>
                    <a:ext cx="1619814" cy="1619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82" name="椭圆 25"/>
                <p:cNvGrpSpPr/>
                <p:nvPr/>
              </p:nvGrpSpPr>
              <p:grpSpPr>
                <a:xfrm>
                  <a:off x="175323" y="165100"/>
                  <a:ext cx="1938533" cy="1956820"/>
                  <a:chExt cx="1938528" cy="1956816"/>
                </a:xfrm>
              </p:grpSpPr>
              <p:pic>
                <p:nvPicPr>
                  <p:cNvPr id="14383" name="椭圆 25"/>
                  <p:cNvPicPr>
                    <a:picLocks noChangeArrowheads="1"/>
                  </p:cNvPicPr>
                  <p:nvPr/>
                </p:nvPicPr>
                <p:blipFill>
                  <a:blip r:embed="rId4">
                    <a:extLst>
                      <a:ext uri="{28A0092B-C50C-407E-A947-70E740481C1C}">
                        <a14:useLocalDpi val="0"/>
                      </a:ext>
                    </a:extLst>
                  </a:blip>
                  <a:stretch>
                    <a:fillRect/>
                  </a:stretch>
                </p:blipFill>
                <p:spPr bwMode="auto">
                  <a:xfrm>
                    <a:off x="0" y="0"/>
                    <a:ext cx="1938528" cy="1956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84" name="Text Box 17"/>
                  <p:cNvSpPr txBox="1">
                    <a:spLocks noChangeArrowheads="1"/>
                  </p:cNvSpPr>
                  <p:nvPr/>
                </p:nvSpPr>
                <p:spPr bwMode="auto">
                  <a:xfrm rot="-10229999">
                    <a:off x="289493" y="294959"/>
                    <a:ext cx="1358362" cy="137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grpSp>
        <p:sp>
          <p:nvSpPr>
            <p:cNvPr id="14377" name="Freeform 66"/>
            <p:cNvSpPr>
              <a:spLocks noEditPoints="1"/>
            </p:cNvSpPr>
            <p:nvPr/>
          </p:nvSpPr>
          <p:spPr bwMode="auto">
            <a:xfrm>
              <a:off x="782639" y="682626"/>
              <a:ext cx="825502" cy="941390"/>
            </a:xfrm>
            <a:custGeom>
              <a:gdLst>
                <a:gd fmla="*/ 550335 w 57" name="T0"/>
                <a:gd fmla="*/ 57932 h 65" name="T1"/>
                <a:gd fmla="*/ 666195 w 57" name="T2"/>
                <a:gd fmla="*/ 535868 h 65" name="T3"/>
                <a:gd fmla="*/ 593782 w 57" name="T4"/>
                <a:gd fmla="*/ 130346 h 65" name="T5"/>
                <a:gd fmla="*/ 115860 w 57" name="T6"/>
                <a:gd fmla="*/ 173795 h 65" name="T7"/>
                <a:gd fmla="*/ 43447 w 57" name="T8"/>
                <a:gd fmla="*/ 173795 h 65" name="T9"/>
                <a:gd fmla="*/ 115860 w 57" name="T10"/>
                <a:gd fmla="*/ 811044 h 65" name="T11"/>
                <a:gd fmla="*/ 115860 w 57" name="T12"/>
                <a:gd fmla="*/ 868975 h 65" name="T13"/>
                <a:gd fmla="*/ 0 w 57" name="T14"/>
                <a:gd fmla="*/ 173795 h 65" name="T15"/>
                <a:gd fmla="*/ 115860 w 57" name="T16"/>
                <a:gd fmla="*/ 0 h 65" name="T17"/>
                <a:gd fmla="*/ 477922 w 57" name="T18"/>
                <a:gd fmla="*/ 608283 h 65" name="T19"/>
                <a:gd fmla="*/ 477922 w 57" name="T20"/>
                <a:gd fmla="*/ 926907 h 65" name="T21"/>
                <a:gd fmla="*/ 782055 w 57" name="T22"/>
                <a:gd fmla="*/ 941390 h 65" name="T23"/>
                <a:gd fmla="*/ 825502 w 57" name="T24"/>
                <a:gd fmla="*/ 637249 h 65" name="T25"/>
                <a:gd fmla="*/ 782055 w 57" name="T26"/>
                <a:gd fmla="*/ 593800 h 65" name="T27"/>
                <a:gd fmla="*/ 231720 w 57" name="T28"/>
                <a:gd fmla="*/ 666214 h 65" name="T29"/>
                <a:gd fmla="*/ 434475 w 57" name="T30"/>
                <a:gd fmla="*/ 564834 h 65" name="T31"/>
                <a:gd fmla="*/ 477922 w 57" name="T32"/>
                <a:gd fmla="*/ 535868 h 65" name="T33"/>
                <a:gd fmla="*/ 434475 w 57" name="T34"/>
                <a:gd fmla="*/ 564834 h 65" name="T35"/>
                <a:gd fmla="*/ 101377 w 57" name="T36"/>
                <a:gd fmla="*/ 651732 h 65" name="T37"/>
                <a:gd fmla="*/ 115860 w 57" name="T38"/>
                <a:gd fmla="*/ 738629 h 65" name="T39"/>
                <a:gd fmla="*/ 202755 w 57" name="T40"/>
                <a:gd fmla="*/ 724146 h 65" name="T41"/>
                <a:gd fmla="*/ 188272 w 57" name="T42"/>
                <a:gd fmla="*/ 637249 h 65" name="T43"/>
                <a:gd fmla="*/ 130342 w 57" name="T44"/>
                <a:gd fmla="*/ 651732 h 65" name="T45"/>
                <a:gd fmla="*/ 188272 w 57" name="T46"/>
                <a:gd fmla="*/ 651732 h 65" name="T47"/>
                <a:gd fmla="*/ 101377 w 57" name="T48"/>
                <a:gd fmla="*/ 506902 h 65" name="T49"/>
                <a:gd fmla="*/ 115860 w 57" name="T50"/>
                <a:gd fmla="*/ 608283 h 65" name="T51"/>
                <a:gd fmla="*/ 202755 w 57" name="T52"/>
                <a:gd fmla="*/ 593800 h 65" name="T53"/>
                <a:gd fmla="*/ 188272 w 57" name="T54"/>
                <a:gd fmla="*/ 492419 h 65" name="T55"/>
                <a:gd fmla="*/ 130342 w 57" name="T56"/>
                <a:gd fmla="*/ 521385 h 65" name="T57"/>
                <a:gd fmla="*/ 188272 w 57" name="T58"/>
                <a:gd fmla="*/ 521385 h 65" name="T59"/>
                <a:gd fmla="*/ 521370 w 57" name="T60"/>
                <a:gd fmla="*/ 420005 h 65" name="T61"/>
                <a:gd fmla="*/ 115860 w 57" name="T62"/>
                <a:gd fmla="*/ 347590 h 65" name="T63"/>
                <a:gd fmla="*/ 101377 w 57" name="T64"/>
                <a:gd fmla="*/ 448971 h 65" name="T65"/>
                <a:gd fmla="*/ 188272 w 57" name="T66"/>
                <a:gd fmla="*/ 463454 h 65" name="T67"/>
                <a:gd fmla="*/ 202755 w 57" name="T68"/>
                <a:gd fmla="*/ 362073 h 65" name="T69"/>
                <a:gd fmla="*/ 115860 w 57" name="T70"/>
                <a:gd fmla="*/ 347590 h 65" name="T71"/>
                <a:gd fmla="*/ 130342 w 57" name="T72"/>
                <a:gd fmla="*/ 434488 h 65" name="T73"/>
                <a:gd fmla="*/ 231720 w 57" name="T74"/>
                <a:gd fmla="*/ 260693 h 65" name="T75"/>
                <a:gd fmla="*/ 521370 w 57" name="T76"/>
                <a:gd fmla="*/ 260693 h 65" name="T77"/>
                <a:gd fmla="*/ 101377 w 57" name="T78"/>
                <a:gd fmla="*/ 217244 h 65" name="T79"/>
                <a:gd fmla="*/ 101377 w 57" name="T80"/>
                <a:gd fmla="*/ 333107 h 65" name="T81"/>
                <a:gd fmla="*/ 202755 w 57" name="T82"/>
                <a:gd fmla="*/ 333107 h 65" name="T83"/>
                <a:gd fmla="*/ 202755 w 57" name="T84"/>
                <a:gd fmla="*/ 217244 h 65" name="T85"/>
                <a:gd fmla="*/ 188272 w 57" name="T86"/>
                <a:gd fmla="*/ 246210 h 65" name="T87"/>
                <a:gd fmla="*/ 188272 w 57" name="T88"/>
                <a:gd fmla="*/ 304141 h 65" name="T89"/>
                <a:gd fmla="*/ 608265 w 57" name="T90"/>
                <a:gd fmla="*/ 912424 h 65" name="T91"/>
                <a:gd fmla="*/ 796537 w 57" name="T92"/>
                <a:gd fmla="*/ 666214 h 65" name="T93"/>
                <a:gd fmla="*/ 622747 w 57" name="T94"/>
                <a:gd fmla="*/ 825527 h 65" name="T95"/>
                <a:gd fmla="*/ 492405 w 57" name="T96"/>
                <a:gd fmla="*/ 767595 h 6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5" w="57">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4342" name="组合 93"/>
          <p:cNvGrpSpPr/>
          <p:nvPr/>
        </p:nvGrpSpPr>
        <p:grpSpPr>
          <a:xfrm>
            <a:off x="8688388" y="2120900"/>
            <a:ext cx="2290762" cy="2290763"/>
            <a:chExt cx="2290768" cy="2290768"/>
          </a:xfrm>
        </p:grpSpPr>
        <p:grpSp>
          <p:nvGrpSpPr>
            <p:cNvPr id="14363" name="组合 79"/>
            <p:cNvGrpSpPr/>
            <p:nvPr/>
          </p:nvGrpSpPr>
          <p:grpSpPr>
            <a:xfrm>
              <a:off x="0" y="0"/>
              <a:ext cx="2290768" cy="2290768"/>
              <a:chExt cx="2290768" cy="2290768"/>
            </a:xfrm>
          </p:grpSpPr>
          <p:sp>
            <p:nvSpPr>
              <p:cNvPr id="14365" name="任意多边形 80"/>
              <p:cNvSpPr/>
              <p:nvPr/>
            </p:nvSpPr>
            <p:spPr bwMode="auto">
              <a:xfrm rot="1184919">
                <a:off x="3175" y="3175"/>
                <a:ext cx="2284418" cy="2284418"/>
              </a:xfrm>
              <a:custGeom>
                <a:gdLst>
                  <a:gd fmla="*/ 1142209 w 1722664" name="T0"/>
                  <a:gd fmla="*/ 176835 h 1722664" name="T1"/>
                  <a:gd fmla="*/ 176835 w 1722664" name="T2"/>
                  <a:gd fmla="*/ 1142209 h 1722664" name="T3"/>
                  <a:gd fmla="*/ 1142209 w 1722664" name="T4"/>
                  <a:gd fmla="*/ 2107583 h 1722664" name="T5"/>
                  <a:gd fmla="*/ 2107583 w 1722664" name="T6"/>
                  <a:gd fmla="*/ 1142209 h 1722664" name="T7"/>
                  <a:gd fmla="*/ 1142209 w 1722664" name="T8"/>
                  <a:gd fmla="*/ 176835 h 1722664" name="T9"/>
                  <a:gd fmla="*/ 1142209 w 1722664" name="T10"/>
                  <a:gd fmla="*/ 0 h 1722664" name="T11"/>
                  <a:gd fmla="*/ 2284418 w 1722664" name="T12"/>
                  <a:gd fmla="*/ 1142209 h 1722664" name="T13"/>
                  <a:gd fmla="*/ 1142209 w 1722664" name="T14"/>
                  <a:gd fmla="*/ 2284418 h 1722664" name="T15"/>
                  <a:gd fmla="*/ 0 w 1722664" name="T16"/>
                  <a:gd fmla="*/ 1142209 h 1722664" name="T17"/>
                  <a:gd fmla="*/ 1142209 w 1722664" name="T18"/>
                  <a:gd fmla="*/ 0 h 17226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22664" w="1722664">
                    <a:moveTo>
                      <a:pt x="861332" y="133350"/>
                    </a:moveTo>
                    <a:cubicBezTo>
                      <a:pt x="459279" y="133350"/>
                      <a:pt x="133350" y="459279"/>
                      <a:pt x="133350" y="861332"/>
                    </a:cubicBezTo>
                    <a:cubicBezTo>
                      <a:pt x="133350" y="1263385"/>
                      <a:pt x="459279" y="1589314"/>
                      <a:pt x="861332" y="1589314"/>
                    </a:cubicBezTo>
                    <a:cubicBezTo>
                      <a:pt x="1263385" y="1589314"/>
                      <a:pt x="1589314" y="1263385"/>
                      <a:pt x="1589314" y="861332"/>
                    </a:cubicBezTo>
                    <a:cubicBezTo>
                      <a:pt x="1589314" y="459279"/>
                      <a:pt x="1263385" y="133350"/>
                      <a:pt x="861332" y="133350"/>
                    </a:cubicBezTo>
                    <a:close/>
                    <a:moveTo>
                      <a:pt x="861332" y="0"/>
                    </a:moveTo>
                    <a:cubicBezTo>
                      <a:pt x="1337033" y="0"/>
                      <a:pt x="1722664" y="385631"/>
                      <a:pt x="1722664" y="861332"/>
                    </a:cubicBezTo>
                    <a:cubicBezTo>
                      <a:pt x="1722664" y="1337033"/>
                      <a:pt x="1337033" y="1722664"/>
                      <a:pt x="861332" y="1722664"/>
                    </a:cubicBezTo>
                    <a:cubicBezTo>
                      <a:pt x="385631" y="1722664"/>
                      <a:pt x="0" y="1337033"/>
                      <a:pt x="0" y="861332"/>
                    </a:cubicBezTo>
                    <a:cubicBezTo>
                      <a:pt x="0" y="385631"/>
                      <a:pt x="385631" y="0"/>
                      <a:pt x="861332"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4366" name="组合 81"/>
              <p:cNvGrpSpPr/>
              <p:nvPr/>
            </p:nvGrpSpPr>
            <p:grpSpPr>
              <a:xfrm>
                <a:off x="0" y="0"/>
                <a:ext cx="2290768" cy="2290768"/>
                <a:chExt cx="2290768" cy="2290768"/>
              </a:xfrm>
            </p:grpSpPr>
            <p:grpSp>
              <p:nvGrpSpPr>
                <p:cNvPr id="14367" name="椭圆 82"/>
                <p:cNvGrpSpPr/>
                <p:nvPr/>
              </p:nvGrpSpPr>
              <p:grpSpPr>
                <a:xfrm>
                  <a:off x="242253" y="262637"/>
                  <a:ext cx="1804421" cy="1889764"/>
                  <a:chExt cx="1804416" cy="1889760"/>
                </a:xfrm>
              </p:grpSpPr>
              <p:pic>
                <p:nvPicPr>
                  <p:cNvPr id="14374" name="椭圆 82"/>
                  <p:cNvPicPr>
                    <a:picLocks noChangeArrowheads="1"/>
                  </p:cNvPicPr>
                  <p:nvPr/>
                </p:nvPicPr>
                <p:blipFill>
                  <a:blip r:embed="rId5">
                    <a:extLst>
                      <a:ext uri="{28A0092B-C50C-407E-A947-70E740481C1C}">
                        <a14:useLocalDpi val="0"/>
                      </a:ext>
                    </a:extLst>
                  </a:blip>
                  <a:stretch>
                    <a:fillRect/>
                  </a:stretch>
                </p:blipFill>
                <p:spPr bwMode="auto">
                  <a:xfrm>
                    <a:off x="0" y="0"/>
                    <a:ext cx="1804416" cy="1889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75" name="Text Box 25"/>
                  <p:cNvSpPr txBox="1">
                    <a:spLocks noChangeArrowheads="1"/>
                  </p:cNvSpPr>
                  <p:nvPr/>
                </p:nvSpPr>
                <p:spPr bwMode="auto">
                  <a:xfrm rot="-10516497">
                    <a:off x="292245" y="263376"/>
                    <a:ext cx="1221767" cy="1221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68" name="椭圆 83"/>
                <p:cNvGrpSpPr/>
                <p:nvPr/>
              </p:nvGrpSpPr>
              <p:grpSpPr>
                <a:xfrm>
                  <a:off x="-7684" y="-11684"/>
                  <a:ext cx="2310390" cy="2310389"/>
                  <a:chExt cx="2310384" cy="2310384"/>
                </a:xfrm>
              </p:grpSpPr>
              <p:pic>
                <p:nvPicPr>
                  <p:cNvPr id="14372" name="椭圆 83"/>
                  <p:cNvPicPr>
                    <a:picLocks noChangeArrowheads="1"/>
                  </p:cNvPicPr>
                  <p:nvPr/>
                </p:nvPicPr>
                <p:blipFill>
                  <a:blip r:embed="rId6">
                    <a:extLst>
                      <a:ext uri="{28A0092B-C50C-407E-A947-70E740481C1C}">
                        <a14:useLocalDpi val="0"/>
                      </a:ext>
                    </a:extLst>
                  </a:blip>
                  <a:stretch>
                    <a:fillRect/>
                  </a:stretch>
                </p:blipFill>
                <p:spPr bwMode="auto">
                  <a:xfrm>
                    <a:off x="0" y="0"/>
                    <a:ext cx="2310384" cy="2310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73" name="Text Box 28"/>
                  <p:cNvSpPr txBox="1">
                    <a:spLocks noChangeArrowheads="1"/>
                  </p:cNvSpPr>
                  <p:nvPr/>
                </p:nvSpPr>
                <p:spPr bwMode="auto">
                  <a:xfrm rot="-447805">
                    <a:off x="343158" y="347158"/>
                    <a:ext cx="1619814" cy="1619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69" name="椭圆 84"/>
                <p:cNvGrpSpPr/>
                <p:nvPr/>
              </p:nvGrpSpPr>
              <p:grpSpPr>
                <a:xfrm>
                  <a:off x="175196" y="165100"/>
                  <a:ext cx="1938533" cy="1956820"/>
                  <a:chExt cx="1938528" cy="1956816"/>
                </a:xfrm>
              </p:grpSpPr>
              <p:pic>
                <p:nvPicPr>
                  <p:cNvPr id="14370" name="椭圆 84"/>
                  <p:cNvPicPr>
                    <a:picLocks noChangeArrowheads="1"/>
                  </p:cNvPicPr>
                  <p:nvPr/>
                </p:nvPicPr>
                <p:blipFill>
                  <a:blip r:embed="rId7">
                    <a:extLst>
                      <a:ext uri="{28A0092B-C50C-407E-A947-70E740481C1C}">
                        <a14:useLocalDpi val="0"/>
                      </a:ext>
                    </a:extLst>
                  </a:blip>
                  <a:stretch>
                    <a:fillRect/>
                  </a:stretch>
                </p:blipFill>
                <p:spPr bwMode="auto">
                  <a:xfrm>
                    <a:off x="0" y="0"/>
                    <a:ext cx="1938528" cy="1956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71" name="Text Box 31"/>
                  <p:cNvSpPr txBox="1">
                    <a:spLocks noChangeArrowheads="1"/>
                  </p:cNvSpPr>
                  <p:nvPr/>
                </p:nvSpPr>
                <p:spPr bwMode="auto">
                  <a:xfrm rot="-10229999">
                    <a:off x="289620" y="294959"/>
                    <a:ext cx="1358362" cy="137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grpSp>
        <p:sp>
          <p:nvSpPr>
            <p:cNvPr id="14364" name="Freeform 80"/>
            <p:cNvSpPr>
              <a:spLocks noEditPoints="1"/>
            </p:cNvSpPr>
            <p:nvPr/>
          </p:nvSpPr>
          <p:spPr bwMode="auto">
            <a:xfrm>
              <a:off x="606427" y="668339"/>
              <a:ext cx="1077915" cy="901702"/>
            </a:xfrm>
            <a:custGeom>
              <a:gdLst>
                <a:gd fmla="*/ 1077915 w 74" name="T0"/>
                <a:gd fmla="*/ 363590 h 62" name="T1"/>
                <a:gd fmla="*/ 72832 w 74" name="T2"/>
                <a:gd fmla="*/ 610830 h 62" name="T3"/>
                <a:gd fmla="*/ 72832 w 74" name="T4"/>
                <a:gd fmla="*/ 290872 h 62" name="T5"/>
                <a:gd fmla="*/ 320461 w 74" name="T6"/>
                <a:gd fmla="*/ 145436 h 62" name="T7"/>
                <a:gd fmla="*/ 247629 w 74" name="T8"/>
                <a:gd fmla="*/ 189067 h 62" name="T9"/>
                <a:gd fmla="*/ 786587 w 74" name="T10"/>
                <a:gd fmla="*/ 189067 h 62" name="T11"/>
                <a:gd fmla="*/ 728321 w 74" name="T12"/>
                <a:gd fmla="*/ 101805 h 62" name="T13"/>
                <a:gd fmla="*/ 757454 w 74" name="T14"/>
                <a:gd fmla="*/ 770810 h 62" name="T15"/>
                <a:gd fmla="*/ 830286 w 74" name="T16"/>
                <a:gd fmla="*/ 727179 h 62" name="T17"/>
                <a:gd fmla="*/ 291328 w 74" name="T18"/>
                <a:gd fmla="*/ 727179 h 62" name="T19"/>
                <a:gd fmla="*/ 349594 w 74" name="T20"/>
                <a:gd fmla="*/ 799897 h 62" name="T21"/>
                <a:gd fmla="*/ 932251 w 74" name="T22"/>
                <a:gd fmla="*/ 232697 h 62" name="T23"/>
                <a:gd fmla="*/ 538958 w 74" name="T24"/>
                <a:gd fmla="*/ 0 h 62" name="T25"/>
                <a:gd fmla="*/ 538958 w 74" name="T26"/>
                <a:gd fmla="*/ 901702 h 62" name="T27"/>
                <a:gd fmla="*/ 917684 w 74" name="T28"/>
                <a:gd fmla="*/ 683548 h 62" name="T29"/>
                <a:gd fmla="*/ 436993 w 74" name="T30"/>
                <a:gd fmla="*/ 145436 h 62" name="T31"/>
                <a:gd fmla="*/ 349594 w 74" name="T32"/>
                <a:gd fmla="*/ 189067 h 62" name="T33"/>
                <a:gd fmla="*/ 640922 w 74" name="T34"/>
                <a:gd fmla="*/ 189067 h 62" name="T35"/>
                <a:gd fmla="*/ 611790 w 74" name="T36"/>
                <a:gd fmla="*/ 72718 h 62" name="T37"/>
                <a:gd fmla="*/ 640922 w 74" name="T38"/>
                <a:gd fmla="*/ 756266 h 62" name="T39"/>
                <a:gd fmla="*/ 713755 w 74" name="T40"/>
                <a:gd fmla="*/ 727179 h 62" name="T41"/>
                <a:gd fmla="*/ 436993 w 74" name="T42"/>
                <a:gd fmla="*/ 727179 h 62" name="T43"/>
                <a:gd fmla="*/ 466125 w 74" name="T44"/>
                <a:gd fmla="*/ 828984 h 62" name="T45"/>
                <a:gd fmla="*/ 495258 w 74" name="T46"/>
                <a:gd fmla="*/ 741723 h 62" name="T47"/>
                <a:gd fmla="*/ 582657 w 74" name="T48"/>
                <a:gd fmla="*/ 727179 h 62" name="T49"/>
                <a:gd fmla="*/ 495258 w 74" name="T50"/>
                <a:gd fmla="*/ 159979 h 62" name="T51"/>
                <a:gd fmla="*/ 582657 w 74" name="T52"/>
                <a:gd fmla="*/ 159979 h 62" name="T53"/>
                <a:gd fmla="*/ 276762 w 74" name="T54"/>
                <a:gd fmla="*/ 349046 h 62" name="T55"/>
                <a:gd fmla="*/ 189363 w 74" name="T56"/>
                <a:gd fmla="*/ 349046 h 62" name="T57"/>
                <a:gd fmla="*/ 233063 w 74" name="T58"/>
                <a:gd fmla="*/ 450851 h 62" name="T59"/>
                <a:gd fmla="*/ 480692 w 74" name="T60"/>
                <a:gd fmla="*/ 567200 h 62" name="T61"/>
                <a:gd fmla="*/ 436993 w 74" name="T62"/>
                <a:gd fmla="*/ 465395 h 62" name="T63"/>
                <a:gd fmla="*/ 436993 w 74" name="T64"/>
                <a:gd fmla="*/ 436307 h 62" name="T65"/>
                <a:gd fmla="*/ 480692 w 74" name="T66"/>
                <a:gd fmla="*/ 349046 h 62" name="T67"/>
                <a:gd fmla="*/ 480692 w 74" name="T68"/>
                <a:gd fmla="*/ 567200 h 62" name="T69"/>
                <a:gd fmla="*/ 684622 w 74" name="T70"/>
                <a:gd fmla="*/ 450851 h 62" name="T71"/>
                <a:gd fmla="*/ 597223 w 74" name="T72"/>
                <a:gd fmla="*/ 450851 h 62" name="T73"/>
                <a:gd fmla="*/ 568090 w 74" name="T74"/>
                <a:gd fmla="*/ 567200 h 62" name="T75"/>
                <a:gd fmla="*/ 655489 w 74" name="T76"/>
                <a:gd fmla="*/ 567200 h 62" name="T77"/>
                <a:gd fmla="*/ 801153 w 74" name="T78"/>
                <a:gd fmla="*/ 479938 h 62" name="T79"/>
                <a:gd fmla="*/ 917684 w 74" name="T80"/>
                <a:gd fmla="*/ 523569 h 62" name="T81"/>
                <a:gd fmla="*/ 873985 w 74" name="T82"/>
                <a:gd fmla="*/ 436307 h 62" name="T83"/>
                <a:gd fmla="*/ 859419 w 74" name="T84"/>
                <a:gd fmla="*/ 378133 h 62" name="T85"/>
                <a:gd fmla="*/ 917684 w 74" name="T86"/>
                <a:gd fmla="*/ 421764 h 62" name="T87"/>
                <a:gd fmla="*/ 801153 w 74" name="T88"/>
                <a:gd fmla="*/ 392677 h 62" name="T89"/>
                <a:gd fmla="*/ 844852 w 74" name="T90"/>
                <a:gd fmla="*/ 479938 h 62" name="T91"/>
                <a:gd fmla="*/ 859419 w 74" name="T92"/>
                <a:gd fmla="*/ 538112 h 62" name="T93"/>
                <a:gd fmla="*/ 801153 w 74" name="T94"/>
                <a:gd fmla="*/ 479938 h 6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2" w="74">
                  <a:moveTo>
                    <a:pt x="5" y="20"/>
                  </a:moveTo>
                  <a:cubicBezTo>
                    <a:pt x="69" y="20"/>
                    <a:pt x="69" y="20"/>
                    <a:pt x="69" y="20"/>
                  </a:cubicBezTo>
                  <a:cubicBezTo>
                    <a:pt x="72" y="20"/>
                    <a:pt x="74" y="23"/>
                    <a:pt x="74" y="25"/>
                  </a:cubicBezTo>
                  <a:cubicBezTo>
                    <a:pt x="74" y="37"/>
                    <a:pt x="74" y="37"/>
                    <a:pt x="74" y="37"/>
                  </a:cubicBezTo>
                  <a:cubicBezTo>
                    <a:pt x="74" y="39"/>
                    <a:pt x="72" y="42"/>
                    <a:pt x="69" y="42"/>
                  </a:cubicBezTo>
                  <a:cubicBezTo>
                    <a:pt x="5" y="42"/>
                    <a:pt x="5" y="42"/>
                    <a:pt x="5" y="42"/>
                  </a:cubicBezTo>
                  <a:cubicBezTo>
                    <a:pt x="2" y="42"/>
                    <a:pt x="0" y="39"/>
                    <a:pt x="0" y="37"/>
                  </a:cubicBezTo>
                  <a:cubicBezTo>
                    <a:pt x="0" y="25"/>
                    <a:pt x="0" y="25"/>
                    <a:pt x="0" y="25"/>
                  </a:cubicBezTo>
                  <a:cubicBezTo>
                    <a:pt x="0" y="23"/>
                    <a:pt x="2" y="20"/>
                    <a:pt x="5" y="20"/>
                  </a:cubicBezTo>
                  <a:close/>
                  <a:moveTo>
                    <a:pt x="17" y="13"/>
                  </a:moveTo>
                  <a:cubicBezTo>
                    <a:pt x="20" y="13"/>
                    <a:pt x="20" y="13"/>
                    <a:pt x="20" y="13"/>
                  </a:cubicBezTo>
                  <a:cubicBezTo>
                    <a:pt x="21" y="12"/>
                    <a:pt x="21" y="11"/>
                    <a:pt x="22" y="10"/>
                  </a:cubicBezTo>
                  <a:cubicBezTo>
                    <a:pt x="22" y="9"/>
                    <a:pt x="23" y="8"/>
                    <a:pt x="24" y="7"/>
                  </a:cubicBezTo>
                  <a:cubicBezTo>
                    <a:pt x="21" y="9"/>
                    <a:pt x="19" y="10"/>
                    <a:pt x="18" y="12"/>
                  </a:cubicBezTo>
                  <a:cubicBezTo>
                    <a:pt x="17" y="12"/>
                    <a:pt x="17" y="13"/>
                    <a:pt x="17" y="13"/>
                  </a:cubicBezTo>
                  <a:close/>
                  <a:moveTo>
                    <a:pt x="50" y="7"/>
                  </a:moveTo>
                  <a:cubicBezTo>
                    <a:pt x="51" y="8"/>
                    <a:pt x="51" y="9"/>
                    <a:pt x="52" y="10"/>
                  </a:cubicBezTo>
                  <a:cubicBezTo>
                    <a:pt x="53" y="11"/>
                    <a:pt x="53" y="12"/>
                    <a:pt x="54" y="13"/>
                  </a:cubicBezTo>
                  <a:cubicBezTo>
                    <a:pt x="57" y="13"/>
                    <a:pt x="57" y="13"/>
                    <a:pt x="57" y="13"/>
                  </a:cubicBezTo>
                  <a:cubicBezTo>
                    <a:pt x="57" y="13"/>
                    <a:pt x="56" y="12"/>
                    <a:pt x="56" y="12"/>
                  </a:cubicBezTo>
                  <a:cubicBezTo>
                    <a:pt x="54" y="10"/>
                    <a:pt x="52" y="9"/>
                    <a:pt x="50" y="7"/>
                  </a:cubicBezTo>
                  <a:close/>
                  <a:moveTo>
                    <a:pt x="57" y="50"/>
                  </a:moveTo>
                  <a:cubicBezTo>
                    <a:pt x="53" y="50"/>
                    <a:pt x="53" y="50"/>
                    <a:pt x="53" y="50"/>
                  </a:cubicBezTo>
                  <a:cubicBezTo>
                    <a:pt x="53" y="51"/>
                    <a:pt x="52" y="52"/>
                    <a:pt x="52" y="53"/>
                  </a:cubicBezTo>
                  <a:cubicBezTo>
                    <a:pt x="51" y="53"/>
                    <a:pt x="51" y="54"/>
                    <a:pt x="50" y="55"/>
                  </a:cubicBezTo>
                  <a:cubicBezTo>
                    <a:pt x="52" y="54"/>
                    <a:pt x="54" y="52"/>
                    <a:pt x="56" y="50"/>
                  </a:cubicBezTo>
                  <a:cubicBezTo>
                    <a:pt x="56" y="50"/>
                    <a:pt x="56" y="50"/>
                    <a:pt x="57" y="50"/>
                  </a:cubicBezTo>
                  <a:close/>
                  <a:moveTo>
                    <a:pt x="24" y="55"/>
                  </a:moveTo>
                  <a:cubicBezTo>
                    <a:pt x="23" y="54"/>
                    <a:pt x="22" y="53"/>
                    <a:pt x="22" y="53"/>
                  </a:cubicBezTo>
                  <a:cubicBezTo>
                    <a:pt x="21" y="52"/>
                    <a:pt x="21" y="51"/>
                    <a:pt x="20" y="50"/>
                  </a:cubicBezTo>
                  <a:cubicBezTo>
                    <a:pt x="17" y="50"/>
                    <a:pt x="17" y="50"/>
                    <a:pt x="17" y="50"/>
                  </a:cubicBezTo>
                  <a:cubicBezTo>
                    <a:pt x="17" y="50"/>
                    <a:pt x="17" y="50"/>
                    <a:pt x="18" y="50"/>
                  </a:cubicBezTo>
                  <a:cubicBezTo>
                    <a:pt x="19" y="52"/>
                    <a:pt x="21" y="54"/>
                    <a:pt x="24" y="55"/>
                  </a:cubicBezTo>
                  <a:close/>
                  <a:moveTo>
                    <a:pt x="37" y="0"/>
                  </a:moveTo>
                  <a:cubicBezTo>
                    <a:pt x="45" y="0"/>
                    <a:pt x="53" y="4"/>
                    <a:pt x="59" y="9"/>
                  </a:cubicBezTo>
                  <a:cubicBezTo>
                    <a:pt x="61" y="11"/>
                    <a:pt x="62" y="14"/>
                    <a:pt x="64" y="16"/>
                  </a:cubicBezTo>
                  <a:cubicBezTo>
                    <a:pt x="10" y="16"/>
                    <a:pt x="10" y="16"/>
                    <a:pt x="10" y="16"/>
                  </a:cubicBezTo>
                  <a:cubicBezTo>
                    <a:pt x="11" y="14"/>
                    <a:pt x="13" y="11"/>
                    <a:pt x="15" y="9"/>
                  </a:cubicBezTo>
                  <a:cubicBezTo>
                    <a:pt x="21" y="4"/>
                    <a:pt x="28" y="0"/>
                    <a:pt x="37" y="0"/>
                  </a:cubicBezTo>
                  <a:close/>
                  <a:moveTo>
                    <a:pt x="63" y="47"/>
                  </a:moveTo>
                  <a:cubicBezTo>
                    <a:pt x="62" y="49"/>
                    <a:pt x="60" y="51"/>
                    <a:pt x="59" y="53"/>
                  </a:cubicBezTo>
                  <a:cubicBezTo>
                    <a:pt x="53" y="58"/>
                    <a:pt x="45" y="62"/>
                    <a:pt x="37" y="62"/>
                  </a:cubicBezTo>
                  <a:cubicBezTo>
                    <a:pt x="28" y="62"/>
                    <a:pt x="21" y="58"/>
                    <a:pt x="15" y="53"/>
                  </a:cubicBezTo>
                  <a:cubicBezTo>
                    <a:pt x="13" y="51"/>
                    <a:pt x="12" y="49"/>
                    <a:pt x="10" y="47"/>
                  </a:cubicBezTo>
                  <a:cubicBezTo>
                    <a:pt x="63" y="47"/>
                    <a:pt x="63" y="47"/>
                    <a:pt x="63" y="47"/>
                  </a:cubicBezTo>
                  <a:close/>
                  <a:moveTo>
                    <a:pt x="24" y="13"/>
                  </a:moveTo>
                  <a:cubicBezTo>
                    <a:pt x="30" y="13"/>
                    <a:pt x="30" y="13"/>
                    <a:pt x="30" y="13"/>
                  </a:cubicBezTo>
                  <a:cubicBezTo>
                    <a:pt x="30" y="12"/>
                    <a:pt x="30" y="11"/>
                    <a:pt x="30" y="10"/>
                  </a:cubicBezTo>
                  <a:cubicBezTo>
                    <a:pt x="31" y="8"/>
                    <a:pt x="31" y="6"/>
                    <a:pt x="32" y="5"/>
                  </a:cubicBezTo>
                  <a:cubicBezTo>
                    <a:pt x="29" y="6"/>
                    <a:pt x="27" y="9"/>
                    <a:pt x="25" y="12"/>
                  </a:cubicBezTo>
                  <a:cubicBezTo>
                    <a:pt x="24" y="12"/>
                    <a:pt x="24" y="12"/>
                    <a:pt x="24" y="13"/>
                  </a:cubicBezTo>
                  <a:close/>
                  <a:moveTo>
                    <a:pt x="42" y="5"/>
                  </a:moveTo>
                  <a:cubicBezTo>
                    <a:pt x="42" y="6"/>
                    <a:pt x="43" y="8"/>
                    <a:pt x="44" y="10"/>
                  </a:cubicBezTo>
                  <a:cubicBezTo>
                    <a:pt x="44" y="11"/>
                    <a:pt x="44" y="12"/>
                    <a:pt x="44" y="13"/>
                  </a:cubicBezTo>
                  <a:cubicBezTo>
                    <a:pt x="50" y="13"/>
                    <a:pt x="50" y="13"/>
                    <a:pt x="50" y="13"/>
                  </a:cubicBezTo>
                  <a:cubicBezTo>
                    <a:pt x="50" y="12"/>
                    <a:pt x="49" y="12"/>
                    <a:pt x="49" y="12"/>
                  </a:cubicBezTo>
                  <a:cubicBezTo>
                    <a:pt x="47" y="9"/>
                    <a:pt x="45" y="6"/>
                    <a:pt x="42" y="5"/>
                  </a:cubicBezTo>
                  <a:close/>
                  <a:moveTo>
                    <a:pt x="49" y="50"/>
                  </a:moveTo>
                  <a:cubicBezTo>
                    <a:pt x="44" y="50"/>
                    <a:pt x="44" y="50"/>
                    <a:pt x="44" y="50"/>
                  </a:cubicBezTo>
                  <a:cubicBezTo>
                    <a:pt x="44" y="51"/>
                    <a:pt x="44" y="51"/>
                    <a:pt x="44" y="52"/>
                  </a:cubicBezTo>
                  <a:cubicBezTo>
                    <a:pt x="43" y="54"/>
                    <a:pt x="42" y="56"/>
                    <a:pt x="42" y="57"/>
                  </a:cubicBezTo>
                  <a:cubicBezTo>
                    <a:pt x="45" y="56"/>
                    <a:pt x="47" y="54"/>
                    <a:pt x="49" y="51"/>
                  </a:cubicBezTo>
                  <a:cubicBezTo>
                    <a:pt x="49" y="50"/>
                    <a:pt x="49" y="50"/>
                    <a:pt x="49" y="50"/>
                  </a:cubicBezTo>
                  <a:close/>
                  <a:moveTo>
                    <a:pt x="32" y="57"/>
                  </a:moveTo>
                  <a:cubicBezTo>
                    <a:pt x="31" y="56"/>
                    <a:pt x="31" y="54"/>
                    <a:pt x="30" y="52"/>
                  </a:cubicBezTo>
                  <a:cubicBezTo>
                    <a:pt x="30" y="51"/>
                    <a:pt x="30" y="51"/>
                    <a:pt x="30" y="50"/>
                  </a:cubicBezTo>
                  <a:cubicBezTo>
                    <a:pt x="24" y="50"/>
                    <a:pt x="24" y="50"/>
                    <a:pt x="24" y="50"/>
                  </a:cubicBezTo>
                  <a:cubicBezTo>
                    <a:pt x="24" y="50"/>
                    <a:pt x="25" y="50"/>
                    <a:pt x="25" y="51"/>
                  </a:cubicBezTo>
                  <a:cubicBezTo>
                    <a:pt x="27" y="54"/>
                    <a:pt x="29" y="56"/>
                    <a:pt x="32" y="57"/>
                  </a:cubicBezTo>
                  <a:close/>
                  <a:moveTo>
                    <a:pt x="40" y="50"/>
                  </a:moveTo>
                  <a:cubicBezTo>
                    <a:pt x="33" y="50"/>
                    <a:pt x="33" y="50"/>
                    <a:pt x="33" y="50"/>
                  </a:cubicBezTo>
                  <a:cubicBezTo>
                    <a:pt x="33" y="50"/>
                    <a:pt x="34" y="51"/>
                    <a:pt x="34" y="51"/>
                  </a:cubicBezTo>
                  <a:cubicBezTo>
                    <a:pt x="35" y="56"/>
                    <a:pt x="36" y="58"/>
                    <a:pt x="37" y="58"/>
                  </a:cubicBezTo>
                  <a:cubicBezTo>
                    <a:pt x="38" y="58"/>
                    <a:pt x="39" y="56"/>
                    <a:pt x="40" y="51"/>
                  </a:cubicBezTo>
                  <a:cubicBezTo>
                    <a:pt x="40" y="51"/>
                    <a:pt x="40" y="50"/>
                    <a:pt x="40" y="50"/>
                  </a:cubicBezTo>
                  <a:close/>
                  <a:moveTo>
                    <a:pt x="40" y="11"/>
                  </a:moveTo>
                  <a:cubicBezTo>
                    <a:pt x="39" y="7"/>
                    <a:pt x="38" y="4"/>
                    <a:pt x="37" y="4"/>
                  </a:cubicBezTo>
                  <a:cubicBezTo>
                    <a:pt x="36" y="4"/>
                    <a:pt x="35" y="7"/>
                    <a:pt x="34" y="11"/>
                  </a:cubicBezTo>
                  <a:cubicBezTo>
                    <a:pt x="33" y="12"/>
                    <a:pt x="33" y="12"/>
                    <a:pt x="33" y="13"/>
                  </a:cubicBezTo>
                  <a:cubicBezTo>
                    <a:pt x="41" y="13"/>
                    <a:pt x="41" y="13"/>
                    <a:pt x="41" y="13"/>
                  </a:cubicBezTo>
                  <a:cubicBezTo>
                    <a:pt x="40" y="12"/>
                    <a:pt x="40" y="12"/>
                    <a:pt x="40" y="11"/>
                  </a:cubicBezTo>
                  <a:close/>
                  <a:moveTo>
                    <a:pt x="22" y="39"/>
                  </a:moveTo>
                  <a:cubicBezTo>
                    <a:pt x="22" y="24"/>
                    <a:pt x="22" y="24"/>
                    <a:pt x="22" y="24"/>
                  </a:cubicBezTo>
                  <a:cubicBezTo>
                    <a:pt x="19" y="24"/>
                    <a:pt x="19" y="24"/>
                    <a:pt x="19" y="24"/>
                  </a:cubicBezTo>
                  <a:cubicBezTo>
                    <a:pt x="19" y="31"/>
                    <a:pt x="19" y="31"/>
                    <a:pt x="19" y="31"/>
                  </a:cubicBezTo>
                  <a:cubicBezTo>
                    <a:pt x="17" y="24"/>
                    <a:pt x="17" y="24"/>
                    <a:pt x="17" y="24"/>
                  </a:cubicBezTo>
                  <a:cubicBezTo>
                    <a:pt x="13" y="24"/>
                    <a:pt x="13" y="24"/>
                    <a:pt x="13" y="24"/>
                  </a:cubicBezTo>
                  <a:cubicBezTo>
                    <a:pt x="13" y="39"/>
                    <a:pt x="13" y="39"/>
                    <a:pt x="13" y="39"/>
                  </a:cubicBezTo>
                  <a:cubicBezTo>
                    <a:pt x="16" y="39"/>
                    <a:pt x="16" y="39"/>
                    <a:pt x="16" y="39"/>
                  </a:cubicBezTo>
                  <a:cubicBezTo>
                    <a:pt x="16" y="31"/>
                    <a:pt x="16" y="31"/>
                    <a:pt x="16" y="31"/>
                  </a:cubicBezTo>
                  <a:cubicBezTo>
                    <a:pt x="19" y="39"/>
                    <a:pt x="19" y="39"/>
                    <a:pt x="19" y="39"/>
                  </a:cubicBezTo>
                  <a:cubicBezTo>
                    <a:pt x="22" y="39"/>
                    <a:pt x="22" y="39"/>
                    <a:pt x="22" y="39"/>
                  </a:cubicBezTo>
                  <a:close/>
                  <a:moveTo>
                    <a:pt x="33" y="39"/>
                  </a:moveTo>
                  <a:cubicBezTo>
                    <a:pt x="33" y="37"/>
                    <a:pt x="33" y="37"/>
                    <a:pt x="33" y="37"/>
                  </a:cubicBezTo>
                  <a:cubicBezTo>
                    <a:pt x="30" y="37"/>
                    <a:pt x="30" y="37"/>
                    <a:pt x="30" y="37"/>
                  </a:cubicBezTo>
                  <a:cubicBezTo>
                    <a:pt x="30" y="32"/>
                    <a:pt x="30" y="32"/>
                    <a:pt x="30" y="32"/>
                  </a:cubicBezTo>
                  <a:cubicBezTo>
                    <a:pt x="33" y="32"/>
                    <a:pt x="33" y="32"/>
                    <a:pt x="33" y="32"/>
                  </a:cubicBezTo>
                  <a:cubicBezTo>
                    <a:pt x="33" y="30"/>
                    <a:pt x="33" y="30"/>
                    <a:pt x="33" y="30"/>
                  </a:cubicBezTo>
                  <a:cubicBezTo>
                    <a:pt x="30" y="30"/>
                    <a:pt x="30" y="30"/>
                    <a:pt x="30" y="30"/>
                  </a:cubicBezTo>
                  <a:cubicBezTo>
                    <a:pt x="30" y="26"/>
                    <a:pt x="30" y="26"/>
                    <a:pt x="30" y="26"/>
                  </a:cubicBezTo>
                  <a:cubicBezTo>
                    <a:pt x="33" y="26"/>
                    <a:pt x="33" y="26"/>
                    <a:pt x="33" y="26"/>
                  </a:cubicBezTo>
                  <a:cubicBezTo>
                    <a:pt x="33" y="24"/>
                    <a:pt x="33" y="24"/>
                    <a:pt x="33" y="24"/>
                  </a:cubicBezTo>
                  <a:cubicBezTo>
                    <a:pt x="27" y="24"/>
                    <a:pt x="27" y="24"/>
                    <a:pt x="27" y="24"/>
                  </a:cubicBezTo>
                  <a:cubicBezTo>
                    <a:pt x="27" y="39"/>
                    <a:pt x="27" y="39"/>
                    <a:pt x="27" y="39"/>
                  </a:cubicBezTo>
                  <a:cubicBezTo>
                    <a:pt x="33" y="39"/>
                    <a:pt x="33" y="39"/>
                    <a:pt x="33" y="39"/>
                  </a:cubicBezTo>
                  <a:close/>
                  <a:moveTo>
                    <a:pt x="51" y="24"/>
                  </a:moveTo>
                  <a:cubicBezTo>
                    <a:pt x="48" y="24"/>
                    <a:pt x="48" y="24"/>
                    <a:pt x="48" y="24"/>
                  </a:cubicBezTo>
                  <a:cubicBezTo>
                    <a:pt x="47" y="31"/>
                    <a:pt x="47" y="31"/>
                    <a:pt x="47" y="31"/>
                  </a:cubicBezTo>
                  <a:cubicBezTo>
                    <a:pt x="46" y="24"/>
                    <a:pt x="46" y="24"/>
                    <a:pt x="46" y="24"/>
                  </a:cubicBezTo>
                  <a:cubicBezTo>
                    <a:pt x="42" y="24"/>
                    <a:pt x="42" y="24"/>
                    <a:pt x="42" y="24"/>
                  </a:cubicBezTo>
                  <a:cubicBezTo>
                    <a:pt x="41" y="31"/>
                    <a:pt x="41" y="31"/>
                    <a:pt x="41" y="31"/>
                  </a:cubicBezTo>
                  <a:cubicBezTo>
                    <a:pt x="40" y="24"/>
                    <a:pt x="40" y="24"/>
                    <a:pt x="40" y="24"/>
                  </a:cubicBezTo>
                  <a:cubicBezTo>
                    <a:pt x="37" y="24"/>
                    <a:pt x="37" y="24"/>
                    <a:pt x="37" y="24"/>
                  </a:cubicBezTo>
                  <a:cubicBezTo>
                    <a:pt x="39" y="39"/>
                    <a:pt x="39" y="39"/>
                    <a:pt x="39" y="39"/>
                  </a:cubicBezTo>
                  <a:cubicBezTo>
                    <a:pt x="43" y="39"/>
                    <a:pt x="43" y="39"/>
                    <a:pt x="43" y="39"/>
                  </a:cubicBezTo>
                  <a:cubicBezTo>
                    <a:pt x="44" y="31"/>
                    <a:pt x="44" y="31"/>
                    <a:pt x="44" y="31"/>
                  </a:cubicBezTo>
                  <a:cubicBezTo>
                    <a:pt x="45" y="39"/>
                    <a:pt x="45" y="39"/>
                    <a:pt x="45" y="39"/>
                  </a:cubicBezTo>
                  <a:cubicBezTo>
                    <a:pt x="49" y="39"/>
                    <a:pt x="49" y="39"/>
                    <a:pt x="49" y="39"/>
                  </a:cubicBezTo>
                  <a:cubicBezTo>
                    <a:pt x="51" y="24"/>
                    <a:pt x="51" y="24"/>
                    <a:pt x="51" y="24"/>
                  </a:cubicBezTo>
                  <a:close/>
                  <a:moveTo>
                    <a:pt x="55" y="33"/>
                  </a:moveTo>
                  <a:cubicBezTo>
                    <a:pt x="55" y="37"/>
                    <a:pt x="55" y="37"/>
                    <a:pt x="55" y="37"/>
                  </a:cubicBezTo>
                  <a:cubicBezTo>
                    <a:pt x="55" y="38"/>
                    <a:pt x="56" y="39"/>
                    <a:pt x="59" y="39"/>
                  </a:cubicBezTo>
                  <a:cubicBezTo>
                    <a:pt x="62" y="39"/>
                    <a:pt x="63" y="38"/>
                    <a:pt x="63" y="36"/>
                  </a:cubicBezTo>
                  <a:cubicBezTo>
                    <a:pt x="63" y="34"/>
                    <a:pt x="63" y="34"/>
                    <a:pt x="63" y="34"/>
                  </a:cubicBezTo>
                  <a:cubicBezTo>
                    <a:pt x="63" y="34"/>
                    <a:pt x="63" y="33"/>
                    <a:pt x="62" y="33"/>
                  </a:cubicBezTo>
                  <a:cubicBezTo>
                    <a:pt x="62" y="32"/>
                    <a:pt x="61" y="31"/>
                    <a:pt x="60" y="30"/>
                  </a:cubicBezTo>
                  <a:cubicBezTo>
                    <a:pt x="59" y="29"/>
                    <a:pt x="58" y="28"/>
                    <a:pt x="58" y="28"/>
                  </a:cubicBezTo>
                  <a:cubicBezTo>
                    <a:pt x="58" y="27"/>
                    <a:pt x="58" y="27"/>
                    <a:pt x="58" y="27"/>
                  </a:cubicBezTo>
                  <a:cubicBezTo>
                    <a:pt x="58" y="26"/>
                    <a:pt x="59" y="26"/>
                    <a:pt x="59" y="26"/>
                  </a:cubicBezTo>
                  <a:cubicBezTo>
                    <a:pt x="59" y="26"/>
                    <a:pt x="59" y="26"/>
                    <a:pt x="59" y="26"/>
                  </a:cubicBezTo>
                  <a:cubicBezTo>
                    <a:pt x="59" y="29"/>
                    <a:pt x="59" y="29"/>
                    <a:pt x="59" y="29"/>
                  </a:cubicBezTo>
                  <a:cubicBezTo>
                    <a:pt x="63" y="29"/>
                    <a:pt x="63" y="29"/>
                    <a:pt x="63" y="29"/>
                  </a:cubicBezTo>
                  <a:cubicBezTo>
                    <a:pt x="63" y="27"/>
                    <a:pt x="63" y="27"/>
                    <a:pt x="63" y="27"/>
                  </a:cubicBezTo>
                  <a:cubicBezTo>
                    <a:pt x="63" y="25"/>
                    <a:pt x="61" y="24"/>
                    <a:pt x="59" y="24"/>
                  </a:cubicBezTo>
                  <a:cubicBezTo>
                    <a:pt x="56" y="24"/>
                    <a:pt x="55" y="25"/>
                    <a:pt x="55" y="27"/>
                  </a:cubicBezTo>
                  <a:cubicBezTo>
                    <a:pt x="55" y="29"/>
                    <a:pt x="55" y="29"/>
                    <a:pt x="55" y="29"/>
                  </a:cubicBezTo>
                  <a:cubicBezTo>
                    <a:pt x="55" y="29"/>
                    <a:pt x="55" y="30"/>
                    <a:pt x="56" y="30"/>
                  </a:cubicBezTo>
                  <a:cubicBezTo>
                    <a:pt x="56" y="31"/>
                    <a:pt x="57" y="31"/>
                    <a:pt x="58" y="33"/>
                  </a:cubicBezTo>
                  <a:cubicBezTo>
                    <a:pt x="59" y="34"/>
                    <a:pt x="59" y="34"/>
                    <a:pt x="59" y="35"/>
                  </a:cubicBezTo>
                  <a:cubicBezTo>
                    <a:pt x="59" y="37"/>
                    <a:pt x="59" y="37"/>
                    <a:pt x="59" y="37"/>
                  </a:cubicBezTo>
                  <a:cubicBezTo>
                    <a:pt x="59" y="37"/>
                    <a:pt x="59" y="37"/>
                    <a:pt x="59" y="37"/>
                  </a:cubicBezTo>
                  <a:cubicBezTo>
                    <a:pt x="58" y="37"/>
                    <a:pt x="58" y="37"/>
                    <a:pt x="58" y="37"/>
                  </a:cubicBezTo>
                  <a:cubicBezTo>
                    <a:pt x="58" y="33"/>
                    <a:pt x="58" y="33"/>
                    <a:pt x="58" y="33"/>
                  </a:cubicBezTo>
                  <a:lnTo>
                    <a:pt x="55"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4343" name="组合 92"/>
          <p:cNvGrpSpPr/>
          <p:nvPr/>
        </p:nvGrpSpPr>
        <p:grpSpPr>
          <a:xfrm>
            <a:off x="4991100" y="2120900"/>
            <a:ext cx="2290763" cy="2290763"/>
            <a:chExt cx="2290768" cy="2290768"/>
          </a:xfrm>
        </p:grpSpPr>
        <p:grpSp>
          <p:nvGrpSpPr>
            <p:cNvPr id="14350" name="组合 73"/>
            <p:cNvGrpSpPr/>
            <p:nvPr/>
          </p:nvGrpSpPr>
          <p:grpSpPr>
            <a:xfrm>
              <a:off x="0" y="0"/>
              <a:ext cx="2290768" cy="2290768"/>
              <a:chExt cx="2290768" cy="2290768"/>
            </a:xfrm>
          </p:grpSpPr>
          <p:sp>
            <p:nvSpPr>
              <p:cNvPr id="14352" name="任意多边形 74"/>
              <p:cNvSpPr/>
              <p:nvPr/>
            </p:nvSpPr>
            <p:spPr bwMode="auto">
              <a:xfrm rot="1184919">
                <a:off x="3175" y="3175"/>
                <a:ext cx="2284418" cy="2284418"/>
              </a:xfrm>
              <a:custGeom>
                <a:gdLst>
                  <a:gd fmla="*/ 1142209 w 1722664" name="T0"/>
                  <a:gd fmla="*/ 176835 h 1722664" name="T1"/>
                  <a:gd fmla="*/ 176835 w 1722664" name="T2"/>
                  <a:gd fmla="*/ 1142209 h 1722664" name="T3"/>
                  <a:gd fmla="*/ 1142209 w 1722664" name="T4"/>
                  <a:gd fmla="*/ 2107583 h 1722664" name="T5"/>
                  <a:gd fmla="*/ 2107583 w 1722664" name="T6"/>
                  <a:gd fmla="*/ 1142209 h 1722664" name="T7"/>
                  <a:gd fmla="*/ 1142209 w 1722664" name="T8"/>
                  <a:gd fmla="*/ 176835 h 1722664" name="T9"/>
                  <a:gd fmla="*/ 1142209 w 1722664" name="T10"/>
                  <a:gd fmla="*/ 0 h 1722664" name="T11"/>
                  <a:gd fmla="*/ 2284418 w 1722664" name="T12"/>
                  <a:gd fmla="*/ 1142209 h 1722664" name="T13"/>
                  <a:gd fmla="*/ 1142209 w 1722664" name="T14"/>
                  <a:gd fmla="*/ 2284418 h 1722664" name="T15"/>
                  <a:gd fmla="*/ 0 w 1722664" name="T16"/>
                  <a:gd fmla="*/ 1142209 h 1722664" name="T17"/>
                  <a:gd fmla="*/ 1142209 w 1722664" name="T18"/>
                  <a:gd fmla="*/ 0 h 17226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22664" w="1722664">
                    <a:moveTo>
                      <a:pt x="861332" y="133350"/>
                    </a:moveTo>
                    <a:cubicBezTo>
                      <a:pt x="459279" y="133350"/>
                      <a:pt x="133350" y="459279"/>
                      <a:pt x="133350" y="861332"/>
                    </a:cubicBezTo>
                    <a:cubicBezTo>
                      <a:pt x="133350" y="1263385"/>
                      <a:pt x="459279" y="1589314"/>
                      <a:pt x="861332" y="1589314"/>
                    </a:cubicBezTo>
                    <a:cubicBezTo>
                      <a:pt x="1263385" y="1589314"/>
                      <a:pt x="1589314" y="1263385"/>
                      <a:pt x="1589314" y="861332"/>
                    </a:cubicBezTo>
                    <a:cubicBezTo>
                      <a:pt x="1589314" y="459279"/>
                      <a:pt x="1263385" y="133350"/>
                      <a:pt x="861332" y="133350"/>
                    </a:cubicBezTo>
                    <a:close/>
                    <a:moveTo>
                      <a:pt x="861332" y="0"/>
                    </a:moveTo>
                    <a:cubicBezTo>
                      <a:pt x="1337033" y="0"/>
                      <a:pt x="1722664" y="385631"/>
                      <a:pt x="1722664" y="861332"/>
                    </a:cubicBezTo>
                    <a:cubicBezTo>
                      <a:pt x="1722664" y="1337033"/>
                      <a:pt x="1337033" y="1722664"/>
                      <a:pt x="861332" y="1722664"/>
                    </a:cubicBezTo>
                    <a:cubicBezTo>
                      <a:pt x="385631" y="1722664"/>
                      <a:pt x="0" y="1337033"/>
                      <a:pt x="0" y="861332"/>
                    </a:cubicBezTo>
                    <a:cubicBezTo>
                      <a:pt x="0" y="385631"/>
                      <a:pt x="385631" y="0"/>
                      <a:pt x="861332"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4353" name="组合 75"/>
              <p:cNvGrpSpPr/>
              <p:nvPr/>
            </p:nvGrpSpPr>
            <p:grpSpPr>
              <a:xfrm>
                <a:off x="0" y="0"/>
                <a:ext cx="2290768" cy="2290768"/>
                <a:chExt cx="2290768" cy="2290768"/>
              </a:xfrm>
            </p:grpSpPr>
            <p:grpSp>
              <p:nvGrpSpPr>
                <p:cNvPr id="14354" name="椭圆 76"/>
                <p:cNvGrpSpPr/>
                <p:nvPr/>
              </p:nvGrpSpPr>
              <p:grpSpPr>
                <a:xfrm>
                  <a:off x="245365" y="195580"/>
                  <a:ext cx="1804420" cy="1889764"/>
                  <a:chExt cx="1804416" cy="1889760"/>
                </a:xfrm>
              </p:grpSpPr>
              <p:pic>
                <p:nvPicPr>
                  <p:cNvPr id="14361" name="椭圆 76"/>
                  <p:cNvPicPr>
                    <a:picLocks noChangeArrowheads="1"/>
                  </p:cNvPicPr>
                  <p:nvPr/>
                </p:nvPicPr>
                <p:blipFill>
                  <a:blip r:embed="rId8">
                    <a:extLst>
                      <a:ext uri="{28A0092B-C50C-407E-A947-70E740481C1C}">
                        <a14:useLocalDpi val="0"/>
                      </a:ext>
                    </a:extLst>
                  </a:blip>
                  <a:stretch>
                    <a:fillRect/>
                  </a:stretch>
                </p:blipFill>
                <p:spPr bwMode="auto">
                  <a:xfrm>
                    <a:off x="0" y="0"/>
                    <a:ext cx="1804416" cy="1889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62" name="Text Box 39"/>
                  <p:cNvSpPr txBox="1">
                    <a:spLocks noChangeArrowheads="1"/>
                  </p:cNvSpPr>
                  <p:nvPr/>
                </p:nvSpPr>
                <p:spPr bwMode="auto">
                  <a:xfrm rot="-10516497">
                    <a:off x="289133" y="262700"/>
                    <a:ext cx="1221768" cy="1221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55" name="椭圆 77"/>
                <p:cNvGrpSpPr/>
                <p:nvPr/>
              </p:nvGrpSpPr>
              <p:grpSpPr>
                <a:xfrm>
                  <a:off x="-10668" y="-11684"/>
                  <a:ext cx="2310389" cy="2310389"/>
                  <a:chExt cx="2310384" cy="2310384"/>
                </a:xfrm>
              </p:grpSpPr>
              <p:pic>
                <p:nvPicPr>
                  <p:cNvPr id="14359" name="椭圆 77"/>
                  <p:cNvPicPr>
                    <a:picLocks noChangeArrowheads="1"/>
                  </p:cNvPicPr>
                  <p:nvPr/>
                </p:nvPicPr>
                <p:blipFill>
                  <a:blip r:embed="rId9">
                    <a:extLst>
                      <a:ext uri="{28A0092B-C50C-407E-A947-70E740481C1C}">
                        <a14:useLocalDpi val="0"/>
                      </a:ext>
                    </a:extLst>
                  </a:blip>
                  <a:stretch>
                    <a:fillRect/>
                  </a:stretch>
                </p:blipFill>
                <p:spPr bwMode="auto">
                  <a:xfrm>
                    <a:off x="0" y="0"/>
                    <a:ext cx="2310384" cy="2310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60" name="Text Box 42"/>
                  <p:cNvSpPr txBox="1">
                    <a:spLocks noChangeArrowheads="1"/>
                  </p:cNvSpPr>
                  <p:nvPr/>
                </p:nvSpPr>
                <p:spPr bwMode="auto">
                  <a:xfrm rot="-447805">
                    <a:off x="346142" y="347158"/>
                    <a:ext cx="1619815" cy="1619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14356" name="椭圆 78"/>
                <p:cNvGrpSpPr/>
                <p:nvPr/>
              </p:nvGrpSpPr>
              <p:grpSpPr>
                <a:xfrm>
                  <a:off x="172212" y="165100"/>
                  <a:ext cx="1944628" cy="1956820"/>
                  <a:chExt cx="1944624" cy="1956816"/>
                </a:xfrm>
              </p:grpSpPr>
              <p:pic>
                <p:nvPicPr>
                  <p:cNvPr id="14357" name="椭圆 78"/>
                  <p:cNvPicPr>
                    <a:picLocks noChangeArrowheads="1"/>
                  </p:cNvPicPr>
                  <p:nvPr/>
                </p:nvPicPr>
                <p:blipFill>
                  <a:blip r:embed="rId10">
                    <a:extLst>
                      <a:ext uri="{28A0092B-C50C-407E-A947-70E740481C1C}">
                        <a14:useLocalDpi val="0"/>
                      </a:ext>
                    </a:extLst>
                  </a:blip>
                  <a:stretch>
                    <a:fillRect/>
                  </a:stretch>
                </p:blipFill>
                <p:spPr bwMode="auto">
                  <a:xfrm>
                    <a:off x="0" y="0"/>
                    <a:ext cx="1944624" cy="1956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58" name="Text Box 45"/>
                  <p:cNvSpPr txBox="1">
                    <a:spLocks noChangeArrowheads="1"/>
                  </p:cNvSpPr>
                  <p:nvPr/>
                </p:nvSpPr>
                <p:spPr bwMode="auto">
                  <a:xfrm rot="-10229999">
                    <a:off x="292604" y="294959"/>
                    <a:ext cx="1358363" cy="137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grpSp>
        <p:sp>
          <p:nvSpPr>
            <p:cNvPr id="14351" name="Freeform 105"/>
            <p:cNvSpPr>
              <a:spLocks noEditPoints="1"/>
            </p:cNvSpPr>
            <p:nvPr/>
          </p:nvSpPr>
          <p:spPr bwMode="auto">
            <a:xfrm>
              <a:off x="647701" y="725490"/>
              <a:ext cx="995365" cy="769939"/>
            </a:xfrm>
            <a:custGeom>
              <a:gdLst>
                <a:gd fmla="*/ 326836 w 67" name="T0"/>
                <a:gd fmla="*/ 769939 h 52" name="T1"/>
                <a:gd fmla="*/ 445686 w 67" name="T2"/>
                <a:gd fmla="*/ 769939 h 52" name="T3"/>
                <a:gd fmla="*/ 475398 w 67" name="T4"/>
                <a:gd fmla="*/ 755132 h 52" name="T5"/>
                <a:gd fmla="*/ 475398 w 67" name="T6"/>
                <a:gd fmla="*/ 503422 h 52" name="T7"/>
                <a:gd fmla="*/ 401117 w 67" name="T8"/>
                <a:gd fmla="*/ 459002 h 52" name="T9"/>
                <a:gd fmla="*/ 297124 w 67" name="T10"/>
                <a:gd fmla="*/ 518228 h 52" name="T11"/>
                <a:gd fmla="*/ 297124 w 67" name="T12"/>
                <a:gd fmla="*/ 755132 h 52" name="T13"/>
                <a:gd fmla="*/ 326836 w 67" name="T14"/>
                <a:gd fmla="*/ 769939 h 52" name="T15"/>
                <a:gd fmla="*/ 0 w 67" name="T16"/>
                <a:gd fmla="*/ 503422 h 52" name="T17"/>
                <a:gd fmla="*/ 371405 w 67" name="T18"/>
                <a:gd fmla="*/ 281324 h 52" name="T19"/>
                <a:gd fmla="*/ 401117 w 67" name="T20"/>
                <a:gd fmla="*/ 266517 h 52" name="T21"/>
                <a:gd fmla="*/ 415973 w 67" name="T22"/>
                <a:gd fmla="*/ 281324 h 52" name="T23"/>
                <a:gd fmla="*/ 534823 w 67" name="T24"/>
                <a:gd fmla="*/ 340550 h 52" name="T25"/>
                <a:gd fmla="*/ 831947 w 67" name="T26"/>
                <a:gd fmla="*/ 88839 h 52" name="T27"/>
                <a:gd fmla="*/ 787378 w 67" name="T28"/>
                <a:gd fmla="*/ 44420 h 52" name="T29"/>
                <a:gd fmla="*/ 891372 w 67" name="T30"/>
                <a:gd fmla="*/ 14807 h 52" name="T31"/>
                <a:gd fmla="*/ 995365 w 67" name="T32"/>
                <a:gd fmla="*/ 0 h 52" name="T33"/>
                <a:gd fmla="*/ 965653 w 67" name="T34"/>
                <a:gd fmla="*/ 103646 h 52" name="T35"/>
                <a:gd fmla="*/ 935940 w 67" name="T36"/>
                <a:gd fmla="*/ 207291 h 52" name="T37"/>
                <a:gd fmla="*/ 891372 w 67" name="T38"/>
                <a:gd fmla="*/ 148065 h 52" name="T39"/>
                <a:gd fmla="*/ 564535 w 67" name="T40"/>
                <a:gd fmla="*/ 429389 h 52" name="T41"/>
                <a:gd fmla="*/ 534823 w 67" name="T42"/>
                <a:gd fmla="*/ 459002 h 52" name="T43"/>
                <a:gd fmla="*/ 519967 w 67" name="T44"/>
                <a:gd fmla="*/ 444196 h 52" name="T45"/>
                <a:gd fmla="*/ 401117 w 67" name="T46"/>
                <a:gd fmla="*/ 370163 h 52" name="T47"/>
                <a:gd fmla="*/ 44569 w 67" name="T48"/>
                <a:gd fmla="*/ 577454 h 52" name="T49"/>
                <a:gd fmla="*/ 0 w 67" name="T50"/>
                <a:gd fmla="*/ 503422 h 52" name="T51"/>
                <a:gd fmla="*/ 89137 w 67" name="T52"/>
                <a:gd fmla="*/ 769939 h 52" name="T53"/>
                <a:gd fmla="*/ 207987 w 67" name="T54"/>
                <a:gd fmla="*/ 769939 h 52" name="T55"/>
                <a:gd fmla="*/ 237699 w 67" name="T56"/>
                <a:gd fmla="*/ 755132 h 52" name="T57"/>
                <a:gd fmla="*/ 237699 w 67" name="T58"/>
                <a:gd fmla="*/ 562648 h 52" name="T59"/>
                <a:gd fmla="*/ 59425 w 67" name="T60"/>
                <a:gd fmla="*/ 651487 h 52" name="T61"/>
                <a:gd fmla="*/ 59425 w 67" name="T62"/>
                <a:gd fmla="*/ 755132 h 52" name="T63"/>
                <a:gd fmla="*/ 89137 w 67" name="T64"/>
                <a:gd fmla="*/ 769939 h 52" name="T65"/>
                <a:gd fmla="*/ 564535 w 67" name="T66"/>
                <a:gd fmla="*/ 769939 h 52" name="T67"/>
                <a:gd fmla="*/ 683385 w 67" name="T68"/>
                <a:gd fmla="*/ 769939 h 52" name="T69"/>
                <a:gd fmla="*/ 713097 w 67" name="T70"/>
                <a:gd fmla="*/ 755132 h 52" name="T71"/>
                <a:gd fmla="*/ 713097 w 67" name="T72"/>
                <a:gd fmla="*/ 399776 h 52" name="T73"/>
                <a:gd fmla="*/ 713097 w 67" name="T74"/>
                <a:gd fmla="*/ 399776 h 52" name="T75"/>
                <a:gd fmla="*/ 549679 w 67" name="T76"/>
                <a:gd fmla="*/ 547841 h 52" name="T77"/>
                <a:gd fmla="*/ 549679 w 67" name="T78"/>
                <a:gd fmla="*/ 533035 h 52" name="T79"/>
                <a:gd fmla="*/ 549679 w 67" name="T80"/>
                <a:gd fmla="*/ 755132 h 52" name="T81"/>
                <a:gd fmla="*/ 564535 w 67" name="T82"/>
                <a:gd fmla="*/ 769939 h 52" name="T83"/>
                <a:gd fmla="*/ 817091 w 67" name="T84"/>
                <a:gd fmla="*/ 769939 h 52" name="T85"/>
                <a:gd fmla="*/ 921084 w 67" name="T86"/>
                <a:gd fmla="*/ 769939 h 52" name="T87"/>
                <a:gd fmla="*/ 950796 w 67" name="T88"/>
                <a:gd fmla="*/ 755132 h 52" name="T89"/>
                <a:gd fmla="*/ 950796 w 67" name="T90"/>
                <a:gd fmla="*/ 325743 h 52" name="T91"/>
                <a:gd fmla="*/ 891372 w 67" name="T92"/>
                <a:gd fmla="*/ 251711 h 52" name="T93"/>
                <a:gd fmla="*/ 787378 w 67" name="T94"/>
                <a:gd fmla="*/ 340550 h 52" name="T95"/>
                <a:gd fmla="*/ 787378 w 67" name="T96"/>
                <a:gd fmla="*/ 755132 h 52" name="T97"/>
                <a:gd fmla="*/ 817091 w 67" name="T98"/>
                <a:gd fmla="*/ 769939 h 5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2" w="67">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4344" name="文本框 45"/>
          <p:cNvSpPr txBox="1">
            <a:spLocks noChangeArrowheads="1"/>
          </p:cNvSpPr>
          <p:nvPr/>
        </p:nvSpPr>
        <p:spPr bwMode="auto">
          <a:xfrm>
            <a:off x="1254125" y="5162550"/>
            <a:ext cx="22447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14345" name="文本框 45"/>
          <p:cNvSpPr txBox="1">
            <a:spLocks noChangeArrowheads="1"/>
          </p:cNvSpPr>
          <p:nvPr/>
        </p:nvSpPr>
        <p:spPr bwMode="auto">
          <a:xfrm>
            <a:off x="5030788" y="5162550"/>
            <a:ext cx="22447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14346" name="文本框 45"/>
          <p:cNvSpPr txBox="1">
            <a:spLocks noChangeArrowheads="1"/>
          </p:cNvSpPr>
          <p:nvPr/>
        </p:nvSpPr>
        <p:spPr bwMode="auto">
          <a:xfrm>
            <a:off x="8748714" y="5162550"/>
            <a:ext cx="22447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14347"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4348" name="燕尾形 114"/>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4349" name="燕尾形 115"/>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五边形 3"/>
          <p:cNvSpPr/>
          <p:nvPr/>
        </p:nvSpPr>
        <p:spPr bwMode="auto">
          <a:xfrm>
            <a:off x="1743075" y="1781175"/>
            <a:ext cx="3194050" cy="4329113"/>
          </a:xfrm>
          <a:custGeom>
            <a:gdLst>
              <a:gd fmla="*/ 0 w 3194496" name="T0"/>
              <a:gd fmla="*/ 0 h 4328864" name="T1"/>
              <a:gd fmla="*/ 1757663 w 3194496" name="T2"/>
              <a:gd fmla="*/ 0 h 4328864" name="T3"/>
              <a:gd fmla="*/ 3194050 w 3194496" name="T4"/>
              <a:gd fmla="*/ 1461700 h 4328864" name="T5"/>
              <a:gd fmla="*/ 3185171 w 3194496" name="T6"/>
              <a:gd fmla="*/ 2888498 h 4328864" name="T7"/>
              <a:gd fmla="*/ 1744964 w 3194496" name="T8"/>
              <a:gd fmla="*/ 4329113 h 4328864" name="T9"/>
              <a:gd fmla="*/ 0 w 3194496" name="T10"/>
              <a:gd fmla="*/ 4329113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5363" name="五边形 3"/>
          <p:cNvSpPr/>
          <p:nvPr/>
        </p:nvSpPr>
        <p:spPr bwMode="auto">
          <a:xfrm flipH="1">
            <a:off x="7254875" y="1781175"/>
            <a:ext cx="3194050" cy="4329113"/>
          </a:xfrm>
          <a:custGeom>
            <a:gdLst>
              <a:gd fmla="*/ 0 w 3194496" name="T0"/>
              <a:gd fmla="*/ 0 h 4328864" name="T1"/>
              <a:gd fmla="*/ 1757663 w 3194496" name="T2"/>
              <a:gd fmla="*/ 0 h 4328864" name="T3"/>
              <a:gd fmla="*/ 3194050 w 3194496" name="T4"/>
              <a:gd fmla="*/ 1461700 h 4328864" name="T5"/>
              <a:gd fmla="*/ 3185171 w 3194496" name="T6"/>
              <a:gd fmla="*/ 2888498 h 4328864" name="T7"/>
              <a:gd fmla="*/ 1744964 w 3194496" name="T8"/>
              <a:gd fmla="*/ 4329113 h 4328864" name="T9"/>
              <a:gd fmla="*/ 0 w 3194496" name="T10"/>
              <a:gd fmla="*/ 4329113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5364" name="圆角矩形 85"/>
          <p:cNvSpPr>
            <a:spLocks noChangeArrowheads="1"/>
          </p:cNvSpPr>
          <p:nvPr/>
        </p:nvSpPr>
        <p:spPr bwMode="auto">
          <a:xfrm>
            <a:off x="5053013" y="3205163"/>
            <a:ext cx="982662" cy="685800"/>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en-US" sz="2400">
                <a:solidFill>
                  <a:srgbClr val="4D4D4D"/>
                </a:solidFill>
                <a:sym typeface="+mn-lt"/>
              </a:rPr>
              <a:t>S</a:t>
            </a:r>
          </a:p>
        </p:txBody>
      </p:sp>
      <p:sp>
        <p:nvSpPr>
          <p:cNvPr id="15365" name="圆角矩形 86"/>
          <p:cNvSpPr>
            <a:spLocks noChangeArrowheads="1"/>
          </p:cNvSpPr>
          <p:nvPr/>
        </p:nvSpPr>
        <p:spPr bwMode="auto">
          <a:xfrm>
            <a:off x="6154738" y="3205163"/>
            <a:ext cx="982662" cy="685800"/>
          </a:xfrm>
          <a:prstGeom prst="roundRect">
            <a:avLst>
              <a:gd fmla="val 16667" name="adj"/>
            </a:avLst>
          </a:prstGeom>
          <a:gradFill rotWithShape="0">
            <a:gsLst>
              <a:gs pos="0">
                <a:srgbClr val="949494"/>
              </a:gs>
              <a:gs pos="30000">
                <a:srgbClr val="949494"/>
              </a:gs>
              <a:gs pos="100000">
                <a:srgbClr val="4D4D4D"/>
              </a:gs>
            </a:gsLst>
            <a:lin ang="5400000"/>
          </a:gra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b" lIns="0" r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spcBef>
                <a:spcPts val="600"/>
              </a:spcBef>
              <a:spcAft>
                <a:spcPts val="600"/>
              </a:spcAft>
            </a:pPr>
            <a:r>
              <a:rPr altLang="zh-CN" b="1" lang="en-US" sz="2800">
                <a:solidFill>
                  <a:srgbClr val="FFFFFF"/>
                </a:solidFill>
                <a:sym typeface="+mn-lt"/>
              </a:rPr>
              <a:t>W</a:t>
            </a:r>
          </a:p>
        </p:txBody>
      </p:sp>
      <p:sp>
        <p:nvSpPr>
          <p:cNvPr id="15366" name="圆角矩形 87"/>
          <p:cNvSpPr>
            <a:spLocks noChangeArrowheads="1"/>
          </p:cNvSpPr>
          <p:nvPr/>
        </p:nvSpPr>
        <p:spPr bwMode="auto">
          <a:xfrm>
            <a:off x="6154738" y="4068763"/>
            <a:ext cx="982662" cy="685800"/>
          </a:xfrm>
          <a:prstGeom prst="roundRect">
            <a:avLst>
              <a:gd fmla="val 16667" name="adj"/>
            </a:avLst>
          </a:prstGeom>
          <a:gradFill rotWithShape="0">
            <a:gsLst>
              <a:gs pos="0">
                <a:srgbClr val="949494"/>
              </a:gs>
              <a:gs pos="30000">
                <a:srgbClr val="949494"/>
              </a:gs>
              <a:gs pos="100000">
                <a:srgbClr val="4D4D4D"/>
              </a:gs>
            </a:gsLst>
            <a:lin ang="5400000"/>
          </a:gra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b" lIns="0" r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spcBef>
                <a:spcPts val="600"/>
              </a:spcBef>
              <a:spcAft>
                <a:spcPts val="600"/>
              </a:spcAft>
            </a:pPr>
            <a:r>
              <a:rPr altLang="zh-CN" b="1" lang="en-US" sz="2800">
                <a:solidFill>
                  <a:srgbClr val="FFFFFF"/>
                </a:solidFill>
                <a:sym typeface="+mn-lt"/>
              </a:rPr>
              <a:t>T</a:t>
            </a:r>
          </a:p>
        </p:txBody>
      </p:sp>
      <p:sp>
        <p:nvSpPr>
          <p:cNvPr id="15367" name="圆角矩形 88"/>
          <p:cNvSpPr>
            <a:spLocks noChangeArrowheads="1"/>
          </p:cNvSpPr>
          <p:nvPr/>
        </p:nvSpPr>
        <p:spPr bwMode="auto">
          <a:xfrm>
            <a:off x="5054600" y="4068763"/>
            <a:ext cx="982663" cy="685800"/>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en-US" sz="2400">
                <a:solidFill>
                  <a:srgbClr val="4D4D4D"/>
                </a:solidFill>
                <a:sym typeface="+mn-lt"/>
              </a:rPr>
              <a:t>O</a:t>
            </a:r>
          </a:p>
        </p:txBody>
      </p:sp>
      <p:sp>
        <p:nvSpPr>
          <p:cNvPr id="15368" name="TextBox 89"/>
          <p:cNvSpPr txBox="1">
            <a:spLocks noChangeArrowheads="1"/>
          </p:cNvSpPr>
          <p:nvPr/>
        </p:nvSpPr>
        <p:spPr bwMode="auto">
          <a:xfrm>
            <a:off x="1849438" y="2563813"/>
            <a:ext cx="2183130"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171450" marL="171450">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p:txBody>
      </p:sp>
      <p:sp>
        <p:nvSpPr>
          <p:cNvPr id="15369" name="TextBox 90"/>
          <p:cNvSpPr txBox="1">
            <a:spLocks noChangeArrowheads="1"/>
          </p:cNvSpPr>
          <p:nvPr/>
        </p:nvSpPr>
        <p:spPr bwMode="auto">
          <a:xfrm>
            <a:off x="8150224" y="2722563"/>
            <a:ext cx="2183130"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171450" marL="171450">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a:p>
            <a:pPr eaLnBrk="1" hangingPunct="1">
              <a:lnSpc>
                <a:spcPct val="150000"/>
              </a:lnSpc>
              <a:buFont charset="0" pitchFamily="34" typeface="Arial"/>
              <a:buChar char="•"/>
            </a:pPr>
            <a:r>
              <a:rPr altLang="en-US" lang="zh-CN">
                <a:solidFill>
                  <a:srgbClr val="FFFFFF"/>
                </a:solidFill>
                <a:sym typeface="+mn-lt"/>
              </a:rPr>
              <a:t>单击此处添加文本</a:t>
            </a:r>
          </a:p>
        </p:txBody>
      </p:sp>
      <p:sp>
        <p:nvSpPr>
          <p:cNvPr id="15370"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5371" name="燕尾形 11"/>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5372" name="燕尾形 12"/>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椭圆 1"/>
          <p:cNvSpPr>
            <a:spLocks noChangeArrowheads="1"/>
          </p:cNvSpPr>
          <p:nvPr/>
        </p:nvSpPr>
        <p:spPr bwMode="auto">
          <a:xfrm>
            <a:off x="8316913" y="2481263"/>
            <a:ext cx="936625" cy="935037"/>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248C9C"/>
                </a:solidFill>
                <a:sym typeface="+mn-lt"/>
              </a:rPr>
              <a:t>05</a:t>
            </a:r>
          </a:p>
        </p:txBody>
      </p:sp>
      <p:sp>
        <p:nvSpPr>
          <p:cNvPr id="16387" name="椭圆 2"/>
          <p:cNvSpPr>
            <a:spLocks noChangeArrowheads="1"/>
          </p:cNvSpPr>
          <p:nvPr/>
        </p:nvSpPr>
        <p:spPr bwMode="auto">
          <a:xfrm>
            <a:off x="6985000" y="2573338"/>
            <a:ext cx="938213" cy="936625"/>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248C9C"/>
                </a:solidFill>
                <a:sym typeface="+mn-lt"/>
              </a:rPr>
              <a:t>04</a:t>
            </a:r>
          </a:p>
        </p:txBody>
      </p:sp>
      <p:sp>
        <p:nvSpPr>
          <p:cNvPr id="16388" name="椭圆 3"/>
          <p:cNvSpPr>
            <a:spLocks noChangeArrowheads="1"/>
          </p:cNvSpPr>
          <p:nvPr/>
        </p:nvSpPr>
        <p:spPr bwMode="auto">
          <a:xfrm>
            <a:off x="5653088" y="2481263"/>
            <a:ext cx="938212" cy="935037"/>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248C9C"/>
                </a:solidFill>
                <a:sym typeface="+mn-lt"/>
              </a:rPr>
              <a:t>03</a:t>
            </a:r>
          </a:p>
        </p:txBody>
      </p:sp>
      <p:sp>
        <p:nvSpPr>
          <p:cNvPr id="16389" name="椭圆 4"/>
          <p:cNvSpPr>
            <a:spLocks noChangeArrowheads="1"/>
          </p:cNvSpPr>
          <p:nvPr/>
        </p:nvSpPr>
        <p:spPr bwMode="auto">
          <a:xfrm>
            <a:off x="4305300" y="2573338"/>
            <a:ext cx="935038" cy="936625"/>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248C9C"/>
                </a:solidFill>
                <a:sym typeface="+mn-lt"/>
              </a:rPr>
              <a:t>02</a:t>
            </a:r>
          </a:p>
        </p:txBody>
      </p:sp>
      <p:sp>
        <p:nvSpPr>
          <p:cNvPr id="16390" name="椭圆 5"/>
          <p:cNvSpPr>
            <a:spLocks noChangeArrowheads="1"/>
          </p:cNvSpPr>
          <p:nvPr/>
        </p:nvSpPr>
        <p:spPr bwMode="auto">
          <a:xfrm>
            <a:off x="2963863" y="2481263"/>
            <a:ext cx="935037" cy="935037"/>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248C9C"/>
                </a:solidFill>
                <a:sym typeface="+mn-lt"/>
              </a:rPr>
              <a:t>01</a:t>
            </a:r>
          </a:p>
        </p:txBody>
      </p:sp>
      <p:grpSp>
        <p:nvGrpSpPr>
          <p:cNvPr id="16391" name="组合 6"/>
          <p:cNvGrpSpPr/>
          <p:nvPr/>
        </p:nvGrpSpPr>
        <p:grpSpPr>
          <a:xfrm>
            <a:off x="1568450" y="2235200"/>
            <a:ext cx="9055100" cy="1512888"/>
            <a:chExt cx="9055100" cy="1512887"/>
          </a:xfrm>
        </p:grpSpPr>
        <p:sp>
          <p:nvSpPr>
            <p:cNvPr id="16400" name="燕尾形 7"/>
            <p:cNvSpPr>
              <a:spLocks noChangeArrowheads="1"/>
            </p:cNvSpPr>
            <p:nvPr/>
          </p:nvSpPr>
          <p:spPr bwMode="auto">
            <a:xfrm>
              <a:off x="427038" y="7938"/>
              <a:ext cx="207962" cy="207962"/>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16401" name="燕尾形 8"/>
            <p:cNvSpPr>
              <a:spLocks noChangeArrowheads="1"/>
            </p:cNvSpPr>
            <p:nvPr/>
          </p:nvSpPr>
          <p:spPr bwMode="auto">
            <a:xfrm>
              <a:off x="220663" y="7938"/>
              <a:ext cx="206375" cy="207962"/>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16402" name="燕尾形 9"/>
            <p:cNvSpPr>
              <a:spLocks noChangeArrowheads="1"/>
            </p:cNvSpPr>
            <p:nvPr/>
          </p:nvSpPr>
          <p:spPr bwMode="auto">
            <a:xfrm>
              <a:off x="0" y="7938"/>
              <a:ext cx="207963" cy="207962"/>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16403" name="椭圆 1"/>
            <p:cNvSpPr/>
            <p:nvPr/>
          </p:nvSpPr>
          <p:spPr bwMode="auto">
            <a:xfrm flipV="1">
              <a:off x="633413" y="4763"/>
              <a:ext cx="7835900" cy="1508124"/>
            </a:xfrm>
            <a:custGeom>
              <a:gdLst>
                <a:gd fmla="*/ 0 w 7835363" name="T0"/>
                <a:gd fmla="*/ 1508124 h 1509993" name="T1"/>
                <a:gd fmla="*/ 669930 w 7835363" name="T2"/>
                <a:gd fmla="*/ 762782 h 1509993" name="T3"/>
                <a:gd fmla="*/ 671695 w 7835363" name="T4"/>
                <a:gd fmla="*/ 762782 h 1509993" name="T5"/>
                <a:gd fmla="*/ 1243232 w 7835363" name="T6"/>
                <a:gd fmla="*/ 197234 h 1509993" name="T7"/>
                <a:gd fmla="*/ 1814769 w 7835363" name="T8"/>
                <a:gd fmla="*/ 762782 h 1509993" name="T9"/>
                <a:gd fmla="*/ 1819834 w 7835363" name="T10"/>
                <a:gd fmla="*/ 762782 h 1509993" name="T11"/>
                <a:gd fmla="*/ 2581589 w 7835363" name="T12"/>
                <a:gd fmla="*/ 1503282 h 1509993" name="T13"/>
                <a:gd fmla="*/ 3343392 w 7835363" name="T14"/>
                <a:gd fmla="*/ 761838 h 1509993" name="T15"/>
                <a:gd fmla="*/ 3346976 w 7835363" name="T16"/>
                <a:gd fmla="*/ 761838 h 1509993" name="T17"/>
                <a:gd fmla="*/ 3918514 w 7835363" name="T18"/>
                <a:gd fmla="*/ 196290 h 1509993" name="T19"/>
                <a:gd fmla="*/ 4490051 w 7835363" name="T20"/>
                <a:gd fmla="*/ 761838 h 1509993" name="T21"/>
                <a:gd fmla="*/ 4492498 w 7835363" name="T22"/>
                <a:gd fmla="*/ 761838 h 1509993" name="T23"/>
                <a:gd fmla="*/ 5254253 w 7835363" name="T24"/>
                <a:gd fmla="*/ 1502338 h 1509993" name="T25"/>
                <a:gd fmla="*/ 6016008 w 7835363" name="T26"/>
                <a:gd fmla="*/ 761838 h 1509993" name="T27"/>
                <a:gd fmla="*/ 6018455 w 7835363" name="T28"/>
                <a:gd fmla="*/ 761838 h 1509993" name="T29"/>
                <a:gd fmla="*/ 6589993 w 7835363" name="T30"/>
                <a:gd fmla="*/ 196290 h 1509993" name="T31"/>
                <a:gd fmla="*/ 7161530 w 7835363" name="T32"/>
                <a:gd fmla="*/ 761838 h 1509993" name="T33"/>
                <a:gd fmla="*/ 7166691 w 7835363" name="T34"/>
                <a:gd fmla="*/ 761838 h 1509993" name="T35"/>
                <a:gd fmla="*/ 7835900 w 7835363" name="T36"/>
                <a:gd fmla="*/ 1499467 h 1509993" name="T37"/>
                <a:gd fmla="*/ 7739028 w 7835363" name="T38"/>
                <a:gd fmla="*/ 1378913 h 1509993" name="T39"/>
                <a:gd fmla="*/ 7835900 w 7835363" name="T40"/>
                <a:gd fmla="*/ 1300036 h 1509993" name="T41"/>
                <a:gd fmla="*/ 7356291 w 7835363" name="T42"/>
                <a:gd fmla="*/ 743685 h 1509993" name="T43"/>
                <a:gd fmla="*/ 7351910 w 7835363" name="T44"/>
                <a:gd fmla="*/ 743685 h 1509993" name="T45"/>
                <a:gd fmla="*/ 6589993 w 7835363" name="T46"/>
                <a:gd fmla="*/ 0 h 1509993" name="T47"/>
                <a:gd fmla="*/ 5828237 w 7835363" name="T48"/>
                <a:gd fmla="*/ 740500 h 1509993" name="T49"/>
                <a:gd fmla="*/ 5825790 w 7835363" name="T50"/>
                <a:gd fmla="*/ 740500 h 1509993" name="T51"/>
                <a:gd fmla="*/ 5254253 w 7835363" name="T52"/>
                <a:gd fmla="*/ 1306048 h 1509993" name="T53"/>
                <a:gd fmla="*/ 4682716 w 7835363" name="T54"/>
                <a:gd fmla="*/ 740500 h 1509993" name="T55"/>
                <a:gd fmla="*/ 4680269 w 7835363" name="T56"/>
                <a:gd fmla="*/ 740500 h 1509993" name="T57"/>
                <a:gd fmla="*/ 3918514 w 7835363" name="T58"/>
                <a:gd fmla="*/ 0 h 1509993" name="T59"/>
                <a:gd fmla="*/ 3156710 w 7835363" name="T60"/>
                <a:gd fmla="*/ 741444 h 1509993" name="T61"/>
                <a:gd fmla="*/ 3153126 w 7835363" name="T62"/>
                <a:gd fmla="*/ 741444 h 1509993" name="T63"/>
                <a:gd fmla="*/ 2581589 w 7835363" name="T64"/>
                <a:gd fmla="*/ 1306992 h 1509993" name="T65"/>
                <a:gd fmla="*/ 2010052 w 7835363" name="T66"/>
                <a:gd fmla="*/ 741444 h 1509993" name="T67"/>
                <a:gd fmla="*/ 2004987 w 7835363" name="T68"/>
                <a:gd fmla="*/ 741444 h 1509993" name="T69"/>
                <a:gd fmla="*/ 1243232 w 7835363" name="T70"/>
                <a:gd fmla="*/ 944 h 1509993" name="T71"/>
                <a:gd fmla="*/ 480926 w 7835363" name="T72"/>
                <a:gd fmla="*/ 752343 h 1509993" name="T73"/>
                <a:gd fmla="*/ 479609 w 7835363" name="T74"/>
                <a:gd fmla="*/ 752343 h 1509993" name="T75"/>
                <a:gd fmla="*/ 0 w 7835363" name="T76"/>
                <a:gd fmla="*/ 1308693 h 1509993" name="T77"/>
                <a:gd fmla="*/ 96872 w 7835363" name="T78"/>
                <a:gd fmla="*/ 1387570 h 1509993" name="T79"/>
                <a:gd fmla="*/ 93395 w 7835363" name="T80"/>
                <a:gd fmla="*/ 1391523 h 1509993" name="T81"/>
                <a:gd fmla="*/ 0 w 7835363" name="T82"/>
                <a:gd fmla="*/ 1508124 h 150999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509993" w="783536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6404" name="燕尾形 11"/>
            <p:cNvSpPr>
              <a:spLocks noChangeArrowheads="1"/>
            </p:cNvSpPr>
            <p:nvPr/>
          </p:nvSpPr>
          <p:spPr bwMode="auto">
            <a:xfrm flipH="1">
              <a:off x="8458200" y="0"/>
              <a:ext cx="209550" cy="209550"/>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16405" name="燕尾形 12"/>
            <p:cNvSpPr>
              <a:spLocks noChangeArrowheads="1"/>
            </p:cNvSpPr>
            <p:nvPr/>
          </p:nvSpPr>
          <p:spPr bwMode="auto">
            <a:xfrm flipH="1">
              <a:off x="8648700" y="0"/>
              <a:ext cx="209550" cy="209550"/>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16406" name="燕尾形 13"/>
            <p:cNvSpPr>
              <a:spLocks noChangeArrowheads="1"/>
            </p:cNvSpPr>
            <p:nvPr/>
          </p:nvSpPr>
          <p:spPr bwMode="auto">
            <a:xfrm flipH="1">
              <a:off x="8847138" y="0"/>
              <a:ext cx="207962" cy="209550"/>
            </a:xfrm>
            <a:prstGeom prst="chevron">
              <a:avLst>
                <a:gd fmla="val 50000" name="adj"/>
              </a:avLst>
            </a:prstGeom>
            <a:solidFill>
              <a:srgbClr val="D9D9D9"/>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grpSp>
      <p:sp>
        <p:nvSpPr>
          <p:cNvPr id="16392" name="文本框 14"/>
          <p:cNvSpPr txBox="1">
            <a:spLocks noChangeArrowheads="1"/>
          </p:cNvSpPr>
          <p:nvPr/>
        </p:nvSpPr>
        <p:spPr bwMode="auto">
          <a:xfrm>
            <a:off x="3071813" y="3846671"/>
            <a:ext cx="719137"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a:solidFill>
                  <a:srgbClr val="FFFFFF"/>
                </a:solidFill>
                <a:sym typeface="+mn-lt"/>
              </a:rPr>
              <a:t>请在此处输入您的文本</a:t>
            </a:r>
          </a:p>
        </p:txBody>
      </p:sp>
      <p:sp>
        <p:nvSpPr>
          <p:cNvPr id="16393" name="文本框 15"/>
          <p:cNvSpPr txBox="1">
            <a:spLocks noChangeArrowheads="1"/>
          </p:cNvSpPr>
          <p:nvPr/>
        </p:nvSpPr>
        <p:spPr bwMode="auto">
          <a:xfrm>
            <a:off x="4413250" y="3846671"/>
            <a:ext cx="719138"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a:solidFill>
                  <a:srgbClr val="FFFFFF"/>
                </a:solidFill>
                <a:sym typeface="+mn-lt"/>
              </a:rPr>
              <a:t>请在此处输入您的文本</a:t>
            </a:r>
          </a:p>
        </p:txBody>
      </p:sp>
      <p:sp>
        <p:nvSpPr>
          <p:cNvPr id="16394" name="文本框 16"/>
          <p:cNvSpPr txBox="1">
            <a:spLocks noChangeArrowheads="1"/>
          </p:cNvSpPr>
          <p:nvPr/>
        </p:nvSpPr>
        <p:spPr bwMode="auto">
          <a:xfrm>
            <a:off x="5761038" y="3846671"/>
            <a:ext cx="722312"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a:solidFill>
                  <a:srgbClr val="FFFFFF"/>
                </a:solidFill>
                <a:sym typeface="+mn-lt"/>
              </a:rPr>
              <a:t>请在此处输入您的文本</a:t>
            </a:r>
          </a:p>
        </p:txBody>
      </p:sp>
      <p:sp>
        <p:nvSpPr>
          <p:cNvPr id="16395" name="文本框 17"/>
          <p:cNvSpPr txBox="1">
            <a:spLocks noChangeArrowheads="1"/>
          </p:cNvSpPr>
          <p:nvPr/>
        </p:nvSpPr>
        <p:spPr bwMode="auto">
          <a:xfrm>
            <a:off x="7092949" y="3846671"/>
            <a:ext cx="719138"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a:solidFill>
                  <a:srgbClr val="FFFFFF"/>
                </a:solidFill>
                <a:sym typeface="+mn-lt"/>
              </a:rPr>
              <a:t>请在此处输入您的文本</a:t>
            </a:r>
          </a:p>
        </p:txBody>
      </p:sp>
      <p:sp>
        <p:nvSpPr>
          <p:cNvPr id="16396" name="文本框 18"/>
          <p:cNvSpPr txBox="1">
            <a:spLocks noChangeArrowheads="1"/>
          </p:cNvSpPr>
          <p:nvPr/>
        </p:nvSpPr>
        <p:spPr bwMode="auto">
          <a:xfrm>
            <a:off x="8424864" y="3846671"/>
            <a:ext cx="720725"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a:solidFill>
                  <a:srgbClr val="FFFFFF"/>
                </a:solidFill>
                <a:sym typeface="+mn-lt"/>
              </a:rPr>
              <a:t>请在此处输入您的文本</a:t>
            </a:r>
          </a:p>
        </p:txBody>
      </p:sp>
      <p:sp>
        <p:nvSpPr>
          <p:cNvPr id="16397"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6398" name="燕尾形 20"/>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6399" name="燕尾形 21"/>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矩形 29"/>
          <p:cNvSpPr>
            <a:spLocks noChangeArrowheads="1"/>
          </p:cNvSpPr>
          <p:nvPr/>
        </p:nvSpPr>
        <p:spPr bwMode="auto">
          <a:xfrm>
            <a:off x="9475788" y="1930400"/>
            <a:ext cx="2130425" cy="3259138"/>
          </a:xfrm>
          <a:prstGeom prst="rect">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en-US" sz="3200">
              <a:solidFill>
                <a:srgbClr val="FFFFFF"/>
              </a:solidFill>
              <a:sym typeface="+mn-lt"/>
            </a:endParaRPr>
          </a:p>
        </p:txBody>
      </p:sp>
      <p:grpSp>
        <p:nvGrpSpPr>
          <p:cNvPr id="17411" name="椭圆 30"/>
          <p:cNvGrpSpPr/>
          <p:nvPr/>
        </p:nvGrpSpPr>
        <p:grpSpPr>
          <a:xfrm>
            <a:off x="10234613" y="4479925"/>
            <a:ext cx="615950" cy="609600"/>
            <a:chExt cx="388" cy="384"/>
          </a:xfrm>
        </p:grpSpPr>
        <p:pic>
          <p:nvPicPr>
            <p:cNvPr id="17451" name="椭圆 30"/>
            <p:cNvPicPr>
              <a:picLocks noChangeArrowheads="1"/>
            </p:cNvPicPr>
            <p:nvPr/>
          </p:nvPicPr>
          <p:blipFill>
            <a:blip r:embed="rId2">
              <a:extLst>
                <a:ext uri="{28A0092B-C50C-407E-A947-70E740481C1C}">
                  <a14:useLocalDpi val="0"/>
                </a:ext>
              </a:extLst>
            </a:blip>
            <a:stretch>
              <a:fillRect/>
            </a:stretch>
          </p:blipFill>
          <p:spPr bwMode="auto">
            <a:xfrm>
              <a:off x="0" y="0"/>
              <a:ext cx="388" cy="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52" name="Text Box 5"/>
            <p:cNvSpPr txBox="1">
              <a:spLocks noChangeArrowheads="1"/>
            </p:cNvSpPr>
            <p:nvPr/>
          </p:nvSpPr>
          <p:spPr bwMode="auto">
            <a:xfrm>
              <a:off x="57" y="55"/>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17412" name="TextBox 29"/>
          <p:cNvSpPr txBox="1">
            <a:spLocks noChangeArrowheads="1"/>
          </p:cNvSpPr>
          <p:nvPr/>
        </p:nvSpPr>
        <p:spPr bwMode="auto">
          <a:xfrm>
            <a:off x="9455149" y="2247900"/>
            <a:ext cx="2132013"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zh-CN" sz="1600">
                <a:solidFill>
                  <a:srgbClr val="FFFFFF"/>
                </a:solidFill>
                <a:sym typeface="+mn-lt"/>
              </a:rPr>
              <a:t>单击此处添加标题</a:t>
            </a:r>
          </a:p>
        </p:txBody>
      </p:sp>
      <p:sp>
        <p:nvSpPr>
          <p:cNvPr id="17413" name="TextBox 11"/>
          <p:cNvSpPr txBox="1">
            <a:spLocks noChangeArrowheads="1"/>
          </p:cNvSpPr>
          <p:nvPr/>
        </p:nvSpPr>
        <p:spPr bwMode="auto">
          <a:xfrm>
            <a:off x="9455149" y="2833688"/>
            <a:ext cx="2132013"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sz="1000">
                <a:solidFill>
                  <a:srgbClr val="FFFFFF"/>
                </a:solidFill>
                <a:sym typeface="+mn-lt"/>
              </a:rPr>
              <a:t>单击此处添加段落文本单击此处添加段落文本单击此处添加段落文本单击此处添加段落文本</a:t>
            </a:r>
          </a:p>
        </p:txBody>
      </p:sp>
      <p:sp>
        <p:nvSpPr>
          <p:cNvPr id="17414" name="TextBox 31"/>
          <p:cNvSpPr txBox="1">
            <a:spLocks noChangeArrowheads="1"/>
          </p:cNvSpPr>
          <p:nvPr/>
        </p:nvSpPr>
        <p:spPr bwMode="auto">
          <a:xfrm>
            <a:off x="10109043" y="3835400"/>
            <a:ext cx="8623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2400">
                <a:solidFill>
                  <a:srgbClr val="FFFFFF"/>
                </a:solidFill>
                <a:sym typeface="+mn-lt"/>
              </a:rPr>
              <a:t>2014</a:t>
            </a:r>
          </a:p>
        </p:txBody>
      </p:sp>
      <p:sp>
        <p:nvSpPr>
          <p:cNvPr id="17415" name="矩形 24"/>
          <p:cNvSpPr>
            <a:spLocks noChangeArrowheads="1"/>
          </p:cNvSpPr>
          <p:nvPr/>
        </p:nvSpPr>
        <p:spPr bwMode="auto">
          <a:xfrm>
            <a:off x="696913" y="1930400"/>
            <a:ext cx="2130425" cy="3259138"/>
          </a:xfrm>
          <a:prstGeom prst="rect">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en-US" sz="3200">
              <a:solidFill>
                <a:srgbClr val="FFFFFF"/>
              </a:solidFill>
              <a:sym typeface="+mn-lt"/>
            </a:endParaRPr>
          </a:p>
        </p:txBody>
      </p:sp>
      <p:grpSp>
        <p:nvGrpSpPr>
          <p:cNvPr id="17416" name="椭圆 25"/>
          <p:cNvGrpSpPr/>
          <p:nvPr/>
        </p:nvGrpSpPr>
        <p:grpSpPr>
          <a:xfrm>
            <a:off x="1457325" y="4479925"/>
            <a:ext cx="615950" cy="609600"/>
            <a:chExt cx="388" cy="384"/>
          </a:xfrm>
        </p:grpSpPr>
        <p:pic>
          <p:nvPicPr>
            <p:cNvPr id="17449" name="椭圆 25"/>
            <p:cNvPicPr>
              <a:picLocks noChangeArrowheads="1"/>
            </p:cNvPicPr>
            <p:nvPr/>
          </p:nvPicPr>
          <p:blipFill>
            <a:blip r:embed="rId2">
              <a:extLst>
                <a:ext uri="{28A0092B-C50C-407E-A947-70E740481C1C}">
                  <a14:useLocalDpi val="0"/>
                </a:ext>
              </a:extLst>
            </a:blip>
            <a:stretch>
              <a:fillRect/>
            </a:stretch>
          </p:blipFill>
          <p:spPr bwMode="auto">
            <a:xfrm>
              <a:off x="0" y="0"/>
              <a:ext cx="388" cy="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50" name="Text Box 12"/>
            <p:cNvSpPr txBox="1">
              <a:spLocks noChangeArrowheads="1"/>
            </p:cNvSpPr>
            <p:nvPr/>
          </p:nvSpPr>
          <p:spPr bwMode="auto">
            <a:xfrm>
              <a:off x="57" y="55"/>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17417" name="TextBox 9"/>
          <p:cNvSpPr txBox="1">
            <a:spLocks noChangeArrowheads="1"/>
          </p:cNvSpPr>
          <p:nvPr/>
        </p:nvSpPr>
        <p:spPr bwMode="auto">
          <a:xfrm>
            <a:off x="677863" y="2247900"/>
            <a:ext cx="2130425"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zh-CN" sz="1600">
                <a:solidFill>
                  <a:srgbClr val="FFFFFF"/>
                </a:solidFill>
                <a:sym typeface="+mn-lt"/>
              </a:rPr>
              <a:t>单击此处添加标题</a:t>
            </a:r>
          </a:p>
        </p:txBody>
      </p:sp>
      <p:sp>
        <p:nvSpPr>
          <p:cNvPr id="17418" name="TextBox 19"/>
          <p:cNvSpPr txBox="1">
            <a:spLocks noChangeArrowheads="1"/>
          </p:cNvSpPr>
          <p:nvPr/>
        </p:nvSpPr>
        <p:spPr bwMode="auto">
          <a:xfrm>
            <a:off x="677863" y="2833688"/>
            <a:ext cx="2130425"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sz="1000">
                <a:solidFill>
                  <a:srgbClr val="FFFFFF"/>
                </a:solidFill>
                <a:sym typeface="+mn-lt"/>
              </a:rPr>
              <a:t>单击此处添加段落文本单击此处添加段落文本单击此处添加段落文本单击此处添加段落文本</a:t>
            </a:r>
          </a:p>
        </p:txBody>
      </p:sp>
      <p:sp>
        <p:nvSpPr>
          <p:cNvPr id="17419" name="TextBox 11"/>
          <p:cNvSpPr txBox="1">
            <a:spLocks noChangeArrowheads="1"/>
          </p:cNvSpPr>
          <p:nvPr/>
        </p:nvSpPr>
        <p:spPr bwMode="auto">
          <a:xfrm>
            <a:off x="1330166" y="3835400"/>
            <a:ext cx="8623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2400">
                <a:solidFill>
                  <a:srgbClr val="FFFFFF"/>
                </a:solidFill>
                <a:sym typeface="+mn-lt"/>
              </a:rPr>
              <a:t>2010</a:t>
            </a:r>
          </a:p>
        </p:txBody>
      </p:sp>
      <p:sp>
        <p:nvSpPr>
          <p:cNvPr id="17420" name="任意多边形 23"/>
          <p:cNvSpPr/>
          <p:nvPr/>
        </p:nvSpPr>
        <p:spPr bwMode="auto">
          <a:xfrm>
            <a:off x="1573213" y="4627563"/>
            <a:ext cx="379412" cy="311150"/>
          </a:xfrm>
          <a:custGeom>
            <a:gdLst>
              <a:gd fmla="*/ 36025 w 338138" name="T0"/>
              <a:gd fmla="*/ 158143 h 276961" name="T1"/>
              <a:gd fmla="*/ 0 w 338138" name="T2"/>
              <a:gd fmla="*/ 193441 h 276961" name="T3"/>
              <a:gd fmla="*/ 138939 w 338138" name="T4"/>
              <a:gd fmla="*/ 311150 h 276961" name="T5"/>
              <a:gd fmla="*/ 379412 w 338138" name="T6"/>
              <a:gd fmla="*/ 30254 h 276961" name="T7"/>
              <a:gd fmla="*/ 339431 w 338138" name="T8"/>
              <a:gd fmla="*/ 0 h 276961" name="T9"/>
              <a:gd fmla="*/ 131385 w 338138" name="T10"/>
              <a:gd fmla="*/ 241328 h 276961" name="T11"/>
              <a:gd fmla="*/ 36025 w 338138" name="T12"/>
              <a:gd fmla="*/ 158143 h 27696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6961" w="338138">
                <a:moveTo>
                  <a:pt x="32106" y="140766"/>
                </a:moveTo>
                <a:lnTo>
                  <a:pt x="0" y="172186"/>
                </a:lnTo>
                <a:lnTo>
                  <a:pt x="123825" y="276961"/>
                </a:lnTo>
                <a:lnTo>
                  <a:pt x="338138" y="26930"/>
                </a:lnTo>
                <a:lnTo>
                  <a:pt x="302506" y="0"/>
                </a:lnTo>
                <a:lnTo>
                  <a:pt x="117092" y="214811"/>
                </a:lnTo>
                <a:lnTo>
                  <a:pt x="32106" y="140766"/>
                </a:lnTo>
                <a:close/>
              </a:path>
            </a:pathLst>
          </a:custGeom>
          <a:gradFill rotWithShape="0">
            <a:gsLst>
              <a:gs pos="0">
                <a:srgbClr val="949494"/>
              </a:gs>
              <a:gs pos="100000">
                <a:srgbClr val="4D4D4D"/>
              </a:gs>
            </a:gsLst>
            <a:lin ang="5400000"/>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7421" name="矩形 34"/>
          <p:cNvSpPr>
            <a:spLocks noChangeArrowheads="1"/>
          </p:cNvSpPr>
          <p:nvPr/>
        </p:nvSpPr>
        <p:spPr bwMode="auto">
          <a:xfrm>
            <a:off x="2881313" y="1930400"/>
            <a:ext cx="2132012" cy="3259138"/>
          </a:xfrm>
          <a:prstGeom prst="rect">
            <a:avLst/>
          </a:prstGeom>
          <a:gradFill rotWithShape="0">
            <a:gsLst>
              <a:gs pos="0">
                <a:srgbClr val="949494"/>
              </a:gs>
              <a:gs pos="100000">
                <a:srgbClr val="4D4D4D"/>
              </a:gs>
            </a:gsLst>
            <a:lin ang="5400000"/>
          </a:gradFill>
          <a:ln>
            <a:noFill/>
          </a:ln>
          <a:effectLst>
            <a:outerShdw algn="ctr" dir="54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zh-CN" b="1" lang="zh-CN" sz="1400">
              <a:solidFill>
                <a:srgbClr val="FFFFFF"/>
              </a:solidFill>
              <a:sym typeface="+mn-lt"/>
            </a:endParaRPr>
          </a:p>
        </p:txBody>
      </p:sp>
      <p:sp>
        <p:nvSpPr>
          <p:cNvPr id="17422" name="TextBox 1"/>
          <p:cNvSpPr txBox="1">
            <a:spLocks noChangeArrowheads="1"/>
          </p:cNvSpPr>
          <p:nvPr/>
        </p:nvSpPr>
        <p:spPr bwMode="auto">
          <a:xfrm>
            <a:off x="2881313" y="2247900"/>
            <a:ext cx="2132012"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zh-CN" sz="1600">
                <a:solidFill>
                  <a:srgbClr val="FFFFFF"/>
                </a:solidFill>
                <a:sym typeface="+mn-lt"/>
              </a:rPr>
              <a:t>单击此处添加标题</a:t>
            </a:r>
          </a:p>
        </p:txBody>
      </p:sp>
      <p:sp>
        <p:nvSpPr>
          <p:cNvPr id="17423" name="TextBox 4"/>
          <p:cNvSpPr txBox="1">
            <a:spLocks noChangeArrowheads="1"/>
          </p:cNvSpPr>
          <p:nvPr/>
        </p:nvSpPr>
        <p:spPr bwMode="auto">
          <a:xfrm>
            <a:off x="2881313" y="2833688"/>
            <a:ext cx="213201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sz="1000">
                <a:solidFill>
                  <a:srgbClr val="FFFFFF"/>
                </a:solidFill>
                <a:sym typeface="+mn-lt"/>
              </a:rPr>
              <a:t>单击此处添加段落文本单击此处添加段落文本单击此处添加段落文本单击此处添加段落文本</a:t>
            </a:r>
          </a:p>
        </p:txBody>
      </p:sp>
      <p:sp>
        <p:nvSpPr>
          <p:cNvPr id="17424" name="TextBox 5"/>
          <p:cNvSpPr txBox="1">
            <a:spLocks noChangeArrowheads="1"/>
          </p:cNvSpPr>
          <p:nvPr/>
        </p:nvSpPr>
        <p:spPr bwMode="auto">
          <a:xfrm>
            <a:off x="3534088" y="3835400"/>
            <a:ext cx="8455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2400">
                <a:solidFill>
                  <a:srgbClr val="FFFFFF"/>
                </a:solidFill>
                <a:sym typeface="+mn-lt"/>
              </a:rPr>
              <a:t>2011</a:t>
            </a:r>
          </a:p>
        </p:txBody>
      </p:sp>
      <p:grpSp>
        <p:nvGrpSpPr>
          <p:cNvPr id="17425" name="椭圆 38"/>
          <p:cNvGrpSpPr/>
          <p:nvPr/>
        </p:nvGrpSpPr>
        <p:grpSpPr>
          <a:xfrm>
            <a:off x="3644900" y="4479925"/>
            <a:ext cx="609600" cy="609600"/>
            <a:chExt cx="384" cy="384"/>
          </a:xfrm>
        </p:grpSpPr>
        <p:pic>
          <p:nvPicPr>
            <p:cNvPr id="17447" name="椭圆 38"/>
            <p:cNvPicPr>
              <a:picLocks noChangeArrowheads="1"/>
            </p:cNvPicPr>
            <p:nvPr/>
          </p:nvPicPr>
          <p:blipFill>
            <a:blip r:embed="rId3">
              <a:extLst>
                <a:ext uri="{28A0092B-C50C-407E-A947-70E740481C1C}">
                  <a14:useLocalDpi val="0"/>
                </a:ext>
              </a:extLst>
            </a:blip>
            <a:stretch>
              <a:fillRect/>
            </a:stretch>
          </p:blipFill>
          <p:spPr bwMode="auto">
            <a:xfrm>
              <a:off x="0" y="0"/>
              <a:ext cx="384" cy="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48" name="Text Box 23"/>
            <p:cNvSpPr txBox="1">
              <a:spLocks noChangeArrowheads="1"/>
            </p:cNvSpPr>
            <p:nvPr/>
          </p:nvSpPr>
          <p:spPr bwMode="auto">
            <a:xfrm>
              <a:off x="55" y="55"/>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17426" name="乘号 5"/>
          <p:cNvSpPr/>
          <p:nvPr/>
        </p:nvSpPr>
        <p:spPr bwMode="auto">
          <a:xfrm>
            <a:off x="3689350" y="4510088"/>
            <a:ext cx="533400" cy="531812"/>
          </a:xfrm>
          <a:custGeom>
            <a:gdLst>
              <a:gd fmla="*/ 106121 w 533400" name="T0"/>
              <a:gd fmla="*/ 149782 h 531812" name="T1"/>
              <a:gd fmla="*/ 150098 w 533400" name="T2"/>
              <a:gd fmla="*/ 105674 h 531812" name="T3"/>
              <a:gd fmla="*/ 266700 w 533400" name="T4"/>
              <a:gd fmla="*/ 221929 h 531812" name="T5"/>
              <a:gd fmla="*/ 383302 w 533400" name="T6"/>
              <a:gd fmla="*/ 105674 h 531812" name="T7"/>
              <a:gd fmla="*/ 427279 w 533400" name="T8"/>
              <a:gd fmla="*/ 149782 h 531812" name="T9"/>
              <a:gd fmla="*/ 310809 w 533400" name="T10"/>
              <a:gd fmla="*/ 265906 h 531812" name="T11"/>
              <a:gd fmla="*/ 427279 w 533400" name="T12"/>
              <a:gd fmla="*/ 382030 h 531812" name="T13"/>
              <a:gd fmla="*/ 383302 w 533400" name="T14"/>
              <a:gd fmla="*/ 426138 h 531812" name="T15"/>
              <a:gd fmla="*/ 266700 w 533400" name="T16"/>
              <a:gd fmla="*/ 309883 h 531812" name="T17"/>
              <a:gd fmla="*/ 150098 w 533400" name="T18"/>
              <a:gd fmla="*/ 426138 h 531812" name="T19"/>
              <a:gd fmla="*/ 106121 w 533400" name="T20"/>
              <a:gd fmla="*/ 382030 h 531812" name="T21"/>
              <a:gd fmla="*/ 222591 w 533400" name="T22"/>
              <a:gd fmla="*/ 265906 h 531812" name="T23"/>
              <a:gd fmla="*/ 106121 w 533400" name="T24"/>
              <a:gd fmla="*/ 149782 h 53181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31812" w="533400">
                <a:moveTo>
                  <a:pt x="106121" y="149782"/>
                </a:moveTo>
                <a:lnTo>
                  <a:pt x="150098" y="105674"/>
                </a:lnTo>
                <a:lnTo>
                  <a:pt x="266700" y="221929"/>
                </a:lnTo>
                <a:lnTo>
                  <a:pt x="383302" y="105674"/>
                </a:lnTo>
                <a:lnTo>
                  <a:pt x="427279" y="149782"/>
                </a:lnTo>
                <a:lnTo>
                  <a:pt x="310809" y="265906"/>
                </a:lnTo>
                <a:lnTo>
                  <a:pt x="427279" y="382030"/>
                </a:lnTo>
                <a:lnTo>
                  <a:pt x="383302" y="426138"/>
                </a:lnTo>
                <a:lnTo>
                  <a:pt x="266700" y="309883"/>
                </a:lnTo>
                <a:lnTo>
                  <a:pt x="150098" y="426138"/>
                </a:lnTo>
                <a:lnTo>
                  <a:pt x="106121" y="382030"/>
                </a:lnTo>
                <a:lnTo>
                  <a:pt x="222591" y="265906"/>
                </a:lnTo>
                <a:lnTo>
                  <a:pt x="106121" y="149782"/>
                </a:lnTo>
                <a:close/>
              </a:path>
            </a:pathLst>
          </a:custGeom>
          <a:gradFill rotWithShape="0">
            <a:gsLst>
              <a:gs pos="0">
                <a:srgbClr val="F9F9F9"/>
              </a:gs>
              <a:gs pos="33000">
                <a:srgbClr val="F9F9F9"/>
              </a:gs>
              <a:gs pos="100000">
                <a:srgbClr val="D7D7D7"/>
              </a:gs>
            </a:gsLst>
            <a:lin ang="5400000"/>
          </a:gradFill>
          <a:ln cap="flat" cmpd="sng" w="3175">
            <a:solidFill>
              <a:srgbClr val="EAEAEA"/>
            </a:solidFill>
            <a:round/>
          </a:ln>
        </p:spPr>
        <p:txBody>
          <a:bodyPr anchor="ctr"/>
          <a:lstStyle/>
          <a:p>
            <a:endParaRPr altLang="en-US" lang="zh-CN"/>
          </a:p>
        </p:txBody>
      </p:sp>
      <p:sp>
        <p:nvSpPr>
          <p:cNvPr id="17427" name="矩形 17"/>
          <p:cNvSpPr>
            <a:spLocks noChangeArrowheads="1"/>
          </p:cNvSpPr>
          <p:nvPr/>
        </p:nvSpPr>
        <p:spPr bwMode="auto">
          <a:xfrm>
            <a:off x="5086350" y="1930400"/>
            <a:ext cx="2130425" cy="3259138"/>
          </a:xfrm>
          <a:prstGeom prst="rect">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en-US" sz="3200">
              <a:solidFill>
                <a:srgbClr val="FFFFFF"/>
              </a:solidFill>
              <a:sym typeface="+mn-lt"/>
            </a:endParaRPr>
          </a:p>
        </p:txBody>
      </p:sp>
      <p:grpSp>
        <p:nvGrpSpPr>
          <p:cNvPr id="17428" name="椭圆 18"/>
          <p:cNvGrpSpPr/>
          <p:nvPr/>
        </p:nvGrpSpPr>
        <p:grpSpPr>
          <a:xfrm>
            <a:off x="5846763" y="4479925"/>
            <a:ext cx="614362" cy="609600"/>
            <a:chExt cx="387" cy="384"/>
          </a:xfrm>
        </p:grpSpPr>
        <p:pic>
          <p:nvPicPr>
            <p:cNvPr id="17445" name="椭圆 18"/>
            <p:cNvPicPr>
              <a:picLocks noChangeArrowheads="1"/>
            </p:cNvPicPr>
            <p:nvPr/>
          </p:nvPicPr>
          <p:blipFill>
            <a:blip r:embed="rId2">
              <a:extLst>
                <a:ext uri="{28A0092B-C50C-407E-A947-70E740481C1C}">
                  <a14:useLocalDpi val="0"/>
                </a:ext>
              </a:extLst>
            </a:blip>
            <a:stretch>
              <a:fillRect/>
            </a:stretch>
          </p:blipFill>
          <p:spPr bwMode="auto">
            <a:xfrm>
              <a:off x="0" y="0"/>
              <a:ext cx="387" cy="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46" name="Text Box 28"/>
            <p:cNvSpPr txBox="1">
              <a:spLocks noChangeArrowheads="1"/>
            </p:cNvSpPr>
            <p:nvPr/>
          </p:nvSpPr>
          <p:spPr bwMode="auto">
            <a:xfrm>
              <a:off x="56" y="55"/>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17429" name="TextBox 23"/>
          <p:cNvSpPr txBox="1">
            <a:spLocks noChangeArrowheads="1"/>
          </p:cNvSpPr>
          <p:nvPr/>
        </p:nvSpPr>
        <p:spPr bwMode="auto">
          <a:xfrm>
            <a:off x="5067300" y="2247900"/>
            <a:ext cx="2130425"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zh-CN" sz="1600">
                <a:solidFill>
                  <a:srgbClr val="FFFFFF"/>
                </a:solidFill>
                <a:sym typeface="+mn-lt"/>
              </a:rPr>
              <a:t>单击此处添加标题</a:t>
            </a:r>
          </a:p>
        </p:txBody>
      </p:sp>
      <p:sp>
        <p:nvSpPr>
          <p:cNvPr id="17430" name="TextBox 28"/>
          <p:cNvSpPr txBox="1">
            <a:spLocks noChangeArrowheads="1"/>
          </p:cNvSpPr>
          <p:nvPr/>
        </p:nvSpPr>
        <p:spPr bwMode="auto">
          <a:xfrm>
            <a:off x="5067300" y="2833688"/>
            <a:ext cx="2130425"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sz="1000">
                <a:solidFill>
                  <a:srgbClr val="FFFFFF"/>
                </a:solidFill>
                <a:sym typeface="+mn-lt"/>
              </a:rPr>
              <a:t>单击此处添加段落文本单击此处添加段落文本单击此处添加段落文本单击此处添加段落文本</a:t>
            </a:r>
          </a:p>
        </p:txBody>
      </p:sp>
      <p:sp>
        <p:nvSpPr>
          <p:cNvPr id="17431" name="TextBox 25"/>
          <p:cNvSpPr txBox="1">
            <a:spLocks noChangeArrowheads="1"/>
          </p:cNvSpPr>
          <p:nvPr/>
        </p:nvSpPr>
        <p:spPr bwMode="auto">
          <a:xfrm>
            <a:off x="5719604" y="3835400"/>
            <a:ext cx="8623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2400">
                <a:solidFill>
                  <a:srgbClr val="FFFFFF"/>
                </a:solidFill>
                <a:sym typeface="+mn-lt"/>
              </a:rPr>
              <a:t>2012</a:t>
            </a:r>
          </a:p>
        </p:txBody>
      </p:sp>
      <p:sp>
        <p:nvSpPr>
          <p:cNvPr id="17432" name="乘号 16"/>
          <p:cNvSpPr/>
          <p:nvPr/>
        </p:nvSpPr>
        <p:spPr bwMode="auto">
          <a:xfrm>
            <a:off x="5884863" y="4516438"/>
            <a:ext cx="533400" cy="531812"/>
          </a:xfrm>
          <a:custGeom>
            <a:gdLst>
              <a:gd fmla="*/ 106121 w 533400" name="T0"/>
              <a:gd fmla="*/ 149782 h 531812" name="T1"/>
              <a:gd fmla="*/ 150098 w 533400" name="T2"/>
              <a:gd fmla="*/ 105674 h 531812" name="T3"/>
              <a:gd fmla="*/ 266700 w 533400" name="T4"/>
              <a:gd fmla="*/ 221929 h 531812" name="T5"/>
              <a:gd fmla="*/ 383302 w 533400" name="T6"/>
              <a:gd fmla="*/ 105674 h 531812" name="T7"/>
              <a:gd fmla="*/ 427279 w 533400" name="T8"/>
              <a:gd fmla="*/ 149782 h 531812" name="T9"/>
              <a:gd fmla="*/ 310809 w 533400" name="T10"/>
              <a:gd fmla="*/ 265906 h 531812" name="T11"/>
              <a:gd fmla="*/ 427279 w 533400" name="T12"/>
              <a:gd fmla="*/ 382030 h 531812" name="T13"/>
              <a:gd fmla="*/ 383302 w 533400" name="T14"/>
              <a:gd fmla="*/ 426138 h 531812" name="T15"/>
              <a:gd fmla="*/ 266700 w 533400" name="T16"/>
              <a:gd fmla="*/ 309883 h 531812" name="T17"/>
              <a:gd fmla="*/ 150098 w 533400" name="T18"/>
              <a:gd fmla="*/ 426138 h 531812" name="T19"/>
              <a:gd fmla="*/ 106121 w 533400" name="T20"/>
              <a:gd fmla="*/ 382030 h 531812" name="T21"/>
              <a:gd fmla="*/ 222591 w 533400" name="T22"/>
              <a:gd fmla="*/ 265906 h 531812" name="T23"/>
              <a:gd fmla="*/ 106121 w 533400" name="T24"/>
              <a:gd fmla="*/ 149782 h 53181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31812" w="533400">
                <a:moveTo>
                  <a:pt x="106121" y="149782"/>
                </a:moveTo>
                <a:lnTo>
                  <a:pt x="150098" y="105674"/>
                </a:lnTo>
                <a:lnTo>
                  <a:pt x="266700" y="221929"/>
                </a:lnTo>
                <a:lnTo>
                  <a:pt x="383302" y="105674"/>
                </a:lnTo>
                <a:lnTo>
                  <a:pt x="427279" y="149782"/>
                </a:lnTo>
                <a:lnTo>
                  <a:pt x="310809" y="265906"/>
                </a:lnTo>
                <a:lnTo>
                  <a:pt x="427279" y="382030"/>
                </a:lnTo>
                <a:lnTo>
                  <a:pt x="383302" y="426138"/>
                </a:lnTo>
                <a:lnTo>
                  <a:pt x="266700" y="309883"/>
                </a:lnTo>
                <a:lnTo>
                  <a:pt x="150098" y="426138"/>
                </a:lnTo>
                <a:lnTo>
                  <a:pt x="106121" y="382030"/>
                </a:lnTo>
                <a:lnTo>
                  <a:pt x="222591" y="265906"/>
                </a:lnTo>
                <a:lnTo>
                  <a:pt x="106121" y="149782"/>
                </a:lnTo>
                <a:close/>
              </a:path>
            </a:pathLst>
          </a:custGeom>
          <a:gradFill rotWithShape="0">
            <a:gsLst>
              <a:gs pos="0">
                <a:srgbClr val="949494"/>
              </a:gs>
              <a:gs pos="100000">
                <a:srgbClr val="4D4D4D"/>
              </a:gs>
            </a:gsLst>
            <a:lin ang="5400000"/>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7433" name="矩形 10"/>
          <p:cNvSpPr>
            <a:spLocks noChangeArrowheads="1"/>
          </p:cNvSpPr>
          <p:nvPr/>
        </p:nvSpPr>
        <p:spPr bwMode="auto">
          <a:xfrm>
            <a:off x="7269163" y="1930400"/>
            <a:ext cx="2133600" cy="3259138"/>
          </a:xfrm>
          <a:prstGeom prst="rect">
            <a:avLst/>
          </a:prstGeom>
          <a:gradFill rotWithShape="0">
            <a:gsLst>
              <a:gs pos="0">
                <a:srgbClr val="949494"/>
              </a:gs>
              <a:gs pos="100000">
                <a:srgbClr val="4D4D4D"/>
              </a:gs>
            </a:gsLst>
            <a:lin ang="5400000"/>
          </a:gradFill>
          <a:ln>
            <a:noFill/>
          </a:ln>
          <a:effectLst>
            <a:outerShdw algn="ctr" dir="54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zh-CN" b="1" lang="zh-CN" sz="1400">
              <a:solidFill>
                <a:srgbClr val="FFFFFF"/>
              </a:solidFill>
              <a:sym typeface="+mn-lt"/>
            </a:endParaRPr>
          </a:p>
        </p:txBody>
      </p:sp>
      <p:sp>
        <p:nvSpPr>
          <p:cNvPr id="17434" name="TextBox 16"/>
          <p:cNvSpPr txBox="1">
            <a:spLocks noChangeArrowheads="1"/>
          </p:cNvSpPr>
          <p:nvPr/>
        </p:nvSpPr>
        <p:spPr bwMode="auto">
          <a:xfrm>
            <a:off x="7269164" y="2247900"/>
            <a:ext cx="2133600"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zh-CN" b="1" lang="zh-CN" sz="1600">
                <a:solidFill>
                  <a:srgbClr val="FFFFFF"/>
                </a:solidFill>
                <a:sym typeface="+mn-lt"/>
              </a:rPr>
              <a:t>单击此处添加标题</a:t>
            </a:r>
          </a:p>
        </p:txBody>
      </p:sp>
      <p:sp>
        <p:nvSpPr>
          <p:cNvPr id="17435" name="TextBox 35"/>
          <p:cNvSpPr txBox="1">
            <a:spLocks noChangeArrowheads="1"/>
          </p:cNvSpPr>
          <p:nvPr/>
        </p:nvSpPr>
        <p:spPr bwMode="auto">
          <a:xfrm>
            <a:off x="7269164" y="2833688"/>
            <a:ext cx="2133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sz="1000">
                <a:solidFill>
                  <a:srgbClr val="FFFFFF"/>
                </a:solidFill>
                <a:sym typeface="+mn-lt"/>
              </a:rPr>
              <a:t>单击此处添加段落文本单击此处添加段落文本单击此处添加段落文本单击此处添加段落文本</a:t>
            </a:r>
          </a:p>
        </p:txBody>
      </p:sp>
      <p:sp>
        <p:nvSpPr>
          <p:cNvPr id="17436" name="TextBox 18"/>
          <p:cNvSpPr txBox="1">
            <a:spLocks noChangeArrowheads="1"/>
          </p:cNvSpPr>
          <p:nvPr/>
        </p:nvSpPr>
        <p:spPr bwMode="auto">
          <a:xfrm>
            <a:off x="7913528" y="3835400"/>
            <a:ext cx="8623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2400">
                <a:solidFill>
                  <a:srgbClr val="FFFFFF"/>
                </a:solidFill>
                <a:sym typeface="+mn-lt"/>
              </a:rPr>
              <a:t>2013</a:t>
            </a:r>
          </a:p>
        </p:txBody>
      </p:sp>
      <p:grpSp>
        <p:nvGrpSpPr>
          <p:cNvPr id="17437" name="椭圆 14"/>
          <p:cNvGrpSpPr/>
          <p:nvPr/>
        </p:nvGrpSpPr>
        <p:grpSpPr>
          <a:xfrm>
            <a:off x="8034338" y="4479925"/>
            <a:ext cx="609600" cy="609600"/>
            <a:chExt cx="384" cy="384"/>
          </a:xfrm>
        </p:grpSpPr>
        <p:pic>
          <p:nvPicPr>
            <p:cNvPr id="17443" name="椭圆 14"/>
            <p:cNvPicPr>
              <a:picLocks noChangeArrowheads="1"/>
            </p:cNvPicPr>
            <p:nvPr/>
          </p:nvPicPr>
          <p:blipFill>
            <a:blip r:embed="rId3">
              <a:extLst>
                <a:ext uri="{28A0092B-C50C-407E-A947-70E740481C1C}">
                  <a14:useLocalDpi val="0"/>
                </a:ext>
              </a:extLst>
            </a:blip>
            <a:stretch>
              <a:fillRect/>
            </a:stretch>
          </p:blipFill>
          <p:spPr bwMode="auto">
            <a:xfrm>
              <a:off x="0" y="0"/>
              <a:ext cx="384" cy="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44" name="Text Box 39"/>
            <p:cNvSpPr txBox="1">
              <a:spLocks noChangeArrowheads="1"/>
            </p:cNvSpPr>
            <p:nvPr/>
          </p:nvSpPr>
          <p:spPr bwMode="auto">
            <a:xfrm>
              <a:off x="55" y="55"/>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17438" name="任意多边形 9"/>
          <p:cNvSpPr/>
          <p:nvPr/>
        </p:nvSpPr>
        <p:spPr bwMode="auto">
          <a:xfrm>
            <a:off x="8147050" y="4627563"/>
            <a:ext cx="377825" cy="311150"/>
          </a:xfrm>
          <a:custGeom>
            <a:gdLst>
              <a:gd fmla="*/ 35874 w 338138" name="T0"/>
              <a:gd fmla="*/ 158143 h 276961" name="T1"/>
              <a:gd fmla="*/ 0 w 338138" name="T2"/>
              <a:gd fmla="*/ 193441 h 276961" name="T3"/>
              <a:gd fmla="*/ 138358 w 338138" name="T4"/>
              <a:gd fmla="*/ 311150 h 276961" name="T5"/>
              <a:gd fmla="*/ 377825 w 338138" name="T6"/>
              <a:gd fmla="*/ 30254 h 276961" name="T7"/>
              <a:gd fmla="*/ 338011 w 338138" name="T8"/>
              <a:gd fmla="*/ 0 h 276961" name="T9"/>
              <a:gd fmla="*/ 130835 w 338138" name="T10"/>
              <a:gd fmla="*/ 241328 h 276961" name="T11"/>
              <a:gd fmla="*/ 35874 w 338138" name="T12"/>
              <a:gd fmla="*/ 158143 h 27696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76961" w="338138">
                <a:moveTo>
                  <a:pt x="32106" y="140766"/>
                </a:moveTo>
                <a:lnTo>
                  <a:pt x="0" y="172186"/>
                </a:lnTo>
                <a:lnTo>
                  <a:pt x="123825" y="276961"/>
                </a:lnTo>
                <a:lnTo>
                  <a:pt x="338138" y="26930"/>
                </a:lnTo>
                <a:lnTo>
                  <a:pt x="302506" y="0"/>
                </a:lnTo>
                <a:lnTo>
                  <a:pt x="117092" y="214811"/>
                </a:lnTo>
                <a:lnTo>
                  <a:pt x="32106" y="140766"/>
                </a:lnTo>
                <a:close/>
              </a:path>
            </a:pathLst>
          </a:custGeom>
          <a:gradFill rotWithShape="0">
            <a:gsLst>
              <a:gs pos="0">
                <a:srgbClr val="F9F9F9"/>
              </a:gs>
              <a:gs pos="33000">
                <a:srgbClr val="F9F9F9"/>
              </a:gs>
              <a:gs pos="100000">
                <a:srgbClr val="D7D7D7"/>
              </a:gs>
            </a:gsLst>
            <a:lin ang="5400000"/>
          </a:gradFill>
          <a:ln cap="flat" cmpd="sng" w="3175">
            <a:solidFill>
              <a:srgbClr val="EAEAEA"/>
            </a:solidFill>
            <a:round/>
          </a:ln>
        </p:spPr>
        <p:txBody>
          <a:bodyPr anchor="ctr"/>
          <a:lstStyle/>
          <a:p>
            <a:endParaRPr altLang="en-US" lang="zh-CN"/>
          </a:p>
        </p:txBody>
      </p:sp>
      <p:sp>
        <p:nvSpPr>
          <p:cNvPr id="17439" name="乘号 41"/>
          <p:cNvSpPr/>
          <p:nvPr/>
        </p:nvSpPr>
        <p:spPr bwMode="auto">
          <a:xfrm>
            <a:off x="10267950" y="4529138"/>
            <a:ext cx="533400" cy="531812"/>
          </a:xfrm>
          <a:custGeom>
            <a:gdLst>
              <a:gd fmla="*/ 106121 w 533400" name="T0"/>
              <a:gd fmla="*/ 149782 h 531812" name="T1"/>
              <a:gd fmla="*/ 150098 w 533400" name="T2"/>
              <a:gd fmla="*/ 105674 h 531812" name="T3"/>
              <a:gd fmla="*/ 266700 w 533400" name="T4"/>
              <a:gd fmla="*/ 221929 h 531812" name="T5"/>
              <a:gd fmla="*/ 383302 w 533400" name="T6"/>
              <a:gd fmla="*/ 105674 h 531812" name="T7"/>
              <a:gd fmla="*/ 427279 w 533400" name="T8"/>
              <a:gd fmla="*/ 149782 h 531812" name="T9"/>
              <a:gd fmla="*/ 310809 w 533400" name="T10"/>
              <a:gd fmla="*/ 265906 h 531812" name="T11"/>
              <a:gd fmla="*/ 427279 w 533400" name="T12"/>
              <a:gd fmla="*/ 382030 h 531812" name="T13"/>
              <a:gd fmla="*/ 383302 w 533400" name="T14"/>
              <a:gd fmla="*/ 426138 h 531812" name="T15"/>
              <a:gd fmla="*/ 266700 w 533400" name="T16"/>
              <a:gd fmla="*/ 309883 h 531812" name="T17"/>
              <a:gd fmla="*/ 150098 w 533400" name="T18"/>
              <a:gd fmla="*/ 426138 h 531812" name="T19"/>
              <a:gd fmla="*/ 106121 w 533400" name="T20"/>
              <a:gd fmla="*/ 382030 h 531812" name="T21"/>
              <a:gd fmla="*/ 222591 w 533400" name="T22"/>
              <a:gd fmla="*/ 265906 h 531812" name="T23"/>
              <a:gd fmla="*/ 106121 w 533400" name="T24"/>
              <a:gd fmla="*/ 149782 h 53181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31812" w="533400">
                <a:moveTo>
                  <a:pt x="106121" y="149782"/>
                </a:moveTo>
                <a:lnTo>
                  <a:pt x="150098" y="105674"/>
                </a:lnTo>
                <a:lnTo>
                  <a:pt x="266700" y="221929"/>
                </a:lnTo>
                <a:lnTo>
                  <a:pt x="383302" y="105674"/>
                </a:lnTo>
                <a:lnTo>
                  <a:pt x="427279" y="149782"/>
                </a:lnTo>
                <a:lnTo>
                  <a:pt x="310809" y="265906"/>
                </a:lnTo>
                <a:lnTo>
                  <a:pt x="427279" y="382030"/>
                </a:lnTo>
                <a:lnTo>
                  <a:pt x="383302" y="426138"/>
                </a:lnTo>
                <a:lnTo>
                  <a:pt x="266700" y="309883"/>
                </a:lnTo>
                <a:lnTo>
                  <a:pt x="150098" y="426138"/>
                </a:lnTo>
                <a:lnTo>
                  <a:pt x="106121" y="382030"/>
                </a:lnTo>
                <a:lnTo>
                  <a:pt x="222591" y="265906"/>
                </a:lnTo>
                <a:lnTo>
                  <a:pt x="106121" y="149782"/>
                </a:lnTo>
                <a:close/>
              </a:path>
            </a:pathLst>
          </a:custGeom>
          <a:gradFill rotWithShape="0">
            <a:gsLst>
              <a:gs pos="0">
                <a:srgbClr val="949494"/>
              </a:gs>
              <a:gs pos="100000">
                <a:srgbClr val="4D4D4D"/>
              </a:gs>
            </a:gsLst>
            <a:lin ang="5400000"/>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7440"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7441" name="燕尾形 40"/>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7442" name="燕尾形 42"/>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Rectangle 18"/>
          <p:cNvSpPr>
            <a:spLocks noChangeArrowheads="1"/>
          </p:cNvSpPr>
          <p:nvPr/>
        </p:nvSpPr>
        <p:spPr bwMode="auto">
          <a:xfrm>
            <a:off x="2327275" y="1892300"/>
            <a:ext cx="611188" cy="625475"/>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D4D4D"/>
                </a:solidFill>
                <a:sym typeface="+mn-lt"/>
              </a:rPr>
              <a:t>1</a:t>
            </a:r>
          </a:p>
        </p:txBody>
      </p:sp>
      <p:sp>
        <p:nvSpPr>
          <p:cNvPr id="18435" name="Rectangle 27"/>
          <p:cNvSpPr>
            <a:spLocks noChangeArrowheads="1"/>
          </p:cNvSpPr>
          <p:nvPr/>
        </p:nvSpPr>
        <p:spPr bwMode="auto">
          <a:xfrm>
            <a:off x="3054350" y="1892300"/>
            <a:ext cx="4891088" cy="625475"/>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04040"/>
                </a:solidFill>
                <a:sym typeface="+mn-lt"/>
              </a:rPr>
              <a:t>输入小标题文字</a:t>
            </a:r>
          </a:p>
        </p:txBody>
      </p:sp>
      <p:sp>
        <p:nvSpPr>
          <p:cNvPr id="18436" name="Rectangle 19"/>
          <p:cNvSpPr>
            <a:spLocks noChangeArrowheads="1"/>
          </p:cNvSpPr>
          <p:nvPr/>
        </p:nvSpPr>
        <p:spPr bwMode="auto">
          <a:xfrm>
            <a:off x="2327275" y="2855913"/>
            <a:ext cx="611188" cy="625475"/>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D4D4D"/>
                </a:solidFill>
                <a:sym typeface="+mn-lt"/>
              </a:rPr>
              <a:t>2</a:t>
            </a:r>
          </a:p>
        </p:txBody>
      </p:sp>
      <p:sp>
        <p:nvSpPr>
          <p:cNvPr id="18437" name="Rectangle 28"/>
          <p:cNvSpPr>
            <a:spLocks noChangeArrowheads="1"/>
          </p:cNvSpPr>
          <p:nvPr/>
        </p:nvSpPr>
        <p:spPr bwMode="auto">
          <a:xfrm>
            <a:off x="3054350" y="2855913"/>
            <a:ext cx="4891088" cy="625475"/>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04040"/>
                </a:solidFill>
                <a:sym typeface="+mn-lt"/>
              </a:rPr>
              <a:t>输入小标题文字</a:t>
            </a:r>
          </a:p>
        </p:txBody>
      </p:sp>
      <p:sp>
        <p:nvSpPr>
          <p:cNvPr id="18438" name="Rectangle 20"/>
          <p:cNvSpPr>
            <a:spLocks noChangeArrowheads="1"/>
          </p:cNvSpPr>
          <p:nvPr/>
        </p:nvSpPr>
        <p:spPr bwMode="auto">
          <a:xfrm>
            <a:off x="2327275" y="3819525"/>
            <a:ext cx="611188" cy="627063"/>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D4D4D"/>
                </a:solidFill>
                <a:sym typeface="+mn-lt"/>
              </a:rPr>
              <a:t>3</a:t>
            </a:r>
          </a:p>
        </p:txBody>
      </p:sp>
      <p:sp>
        <p:nvSpPr>
          <p:cNvPr id="18439" name="Rectangle 29"/>
          <p:cNvSpPr>
            <a:spLocks noChangeArrowheads="1"/>
          </p:cNvSpPr>
          <p:nvPr/>
        </p:nvSpPr>
        <p:spPr bwMode="auto">
          <a:xfrm>
            <a:off x="3054350" y="3819525"/>
            <a:ext cx="4891088" cy="627063"/>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04040"/>
                </a:solidFill>
                <a:sym typeface="+mn-lt"/>
              </a:rPr>
              <a:t>输入小标题文字</a:t>
            </a:r>
          </a:p>
        </p:txBody>
      </p:sp>
      <p:sp>
        <p:nvSpPr>
          <p:cNvPr id="18440" name="Rectangle 20"/>
          <p:cNvSpPr>
            <a:spLocks noChangeArrowheads="1"/>
          </p:cNvSpPr>
          <p:nvPr/>
        </p:nvSpPr>
        <p:spPr bwMode="auto">
          <a:xfrm>
            <a:off x="2327275" y="4783138"/>
            <a:ext cx="611188" cy="627062"/>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D4D4D"/>
                </a:solidFill>
                <a:sym typeface="+mn-lt"/>
              </a:rPr>
              <a:t>4</a:t>
            </a:r>
          </a:p>
        </p:txBody>
      </p:sp>
      <p:sp>
        <p:nvSpPr>
          <p:cNvPr id="18441" name="Rectangle 29"/>
          <p:cNvSpPr>
            <a:spLocks noChangeArrowheads="1"/>
          </p:cNvSpPr>
          <p:nvPr/>
        </p:nvSpPr>
        <p:spPr bwMode="auto">
          <a:xfrm>
            <a:off x="3054350" y="4783138"/>
            <a:ext cx="4891088" cy="627062"/>
          </a:xfrm>
          <a:prstGeom prst="roundRect">
            <a:avLst>
              <a:gd fmla="val 16667" name="adj"/>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noProof="1" sz="2400">
                <a:solidFill>
                  <a:srgbClr val="404040"/>
                </a:solidFill>
                <a:sym typeface="+mn-lt"/>
              </a:rPr>
              <a:t>输入小标题文字</a:t>
            </a:r>
          </a:p>
        </p:txBody>
      </p:sp>
      <p:sp>
        <p:nvSpPr>
          <p:cNvPr id="18442" name="Freeform 15"/>
          <p:cNvSpPr>
            <a:spLocks noEditPoints="1"/>
          </p:cNvSpPr>
          <p:nvPr/>
        </p:nvSpPr>
        <p:spPr bwMode="auto">
          <a:xfrm>
            <a:off x="7312025" y="1917700"/>
            <a:ext cx="349250" cy="552450"/>
          </a:xfrm>
          <a:custGeom>
            <a:gdLst>
              <a:gd fmla="*/ 297123 w 67" name="T0"/>
              <a:gd fmla="*/ 52118 h 106" name="T1"/>
              <a:gd fmla="*/ 323187 w 67" name="T2"/>
              <a:gd fmla="*/ 265801 h 106" name="T3"/>
              <a:gd fmla="*/ 265847 w 67" name="T4"/>
              <a:gd fmla="*/ 338767 h 106" name="T5"/>
              <a:gd fmla="*/ 286698 w 67" name="T6"/>
              <a:gd fmla="*/ 338767 h 106" name="T7"/>
              <a:gd fmla="*/ 297123 w 67" name="T8"/>
              <a:gd fmla="*/ 380461 h 106" name="T9"/>
              <a:gd fmla="*/ 291910 w 67" name="T10"/>
              <a:gd fmla="*/ 411732 h 106" name="T11"/>
              <a:gd fmla="*/ 297123 w 67" name="T12"/>
              <a:gd fmla="*/ 448214 h 106" name="T13"/>
              <a:gd fmla="*/ 286698 w 67" name="T14"/>
              <a:gd fmla="*/ 484697 h 106" name="T15"/>
              <a:gd fmla="*/ 78190 w 67" name="T16"/>
              <a:gd fmla="*/ 505544 h 106" name="T17"/>
              <a:gd fmla="*/ 62552 w 67" name="T18"/>
              <a:gd fmla="*/ 489908 h 106" name="T19"/>
              <a:gd fmla="*/ 62552 w 67" name="T20"/>
              <a:gd fmla="*/ 432579 h 106" name="T21"/>
              <a:gd fmla="*/ 62552 w 67" name="T22"/>
              <a:gd fmla="*/ 427367 h 106" name="T23"/>
              <a:gd fmla="*/ 62552 w 67" name="T24"/>
              <a:gd fmla="*/ 370037 h 106" name="T25"/>
              <a:gd fmla="*/ 72978 w 67" name="T26"/>
              <a:gd fmla="*/ 359614 h 106" name="T27"/>
              <a:gd fmla="*/ 83403 w 67" name="T28"/>
              <a:gd fmla="*/ 323131 h 106" name="T29"/>
              <a:gd fmla="*/ 0 w 67" name="T30"/>
              <a:gd fmla="*/ 177201 h 106" name="T31"/>
              <a:gd fmla="*/ 172019 w 67" name="T32"/>
              <a:gd fmla="*/ 0 h 106" name="T33"/>
              <a:gd fmla="*/ 145955 w 67" name="T34"/>
              <a:gd fmla="*/ 208472 h 106" name="T35"/>
              <a:gd fmla="*/ 156381 w 67" name="T36"/>
              <a:gd fmla="*/ 203260 h 106" name="T37"/>
              <a:gd fmla="*/ 172019 w 67" name="T38"/>
              <a:gd fmla="*/ 213683 h 106" name="T39"/>
              <a:gd fmla="*/ 187657 w 67" name="T40"/>
              <a:gd fmla="*/ 203260 h 106" name="T41"/>
              <a:gd fmla="*/ 203295 w 67" name="T42"/>
              <a:gd fmla="*/ 213683 h 106" name="T43"/>
              <a:gd fmla="*/ 224146 w 67" name="T44"/>
              <a:gd fmla="*/ 198048 h 106" name="T45"/>
              <a:gd fmla="*/ 203295 w 67" name="T46"/>
              <a:gd fmla="*/ 265801 h 106" name="T47"/>
              <a:gd fmla="*/ 229358 w 67" name="T48"/>
              <a:gd fmla="*/ 343978 h 106" name="T49"/>
              <a:gd fmla="*/ 229358 w 67" name="T50"/>
              <a:gd fmla="*/ 302284 h 106" name="T51"/>
              <a:gd fmla="*/ 291910 w 67" name="T52"/>
              <a:gd fmla="*/ 244954 h 106" name="T53"/>
              <a:gd fmla="*/ 271060 w 67" name="T54"/>
              <a:gd fmla="*/ 78177 h 106" name="T55"/>
              <a:gd fmla="*/ 72978 w 67" name="T56"/>
              <a:gd fmla="*/ 78177 h 106" name="T57"/>
              <a:gd fmla="*/ 57340 w 67" name="T58"/>
              <a:gd fmla="*/ 244954 h 106" name="T59"/>
              <a:gd fmla="*/ 119892 w 67" name="T60"/>
              <a:gd fmla="*/ 302284 h 106" name="T61"/>
              <a:gd fmla="*/ 119892 w 67" name="T62"/>
              <a:gd fmla="*/ 349190 h 106" name="T63"/>
              <a:gd fmla="*/ 151168 w 67" name="T64"/>
              <a:gd fmla="*/ 265801 h 106" name="T65"/>
              <a:gd fmla="*/ 130317 w 67" name="T66"/>
              <a:gd fmla="*/ 198048 h 106" name="T67"/>
              <a:gd fmla="*/ 208507 w 67" name="T68"/>
              <a:gd fmla="*/ 218895 h 106" name="T69"/>
              <a:gd fmla="*/ 187657 w 67" name="T70"/>
              <a:gd fmla="*/ 213683 h 106" name="T71"/>
              <a:gd fmla="*/ 156381 w 67" name="T72"/>
              <a:gd fmla="*/ 213683 h 106" name="T73"/>
              <a:gd fmla="*/ 140743 w 67" name="T74"/>
              <a:gd fmla="*/ 218895 h 106" name="T75"/>
              <a:gd fmla="*/ 166806 w 67" name="T76"/>
              <a:gd fmla="*/ 260590 h 106" name="T77"/>
              <a:gd fmla="*/ 166806 w 67" name="T78"/>
              <a:gd fmla="*/ 349190 h 106" name="T79"/>
              <a:gd fmla="*/ 182444 w 67" name="T80"/>
              <a:gd fmla="*/ 265801 h 106" name="T81"/>
              <a:gd fmla="*/ 182444 w 67" name="T82"/>
              <a:gd fmla="*/ 260590 h 106" name="T83"/>
              <a:gd fmla="*/ 224146 w 67" name="T84"/>
              <a:gd fmla="*/ 500332 h 106" name="T85"/>
              <a:gd fmla="*/ 177231 w 67" name="T86"/>
              <a:gd fmla="*/ 552450 h 106" name="T87"/>
              <a:gd fmla="*/ 224146 w 67" name="T88"/>
              <a:gd fmla="*/ 500332 h 106" name="T89"/>
              <a:gd fmla="*/ 88616 w 67" name="T90"/>
              <a:gd fmla="*/ 458638 h 106" name="T91"/>
              <a:gd fmla="*/ 88616 w 67" name="T92"/>
              <a:gd fmla="*/ 463850 h 106" name="T93"/>
              <a:gd fmla="*/ 260634 w 67" name="T94"/>
              <a:gd fmla="*/ 448214 h 106" name="T95"/>
              <a:gd fmla="*/ 260634 w 67" name="T96"/>
              <a:gd fmla="*/ 380461 h 106" name="T97"/>
              <a:gd fmla="*/ 88616 w 67" name="T98"/>
              <a:gd fmla="*/ 396096 h 106" name="T99"/>
              <a:gd fmla="*/ 260634 w 67" name="T100"/>
              <a:gd fmla="*/ 385673 h 106" name="T101"/>
              <a:gd fmla="*/ 260634 w 67" name="T102"/>
              <a:gd fmla="*/ 380461 h 10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05" w="67">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3" name="Freeform 6"/>
          <p:cNvSpPr>
            <a:spLocks noEditPoints="1"/>
          </p:cNvSpPr>
          <p:nvPr/>
        </p:nvSpPr>
        <p:spPr bwMode="auto">
          <a:xfrm>
            <a:off x="7312025" y="3954463"/>
            <a:ext cx="393700" cy="385762"/>
          </a:xfrm>
          <a:custGeom>
            <a:gdLst>
              <a:gd fmla="*/ 120112 w 118" name="T0"/>
              <a:gd fmla="*/ 241521 h 115" name="T1"/>
              <a:gd fmla="*/ 80075 w 118" name="T2"/>
              <a:gd fmla="*/ 137533 h 115" name="T3"/>
              <a:gd fmla="*/ 126785 w 118" name="T4"/>
              <a:gd fmla="*/ 150950 h 115" name="T5"/>
              <a:gd fmla="*/ 150140 w 118" name="T6"/>
              <a:gd fmla="*/ 201267 h 115" name="T7"/>
              <a:gd fmla="*/ 180168 w 118" name="T8"/>
              <a:gd fmla="*/ 154305 h 115" name="T9"/>
              <a:gd fmla="*/ 367008 w 118" name="T10"/>
              <a:gd fmla="*/ 201267 h 115" name="T11"/>
              <a:gd fmla="*/ 30028 w 118" name="T12"/>
              <a:gd fmla="*/ 305255 h 115" name="T13"/>
              <a:gd fmla="*/ 130121 w 118" name="T14"/>
              <a:gd fmla="*/ 154305 h 115" name="T15"/>
              <a:gd fmla="*/ 143467 w 118" name="T16"/>
              <a:gd fmla="*/ 194558 h 115" name="T17"/>
              <a:gd fmla="*/ 166822 w 118" name="T18"/>
              <a:gd fmla="*/ 167723 h 115" name="T19"/>
              <a:gd fmla="*/ 166822 w 118" name="T20"/>
              <a:gd fmla="*/ 80507 h 115" name="T21"/>
              <a:gd fmla="*/ 203523 w 118" name="T22"/>
              <a:gd fmla="*/ 0 h 115" name="T23"/>
              <a:gd fmla="*/ 170158 w 118" name="T24"/>
              <a:gd fmla="*/ 80507 h 115" name="T25"/>
              <a:gd fmla="*/ 173495 w 118" name="T26"/>
              <a:gd fmla="*/ 80507 h 115" name="T27"/>
              <a:gd fmla="*/ 133458 w 118" name="T28"/>
              <a:gd fmla="*/ 150950 h 115" name="T29"/>
              <a:gd fmla="*/ 183504 w 118" name="T30"/>
              <a:gd fmla="*/ 90570 h 115" name="T31"/>
              <a:gd fmla="*/ 133458 w 118" name="T32"/>
              <a:gd fmla="*/ 150950 h 115" name="T33"/>
              <a:gd fmla="*/ 150140 w 118" name="T34"/>
              <a:gd fmla="*/ 150950 h 115" name="T35"/>
              <a:gd fmla="*/ 166822 w 118" name="T36"/>
              <a:gd fmla="*/ 90570 h 115" name="T37"/>
              <a:gd fmla="*/ 100093 w 118" name="T38"/>
              <a:gd fmla="*/ 281774 h 115" name="T39"/>
              <a:gd fmla="*/ 100093 w 118" name="T40"/>
              <a:gd fmla="*/ 311964 h 115" name="T41"/>
              <a:gd fmla="*/ 100093 w 118" name="T42"/>
              <a:gd fmla="*/ 281774 h 115" name="T43"/>
              <a:gd fmla="*/ 286934 w 118" name="T44"/>
              <a:gd fmla="*/ 214685 h 115" name="T45"/>
              <a:gd fmla="*/ 346990 w 118" name="T46"/>
              <a:gd fmla="*/ 214685 h 115" name="T47"/>
              <a:gd fmla="*/ 310289 w 118" name="T48"/>
              <a:gd fmla="*/ 248229 h 115" name="T49"/>
              <a:gd fmla="*/ 310289 w 118" name="T50"/>
              <a:gd fmla="*/ 281774 h 115" name="T51"/>
              <a:gd fmla="*/ 310289 w 118" name="T52"/>
              <a:gd fmla="*/ 248229 h 115" name="T53"/>
              <a:gd fmla="*/ 230214 w 118" name="T54"/>
              <a:gd fmla="*/ 305255 h 115" name="T55"/>
              <a:gd fmla="*/ 290270 w 118" name="T56"/>
              <a:gd fmla="*/ 305255 h 115" name="T57"/>
              <a:gd fmla="*/ 173495 w 118" name="T58"/>
              <a:gd fmla="*/ 305255 h 115" name="T59"/>
              <a:gd fmla="*/ 173495 w 118" name="T60"/>
              <a:gd fmla="*/ 338800 h 115" name="T61"/>
              <a:gd fmla="*/ 173495 w 118" name="T62"/>
              <a:gd fmla="*/ 305255 h 11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5" w="118">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4" name="Freeform 18"/>
          <p:cNvSpPr>
            <a:spLocks noEditPoints="1"/>
          </p:cNvSpPr>
          <p:nvPr/>
        </p:nvSpPr>
        <p:spPr bwMode="auto">
          <a:xfrm>
            <a:off x="7312025" y="4897438"/>
            <a:ext cx="407988" cy="415925"/>
          </a:xfrm>
          <a:custGeom>
            <a:gdLst>
              <a:gd fmla="*/ 166526 w 98" name="T0"/>
              <a:gd fmla="*/ 99822 h 100" name="T1"/>
              <a:gd fmla="*/ 170689 w 98" name="T2"/>
              <a:gd fmla="*/ 49911 h 100" name="T3"/>
              <a:gd fmla="*/ 74937 w 98" name="T4"/>
              <a:gd fmla="*/ 0 h 100" name="T5"/>
              <a:gd fmla="*/ 66610 w 98" name="T6"/>
              <a:gd fmla="*/ 8319 h 100" name="T7"/>
              <a:gd fmla="*/ 112405 w 98" name="T8"/>
              <a:gd fmla="*/ 66548 h 100" name="T9"/>
              <a:gd fmla="*/ 58284 w 98" name="T10"/>
              <a:gd fmla="*/ 112300 h 100" name="T11"/>
              <a:gd fmla="*/ 8326 w 98" name="T12"/>
              <a:gd fmla="*/ 58230 h 100" name="T13"/>
              <a:gd fmla="*/ 0 w 98" name="T14"/>
              <a:gd fmla="*/ 66548 h 100" name="T15"/>
              <a:gd fmla="*/ 37468 w 98" name="T16"/>
              <a:gd fmla="*/ 166370 h 100" name="T17"/>
              <a:gd fmla="*/ 112405 w 98" name="T18"/>
              <a:gd fmla="*/ 162211 h 100" name="T19"/>
              <a:gd fmla="*/ 149873 w 98" name="T20"/>
              <a:gd fmla="*/ 199644 h 100" name="T21"/>
              <a:gd fmla="*/ 12489 w 98" name="T22"/>
              <a:gd fmla="*/ 336899 h 100" name="T23"/>
              <a:gd fmla="*/ 70773 w 98" name="T24"/>
              <a:gd fmla="*/ 390970 h 100" name="T25"/>
              <a:gd fmla="*/ 203994 w 98" name="T26"/>
              <a:gd fmla="*/ 257874 h 100" name="T27"/>
              <a:gd fmla="*/ 245625 w 98" name="T28"/>
              <a:gd fmla="*/ 299466 h 100" name="T29"/>
              <a:gd fmla="*/ 237299 w 98" name="T30"/>
              <a:gd fmla="*/ 316103 h 100" name="T31"/>
              <a:gd fmla="*/ 233136 w 98" name="T32"/>
              <a:gd fmla="*/ 361855 h 100" name="T33"/>
              <a:gd fmla="*/ 328888 w 98" name="T34"/>
              <a:gd fmla="*/ 415925 h 100" name="T35"/>
              <a:gd fmla="*/ 341378 w 98" name="T36"/>
              <a:gd fmla="*/ 403447 h 100" name="T37"/>
              <a:gd fmla="*/ 291420 w 98" name="T38"/>
              <a:gd fmla="*/ 349377 h 100" name="T39"/>
              <a:gd fmla="*/ 345541 w 98" name="T40"/>
              <a:gd fmla="*/ 299466 h 100" name="T41"/>
              <a:gd fmla="*/ 395499 w 98" name="T42"/>
              <a:gd fmla="*/ 357696 h 100" name="T43"/>
              <a:gd fmla="*/ 407988 w 98" name="T44"/>
              <a:gd fmla="*/ 345218 h 100" name="T45"/>
              <a:gd fmla="*/ 366357 w 98" name="T46"/>
              <a:gd fmla="*/ 245396 h 100" name="T47"/>
              <a:gd fmla="*/ 291420 w 98" name="T48"/>
              <a:gd fmla="*/ 253714 h 100" name="T49"/>
              <a:gd fmla="*/ 249789 w 98" name="T50"/>
              <a:gd fmla="*/ 212122 h 100" name="T51"/>
              <a:gd fmla="*/ 295583 w 98" name="T52"/>
              <a:gd fmla="*/ 170529 h 100" name="T53"/>
              <a:gd fmla="*/ 337215 w 98" name="T54"/>
              <a:gd fmla="*/ 212122 h 100" name="T55"/>
              <a:gd fmla="*/ 407988 w 98" name="T56"/>
              <a:gd fmla="*/ 145574 h 100" name="T57"/>
              <a:gd fmla="*/ 303909 w 98" name="T58"/>
              <a:gd fmla="*/ 41593 h 100" name="T59"/>
              <a:gd fmla="*/ 224810 w 98" name="T60"/>
              <a:gd fmla="*/ 8319 h 100" name="T61"/>
              <a:gd fmla="*/ 179015 w 98" name="T62"/>
              <a:gd fmla="*/ 54070 h 100" name="T63"/>
              <a:gd fmla="*/ 237299 w 98" name="T64"/>
              <a:gd fmla="*/ 112300 h 100" name="T65"/>
              <a:gd fmla="*/ 195668 w 98" name="T66"/>
              <a:gd fmla="*/ 153892 h 100" name="T67"/>
              <a:gd fmla="*/ 158199 w 98" name="T68"/>
              <a:gd fmla="*/ 116459 h 100" name="T69"/>
              <a:gd fmla="*/ 166526 w 98" name="T70"/>
              <a:gd fmla="*/ 99822 h 100" name="T71"/>
              <a:gd fmla="*/ 316399 w 98" name="T72"/>
              <a:gd fmla="*/ 33274 h 100" name="T73"/>
              <a:gd fmla="*/ 328888 w 98" name="T74"/>
              <a:gd fmla="*/ 20796 h 100" name="T75"/>
              <a:gd fmla="*/ 387172 w 98" name="T76"/>
              <a:gd fmla="*/ 79026 h 100" name="T77"/>
              <a:gd fmla="*/ 374683 w 98" name="T78"/>
              <a:gd fmla="*/ 91504 h 100" name="T79"/>
              <a:gd fmla="*/ 316399 w 98" name="T80"/>
              <a:gd fmla="*/ 33274 h 1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0" w="98">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5" name="Freeform 7"/>
          <p:cNvSpPr>
            <a:spLocks noEditPoints="1"/>
          </p:cNvSpPr>
          <p:nvPr/>
        </p:nvSpPr>
        <p:spPr bwMode="auto">
          <a:xfrm>
            <a:off x="7312025" y="2949575"/>
            <a:ext cx="390525" cy="447675"/>
          </a:xfrm>
          <a:custGeom>
            <a:gdLst>
              <a:gd fmla="*/ 302657 w 80" name="T0"/>
              <a:gd fmla="*/ 107053 h 92" name="T1"/>
              <a:gd fmla="*/ 180618 w 80" name="T2"/>
              <a:gd fmla="*/ 209239 h 92" name="T3"/>
              <a:gd fmla="*/ 180618 w 80" name="T4"/>
              <a:gd fmla="*/ 160579 h 92" name="T5"/>
              <a:gd fmla="*/ 24408 w 80" name="T6"/>
              <a:gd fmla="*/ 282230 h 92" name="T7"/>
              <a:gd fmla="*/ 0 w 80" name="T8"/>
              <a:gd fmla="*/ 282230 h 92" name="T9"/>
              <a:gd fmla="*/ 180618 w 80" name="T10"/>
              <a:gd fmla="*/ 48660 h 92" name="T11"/>
              <a:gd fmla="*/ 180618 w 80" name="T12"/>
              <a:gd fmla="*/ 0 h 92" name="T13"/>
              <a:gd fmla="*/ 302657 w 80" name="T14"/>
              <a:gd fmla="*/ 107053 h 92" name="T15"/>
              <a:gd fmla="*/ 214789 w 80" name="T16"/>
              <a:gd fmla="*/ 287096 h 92" name="T17"/>
              <a:gd fmla="*/ 214789 w 80" name="T18"/>
              <a:gd fmla="*/ 238436 h 92" name="T19"/>
              <a:gd fmla="*/ 78105 w 80" name="T20"/>
              <a:gd fmla="*/ 345488 h 92" name="T21"/>
              <a:gd fmla="*/ 214789 w 80" name="T22"/>
              <a:gd fmla="*/ 447675 h 92" name="T23"/>
              <a:gd fmla="*/ 214789 w 80" name="T24"/>
              <a:gd fmla="*/ 399015 h 92" name="T25"/>
              <a:gd fmla="*/ 390525 w 80" name="T26"/>
              <a:gd fmla="*/ 180043 h 92" name="T27"/>
              <a:gd fmla="*/ 366117 w 80" name="T28"/>
              <a:gd fmla="*/ 180043 h 92" name="T29"/>
              <a:gd fmla="*/ 214789 w 80" name="T30"/>
              <a:gd fmla="*/ 287096 h 9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92" w="80">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6"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8447" name="燕尾形 43"/>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8448" name="燕尾形 44"/>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8" name="组合 144"/>
          <p:cNvGrpSpPr/>
          <p:nvPr/>
        </p:nvGrpSpPr>
        <p:grpSpPr>
          <a:xfrm>
            <a:off x="4446588" y="577850"/>
            <a:ext cx="3298825" cy="1249363"/>
            <a:chExt cx="4615414" cy="1748466"/>
          </a:xfrm>
        </p:grpSpPr>
        <p:sp>
          <p:nvSpPr>
            <p:cNvPr id="19476" name="文本框 145"/>
            <p:cNvSpPr txBox="1">
              <a:spLocks noChangeArrowheads="1"/>
            </p:cNvSpPr>
            <p:nvPr/>
          </p:nvSpPr>
          <p:spPr bwMode="auto">
            <a:xfrm>
              <a:off x="1599183" y="457667"/>
              <a:ext cx="1393064" cy="810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sz="3200">
                  <a:solidFill>
                    <a:srgbClr val="FFFFFF"/>
                  </a:solidFill>
                  <a:sym typeface="+mn-lt"/>
                </a:rPr>
                <a:t>目录</a:t>
              </a:r>
            </a:p>
          </p:txBody>
        </p:sp>
        <p:grpSp>
          <p:nvGrpSpPr>
            <p:cNvPr id="19477" name="组合 146"/>
            <p:cNvGrpSpPr/>
            <p:nvPr/>
          </p:nvGrpSpPr>
          <p:grpSpPr>
            <a:xfrm>
              <a:off x="0" y="0"/>
              <a:ext cx="4615414" cy="1748466"/>
              <a:chExt cx="10409237" cy="3943350"/>
            </a:xfrm>
          </p:grpSpPr>
          <p:sp>
            <p:nvSpPr>
              <p:cNvPr id="19478" name="Freeform 201"/>
              <p:cNvSpPr/>
              <p:nvPr/>
            </p:nvSpPr>
            <p:spPr bwMode="auto">
              <a:xfrm>
                <a:off x="225415" y="611294"/>
                <a:ext cx="80148" cy="270573"/>
              </a:xfrm>
              <a:custGeom>
                <a:gdLst>
                  <a:gd fmla="*/ 76505 w 22" name="T0"/>
                  <a:gd fmla="*/ 0 h 71" name="T1"/>
                  <a:gd fmla="*/ 80148 w 22" name="T2"/>
                  <a:gd fmla="*/ 3811 h 71" name="T3"/>
                  <a:gd fmla="*/ 25502 w 22" name="T4"/>
                  <a:gd fmla="*/ 270573 h 71" name="T5"/>
                  <a:gd fmla="*/ 76505 w 22"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2">
                    <a:moveTo>
                      <a:pt x="21" y="0"/>
                    </a:moveTo>
                    <a:cubicBezTo>
                      <a:pt x="22" y="0"/>
                      <a:pt x="22" y="0"/>
                      <a:pt x="22" y="1"/>
                    </a:cubicBezTo>
                    <a:cubicBezTo>
                      <a:pt x="13" y="21"/>
                      <a:pt x="2" y="40"/>
                      <a:pt x="7" y="71"/>
                    </a:cubicBezTo>
                    <a:cubicBezTo>
                      <a:pt x="0" y="42"/>
                      <a:pt x="11" y="19"/>
                      <a:pt x="2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9" name="Freeform 202"/>
              <p:cNvSpPr/>
              <p:nvPr/>
            </p:nvSpPr>
            <p:spPr bwMode="auto">
              <a:xfrm>
                <a:off x="1157137" y="85182"/>
                <a:ext cx="105196" cy="5009"/>
              </a:xfrm>
              <a:custGeom>
                <a:gdLst>
                  <a:gd fmla="*/ 0 w 27" name="T0"/>
                  <a:gd fmla="*/ 5009 h 1" name="T1"/>
                  <a:gd fmla="*/ 105196 w 27" name="T2"/>
                  <a:gd fmla="*/ 5009 h 1" name="T3"/>
                  <a:gd fmla="*/ 85715 w 27" name="T4"/>
                  <a:gd fmla="*/ 0 h 1" name="T5"/>
                  <a:gd fmla="*/ 0 w 27"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7">
                    <a:moveTo>
                      <a:pt x="0" y="1"/>
                    </a:moveTo>
                    <a:cubicBezTo>
                      <a:pt x="8" y="1"/>
                      <a:pt x="17" y="1"/>
                      <a:pt x="27" y="1"/>
                    </a:cubicBezTo>
                    <a:cubicBezTo>
                      <a:pt x="25" y="1"/>
                      <a:pt x="24" y="0"/>
                      <a:pt x="22" y="0"/>
                    </a:cubicBezTo>
                    <a:cubicBezTo>
                      <a:pt x="15" y="0"/>
                      <a:pt x="6" y="0"/>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0" name="Freeform 203"/>
              <p:cNvSpPr>
                <a:spLocks noEditPoints="1"/>
              </p:cNvSpPr>
              <p:nvPr/>
            </p:nvSpPr>
            <p:spPr bwMode="auto">
              <a:xfrm>
                <a:off x="20037" y="35076"/>
                <a:ext cx="1617989" cy="1909040"/>
              </a:xfrm>
              <a:custGeom>
                <a:gdLst>
                  <a:gd fmla="*/ 961033 w 431" name="T0"/>
                  <a:gd fmla="*/ 75159 h 508" name="T1"/>
                  <a:gd fmla="*/ 326601 w 431" name="T2"/>
                  <a:gd fmla="*/ 289362 h 508" name="T3"/>
                  <a:gd fmla="*/ 889706 w 431" name="T4"/>
                  <a:gd fmla="*/ 45095 h 508" name="T5"/>
                  <a:gd fmla="*/ 1205045 w 431" name="T6"/>
                  <a:gd fmla="*/ 71401 h 508" name="T7"/>
                  <a:gd fmla="*/ 1062392 w 431" name="T8"/>
                  <a:gd fmla="*/ 52611 h 508" name="T9"/>
                  <a:gd fmla="*/ 1069900 w 431" name="T10"/>
                  <a:gd fmla="*/ 11274 h 508" name="T11"/>
                  <a:gd fmla="*/ 213980 w 431" name="T12"/>
                  <a:gd fmla="*/ 484776 h 508" name="T13"/>
                  <a:gd fmla="*/ 255274 w 431" name="T14"/>
                  <a:gd fmla="*/ 1773754 h 508" name="T15"/>
                  <a:gd fmla="*/ 52556 w 431" name="T16"/>
                  <a:gd fmla="*/ 1878976 h 508" name="T17"/>
                  <a:gd fmla="*/ 210226 w 431" name="T18"/>
                  <a:gd fmla="*/ 1845155 h 508" name="T19"/>
                  <a:gd fmla="*/ 540581 w 431" name="T20"/>
                  <a:gd fmla="*/ 1521971 h 508" name="T21"/>
                  <a:gd fmla="*/ 870936 w 431" name="T22"/>
                  <a:gd fmla="*/ 1104838 h 508" name="T23"/>
                  <a:gd fmla="*/ 503041 w 431" name="T24"/>
                  <a:gd fmla="*/ 1179997 h 508" name="T25"/>
                  <a:gd fmla="*/ 600646 w 431" name="T26"/>
                  <a:gd fmla="*/ 931972 h 508" name="T27"/>
                  <a:gd fmla="*/ 420452 w 431" name="T28"/>
                  <a:gd fmla="*/ 1022163 h 508" name="T29"/>
                  <a:gd fmla="*/ 345371 w 431" name="T30"/>
                  <a:gd fmla="*/ 729043 h 508" name="T31"/>
                  <a:gd fmla="*/ 495533 w 431" name="T32"/>
                  <a:gd fmla="*/ 770380 h 508" name="T33"/>
                  <a:gd fmla="*/ 457992 w 431" name="T34"/>
                  <a:gd fmla="*/ 499808 h 508" name="T35"/>
                  <a:gd fmla="*/ 946017 w 431" name="T36"/>
                  <a:gd fmla="*/ 154076 h 508" name="T37"/>
                  <a:gd fmla="*/ 1002327 w 431" name="T38"/>
                  <a:gd fmla="*/ 48853 h 508" name="T39"/>
                  <a:gd fmla="*/ 488025 w 431" name="T40"/>
                  <a:gd fmla="*/ 736559 h 508" name="T41"/>
                  <a:gd fmla="*/ 788347 w 431" name="T42"/>
                  <a:gd fmla="*/ 78917 h 508" name="T43"/>
                  <a:gd fmla="*/ 634432 w 431" name="T44"/>
                  <a:gd fmla="*/ 146560 h 508" name="T45"/>
                  <a:gd fmla="*/ 694496 w 431" name="T46"/>
                  <a:gd fmla="*/ 86433 h 508" name="T47"/>
                  <a:gd fmla="*/ 352879 w 431" name="T48"/>
                  <a:gd fmla="*/ 420891 h 508" name="T49"/>
                  <a:gd fmla="*/ 634432 w 431" name="T50"/>
                  <a:gd fmla="*/ 93949 h 508" name="T51"/>
                  <a:gd fmla="*/ 506795 w 431" name="T52"/>
                  <a:gd fmla="*/ 206687 h 508" name="T53"/>
                  <a:gd fmla="*/ 285307 w 431" name="T54"/>
                  <a:gd fmla="*/ 462228 h 508" name="T55"/>
                  <a:gd fmla="*/ 319093 w 431" name="T56"/>
                  <a:gd fmla="*/ 368279 h 508" name="T57"/>
                  <a:gd fmla="*/ 202718 w 431" name="T58"/>
                  <a:gd fmla="*/ 597514 h 508" name="T59"/>
                  <a:gd fmla="*/ 364141 w 431" name="T60"/>
                  <a:gd fmla="*/ 1597130 h 508" name="T61"/>
                  <a:gd fmla="*/ 375403 w 431" name="T62"/>
                  <a:gd fmla="*/ 1687321 h 508" name="T63"/>
                  <a:gd fmla="*/ 435468 w 431" name="T64"/>
                  <a:gd fmla="*/ 1600888 h 508" name="T65"/>
                  <a:gd fmla="*/ 923493 w 431" name="T66"/>
                  <a:gd fmla="*/ 1179997 h 508" name="T67"/>
                  <a:gd fmla="*/ 900968 w 431" name="T68"/>
                  <a:gd fmla="*/ 1123628 h 508" name="T69"/>
                  <a:gd fmla="*/ 514303 w 431" name="T70"/>
                  <a:gd fmla="*/ 890635 h 508" name="T71"/>
                  <a:gd fmla="*/ 533073 w 431" name="T72"/>
                  <a:gd fmla="*/ 913183 h 508" name="T73"/>
                  <a:gd fmla="*/ 356633 w 431" name="T74"/>
                  <a:gd fmla="*/ 465986 h 508" name="T75"/>
                  <a:gd fmla="*/ 529319 w 431" name="T76"/>
                  <a:gd fmla="*/ 1048469 h 508" name="T77"/>
                  <a:gd fmla="*/ 397928 w 431" name="T78"/>
                  <a:gd fmla="*/ 1059743 h 508" name="T79"/>
                  <a:gd fmla="*/ 634432 w 431" name="T80"/>
                  <a:gd fmla="*/ 931972 h 508" name="T81"/>
                  <a:gd fmla="*/ 412944 w 431" name="T82"/>
                  <a:gd fmla="*/ 1119870 h 508" name="T83"/>
                  <a:gd fmla="*/ 262782 w 431" name="T84"/>
                  <a:gd fmla="*/ 1089806 h 508" name="T85"/>
                  <a:gd fmla="*/ 382912 w 431" name="T86"/>
                  <a:gd fmla="*/ 1243882 h 508" name="T87"/>
                  <a:gd fmla="*/ 390420 w 431" name="T88"/>
                  <a:gd fmla="*/ 1221335 h 508" name="T89"/>
                  <a:gd fmla="*/ 255274 w 431" name="T90"/>
                  <a:gd fmla="*/ 969552 h 508" name="T91"/>
                  <a:gd fmla="*/ 461746 w 431" name="T92"/>
                  <a:gd fmla="*/ 1183755 h 508" name="T93"/>
                  <a:gd fmla="*/ 724529 w 431" name="T94"/>
                  <a:gd fmla="*/ 1273946 h 508" name="T95"/>
                  <a:gd fmla="*/ 656956 w 431" name="T96"/>
                  <a:gd fmla="*/ 1334073 h 508" name="T97"/>
                  <a:gd fmla="*/ 709513 w 431" name="T98"/>
                  <a:gd fmla="*/ 1341589 h 508" name="T99"/>
                  <a:gd fmla="*/ 818380 w 431" name="T100"/>
                  <a:gd fmla="*/ 1262672 h 508" name="T101"/>
                  <a:gd fmla="*/ 641940 w 431" name="T102"/>
                  <a:gd fmla="*/ 1386685 h 508" name="T103"/>
                  <a:gd fmla="*/ 412944 w 431" name="T104"/>
                  <a:gd fmla="*/ 1322799 h 508" name="T105"/>
                  <a:gd fmla="*/ 281553 w 431" name="T106"/>
                  <a:gd fmla="*/ 1195029 h 508" name="T107"/>
                  <a:gd fmla="*/ 427960 w 431" name="T108"/>
                  <a:gd fmla="*/ 357006 h 508" name="T109"/>
                  <a:gd fmla="*/ 232750 w 431" name="T110"/>
                  <a:gd fmla="*/ 1010889 h 508" name="T111"/>
                  <a:gd fmla="*/ 503041 w 431" name="T112"/>
                  <a:gd fmla="*/ 548661 h 508" name="T113"/>
                  <a:gd fmla="*/ 570613 w 431" name="T114"/>
                  <a:gd fmla="*/ 379553 h 508" name="T115"/>
                  <a:gd fmla="*/ 525565 w 431" name="T116"/>
                  <a:gd fmla="*/ 481018 h 508" name="T117"/>
                  <a:gd fmla="*/ 518057 w 431" name="T118"/>
                  <a:gd fmla="*/ 439680 h 508" name="T119"/>
                  <a:gd fmla="*/ 401682 w 431" name="T120"/>
                  <a:gd fmla="*/ 469744 h 508" name="T121"/>
                  <a:gd fmla="*/ 728283 w 431" name="T122"/>
                  <a:gd fmla="*/ 191656 h 508" name="T123"/>
                  <a:gd fmla="*/ 1175013 w 431" name="T124"/>
                  <a:gd fmla="*/ 13152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425" y="23"/>
                    </a:moveTo>
                    <a:cubicBezTo>
                      <a:pt x="414" y="28"/>
                      <a:pt x="401" y="32"/>
                      <a:pt x="386" y="33"/>
                    </a:cubicBezTo>
                    <a:cubicBezTo>
                      <a:pt x="365" y="34"/>
                      <a:pt x="346" y="32"/>
                      <a:pt x="326" y="31"/>
                    </a:cubicBezTo>
                    <a:cubicBezTo>
                      <a:pt x="317" y="31"/>
                      <a:pt x="308" y="29"/>
                      <a:pt x="299" y="28"/>
                    </a:cubicBezTo>
                    <a:cubicBezTo>
                      <a:pt x="284" y="25"/>
                      <a:pt x="271" y="22"/>
                      <a:pt x="256" y="20"/>
                    </a:cubicBezTo>
                    <a:cubicBezTo>
                      <a:pt x="245" y="18"/>
                      <a:pt x="234" y="18"/>
                      <a:pt x="222" y="17"/>
                    </a:cubicBezTo>
                    <a:cubicBezTo>
                      <a:pt x="209" y="15"/>
                      <a:pt x="194" y="16"/>
                      <a:pt x="178" y="19"/>
                    </a:cubicBezTo>
                    <a:cubicBezTo>
                      <a:pt x="161" y="23"/>
                      <a:pt x="145" y="27"/>
                      <a:pt x="132" y="34"/>
                    </a:cubicBezTo>
                    <a:cubicBezTo>
                      <a:pt x="123" y="39"/>
                      <a:pt x="115" y="47"/>
                      <a:pt x="108" y="54"/>
                    </a:cubicBezTo>
                    <a:cubicBezTo>
                      <a:pt x="100" y="61"/>
                      <a:pt x="93" y="69"/>
                      <a:pt x="87" y="77"/>
                    </a:cubicBezTo>
                    <a:cubicBezTo>
                      <a:pt x="92" y="67"/>
                      <a:pt x="100" y="59"/>
                      <a:pt x="108" y="50"/>
                    </a:cubicBezTo>
                    <a:cubicBezTo>
                      <a:pt x="131" y="27"/>
                      <a:pt x="165" y="1"/>
                      <a:pt x="210" y="8"/>
                    </a:cubicBezTo>
                    <a:cubicBezTo>
                      <a:pt x="192" y="8"/>
                      <a:pt x="174" y="11"/>
                      <a:pt x="160" y="19"/>
                    </a:cubicBezTo>
                    <a:cubicBezTo>
                      <a:pt x="169" y="17"/>
                      <a:pt x="179" y="13"/>
                      <a:pt x="190" y="11"/>
                    </a:cubicBezTo>
                    <a:cubicBezTo>
                      <a:pt x="205" y="9"/>
                      <a:pt x="222" y="10"/>
                      <a:pt x="237" y="12"/>
                    </a:cubicBezTo>
                    <a:cubicBezTo>
                      <a:pt x="251" y="13"/>
                      <a:pt x="265" y="17"/>
                      <a:pt x="279" y="19"/>
                    </a:cubicBezTo>
                    <a:cubicBezTo>
                      <a:pt x="309" y="22"/>
                      <a:pt x="340" y="24"/>
                      <a:pt x="370" y="24"/>
                    </a:cubicBezTo>
                    <a:cubicBezTo>
                      <a:pt x="378" y="24"/>
                      <a:pt x="386" y="24"/>
                      <a:pt x="394" y="24"/>
                    </a:cubicBezTo>
                    <a:cubicBezTo>
                      <a:pt x="386" y="23"/>
                      <a:pt x="378" y="23"/>
                      <a:pt x="369" y="22"/>
                    </a:cubicBezTo>
                    <a:cubicBezTo>
                      <a:pt x="353" y="22"/>
                      <a:pt x="337" y="21"/>
                      <a:pt x="321" y="19"/>
                    </a:cubicBezTo>
                    <a:cubicBezTo>
                      <a:pt x="328" y="18"/>
                      <a:pt x="336" y="18"/>
                      <a:pt x="344" y="18"/>
                    </a:cubicBezTo>
                    <a:cubicBezTo>
                      <a:pt x="342" y="18"/>
                      <a:pt x="339" y="17"/>
                      <a:pt x="337" y="17"/>
                    </a:cubicBezTo>
                    <a:cubicBezTo>
                      <a:pt x="325" y="17"/>
                      <a:pt x="312" y="17"/>
                      <a:pt x="301" y="17"/>
                    </a:cubicBezTo>
                    <a:cubicBezTo>
                      <a:pt x="301" y="16"/>
                      <a:pt x="302" y="16"/>
                      <a:pt x="302" y="15"/>
                    </a:cubicBezTo>
                    <a:cubicBezTo>
                      <a:pt x="297" y="14"/>
                      <a:pt x="289" y="14"/>
                      <a:pt x="283" y="14"/>
                    </a:cubicBezTo>
                    <a:cubicBezTo>
                      <a:pt x="294" y="14"/>
                      <a:pt x="307" y="13"/>
                      <a:pt x="319" y="13"/>
                    </a:cubicBezTo>
                    <a:cubicBezTo>
                      <a:pt x="315" y="12"/>
                      <a:pt x="310" y="10"/>
                      <a:pt x="306" y="9"/>
                    </a:cubicBezTo>
                    <a:cubicBezTo>
                      <a:pt x="291" y="9"/>
                      <a:pt x="277" y="8"/>
                      <a:pt x="264" y="6"/>
                    </a:cubicBezTo>
                    <a:cubicBezTo>
                      <a:pt x="274" y="6"/>
                      <a:pt x="285" y="6"/>
                      <a:pt x="296" y="6"/>
                    </a:cubicBezTo>
                    <a:cubicBezTo>
                      <a:pt x="292" y="5"/>
                      <a:pt x="289" y="4"/>
                      <a:pt x="285" y="3"/>
                    </a:cubicBezTo>
                    <a:cubicBezTo>
                      <a:pt x="280" y="3"/>
                      <a:pt x="276" y="3"/>
                      <a:pt x="271" y="3"/>
                    </a:cubicBezTo>
                    <a:cubicBezTo>
                      <a:pt x="249" y="2"/>
                      <a:pt x="229" y="0"/>
                      <a:pt x="209" y="1"/>
                    </a:cubicBezTo>
                    <a:cubicBezTo>
                      <a:pt x="204" y="1"/>
                      <a:pt x="198" y="0"/>
                      <a:pt x="193" y="1"/>
                    </a:cubicBezTo>
                    <a:cubicBezTo>
                      <a:pt x="168" y="4"/>
                      <a:pt x="146" y="15"/>
                      <a:pt x="130" y="29"/>
                    </a:cubicBezTo>
                    <a:cubicBezTo>
                      <a:pt x="95" y="56"/>
                      <a:pt x="71" y="88"/>
                      <a:pt x="57" y="129"/>
                    </a:cubicBezTo>
                    <a:cubicBezTo>
                      <a:pt x="50" y="151"/>
                      <a:pt x="44" y="173"/>
                      <a:pt x="46" y="200"/>
                    </a:cubicBezTo>
                    <a:cubicBezTo>
                      <a:pt x="48" y="208"/>
                      <a:pt x="46" y="217"/>
                      <a:pt x="46" y="225"/>
                    </a:cubicBezTo>
                    <a:cubicBezTo>
                      <a:pt x="48" y="301"/>
                      <a:pt x="102" y="343"/>
                      <a:pt x="93" y="421"/>
                    </a:cubicBezTo>
                    <a:cubicBezTo>
                      <a:pt x="91" y="425"/>
                      <a:pt x="89" y="429"/>
                      <a:pt x="89" y="435"/>
                    </a:cubicBezTo>
                    <a:cubicBezTo>
                      <a:pt x="85" y="449"/>
                      <a:pt x="76" y="461"/>
                      <a:pt x="68" y="472"/>
                    </a:cubicBezTo>
                    <a:cubicBezTo>
                      <a:pt x="60" y="482"/>
                      <a:pt x="53" y="488"/>
                      <a:pt x="41" y="494"/>
                    </a:cubicBezTo>
                    <a:cubicBezTo>
                      <a:pt x="35" y="497"/>
                      <a:pt x="27" y="501"/>
                      <a:pt x="20" y="498"/>
                    </a:cubicBezTo>
                    <a:cubicBezTo>
                      <a:pt x="19" y="490"/>
                      <a:pt x="33" y="492"/>
                      <a:pt x="32" y="485"/>
                    </a:cubicBezTo>
                    <a:cubicBezTo>
                      <a:pt x="32" y="480"/>
                      <a:pt x="22" y="478"/>
                      <a:pt x="17" y="479"/>
                    </a:cubicBezTo>
                    <a:cubicBezTo>
                      <a:pt x="7" y="482"/>
                      <a:pt x="0" y="498"/>
                      <a:pt x="14" y="500"/>
                    </a:cubicBezTo>
                    <a:cubicBezTo>
                      <a:pt x="14" y="498"/>
                      <a:pt x="9" y="496"/>
                      <a:pt x="9" y="492"/>
                    </a:cubicBezTo>
                    <a:cubicBezTo>
                      <a:pt x="8" y="484"/>
                      <a:pt x="25" y="479"/>
                      <a:pt x="28" y="487"/>
                    </a:cubicBezTo>
                    <a:cubicBezTo>
                      <a:pt x="25" y="490"/>
                      <a:pt x="17" y="490"/>
                      <a:pt x="15" y="494"/>
                    </a:cubicBezTo>
                    <a:cubicBezTo>
                      <a:pt x="15" y="497"/>
                      <a:pt x="17" y="499"/>
                      <a:pt x="16" y="501"/>
                    </a:cubicBezTo>
                    <a:cubicBezTo>
                      <a:pt x="27" y="508"/>
                      <a:pt x="47" y="497"/>
                      <a:pt x="56" y="491"/>
                    </a:cubicBezTo>
                    <a:cubicBezTo>
                      <a:pt x="58" y="489"/>
                      <a:pt x="61" y="488"/>
                      <a:pt x="63" y="486"/>
                    </a:cubicBezTo>
                    <a:cubicBezTo>
                      <a:pt x="69" y="482"/>
                      <a:pt x="73" y="475"/>
                      <a:pt x="78" y="474"/>
                    </a:cubicBezTo>
                    <a:cubicBezTo>
                      <a:pt x="81" y="474"/>
                      <a:pt x="84" y="475"/>
                      <a:pt x="87" y="475"/>
                    </a:cubicBezTo>
                    <a:cubicBezTo>
                      <a:pt x="109" y="472"/>
                      <a:pt x="121" y="456"/>
                      <a:pt x="125" y="436"/>
                    </a:cubicBezTo>
                    <a:cubicBezTo>
                      <a:pt x="138" y="433"/>
                      <a:pt x="146" y="420"/>
                      <a:pt x="144" y="405"/>
                    </a:cubicBezTo>
                    <a:cubicBezTo>
                      <a:pt x="158" y="404"/>
                      <a:pt x="166" y="399"/>
                      <a:pt x="174" y="392"/>
                    </a:cubicBezTo>
                    <a:cubicBezTo>
                      <a:pt x="182" y="387"/>
                      <a:pt x="191" y="381"/>
                      <a:pt x="188" y="371"/>
                    </a:cubicBezTo>
                    <a:cubicBezTo>
                      <a:pt x="192" y="366"/>
                      <a:pt x="199" y="363"/>
                      <a:pt x="206" y="358"/>
                    </a:cubicBezTo>
                    <a:cubicBezTo>
                      <a:pt x="222" y="348"/>
                      <a:pt x="247" y="334"/>
                      <a:pt x="250" y="315"/>
                    </a:cubicBezTo>
                    <a:cubicBezTo>
                      <a:pt x="252" y="303"/>
                      <a:pt x="244" y="291"/>
                      <a:pt x="232" y="294"/>
                    </a:cubicBezTo>
                    <a:cubicBezTo>
                      <a:pt x="226" y="284"/>
                      <a:pt x="201" y="277"/>
                      <a:pt x="200" y="295"/>
                    </a:cubicBezTo>
                    <a:cubicBezTo>
                      <a:pt x="207" y="297"/>
                      <a:pt x="220" y="308"/>
                      <a:pt x="219" y="320"/>
                    </a:cubicBezTo>
                    <a:cubicBezTo>
                      <a:pt x="219" y="329"/>
                      <a:pt x="205" y="335"/>
                      <a:pt x="197" y="332"/>
                    </a:cubicBezTo>
                    <a:cubicBezTo>
                      <a:pt x="201" y="326"/>
                      <a:pt x="200" y="314"/>
                      <a:pt x="193" y="313"/>
                    </a:cubicBezTo>
                    <a:cubicBezTo>
                      <a:pt x="175" y="321"/>
                      <a:pt x="146" y="333"/>
                      <a:pt x="134" y="314"/>
                    </a:cubicBezTo>
                    <a:cubicBezTo>
                      <a:pt x="148" y="312"/>
                      <a:pt x="154" y="302"/>
                      <a:pt x="168" y="300"/>
                    </a:cubicBezTo>
                    <a:cubicBezTo>
                      <a:pt x="172" y="297"/>
                      <a:pt x="174" y="289"/>
                      <a:pt x="170" y="283"/>
                    </a:cubicBezTo>
                    <a:cubicBezTo>
                      <a:pt x="172" y="280"/>
                      <a:pt x="176" y="279"/>
                      <a:pt x="178" y="275"/>
                    </a:cubicBezTo>
                    <a:cubicBezTo>
                      <a:pt x="183" y="265"/>
                      <a:pt x="177" y="249"/>
                      <a:pt x="171" y="244"/>
                    </a:cubicBezTo>
                    <a:cubicBezTo>
                      <a:pt x="165" y="243"/>
                      <a:pt x="162" y="247"/>
                      <a:pt x="160" y="248"/>
                    </a:cubicBezTo>
                    <a:cubicBezTo>
                      <a:pt x="157" y="240"/>
                      <a:pt x="153" y="233"/>
                      <a:pt x="145" y="232"/>
                    </a:cubicBezTo>
                    <a:cubicBezTo>
                      <a:pt x="132" y="230"/>
                      <a:pt x="123" y="242"/>
                      <a:pt x="124" y="256"/>
                    </a:cubicBezTo>
                    <a:cubicBezTo>
                      <a:pt x="127" y="256"/>
                      <a:pt x="131" y="255"/>
                      <a:pt x="134" y="256"/>
                    </a:cubicBezTo>
                    <a:cubicBezTo>
                      <a:pt x="137" y="260"/>
                      <a:pt x="142" y="263"/>
                      <a:pt x="142" y="271"/>
                    </a:cubicBezTo>
                    <a:cubicBezTo>
                      <a:pt x="140" y="283"/>
                      <a:pt x="118" y="274"/>
                      <a:pt x="112" y="272"/>
                    </a:cubicBezTo>
                    <a:cubicBezTo>
                      <a:pt x="92" y="264"/>
                      <a:pt x="71" y="245"/>
                      <a:pt x="67" y="219"/>
                    </a:cubicBezTo>
                    <a:cubicBezTo>
                      <a:pt x="63" y="200"/>
                      <a:pt x="70" y="179"/>
                      <a:pt x="76" y="167"/>
                    </a:cubicBezTo>
                    <a:cubicBezTo>
                      <a:pt x="82" y="152"/>
                      <a:pt x="90" y="139"/>
                      <a:pt x="100" y="129"/>
                    </a:cubicBezTo>
                    <a:cubicBezTo>
                      <a:pt x="98" y="135"/>
                      <a:pt x="103" y="136"/>
                      <a:pt x="105" y="139"/>
                    </a:cubicBezTo>
                    <a:cubicBezTo>
                      <a:pt x="98" y="156"/>
                      <a:pt x="91" y="173"/>
                      <a:pt x="92" y="194"/>
                    </a:cubicBezTo>
                    <a:cubicBezTo>
                      <a:pt x="94" y="220"/>
                      <a:pt x="117" y="237"/>
                      <a:pt x="140" y="220"/>
                    </a:cubicBezTo>
                    <a:cubicBezTo>
                      <a:pt x="143" y="218"/>
                      <a:pt x="146" y="213"/>
                      <a:pt x="148" y="210"/>
                    </a:cubicBezTo>
                    <a:cubicBezTo>
                      <a:pt x="151" y="202"/>
                      <a:pt x="150" y="185"/>
                      <a:pt x="144" y="182"/>
                    </a:cubicBezTo>
                    <a:cubicBezTo>
                      <a:pt x="137" y="177"/>
                      <a:pt x="121" y="183"/>
                      <a:pt x="121" y="193"/>
                    </a:cubicBezTo>
                    <a:cubicBezTo>
                      <a:pt x="121" y="202"/>
                      <a:pt x="131" y="200"/>
                      <a:pt x="132" y="205"/>
                    </a:cubicBezTo>
                    <a:cubicBezTo>
                      <a:pt x="134" y="209"/>
                      <a:pt x="130" y="214"/>
                      <a:pt x="126" y="215"/>
                    </a:cubicBezTo>
                    <a:cubicBezTo>
                      <a:pt x="114" y="219"/>
                      <a:pt x="103" y="211"/>
                      <a:pt x="100" y="200"/>
                    </a:cubicBezTo>
                    <a:cubicBezTo>
                      <a:pt x="99" y="195"/>
                      <a:pt x="99" y="189"/>
                      <a:pt x="100" y="184"/>
                    </a:cubicBezTo>
                    <a:cubicBezTo>
                      <a:pt x="101" y="175"/>
                      <a:pt x="104" y="165"/>
                      <a:pt x="108" y="156"/>
                    </a:cubicBezTo>
                    <a:cubicBezTo>
                      <a:pt x="112" y="147"/>
                      <a:pt x="116" y="138"/>
                      <a:pt x="122" y="133"/>
                    </a:cubicBezTo>
                    <a:cubicBezTo>
                      <a:pt x="117" y="142"/>
                      <a:pt x="122" y="152"/>
                      <a:pt x="130" y="151"/>
                    </a:cubicBezTo>
                    <a:cubicBezTo>
                      <a:pt x="134" y="151"/>
                      <a:pt x="142" y="144"/>
                      <a:pt x="146" y="140"/>
                    </a:cubicBezTo>
                    <a:cubicBezTo>
                      <a:pt x="153" y="130"/>
                      <a:pt x="156" y="117"/>
                      <a:pt x="162" y="104"/>
                    </a:cubicBezTo>
                    <a:cubicBezTo>
                      <a:pt x="167" y="92"/>
                      <a:pt x="171" y="78"/>
                      <a:pt x="179" y="69"/>
                    </a:cubicBezTo>
                    <a:cubicBezTo>
                      <a:pt x="193" y="52"/>
                      <a:pt x="223" y="43"/>
                      <a:pt x="252" y="41"/>
                    </a:cubicBezTo>
                    <a:cubicBezTo>
                      <a:pt x="276" y="38"/>
                      <a:pt x="301" y="38"/>
                      <a:pt x="324" y="38"/>
                    </a:cubicBezTo>
                    <a:cubicBezTo>
                      <a:pt x="339" y="38"/>
                      <a:pt x="357" y="40"/>
                      <a:pt x="372" y="38"/>
                    </a:cubicBezTo>
                    <a:cubicBezTo>
                      <a:pt x="395" y="36"/>
                      <a:pt x="414" y="31"/>
                      <a:pt x="431" y="22"/>
                    </a:cubicBezTo>
                    <a:cubicBezTo>
                      <a:pt x="429" y="22"/>
                      <a:pt x="427" y="23"/>
                      <a:pt x="425" y="23"/>
                    </a:cubicBezTo>
                    <a:close/>
                    <a:moveTo>
                      <a:pt x="267" y="13"/>
                    </a:moveTo>
                    <a:cubicBezTo>
                      <a:pt x="270" y="13"/>
                      <a:pt x="276" y="13"/>
                      <a:pt x="282" y="13"/>
                    </a:cubicBezTo>
                    <a:cubicBezTo>
                      <a:pt x="276" y="14"/>
                      <a:pt x="271" y="14"/>
                      <a:pt x="267" y="13"/>
                    </a:cubicBezTo>
                    <a:cubicBezTo>
                      <a:pt x="264" y="12"/>
                      <a:pt x="268" y="13"/>
                      <a:pt x="267" y="13"/>
                    </a:cubicBezTo>
                    <a:close/>
                    <a:moveTo>
                      <a:pt x="136" y="201"/>
                    </a:moveTo>
                    <a:cubicBezTo>
                      <a:pt x="135" y="198"/>
                      <a:pt x="132" y="198"/>
                      <a:pt x="130" y="196"/>
                    </a:cubicBezTo>
                    <a:cubicBezTo>
                      <a:pt x="129" y="185"/>
                      <a:pt x="144" y="184"/>
                      <a:pt x="146" y="191"/>
                    </a:cubicBezTo>
                    <a:cubicBezTo>
                      <a:pt x="147" y="195"/>
                      <a:pt x="146" y="207"/>
                      <a:pt x="145" y="210"/>
                    </a:cubicBezTo>
                    <a:cubicBezTo>
                      <a:pt x="142" y="217"/>
                      <a:pt x="134" y="220"/>
                      <a:pt x="126" y="221"/>
                    </a:cubicBezTo>
                    <a:cubicBezTo>
                      <a:pt x="130" y="217"/>
                      <a:pt x="140" y="210"/>
                      <a:pt x="136" y="201"/>
                    </a:cubicBezTo>
                    <a:close/>
                    <a:moveTo>
                      <a:pt x="210" y="21"/>
                    </a:moveTo>
                    <a:cubicBezTo>
                      <a:pt x="193" y="30"/>
                      <a:pt x="176" y="37"/>
                      <a:pt x="162" y="48"/>
                    </a:cubicBezTo>
                    <a:cubicBezTo>
                      <a:pt x="174" y="36"/>
                      <a:pt x="191" y="27"/>
                      <a:pt x="210" y="21"/>
                    </a:cubicBezTo>
                    <a:close/>
                    <a:moveTo>
                      <a:pt x="185" y="23"/>
                    </a:moveTo>
                    <a:cubicBezTo>
                      <a:pt x="173" y="31"/>
                      <a:pt x="162" y="39"/>
                      <a:pt x="152" y="49"/>
                    </a:cubicBezTo>
                    <a:cubicBezTo>
                      <a:pt x="157" y="47"/>
                      <a:pt x="162" y="41"/>
                      <a:pt x="169" y="39"/>
                    </a:cubicBezTo>
                    <a:cubicBezTo>
                      <a:pt x="158" y="48"/>
                      <a:pt x="146" y="55"/>
                      <a:pt x="136" y="65"/>
                    </a:cubicBezTo>
                    <a:cubicBezTo>
                      <a:pt x="127" y="76"/>
                      <a:pt x="119" y="87"/>
                      <a:pt x="109" y="96"/>
                    </a:cubicBezTo>
                    <a:cubicBezTo>
                      <a:pt x="121" y="75"/>
                      <a:pt x="141" y="56"/>
                      <a:pt x="160" y="40"/>
                    </a:cubicBezTo>
                    <a:cubicBezTo>
                      <a:pt x="163" y="37"/>
                      <a:pt x="166" y="34"/>
                      <a:pt x="169" y="31"/>
                    </a:cubicBezTo>
                    <a:cubicBezTo>
                      <a:pt x="173" y="28"/>
                      <a:pt x="179" y="25"/>
                      <a:pt x="185" y="23"/>
                    </a:cubicBezTo>
                    <a:close/>
                    <a:moveTo>
                      <a:pt x="94" y="112"/>
                    </a:moveTo>
                    <a:cubicBezTo>
                      <a:pt x="95" y="108"/>
                      <a:pt x="97" y="104"/>
                      <a:pt x="100" y="100"/>
                    </a:cubicBezTo>
                    <a:cubicBezTo>
                      <a:pt x="107" y="88"/>
                      <a:pt x="117" y="78"/>
                      <a:pt x="125" y="67"/>
                    </a:cubicBezTo>
                    <a:cubicBezTo>
                      <a:pt x="126" y="66"/>
                      <a:pt x="128" y="66"/>
                      <a:pt x="129" y="65"/>
                    </a:cubicBezTo>
                    <a:cubicBezTo>
                      <a:pt x="117" y="79"/>
                      <a:pt x="105" y="96"/>
                      <a:pt x="94" y="112"/>
                    </a:cubicBezTo>
                    <a:close/>
                    <a:moveTo>
                      <a:pt x="169" y="25"/>
                    </a:moveTo>
                    <a:cubicBezTo>
                      <a:pt x="167" y="30"/>
                      <a:pt x="156" y="35"/>
                      <a:pt x="152" y="41"/>
                    </a:cubicBezTo>
                    <a:cubicBezTo>
                      <a:pt x="146" y="44"/>
                      <a:pt x="142" y="50"/>
                      <a:pt x="136" y="54"/>
                    </a:cubicBezTo>
                    <a:cubicBezTo>
                      <a:pt x="144" y="42"/>
                      <a:pt x="157" y="34"/>
                      <a:pt x="169" y="25"/>
                    </a:cubicBezTo>
                    <a:cubicBezTo>
                      <a:pt x="169" y="25"/>
                      <a:pt x="169" y="25"/>
                      <a:pt x="169" y="25"/>
                    </a:cubicBezTo>
                    <a:close/>
                    <a:moveTo>
                      <a:pt x="142" y="35"/>
                    </a:moveTo>
                    <a:cubicBezTo>
                      <a:pt x="138" y="41"/>
                      <a:pt x="131" y="44"/>
                      <a:pt x="128" y="51"/>
                    </a:cubicBezTo>
                    <a:cubicBezTo>
                      <a:pt x="129" y="52"/>
                      <a:pt x="131" y="48"/>
                      <a:pt x="131" y="47"/>
                    </a:cubicBezTo>
                    <a:cubicBezTo>
                      <a:pt x="143" y="42"/>
                      <a:pt x="148" y="31"/>
                      <a:pt x="161" y="27"/>
                    </a:cubicBezTo>
                    <a:cubicBezTo>
                      <a:pt x="152" y="36"/>
                      <a:pt x="139" y="42"/>
                      <a:pt x="135" y="55"/>
                    </a:cubicBezTo>
                    <a:cubicBezTo>
                      <a:pt x="112" y="75"/>
                      <a:pt x="97" y="100"/>
                      <a:pt x="82" y="126"/>
                    </a:cubicBezTo>
                    <a:cubicBezTo>
                      <a:pt x="90" y="100"/>
                      <a:pt x="110" y="80"/>
                      <a:pt x="126" y="59"/>
                    </a:cubicBezTo>
                    <a:cubicBezTo>
                      <a:pt x="112" y="72"/>
                      <a:pt x="100" y="88"/>
                      <a:pt x="89" y="105"/>
                    </a:cubicBezTo>
                    <a:cubicBezTo>
                      <a:pt x="97" y="85"/>
                      <a:pt x="113" y="69"/>
                      <a:pt x="127" y="52"/>
                    </a:cubicBezTo>
                    <a:cubicBezTo>
                      <a:pt x="104" y="71"/>
                      <a:pt x="89" y="97"/>
                      <a:pt x="76" y="123"/>
                    </a:cubicBezTo>
                    <a:cubicBezTo>
                      <a:pt x="86" y="93"/>
                      <a:pt x="108" y="68"/>
                      <a:pt x="128" y="44"/>
                    </a:cubicBezTo>
                    <a:cubicBezTo>
                      <a:pt x="134" y="42"/>
                      <a:pt x="136" y="37"/>
                      <a:pt x="142" y="35"/>
                    </a:cubicBezTo>
                    <a:close/>
                    <a:moveTo>
                      <a:pt x="64" y="126"/>
                    </a:moveTo>
                    <a:cubicBezTo>
                      <a:pt x="76" y="95"/>
                      <a:pt x="97" y="69"/>
                      <a:pt x="122" y="48"/>
                    </a:cubicBezTo>
                    <a:cubicBezTo>
                      <a:pt x="111" y="64"/>
                      <a:pt x="96" y="79"/>
                      <a:pt x="85" y="98"/>
                    </a:cubicBezTo>
                    <a:cubicBezTo>
                      <a:pt x="81" y="107"/>
                      <a:pt x="76" y="115"/>
                      <a:pt x="72" y="124"/>
                    </a:cubicBezTo>
                    <a:cubicBezTo>
                      <a:pt x="68" y="133"/>
                      <a:pt x="62" y="143"/>
                      <a:pt x="60" y="152"/>
                    </a:cubicBezTo>
                    <a:cubicBezTo>
                      <a:pt x="59" y="157"/>
                      <a:pt x="60" y="161"/>
                      <a:pt x="57" y="165"/>
                    </a:cubicBezTo>
                    <a:cubicBezTo>
                      <a:pt x="61" y="132"/>
                      <a:pt x="78" y="106"/>
                      <a:pt x="94" y="82"/>
                    </a:cubicBezTo>
                    <a:cubicBezTo>
                      <a:pt x="77" y="104"/>
                      <a:pt x="61" y="128"/>
                      <a:pt x="54" y="159"/>
                    </a:cubicBezTo>
                    <a:cubicBezTo>
                      <a:pt x="55" y="147"/>
                      <a:pt x="60" y="136"/>
                      <a:pt x="64" y="126"/>
                    </a:cubicBezTo>
                    <a:close/>
                    <a:moveTo>
                      <a:pt x="78" y="465"/>
                    </a:moveTo>
                    <a:cubicBezTo>
                      <a:pt x="86" y="453"/>
                      <a:pt x="92" y="439"/>
                      <a:pt x="94" y="421"/>
                    </a:cubicBezTo>
                    <a:cubicBezTo>
                      <a:pt x="97" y="422"/>
                      <a:pt x="94" y="425"/>
                      <a:pt x="96" y="427"/>
                    </a:cubicBezTo>
                    <a:cubicBezTo>
                      <a:pt x="97" y="427"/>
                      <a:pt x="97" y="426"/>
                      <a:pt x="97" y="425"/>
                    </a:cubicBezTo>
                    <a:cubicBezTo>
                      <a:pt x="99" y="440"/>
                      <a:pt x="96" y="454"/>
                      <a:pt x="86" y="461"/>
                    </a:cubicBezTo>
                    <a:cubicBezTo>
                      <a:pt x="85" y="459"/>
                      <a:pt x="88" y="458"/>
                      <a:pt x="87" y="456"/>
                    </a:cubicBezTo>
                    <a:cubicBezTo>
                      <a:pt x="83" y="458"/>
                      <a:pt x="83" y="463"/>
                      <a:pt x="78" y="465"/>
                    </a:cubicBezTo>
                    <a:close/>
                    <a:moveTo>
                      <a:pt x="87" y="469"/>
                    </a:moveTo>
                    <a:cubicBezTo>
                      <a:pt x="89" y="460"/>
                      <a:pt x="97" y="456"/>
                      <a:pt x="100" y="449"/>
                    </a:cubicBezTo>
                    <a:cubicBezTo>
                      <a:pt x="107" y="431"/>
                      <a:pt x="104" y="402"/>
                      <a:pt x="99" y="378"/>
                    </a:cubicBezTo>
                    <a:cubicBezTo>
                      <a:pt x="109" y="389"/>
                      <a:pt x="110" y="417"/>
                      <a:pt x="109" y="435"/>
                    </a:cubicBezTo>
                    <a:cubicBezTo>
                      <a:pt x="112" y="429"/>
                      <a:pt x="111" y="419"/>
                      <a:pt x="111" y="412"/>
                    </a:cubicBezTo>
                    <a:cubicBezTo>
                      <a:pt x="115" y="420"/>
                      <a:pt x="113" y="431"/>
                      <a:pt x="111" y="438"/>
                    </a:cubicBezTo>
                    <a:cubicBezTo>
                      <a:pt x="114" y="436"/>
                      <a:pt x="114" y="430"/>
                      <a:pt x="116" y="426"/>
                    </a:cubicBezTo>
                    <a:cubicBezTo>
                      <a:pt x="118" y="430"/>
                      <a:pt x="115" y="438"/>
                      <a:pt x="115" y="444"/>
                    </a:cubicBezTo>
                    <a:cubicBezTo>
                      <a:pt x="119" y="439"/>
                      <a:pt x="118" y="430"/>
                      <a:pt x="119" y="423"/>
                    </a:cubicBezTo>
                    <a:cubicBezTo>
                      <a:pt x="127" y="442"/>
                      <a:pt x="109" y="474"/>
                      <a:pt x="87" y="469"/>
                    </a:cubicBezTo>
                    <a:close/>
                    <a:moveTo>
                      <a:pt x="245" y="303"/>
                    </a:moveTo>
                    <a:cubicBezTo>
                      <a:pt x="247" y="304"/>
                      <a:pt x="249" y="313"/>
                      <a:pt x="246" y="314"/>
                    </a:cubicBezTo>
                    <a:cubicBezTo>
                      <a:pt x="245" y="312"/>
                      <a:pt x="245" y="307"/>
                      <a:pt x="245" y="303"/>
                    </a:cubicBezTo>
                    <a:close/>
                    <a:moveTo>
                      <a:pt x="244" y="300"/>
                    </a:moveTo>
                    <a:cubicBezTo>
                      <a:pt x="245" y="301"/>
                      <a:pt x="243" y="301"/>
                      <a:pt x="242" y="302"/>
                    </a:cubicBezTo>
                    <a:cubicBezTo>
                      <a:pt x="245" y="309"/>
                      <a:pt x="246" y="320"/>
                      <a:pt x="242" y="326"/>
                    </a:cubicBezTo>
                    <a:cubicBezTo>
                      <a:pt x="242" y="320"/>
                      <a:pt x="244" y="308"/>
                      <a:pt x="240" y="299"/>
                    </a:cubicBezTo>
                    <a:cubicBezTo>
                      <a:pt x="241" y="299"/>
                      <a:pt x="243" y="299"/>
                      <a:pt x="244" y="300"/>
                    </a:cubicBezTo>
                    <a:close/>
                    <a:moveTo>
                      <a:pt x="237" y="328"/>
                    </a:moveTo>
                    <a:cubicBezTo>
                      <a:pt x="240" y="321"/>
                      <a:pt x="241" y="310"/>
                      <a:pt x="237" y="301"/>
                    </a:cubicBezTo>
                    <a:cubicBezTo>
                      <a:pt x="243" y="307"/>
                      <a:pt x="243" y="324"/>
                      <a:pt x="237" y="328"/>
                    </a:cubicBezTo>
                    <a:close/>
                    <a:moveTo>
                      <a:pt x="137" y="237"/>
                    </a:moveTo>
                    <a:cubicBezTo>
                      <a:pt x="145" y="234"/>
                      <a:pt x="151" y="238"/>
                      <a:pt x="155" y="243"/>
                    </a:cubicBezTo>
                    <a:cubicBezTo>
                      <a:pt x="156" y="255"/>
                      <a:pt x="163" y="273"/>
                      <a:pt x="155" y="281"/>
                    </a:cubicBezTo>
                    <a:cubicBezTo>
                      <a:pt x="159" y="264"/>
                      <a:pt x="155" y="240"/>
                      <a:pt x="138" y="239"/>
                    </a:cubicBezTo>
                    <a:cubicBezTo>
                      <a:pt x="138" y="238"/>
                      <a:pt x="137" y="238"/>
                      <a:pt x="137" y="237"/>
                    </a:cubicBezTo>
                    <a:close/>
                    <a:moveTo>
                      <a:pt x="142" y="243"/>
                    </a:moveTo>
                    <a:cubicBezTo>
                      <a:pt x="147" y="244"/>
                      <a:pt x="154" y="253"/>
                      <a:pt x="154" y="263"/>
                    </a:cubicBezTo>
                    <a:cubicBezTo>
                      <a:pt x="154" y="266"/>
                      <a:pt x="154" y="267"/>
                      <a:pt x="154" y="264"/>
                    </a:cubicBezTo>
                    <a:cubicBezTo>
                      <a:pt x="153" y="260"/>
                      <a:pt x="153" y="260"/>
                      <a:pt x="153" y="260"/>
                    </a:cubicBezTo>
                    <a:cubicBezTo>
                      <a:pt x="150" y="253"/>
                      <a:pt x="146" y="248"/>
                      <a:pt x="142" y="243"/>
                    </a:cubicBezTo>
                    <a:close/>
                    <a:moveTo>
                      <a:pt x="95" y="124"/>
                    </a:moveTo>
                    <a:cubicBezTo>
                      <a:pt x="87" y="134"/>
                      <a:pt x="81" y="147"/>
                      <a:pt x="76" y="160"/>
                    </a:cubicBezTo>
                    <a:cubicBezTo>
                      <a:pt x="69" y="175"/>
                      <a:pt x="63" y="192"/>
                      <a:pt x="63" y="210"/>
                    </a:cubicBezTo>
                    <a:cubicBezTo>
                      <a:pt x="63" y="234"/>
                      <a:pt x="82" y="260"/>
                      <a:pt x="97" y="269"/>
                    </a:cubicBezTo>
                    <a:cubicBezTo>
                      <a:pt x="104" y="274"/>
                      <a:pt x="113" y="278"/>
                      <a:pt x="124" y="280"/>
                    </a:cubicBezTo>
                    <a:cubicBezTo>
                      <a:pt x="131" y="281"/>
                      <a:pt x="135" y="285"/>
                      <a:pt x="141" y="279"/>
                    </a:cubicBezTo>
                    <a:cubicBezTo>
                      <a:pt x="144" y="276"/>
                      <a:pt x="147" y="266"/>
                      <a:pt x="147" y="263"/>
                    </a:cubicBezTo>
                    <a:cubicBezTo>
                      <a:pt x="147" y="258"/>
                      <a:pt x="144" y="254"/>
                      <a:pt x="143" y="250"/>
                    </a:cubicBezTo>
                    <a:cubicBezTo>
                      <a:pt x="150" y="254"/>
                      <a:pt x="154" y="269"/>
                      <a:pt x="150" y="277"/>
                    </a:cubicBezTo>
                    <a:cubicBezTo>
                      <a:pt x="148" y="282"/>
                      <a:pt x="140" y="287"/>
                      <a:pt x="134" y="288"/>
                    </a:cubicBezTo>
                    <a:cubicBezTo>
                      <a:pt x="124" y="289"/>
                      <a:pt x="113" y="284"/>
                      <a:pt x="106" y="282"/>
                    </a:cubicBezTo>
                    <a:cubicBezTo>
                      <a:pt x="113" y="290"/>
                      <a:pt x="130" y="293"/>
                      <a:pt x="145" y="289"/>
                    </a:cubicBezTo>
                    <a:cubicBezTo>
                      <a:pt x="145" y="291"/>
                      <a:pt x="142" y="291"/>
                      <a:pt x="143" y="293"/>
                    </a:cubicBezTo>
                    <a:cubicBezTo>
                      <a:pt x="149" y="292"/>
                      <a:pt x="152" y="283"/>
                      <a:pt x="157" y="283"/>
                    </a:cubicBezTo>
                    <a:cubicBezTo>
                      <a:pt x="162" y="278"/>
                      <a:pt x="161" y="269"/>
                      <a:pt x="160" y="258"/>
                    </a:cubicBezTo>
                    <a:cubicBezTo>
                      <a:pt x="164" y="255"/>
                      <a:pt x="163" y="248"/>
                      <a:pt x="169" y="248"/>
                    </a:cubicBezTo>
                    <a:cubicBezTo>
                      <a:pt x="175" y="248"/>
                      <a:pt x="179" y="266"/>
                      <a:pt x="175" y="273"/>
                    </a:cubicBezTo>
                    <a:cubicBezTo>
                      <a:pt x="170" y="280"/>
                      <a:pt x="165" y="280"/>
                      <a:pt x="160" y="285"/>
                    </a:cubicBezTo>
                    <a:cubicBezTo>
                      <a:pt x="158" y="293"/>
                      <a:pt x="168" y="286"/>
                      <a:pt x="169" y="291"/>
                    </a:cubicBezTo>
                    <a:cubicBezTo>
                      <a:pt x="168" y="295"/>
                      <a:pt x="165" y="293"/>
                      <a:pt x="163" y="294"/>
                    </a:cubicBezTo>
                    <a:cubicBezTo>
                      <a:pt x="146" y="299"/>
                      <a:pt x="126" y="307"/>
                      <a:pt x="110" y="298"/>
                    </a:cubicBezTo>
                    <a:cubicBezTo>
                      <a:pt x="98" y="292"/>
                      <a:pt x="91" y="279"/>
                      <a:pt x="80" y="264"/>
                    </a:cubicBezTo>
                    <a:cubicBezTo>
                      <a:pt x="75" y="258"/>
                      <a:pt x="70" y="250"/>
                      <a:pt x="67" y="244"/>
                    </a:cubicBezTo>
                    <a:cubicBezTo>
                      <a:pt x="60" y="233"/>
                      <a:pt x="55" y="219"/>
                      <a:pt x="55" y="204"/>
                    </a:cubicBezTo>
                    <a:cubicBezTo>
                      <a:pt x="51" y="217"/>
                      <a:pt x="51" y="232"/>
                      <a:pt x="54" y="246"/>
                    </a:cubicBezTo>
                    <a:cubicBezTo>
                      <a:pt x="57" y="264"/>
                      <a:pt x="63" y="277"/>
                      <a:pt x="70" y="290"/>
                    </a:cubicBezTo>
                    <a:cubicBezTo>
                      <a:pt x="73" y="297"/>
                      <a:pt x="76" y="303"/>
                      <a:pt x="80" y="308"/>
                    </a:cubicBezTo>
                    <a:cubicBezTo>
                      <a:pt x="84" y="314"/>
                      <a:pt x="87" y="320"/>
                      <a:pt x="92" y="324"/>
                    </a:cubicBezTo>
                    <a:cubicBezTo>
                      <a:pt x="88" y="316"/>
                      <a:pt x="82" y="311"/>
                      <a:pt x="79" y="302"/>
                    </a:cubicBezTo>
                    <a:cubicBezTo>
                      <a:pt x="82" y="303"/>
                      <a:pt x="83" y="306"/>
                      <a:pt x="85" y="309"/>
                    </a:cubicBezTo>
                    <a:cubicBezTo>
                      <a:pt x="90" y="316"/>
                      <a:pt x="96" y="324"/>
                      <a:pt x="102" y="331"/>
                    </a:cubicBezTo>
                    <a:cubicBezTo>
                      <a:pt x="100" y="324"/>
                      <a:pt x="94" y="320"/>
                      <a:pt x="90" y="314"/>
                    </a:cubicBezTo>
                    <a:cubicBezTo>
                      <a:pt x="86" y="309"/>
                      <a:pt x="82" y="302"/>
                      <a:pt x="78" y="296"/>
                    </a:cubicBezTo>
                    <a:cubicBezTo>
                      <a:pt x="70" y="288"/>
                      <a:pt x="65" y="272"/>
                      <a:pt x="61" y="260"/>
                    </a:cubicBezTo>
                    <a:cubicBezTo>
                      <a:pt x="63" y="260"/>
                      <a:pt x="62" y="263"/>
                      <a:pt x="64" y="263"/>
                    </a:cubicBezTo>
                    <a:cubicBezTo>
                      <a:pt x="73" y="290"/>
                      <a:pt x="88" y="309"/>
                      <a:pt x="104" y="325"/>
                    </a:cubicBezTo>
                    <a:cubicBezTo>
                      <a:pt x="100" y="317"/>
                      <a:pt x="92" y="311"/>
                      <a:pt x="86" y="301"/>
                    </a:cubicBezTo>
                    <a:cubicBezTo>
                      <a:pt x="81" y="294"/>
                      <a:pt x="76" y="288"/>
                      <a:pt x="74" y="280"/>
                    </a:cubicBezTo>
                    <a:cubicBezTo>
                      <a:pt x="72" y="275"/>
                      <a:pt x="69" y="270"/>
                      <a:pt x="67" y="265"/>
                    </a:cubicBezTo>
                    <a:cubicBezTo>
                      <a:pt x="80" y="291"/>
                      <a:pt x="97" y="313"/>
                      <a:pt x="117" y="330"/>
                    </a:cubicBezTo>
                    <a:cubicBezTo>
                      <a:pt x="99" y="309"/>
                      <a:pt x="79" y="291"/>
                      <a:pt x="68" y="258"/>
                    </a:cubicBezTo>
                    <a:cubicBezTo>
                      <a:pt x="68" y="257"/>
                      <a:pt x="71" y="262"/>
                      <a:pt x="72" y="263"/>
                    </a:cubicBezTo>
                    <a:cubicBezTo>
                      <a:pt x="80" y="280"/>
                      <a:pt x="90" y="296"/>
                      <a:pt x="103" y="306"/>
                    </a:cubicBezTo>
                    <a:cubicBezTo>
                      <a:pt x="100" y="299"/>
                      <a:pt x="94" y="296"/>
                      <a:pt x="90" y="290"/>
                    </a:cubicBezTo>
                    <a:cubicBezTo>
                      <a:pt x="82" y="280"/>
                      <a:pt x="75" y="267"/>
                      <a:pt x="69" y="253"/>
                    </a:cubicBezTo>
                    <a:cubicBezTo>
                      <a:pt x="83" y="279"/>
                      <a:pt x="103" y="298"/>
                      <a:pt x="123" y="315"/>
                    </a:cubicBezTo>
                    <a:cubicBezTo>
                      <a:pt x="133" y="319"/>
                      <a:pt x="140" y="327"/>
                      <a:pt x="151" y="328"/>
                    </a:cubicBezTo>
                    <a:cubicBezTo>
                      <a:pt x="167" y="330"/>
                      <a:pt x="180" y="317"/>
                      <a:pt x="194" y="317"/>
                    </a:cubicBezTo>
                    <a:cubicBezTo>
                      <a:pt x="199" y="325"/>
                      <a:pt x="189" y="327"/>
                      <a:pt x="185" y="331"/>
                    </a:cubicBezTo>
                    <a:cubicBezTo>
                      <a:pt x="190" y="338"/>
                      <a:pt x="202" y="336"/>
                      <a:pt x="210" y="334"/>
                    </a:cubicBezTo>
                    <a:cubicBezTo>
                      <a:pt x="207" y="338"/>
                      <a:pt x="198" y="337"/>
                      <a:pt x="193" y="339"/>
                    </a:cubicBezTo>
                    <a:cubicBezTo>
                      <a:pt x="196" y="343"/>
                      <a:pt x="205" y="337"/>
                      <a:pt x="208" y="338"/>
                    </a:cubicBezTo>
                    <a:cubicBezTo>
                      <a:pt x="200" y="344"/>
                      <a:pt x="188" y="344"/>
                      <a:pt x="177" y="346"/>
                    </a:cubicBezTo>
                    <a:cubicBezTo>
                      <a:pt x="182" y="350"/>
                      <a:pt x="197" y="343"/>
                      <a:pt x="202" y="344"/>
                    </a:cubicBezTo>
                    <a:cubicBezTo>
                      <a:pt x="192" y="351"/>
                      <a:pt x="171" y="354"/>
                      <a:pt x="157" y="353"/>
                    </a:cubicBezTo>
                    <a:cubicBezTo>
                      <a:pt x="161" y="357"/>
                      <a:pt x="169" y="356"/>
                      <a:pt x="175" y="355"/>
                    </a:cubicBezTo>
                    <a:cubicBezTo>
                      <a:pt x="184" y="353"/>
                      <a:pt x="193" y="351"/>
                      <a:pt x="200" y="348"/>
                    </a:cubicBezTo>
                    <a:cubicBezTo>
                      <a:pt x="198" y="353"/>
                      <a:pt x="190" y="354"/>
                      <a:pt x="184" y="356"/>
                    </a:cubicBezTo>
                    <a:cubicBezTo>
                      <a:pt x="170" y="359"/>
                      <a:pt x="153" y="360"/>
                      <a:pt x="143" y="356"/>
                    </a:cubicBezTo>
                    <a:cubicBezTo>
                      <a:pt x="145" y="362"/>
                      <a:pt x="154" y="362"/>
                      <a:pt x="160" y="361"/>
                    </a:cubicBezTo>
                    <a:cubicBezTo>
                      <a:pt x="170" y="361"/>
                      <a:pt x="180" y="358"/>
                      <a:pt x="189" y="357"/>
                    </a:cubicBezTo>
                    <a:cubicBezTo>
                      <a:pt x="181" y="362"/>
                      <a:pt x="166" y="365"/>
                      <a:pt x="155" y="365"/>
                    </a:cubicBezTo>
                    <a:cubicBezTo>
                      <a:pt x="148" y="364"/>
                      <a:pt x="142" y="361"/>
                      <a:pt x="136" y="360"/>
                    </a:cubicBezTo>
                    <a:cubicBezTo>
                      <a:pt x="142" y="366"/>
                      <a:pt x="153" y="367"/>
                      <a:pt x="162" y="366"/>
                    </a:cubicBezTo>
                    <a:cubicBezTo>
                      <a:pt x="179" y="365"/>
                      <a:pt x="189" y="360"/>
                      <a:pt x="201" y="352"/>
                    </a:cubicBezTo>
                    <a:cubicBezTo>
                      <a:pt x="208" y="348"/>
                      <a:pt x="216" y="341"/>
                      <a:pt x="218" y="336"/>
                    </a:cubicBezTo>
                    <a:cubicBezTo>
                      <a:pt x="221" y="332"/>
                      <a:pt x="223" y="322"/>
                      <a:pt x="222" y="317"/>
                    </a:cubicBezTo>
                    <a:cubicBezTo>
                      <a:pt x="221" y="306"/>
                      <a:pt x="213" y="299"/>
                      <a:pt x="207" y="292"/>
                    </a:cubicBezTo>
                    <a:cubicBezTo>
                      <a:pt x="232" y="279"/>
                      <a:pt x="243" y="314"/>
                      <a:pt x="234" y="332"/>
                    </a:cubicBezTo>
                    <a:cubicBezTo>
                      <a:pt x="230" y="341"/>
                      <a:pt x="220" y="347"/>
                      <a:pt x="209" y="353"/>
                    </a:cubicBezTo>
                    <a:cubicBezTo>
                      <a:pt x="197" y="360"/>
                      <a:pt x="184" y="368"/>
                      <a:pt x="171" y="369"/>
                    </a:cubicBezTo>
                    <a:cubicBezTo>
                      <a:pt x="165" y="369"/>
                      <a:pt x="155" y="367"/>
                      <a:pt x="154" y="375"/>
                    </a:cubicBezTo>
                    <a:cubicBezTo>
                      <a:pt x="164" y="379"/>
                      <a:pt x="180" y="367"/>
                      <a:pt x="185" y="377"/>
                    </a:cubicBezTo>
                    <a:cubicBezTo>
                      <a:pt x="181" y="390"/>
                      <a:pt x="160" y="396"/>
                      <a:pt x="148" y="391"/>
                    </a:cubicBezTo>
                    <a:cubicBezTo>
                      <a:pt x="128" y="384"/>
                      <a:pt x="121" y="351"/>
                      <a:pt x="106" y="340"/>
                    </a:cubicBezTo>
                    <a:cubicBezTo>
                      <a:pt x="103" y="344"/>
                      <a:pt x="108" y="349"/>
                      <a:pt x="110" y="352"/>
                    </a:cubicBezTo>
                    <a:cubicBezTo>
                      <a:pt x="116" y="364"/>
                      <a:pt x="125" y="376"/>
                      <a:pt x="131" y="388"/>
                    </a:cubicBezTo>
                    <a:cubicBezTo>
                      <a:pt x="134" y="393"/>
                      <a:pt x="139" y="402"/>
                      <a:pt x="140" y="412"/>
                    </a:cubicBezTo>
                    <a:cubicBezTo>
                      <a:pt x="140" y="417"/>
                      <a:pt x="138" y="425"/>
                      <a:pt x="134" y="426"/>
                    </a:cubicBezTo>
                    <a:cubicBezTo>
                      <a:pt x="127" y="428"/>
                      <a:pt x="126" y="420"/>
                      <a:pt x="121" y="418"/>
                    </a:cubicBezTo>
                    <a:cubicBezTo>
                      <a:pt x="109" y="382"/>
                      <a:pt x="89" y="353"/>
                      <a:pt x="75" y="318"/>
                    </a:cubicBezTo>
                    <a:cubicBezTo>
                      <a:pt x="63" y="289"/>
                      <a:pt x="51" y="264"/>
                      <a:pt x="49" y="227"/>
                    </a:cubicBezTo>
                    <a:cubicBezTo>
                      <a:pt x="48" y="208"/>
                      <a:pt x="52" y="194"/>
                      <a:pt x="58" y="180"/>
                    </a:cubicBezTo>
                    <a:cubicBezTo>
                      <a:pt x="59" y="176"/>
                      <a:pt x="62" y="171"/>
                      <a:pt x="62" y="166"/>
                    </a:cubicBezTo>
                    <a:cubicBezTo>
                      <a:pt x="70" y="153"/>
                      <a:pt x="77" y="140"/>
                      <a:pt x="86" y="128"/>
                    </a:cubicBezTo>
                    <a:cubicBezTo>
                      <a:pt x="95" y="117"/>
                      <a:pt x="105" y="107"/>
                      <a:pt x="114" y="95"/>
                    </a:cubicBezTo>
                    <a:cubicBezTo>
                      <a:pt x="135" y="80"/>
                      <a:pt x="152" y="61"/>
                      <a:pt x="180" y="52"/>
                    </a:cubicBezTo>
                    <a:cubicBezTo>
                      <a:pt x="148" y="70"/>
                      <a:pt x="118" y="93"/>
                      <a:pt x="95" y="124"/>
                    </a:cubicBezTo>
                    <a:close/>
                    <a:moveTo>
                      <a:pt x="62" y="269"/>
                    </a:moveTo>
                    <a:cubicBezTo>
                      <a:pt x="59" y="265"/>
                      <a:pt x="58" y="259"/>
                      <a:pt x="57" y="253"/>
                    </a:cubicBezTo>
                    <a:cubicBezTo>
                      <a:pt x="60" y="257"/>
                      <a:pt x="60" y="263"/>
                      <a:pt x="62" y="269"/>
                    </a:cubicBezTo>
                    <a:close/>
                    <a:moveTo>
                      <a:pt x="134" y="146"/>
                    </a:moveTo>
                    <a:cubicBezTo>
                      <a:pt x="119" y="151"/>
                      <a:pt x="123" y="130"/>
                      <a:pt x="129" y="124"/>
                    </a:cubicBezTo>
                    <a:cubicBezTo>
                      <a:pt x="128" y="127"/>
                      <a:pt x="127" y="136"/>
                      <a:pt x="132" y="137"/>
                    </a:cubicBezTo>
                    <a:cubicBezTo>
                      <a:pt x="143" y="134"/>
                      <a:pt x="148" y="127"/>
                      <a:pt x="152" y="119"/>
                    </a:cubicBezTo>
                    <a:cubicBezTo>
                      <a:pt x="151" y="126"/>
                      <a:pt x="143" y="144"/>
                      <a:pt x="134" y="146"/>
                    </a:cubicBezTo>
                    <a:close/>
                    <a:moveTo>
                      <a:pt x="159" y="103"/>
                    </a:moveTo>
                    <a:cubicBezTo>
                      <a:pt x="158" y="99"/>
                      <a:pt x="162" y="95"/>
                      <a:pt x="164" y="91"/>
                    </a:cubicBezTo>
                    <a:cubicBezTo>
                      <a:pt x="164" y="94"/>
                      <a:pt x="160" y="99"/>
                      <a:pt x="159" y="103"/>
                    </a:cubicBezTo>
                    <a:close/>
                    <a:moveTo>
                      <a:pt x="164" y="77"/>
                    </a:moveTo>
                    <a:cubicBezTo>
                      <a:pt x="160" y="85"/>
                      <a:pt x="155" y="92"/>
                      <a:pt x="152" y="101"/>
                    </a:cubicBezTo>
                    <a:cubicBezTo>
                      <a:pt x="159" y="94"/>
                      <a:pt x="163" y="79"/>
                      <a:pt x="173" y="71"/>
                    </a:cubicBezTo>
                    <a:cubicBezTo>
                      <a:pt x="158" y="88"/>
                      <a:pt x="156" y="114"/>
                      <a:pt x="141" y="131"/>
                    </a:cubicBezTo>
                    <a:cubicBezTo>
                      <a:pt x="138" y="131"/>
                      <a:pt x="137" y="133"/>
                      <a:pt x="133" y="133"/>
                    </a:cubicBezTo>
                    <a:cubicBezTo>
                      <a:pt x="132" y="132"/>
                      <a:pt x="131" y="129"/>
                      <a:pt x="132" y="127"/>
                    </a:cubicBezTo>
                    <a:cubicBezTo>
                      <a:pt x="133" y="130"/>
                      <a:pt x="139" y="132"/>
                      <a:pt x="140" y="128"/>
                    </a:cubicBezTo>
                    <a:cubicBezTo>
                      <a:pt x="140" y="126"/>
                      <a:pt x="137" y="128"/>
                      <a:pt x="136" y="126"/>
                    </a:cubicBezTo>
                    <a:cubicBezTo>
                      <a:pt x="135" y="124"/>
                      <a:pt x="135" y="123"/>
                      <a:pt x="136" y="121"/>
                    </a:cubicBezTo>
                    <a:cubicBezTo>
                      <a:pt x="141" y="126"/>
                      <a:pt x="149" y="120"/>
                      <a:pt x="150" y="113"/>
                    </a:cubicBezTo>
                    <a:cubicBezTo>
                      <a:pt x="147" y="113"/>
                      <a:pt x="147" y="120"/>
                      <a:pt x="142" y="120"/>
                    </a:cubicBezTo>
                    <a:cubicBezTo>
                      <a:pt x="140" y="119"/>
                      <a:pt x="139" y="118"/>
                      <a:pt x="138" y="117"/>
                    </a:cubicBezTo>
                    <a:cubicBezTo>
                      <a:pt x="135" y="118"/>
                      <a:pt x="132" y="120"/>
                      <a:pt x="131" y="122"/>
                    </a:cubicBezTo>
                    <a:cubicBezTo>
                      <a:pt x="129" y="122"/>
                      <a:pt x="130" y="119"/>
                      <a:pt x="129" y="119"/>
                    </a:cubicBezTo>
                    <a:cubicBezTo>
                      <a:pt x="117" y="129"/>
                      <a:pt x="113" y="144"/>
                      <a:pt x="104" y="156"/>
                    </a:cubicBezTo>
                    <a:cubicBezTo>
                      <a:pt x="107" y="145"/>
                      <a:pt x="113" y="138"/>
                      <a:pt x="117" y="128"/>
                    </a:cubicBezTo>
                    <a:cubicBezTo>
                      <a:pt x="115" y="124"/>
                      <a:pt x="110" y="127"/>
                      <a:pt x="107" y="125"/>
                    </a:cubicBezTo>
                    <a:cubicBezTo>
                      <a:pt x="106" y="121"/>
                      <a:pt x="108" y="118"/>
                      <a:pt x="110" y="115"/>
                    </a:cubicBezTo>
                    <a:cubicBezTo>
                      <a:pt x="117" y="103"/>
                      <a:pt x="129" y="92"/>
                      <a:pt x="140" y="82"/>
                    </a:cubicBezTo>
                    <a:cubicBezTo>
                      <a:pt x="152" y="72"/>
                      <a:pt x="166" y="63"/>
                      <a:pt x="179" y="55"/>
                    </a:cubicBezTo>
                    <a:cubicBezTo>
                      <a:pt x="185" y="52"/>
                      <a:pt x="192" y="49"/>
                      <a:pt x="199" y="46"/>
                    </a:cubicBezTo>
                    <a:cubicBezTo>
                      <a:pt x="200" y="48"/>
                      <a:pt x="196" y="49"/>
                      <a:pt x="194" y="51"/>
                    </a:cubicBezTo>
                    <a:cubicBezTo>
                      <a:pt x="173" y="65"/>
                      <a:pt x="153" y="81"/>
                      <a:pt x="143" y="105"/>
                    </a:cubicBezTo>
                    <a:cubicBezTo>
                      <a:pt x="151" y="96"/>
                      <a:pt x="155" y="84"/>
                      <a:pt x="164" y="77"/>
                    </a:cubicBezTo>
                    <a:close/>
                    <a:moveTo>
                      <a:pt x="193" y="54"/>
                    </a:moveTo>
                    <a:cubicBezTo>
                      <a:pt x="204" y="45"/>
                      <a:pt x="219" y="40"/>
                      <a:pt x="235" y="37"/>
                    </a:cubicBezTo>
                    <a:cubicBezTo>
                      <a:pt x="259" y="33"/>
                      <a:pt x="289" y="35"/>
                      <a:pt x="313" y="35"/>
                    </a:cubicBezTo>
                    <a:cubicBezTo>
                      <a:pt x="321" y="35"/>
                      <a:pt x="330" y="34"/>
                      <a:pt x="337" y="36"/>
                    </a:cubicBezTo>
                    <a:cubicBezTo>
                      <a:pt x="292" y="37"/>
                      <a:pt x="235" y="34"/>
                      <a:pt x="193" y="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1" name="Freeform 204"/>
              <p:cNvSpPr/>
              <p:nvPr/>
            </p:nvSpPr>
            <p:spPr bwMode="auto">
              <a:xfrm>
                <a:off x="380704" y="295627"/>
                <a:ext cx="30056" cy="40085"/>
              </a:xfrm>
              <a:custGeom>
                <a:gdLst>
                  <a:gd fmla="*/ 30056 w 9" name="T0"/>
                  <a:gd fmla="*/ 0 h 11" name="T1"/>
                  <a:gd fmla="*/ 0 w 9" name="T2"/>
                  <a:gd fmla="*/ 40085 h 11" name="T3"/>
                  <a:gd fmla="*/ 30056 w 9" name="T4"/>
                  <a:gd fmla="*/ 0 h 11" name="T5"/>
                  <a:gd fmla="*/ 0 60000 65536" name="T6"/>
                  <a:gd fmla="*/ 0 60000 65536" name="T7"/>
                  <a:gd fmla="*/ 0 60000 65536" name="T8"/>
                </a:gdLst>
                <a:cxnLst>
                  <a:cxn ang="T6">
                    <a:pos x="T0" y="T1"/>
                  </a:cxn>
                  <a:cxn ang="T7">
                    <a:pos x="T2" y="T3"/>
                  </a:cxn>
                  <a:cxn ang="T8">
                    <a:pos x="T4" y="T5"/>
                  </a:cxn>
                </a:cxnLst>
                <a:rect b="b" l="0" r="r" t="0"/>
                <a:pathLst>
                  <a:path h="11" w="9">
                    <a:moveTo>
                      <a:pt x="9" y="0"/>
                    </a:moveTo>
                    <a:cubicBezTo>
                      <a:pt x="6" y="4"/>
                      <a:pt x="4" y="8"/>
                      <a:pt x="0" y="11"/>
                    </a:cubicBezTo>
                    <a:cubicBezTo>
                      <a:pt x="2" y="7"/>
                      <a:pt x="5" y="3"/>
                      <a:pt x="9"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2" name="Freeform 205"/>
              <p:cNvSpPr/>
              <p:nvPr/>
            </p:nvSpPr>
            <p:spPr bwMode="auto">
              <a:xfrm>
                <a:off x="3431340" y="430912"/>
                <a:ext cx="25048" cy="15033"/>
              </a:xfrm>
              <a:custGeom>
                <a:gdLst>
                  <a:gd fmla="*/ 25048 w 7" name="T0"/>
                  <a:gd fmla="*/ 0 h 5" name="T1"/>
                  <a:gd fmla="*/ 0 w 7" name="T2"/>
                  <a:gd fmla="*/ 15033 h 5" name="T3"/>
                  <a:gd fmla="*/ 25048 w 7" name="T4"/>
                  <a:gd fmla="*/ 0 h 5" name="T5"/>
                  <a:gd fmla="*/ 0 60000 65536" name="T6"/>
                  <a:gd fmla="*/ 0 60000 65536" name="T7"/>
                  <a:gd fmla="*/ 0 60000 65536" name="T8"/>
                </a:gdLst>
                <a:cxnLst>
                  <a:cxn ang="T6">
                    <a:pos x="T0" y="T1"/>
                  </a:cxn>
                  <a:cxn ang="T7">
                    <a:pos x="T2" y="T3"/>
                  </a:cxn>
                  <a:cxn ang="T8">
                    <a:pos x="T4" y="T5"/>
                  </a:cxn>
                </a:cxnLst>
                <a:rect b="b" l="0" r="r" t="0"/>
                <a:pathLst>
                  <a:path h="5" w="7">
                    <a:moveTo>
                      <a:pt x="7" y="0"/>
                    </a:moveTo>
                    <a:cubicBezTo>
                      <a:pt x="5" y="2"/>
                      <a:pt x="2" y="4"/>
                      <a:pt x="0" y="5"/>
                    </a:cubicBezTo>
                    <a:cubicBezTo>
                      <a:pt x="1" y="2"/>
                      <a:pt x="3" y="0"/>
                      <a:pt x="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3" name="Freeform 206"/>
              <p:cNvSpPr/>
              <p:nvPr/>
            </p:nvSpPr>
            <p:spPr bwMode="auto">
              <a:xfrm>
                <a:off x="4147665" y="491040"/>
                <a:ext cx="155285" cy="40085"/>
              </a:xfrm>
              <a:custGeom>
                <a:gdLst>
                  <a:gd fmla="*/ 155285 w 42" name="T0"/>
                  <a:gd fmla="*/ 4009 h 10" name="T1"/>
                  <a:gd fmla="*/ 0 w 42" name="T2"/>
                  <a:gd fmla="*/ 40085 h 10" name="T3"/>
                  <a:gd fmla="*/ 155285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42" y="1"/>
                    </a:moveTo>
                    <a:cubicBezTo>
                      <a:pt x="31" y="10"/>
                      <a:pt x="16" y="8"/>
                      <a:pt x="0" y="10"/>
                    </a:cubicBezTo>
                    <a:cubicBezTo>
                      <a:pt x="9" y="0"/>
                      <a:pt x="32" y="6"/>
                      <a:pt x="42"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4" name="Freeform 207"/>
              <p:cNvSpPr/>
              <p:nvPr/>
            </p:nvSpPr>
            <p:spPr bwMode="auto">
              <a:xfrm>
                <a:off x="3426332" y="671421"/>
                <a:ext cx="15026" cy="55118"/>
              </a:xfrm>
              <a:custGeom>
                <a:gdLst>
                  <a:gd fmla="*/ 0 w 4" name="T0"/>
                  <a:gd fmla="*/ 0 h 16" name="T1"/>
                  <a:gd fmla="*/ 15026 w 4" name="T2"/>
                  <a:gd fmla="*/ 55118 h 16" name="T3"/>
                  <a:gd fmla="*/ 0 w 4" name="T4"/>
                  <a:gd fmla="*/ 0 h 16" name="T5"/>
                  <a:gd fmla="*/ 0 60000 65536" name="T6"/>
                  <a:gd fmla="*/ 0 60000 65536" name="T7"/>
                  <a:gd fmla="*/ 0 60000 65536" name="T8"/>
                </a:gdLst>
                <a:cxnLst>
                  <a:cxn ang="T6">
                    <a:pos x="T0" y="T1"/>
                  </a:cxn>
                  <a:cxn ang="T7">
                    <a:pos x="T2" y="T3"/>
                  </a:cxn>
                  <a:cxn ang="T8">
                    <a:pos x="T4" y="T5"/>
                  </a:cxn>
                </a:cxnLst>
                <a:rect b="b" l="0" r="r" t="0"/>
                <a:pathLst>
                  <a:path h="16" w="4">
                    <a:moveTo>
                      <a:pt x="0" y="0"/>
                    </a:moveTo>
                    <a:cubicBezTo>
                      <a:pt x="2" y="4"/>
                      <a:pt x="2" y="12"/>
                      <a:pt x="4" y="16"/>
                    </a:cubicBezTo>
                    <a:cubicBezTo>
                      <a:pt x="0" y="14"/>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5" name="Freeform 208"/>
              <p:cNvSpPr/>
              <p:nvPr/>
            </p:nvSpPr>
            <p:spPr bwMode="auto">
              <a:xfrm>
                <a:off x="3716869" y="836773"/>
                <a:ext cx="190352" cy="35073"/>
              </a:xfrm>
              <a:custGeom>
                <a:gdLst>
                  <a:gd fmla="*/ 0 w 51" name="T0"/>
                  <a:gd fmla="*/ 0 h 10" name="T1"/>
                  <a:gd fmla="*/ 190352 w 51" name="T2"/>
                  <a:gd fmla="*/ 28058 h 10" name="T3"/>
                  <a:gd fmla="*/ 0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0" y="0"/>
                    </a:moveTo>
                    <a:cubicBezTo>
                      <a:pt x="15" y="5"/>
                      <a:pt x="33" y="6"/>
                      <a:pt x="51" y="8"/>
                    </a:cubicBezTo>
                    <a:cubicBezTo>
                      <a:pt x="33" y="9"/>
                      <a:pt x="11" y="1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6" name="Freeform 209"/>
              <p:cNvSpPr>
                <a:spLocks noEditPoints="1"/>
              </p:cNvSpPr>
              <p:nvPr/>
            </p:nvSpPr>
            <p:spPr bwMode="auto">
              <a:xfrm>
                <a:off x="3326147" y="145309"/>
                <a:ext cx="2008711" cy="941994"/>
              </a:xfrm>
              <a:custGeom>
                <a:gdLst>
                  <a:gd fmla="*/ 1730871 w 535" name="T0"/>
                  <a:gd fmla="*/ 138860 h 251" name="T1"/>
                  <a:gd fmla="*/ 668319 w 535" name="T2"/>
                  <a:gd fmla="*/ 863182 h 251" name="T3"/>
                  <a:gd fmla="*/ 15018 w 535" name="T4"/>
                  <a:gd fmla="*/ 547933 h 251" name="T5"/>
                  <a:gd fmla="*/ 296613 w 535" name="T6"/>
                  <a:gd fmla="*/ 258955 h 251" name="T7"/>
                  <a:gd fmla="*/ 262822 w 535" name="T8"/>
                  <a:gd fmla="*/ 664275 h 251" name="T9"/>
                  <a:gd fmla="*/ 705865 w 535" name="T10"/>
                  <a:gd fmla="*/ 615486 h 251" name="T11"/>
                  <a:gd fmla="*/ 822257 w 535" name="T12"/>
                  <a:gd fmla="*/ 457862 h 251" name="T13"/>
                  <a:gd fmla="*/ 1411730 w 535" name="T14"/>
                  <a:gd fmla="*/ 82565 h 251" name="T15"/>
                  <a:gd fmla="*/ 255313 w 535" name="T16"/>
                  <a:gd fmla="*/ 773111 h 251" name="T17"/>
                  <a:gd fmla="*/ 259067 w 535" name="T18"/>
                  <a:gd fmla="*/ 739334 h 251" name="T19"/>
                  <a:gd fmla="*/ 319141 w 535" name="T20"/>
                  <a:gd fmla="*/ 743087 h 251" name="T21"/>
                  <a:gd fmla="*/ 183975 w 535" name="T22"/>
                  <a:gd fmla="*/ 611733 h 251" name="T23"/>
                  <a:gd fmla="*/ 180221 w 535" name="T24"/>
                  <a:gd fmla="*/ 390308 h 251" name="T25"/>
                  <a:gd fmla="*/ 153939 w 535" name="T26"/>
                  <a:gd fmla="*/ 371543 h 251" name="T27"/>
                  <a:gd fmla="*/ 229031 w 535" name="T28"/>
                  <a:gd fmla="*/ 292731 h 251" name="T29"/>
                  <a:gd fmla="*/ 93865 w 535" name="T30"/>
                  <a:gd fmla="*/ 634251 h 251" name="T31"/>
                  <a:gd fmla="*/ 97620 w 535" name="T32"/>
                  <a:gd fmla="*/ 615486 h 251" name="T33"/>
                  <a:gd fmla="*/ 1025006 w 535" name="T34"/>
                  <a:gd fmla="*/ 469121 h 251" name="T35"/>
                  <a:gd fmla="*/ 1460539 w 535" name="T36"/>
                  <a:gd fmla="*/ 150119 h 251" name="T37"/>
                  <a:gd fmla="*/ 1163926 w 535" name="T38"/>
                  <a:gd fmla="*/ 277719 h 251" name="T39"/>
                  <a:gd fmla="*/ 1287828 w 535" name="T40"/>
                  <a:gd fmla="*/ 187648 h 251" name="T41"/>
                  <a:gd fmla="*/ 341669 w 535" name="T42"/>
                  <a:gd fmla="*/ 664275 h 251" name="T43"/>
                  <a:gd fmla="*/ 296613 w 535" name="T44"/>
                  <a:gd fmla="*/ 638004 h 251" name="T45"/>
                  <a:gd fmla="*/ 1051288 w 535" name="T46"/>
                  <a:gd fmla="*/ 330261 h 251" name="T47"/>
                  <a:gd fmla="*/ 1926110 w 535" name="T48"/>
                  <a:gd fmla="*/ 97577 h 251" name="T49"/>
                  <a:gd fmla="*/ 942405 w 535" name="T50"/>
                  <a:gd fmla="*/ 345273 h 251" name="T51"/>
                  <a:gd fmla="*/ 882331 w 535" name="T52"/>
                  <a:gd fmla="*/ 424085 h 251" name="T53"/>
                  <a:gd fmla="*/ 822257 w 535" name="T54"/>
                  <a:gd fmla="*/ 540427 h 251" name="T55"/>
                  <a:gd fmla="*/ 443043 w 535" name="T56"/>
                  <a:gd fmla="*/ 754346 h 251" name="T57"/>
                  <a:gd fmla="*/ 765938 w 535" name="T58"/>
                  <a:gd fmla="*/ 788122 h 251" name="T59"/>
                  <a:gd fmla="*/ 946159 w 535" name="T60"/>
                  <a:gd fmla="*/ 574204 h 251" name="T61"/>
                  <a:gd fmla="*/ 78847 w 535" name="T62"/>
                  <a:gd fmla="*/ 292731 h 251" name="T63"/>
                  <a:gd fmla="*/ 18773 w 535" name="T64"/>
                  <a:gd fmla="*/ 484132 h 251" name="T65"/>
                  <a:gd fmla="*/ 30037 w 535" name="T66"/>
                  <a:gd fmla="*/ 469121 h 251" name="T67"/>
                  <a:gd fmla="*/ 37546 w 535" name="T68"/>
                  <a:gd fmla="*/ 600474 h 251" name="T69"/>
                  <a:gd fmla="*/ 292859 w 535" name="T70"/>
                  <a:gd fmla="*/ 307743 h 251" name="T71"/>
                  <a:gd fmla="*/ 93865 w 535" name="T72"/>
                  <a:gd fmla="*/ 270213 h 251" name="T73"/>
                  <a:gd fmla="*/ 60074 w 535" name="T74"/>
                  <a:gd fmla="*/ 319002 h 251" name="T75"/>
                  <a:gd fmla="*/ 60074 w 535" name="T76"/>
                  <a:gd fmla="*/ 319002 h 251" name="T77"/>
                  <a:gd fmla="*/ 1175190 w 535" name="T78"/>
                  <a:gd fmla="*/ 326508 h 251" name="T79"/>
                  <a:gd fmla="*/ 30037 w 535" name="T80"/>
                  <a:gd fmla="*/ 394061 h 251" name="T81"/>
                  <a:gd fmla="*/ 30037 w 535" name="T82"/>
                  <a:gd fmla="*/ 394061 h 251" name="T83"/>
                  <a:gd fmla="*/ 221521 w 535" name="T84"/>
                  <a:gd fmla="*/ 653016 h 251" name="T85"/>
                  <a:gd fmla="*/ 131411 w 535" name="T86"/>
                  <a:gd fmla="*/ 739334 h 251" name="T87"/>
                  <a:gd fmla="*/ 131411 w 535" name="T88"/>
                  <a:gd fmla="*/ 739334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535" y="35"/>
                    </a:moveTo>
                    <a:cubicBezTo>
                      <a:pt x="516" y="44"/>
                      <a:pt x="488" y="33"/>
                      <a:pt x="461" y="37"/>
                    </a:cubicBezTo>
                    <a:cubicBezTo>
                      <a:pt x="439" y="40"/>
                      <a:pt x="420" y="43"/>
                      <a:pt x="401" y="50"/>
                    </a:cubicBezTo>
                    <a:cubicBezTo>
                      <a:pt x="310" y="82"/>
                      <a:pt x="261" y="189"/>
                      <a:pt x="178" y="230"/>
                    </a:cubicBezTo>
                    <a:cubicBezTo>
                      <a:pt x="158" y="240"/>
                      <a:pt x="125" y="241"/>
                      <a:pt x="99" y="241"/>
                    </a:cubicBezTo>
                    <a:cubicBezTo>
                      <a:pt x="53" y="242"/>
                      <a:pt x="12" y="197"/>
                      <a:pt x="4" y="146"/>
                    </a:cubicBezTo>
                    <a:cubicBezTo>
                      <a:pt x="0" y="122"/>
                      <a:pt x="5" y="88"/>
                      <a:pt x="15" y="74"/>
                    </a:cubicBezTo>
                    <a:cubicBezTo>
                      <a:pt x="27" y="58"/>
                      <a:pt x="65" y="46"/>
                      <a:pt x="79" y="69"/>
                    </a:cubicBezTo>
                    <a:cubicBezTo>
                      <a:pt x="96" y="96"/>
                      <a:pt x="61" y="133"/>
                      <a:pt x="39" y="118"/>
                    </a:cubicBezTo>
                    <a:cubicBezTo>
                      <a:pt x="37" y="150"/>
                      <a:pt x="54" y="165"/>
                      <a:pt x="70" y="177"/>
                    </a:cubicBezTo>
                    <a:cubicBezTo>
                      <a:pt x="71" y="173"/>
                      <a:pt x="68" y="168"/>
                      <a:pt x="69" y="162"/>
                    </a:cubicBezTo>
                    <a:cubicBezTo>
                      <a:pt x="104" y="152"/>
                      <a:pt x="151" y="186"/>
                      <a:pt x="188" y="164"/>
                    </a:cubicBezTo>
                    <a:cubicBezTo>
                      <a:pt x="162" y="160"/>
                      <a:pt x="144" y="144"/>
                      <a:pt x="130" y="125"/>
                    </a:cubicBezTo>
                    <a:cubicBezTo>
                      <a:pt x="156" y="129"/>
                      <a:pt x="195" y="138"/>
                      <a:pt x="219" y="122"/>
                    </a:cubicBezTo>
                    <a:cubicBezTo>
                      <a:pt x="182" y="115"/>
                      <a:pt x="212" y="90"/>
                      <a:pt x="235" y="87"/>
                    </a:cubicBezTo>
                    <a:cubicBezTo>
                      <a:pt x="287" y="80"/>
                      <a:pt x="325" y="40"/>
                      <a:pt x="376" y="22"/>
                    </a:cubicBezTo>
                    <a:cubicBezTo>
                      <a:pt x="423" y="4"/>
                      <a:pt x="499" y="0"/>
                      <a:pt x="535" y="35"/>
                    </a:cubicBezTo>
                    <a:close/>
                    <a:moveTo>
                      <a:pt x="68" y="206"/>
                    </a:moveTo>
                    <a:cubicBezTo>
                      <a:pt x="54" y="193"/>
                      <a:pt x="39" y="182"/>
                      <a:pt x="31" y="161"/>
                    </a:cubicBezTo>
                    <a:cubicBezTo>
                      <a:pt x="41" y="175"/>
                      <a:pt x="53" y="196"/>
                      <a:pt x="69" y="197"/>
                    </a:cubicBezTo>
                    <a:cubicBezTo>
                      <a:pt x="50" y="185"/>
                      <a:pt x="31" y="165"/>
                      <a:pt x="31" y="134"/>
                    </a:cubicBezTo>
                    <a:cubicBezTo>
                      <a:pt x="37" y="171"/>
                      <a:pt x="57" y="193"/>
                      <a:pt x="85" y="198"/>
                    </a:cubicBezTo>
                    <a:cubicBezTo>
                      <a:pt x="61" y="182"/>
                      <a:pt x="28" y="162"/>
                      <a:pt x="35" y="117"/>
                    </a:cubicBezTo>
                    <a:cubicBezTo>
                      <a:pt x="33" y="138"/>
                      <a:pt x="39" y="155"/>
                      <a:pt x="49" y="163"/>
                    </a:cubicBezTo>
                    <a:cubicBezTo>
                      <a:pt x="39" y="148"/>
                      <a:pt x="33" y="127"/>
                      <a:pt x="34" y="105"/>
                    </a:cubicBezTo>
                    <a:cubicBezTo>
                      <a:pt x="36" y="78"/>
                      <a:pt x="69" y="101"/>
                      <a:pt x="48" y="104"/>
                    </a:cubicBezTo>
                    <a:cubicBezTo>
                      <a:pt x="48" y="101"/>
                      <a:pt x="52" y="103"/>
                      <a:pt x="51" y="99"/>
                    </a:cubicBezTo>
                    <a:cubicBezTo>
                      <a:pt x="50" y="94"/>
                      <a:pt x="43" y="98"/>
                      <a:pt x="41" y="99"/>
                    </a:cubicBezTo>
                    <a:cubicBezTo>
                      <a:pt x="40" y="105"/>
                      <a:pt x="38" y="110"/>
                      <a:pt x="41" y="115"/>
                    </a:cubicBezTo>
                    <a:cubicBezTo>
                      <a:pt x="61" y="129"/>
                      <a:pt x="83" y="85"/>
                      <a:pt x="61" y="78"/>
                    </a:cubicBezTo>
                    <a:cubicBezTo>
                      <a:pt x="7" y="58"/>
                      <a:pt x="5" y="190"/>
                      <a:pt x="45" y="203"/>
                    </a:cubicBezTo>
                    <a:cubicBezTo>
                      <a:pt x="37" y="193"/>
                      <a:pt x="29" y="184"/>
                      <a:pt x="25" y="169"/>
                    </a:cubicBezTo>
                    <a:cubicBezTo>
                      <a:pt x="32" y="187"/>
                      <a:pt x="46" y="200"/>
                      <a:pt x="59" y="207"/>
                    </a:cubicBezTo>
                    <a:cubicBezTo>
                      <a:pt x="46" y="196"/>
                      <a:pt x="34" y="184"/>
                      <a:pt x="26" y="164"/>
                    </a:cubicBezTo>
                    <a:cubicBezTo>
                      <a:pt x="37" y="182"/>
                      <a:pt x="51" y="199"/>
                      <a:pt x="68" y="206"/>
                    </a:cubicBezTo>
                    <a:close/>
                    <a:moveTo>
                      <a:pt x="273" y="125"/>
                    </a:moveTo>
                    <a:cubicBezTo>
                      <a:pt x="240" y="158"/>
                      <a:pt x="211" y="199"/>
                      <a:pt x="165" y="210"/>
                    </a:cubicBezTo>
                    <a:cubicBezTo>
                      <a:pt x="252" y="170"/>
                      <a:pt x="292" y="67"/>
                      <a:pt x="389" y="40"/>
                    </a:cubicBezTo>
                    <a:cubicBezTo>
                      <a:pt x="298" y="57"/>
                      <a:pt x="260" y="143"/>
                      <a:pt x="190" y="189"/>
                    </a:cubicBezTo>
                    <a:cubicBezTo>
                      <a:pt x="235" y="158"/>
                      <a:pt x="265" y="105"/>
                      <a:pt x="310" y="74"/>
                    </a:cubicBezTo>
                    <a:cubicBezTo>
                      <a:pt x="347" y="49"/>
                      <a:pt x="389" y="32"/>
                      <a:pt x="440" y="24"/>
                    </a:cubicBezTo>
                    <a:cubicBezTo>
                      <a:pt x="401" y="26"/>
                      <a:pt x="372" y="37"/>
                      <a:pt x="343" y="50"/>
                    </a:cubicBezTo>
                    <a:cubicBezTo>
                      <a:pt x="285" y="77"/>
                      <a:pt x="254" y="131"/>
                      <a:pt x="205" y="168"/>
                    </a:cubicBezTo>
                    <a:cubicBezTo>
                      <a:pt x="178" y="189"/>
                      <a:pt x="127" y="192"/>
                      <a:pt x="91" y="177"/>
                    </a:cubicBezTo>
                    <a:cubicBezTo>
                      <a:pt x="113" y="181"/>
                      <a:pt x="143" y="189"/>
                      <a:pt x="165" y="181"/>
                    </a:cubicBezTo>
                    <a:cubicBezTo>
                      <a:pt x="137" y="181"/>
                      <a:pt x="104" y="179"/>
                      <a:pt x="79" y="170"/>
                    </a:cubicBezTo>
                    <a:cubicBezTo>
                      <a:pt x="107" y="167"/>
                      <a:pt x="142" y="187"/>
                      <a:pt x="176" y="179"/>
                    </a:cubicBezTo>
                    <a:cubicBezTo>
                      <a:pt x="222" y="168"/>
                      <a:pt x="248" y="117"/>
                      <a:pt x="280" y="88"/>
                    </a:cubicBezTo>
                    <a:cubicBezTo>
                      <a:pt x="275" y="89"/>
                      <a:pt x="269" y="95"/>
                      <a:pt x="264" y="94"/>
                    </a:cubicBezTo>
                    <a:cubicBezTo>
                      <a:pt x="328" y="49"/>
                      <a:pt x="414" y="5"/>
                      <a:pt x="513" y="26"/>
                    </a:cubicBezTo>
                    <a:cubicBezTo>
                      <a:pt x="482" y="10"/>
                      <a:pt x="440" y="10"/>
                      <a:pt x="405" y="17"/>
                    </a:cubicBezTo>
                    <a:cubicBezTo>
                      <a:pt x="346" y="30"/>
                      <a:pt x="303" y="77"/>
                      <a:pt x="251" y="92"/>
                    </a:cubicBezTo>
                    <a:cubicBezTo>
                      <a:pt x="233" y="97"/>
                      <a:pt x="216" y="88"/>
                      <a:pt x="211" y="107"/>
                    </a:cubicBezTo>
                    <a:cubicBezTo>
                      <a:pt x="216" y="120"/>
                      <a:pt x="230" y="104"/>
                      <a:pt x="235" y="113"/>
                    </a:cubicBezTo>
                    <a:cubicBezTo>
                      <a:pt x="218" y="139"/>
                      <a:pt x="173" y="135"/>
                      <a:pt x="143" y="133"/>
                    </a:cubicBezTo>
                    <a:cubicBezTo>
                      <a:pt x="158" y="157"/>
                      <a:pt x="194" y="156"/>
                      <a:pt x="219" y="144"/>
                    </a:cubicBezTo>
                    <a:cubicBezTo>
                      <a:pt x="190" y="194"/>
                      <a:pt x="120" y="168"/>
                      <a:pt x="74" y="164"/>
                    </a:cubicBezTo>
                    <a:cubicBezTo>
                      <a:pt x="74" y="195"/>
                      <a:pt x="101" y="193"/>
                      <a:pt x="118" y="201"/>
                    </a:cubicBezTo>
                    <a:cubicBezTo>
                      <a:pt x="98" y="212"/>
                      <a:pt x="69" y="213"/>
                      <a:pt x="47" y="213"/>
                    </a:cubicBezTo>
                    <a:cubicBezTo>
                      <a:pt x="82" y="251"/>
                      <a:pt x="168" y="238"/>
                      <a:pt x="204" y="210"/>
                    </a:cubicBezTo>
                    <a:cubicBezTo>
                      <a:pt x="257" y="168"/>
                      <a:pt x="301" y="101"/>
                      <a:pt x="356" y="63"/>
                    </a:cubicBezTo>
                    <a:cubicBezTo>
                      <a:pt x="314" y="85"/>
                      <a:pt x="285" y="121"/>
                      <a:pt x="252" y="153"/>
                    </a:cubicBezTo>
                    <a:cubicBezTo>
                      <a:pt x="259" y="144"/>
                      <a:pt x="267" y="136"/>
                      <a:pt x="273" y="125"/>
                    </a:cubicBezTo>
                    <a:close/>
                    <a:moveTo>
                      <a:pt x="21" y="78"/>
                    </a:moveTo>
                    <a:cubicBezTo>
                      <a:pt x="28" y="72"/>
                      <a:pt x="34" y="62"/>
                      <a:pt x="44" y="63"/>
                    </a:cubicBezTo>
                    <a:cubicBezTo>
                      <a:pt x="22" y="73"/>
                      <a:pt x="8" y="94"/>
                      <a:pt x="5" y="129"/>
                    </a:cubicBezTo>
                    <a:cubicBezTo>
                      <a:pt x="10" y="106"/>
                      <a:pt x="16" y="81"/>
                      <a:pt x="32" y="74"/>
                    </a:cubicBezTo>
                    <a:cubicBezTo>
                      <a:pt x="19" y="85"/>
                      <a:pt x="10" y="103"/>
                      <a:pt x="8" y="125"/>
                    </a:cubicBezTo>
                    <a:cubicBezTo>
                      <a:pt x="11" y="117"/>
                      <a:pt x="12" y="106"/>
                      <a:pt x="16" y="100"/>
                    </a:cubicBezTo>
                    <a:cubicBezTo>
                      <a:pt x="11" y="115"/>
                      <a:pt x="5" y="140"/>
                      <a:pt x="10" y="160"/>
                    </a:cubicBezTo>
                    <a:cubicBezTo>
                      <a:pt x="6" y="126"/>
                      <a:pt x="17" y="102"/>
                      <a:pt x="29" y="84"/>
                    </a:cubicBezTo>
                    <a:cubicBezTo>
                      <a:pt x="38" y="79"/>
                      <a:pt x="66" y="64"/>
                      <a:pt x="78" y="82"/>
                    </a:cubicBezTo>
                    <a:cubicBezTo>
                      <a:pt x="71" y="48"/>
                      <a:pt x="24" y="58"/>
                      <a:pt x="14" y="81"/>
                    </a:cubicBezTo>
                    <a:cubicBezTo>
                      <a:pt x="18" y="79"/>
                      <a:pt x="22" y="72"/>
                      <a:pt x="25" y="72"/>
                    </a:cubicBezTo>
                    <a:cubicBezTo>
                      <a:pt x="24" y="74"/>
                      <a:pt x="20" y="76"/>
                      <a:pt x="21" y="78"/>
                    </a:cubicBezTo>
                    <a:close/>
                    <a:moveTo>
                      <a:pt x="16" y="85"/>
                    </a:moveTo>
                    <a:cubicBezTo>
                      <a:pt x="17" y="83"/>
                      <a:pt x="20" y="80"/>
                      <a:pt x="19" y="78"/>
                    </a:cubicBezTo>
                    <a:cubicBezTo>
                      <a:pt x="18" y="80"/>
                      <a:pt x="15" y="83"/>
                      <a:pt x="16" y="85"/>
                    </a:cubicBezTo>
                    <a:close/>
                    <a:moveTo>
                      <a:pt x="281" y="118"/>
                    </a:moveTo>
                    <a:cubicBezTo>
                      <a:pt x="292" y="107"/>
                      <a:pt x="303" y="98"/>
                      <a:pt x="313" y="87"/>
                    </a:cubicBezTo>
                    <a:cubicBezTo>
                      <a:pt x="301" y="95"/>
                      <a:pt x="289" y="106"/>
                      <a:pt x="281" y="118"/>
                    </a:cubicBezTo>
                    <a:close/>
                    <a:moveTo>
                      <a:pt x="8" y="105"/>
                    </a:moveTo>
                    <a:cubicBezTo>
                      <a:pt x="7" y="102"/>
                      <a:pt x="9" y="102"/>
                      <a:pt x="9" y="99"/>
                    </a:cubicBezTo>
                    <a:cubicBezTo>
                      <a:pt x="8" y="99"/>
                      <a:pt x="6" y="104"/>
                      <a:pt x="8" y="105"/>
                    </a:cubicBezTo>
                    <a:close/>
                    <a:moveTo>
                      <a:pt x="70" y="182"/>
                    </a:moveTo>
                    <a:cubicBezTo>
                      <a:pt x="66" y="179"/>
                      <a:pt x="62" y="177"/>
                      <a:pt x="59" y="174"/>
                    </a:cubicBezTo>
                    <a:cubicBezTo>
                      <a:pt x="61" y="178"/>
                      <a:pt x="67" y="182"/>
                      <a:pt x="70" y="182"/>
                    </a:cubicBezTo>
                    <a:close/>
                    <a:moveTo>
                      <a:pt x="35" y="197"/>
                    </a:moveTo>
                    <a:cubicBezTo>
                      <a:pt x="31" y="192"/>
                      <a:pt x="27" y="182"/>
                      <a:pt x="24" y="179"/>
                    </a:cubicBezTo>
                    <a:cubicBezTo>
                      <a:pt x="27" y="185"/>
                      <a:pt x="30" y="197"/>
                      <a:pt x="35" y="19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7" name="Freeform 210"/>
              <p:cNvSpPr/>
              <p:nvPr/>
            </p:nvSpPr>
            <p:spPr bwMode="auto">
              <a:xfrm>
                <a:off x="3391266" y="455967"/>
                <a:ext cx="30056" cy="55115"/>
              </a:xfrm>
              <a:custGeom>
                <a:gdLst>
                  <a:gd fmla="*/ 30056 w 8" name="T0"/>
                  <a:gd fmla="*/ 0 h 15" name="T1"/>
                  <a:gd fmla="*/ 3757 w 8" name="T2"/>
                  <a:gd fmla="*/ 55115 h 15" name="T3"/>
                  <a:gd fmla="*/ 30056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8" y="0"/>
                    </a:moveTo>
                    <a:cubicBezTo>
                      <a:pt x="8" y="5"/>
                      <a:pt x="3" y="10"/>
                      <a:pt x="1" y="15"/>
                    </a:cubicBezTo>
                    <a:cubicBezTo>
                      <a:pt x="0" y="9"/>
                      <a:pt x="6" y="5"/>
                      <a:pt x="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8" name="Freeform 211"/>
              <p:cNvSpPr/>
              <p:nvPr/>
            </p:nvSpPr>
            <p:spPr bwMode="auto">
              <a:xfrm>
                <a:off x="1973647" y="536137"/>
                <a:ext cx="60111" cy="45094"/>
              </a:xfrm>
              <a:custGeom>
                <a:gdLst>
                  <a:gd fmla="*/ 0 w 16" name="T0"/>
                  <a:gd fmla="*/ 0 h 12" name="T1"/>
                  <a:gd fmla="*/ 60111 w 16" name="T2"/>
                  <a:gd fmla="*/ 45094 h 12" name="T3"/>
                  <a:gd fmla="*/ 0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0" y="0"/>
                    </a:moveTo>
                    <a:cubicBezTo>
                      <a:pt x="6" y="3"/>
                      <a:pt x="12" y="6"/>
                      <a:pt x="16" y="12"/>
                    </a:cubicBezTo>
                    <a:cubicBezTo>
                      <a:pt x="10" y="9"/>
                      <a:pt x="5"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9" name="Freeform 212"/>
              <p:cNvSpPr/>
              <p:nvPr/>
            </p:nvSpPr>
            <p:spPr bwMode="auto">
              <a:xfrm>
                <a:off x="1943592" y="491040"/>
                <a:ext cx="145267" cy="90191"/>
              </a:xfrm>
              <a:custGeom>
                <a:gdLst>
                  <a:gd fmla="*/ 0 w 38" name="T0"/>
                  <a:gd fmla="*/ 0 h 24" name="T1"/>
                  <a:gd fmla="*/ 145267 w 38" name="T2"/>
                  <a:gd fmla="*/ 90191 h 24" name="T3"/>
                  <a:gd fmla="*/ 0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0" y="0"/>
                    </a:moveTo>
                    <a:cubicBezTo>
                      <a:pt x="14" y="6"/>
                      <a:pt x="26" y="15"/>
                      <a:pt x="38" y="24"/>
                    </a:cubicBezTo>
                    <a:cubicBezTo>
                      <a:pt x="24" y="18"/>
                      <a:pt x="13" y="8"/>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0" name="Freeform 213"/>
              <p:cNvSpPr>
                <a:spLocks noEditPoints="1"/>
              </p:cNvSpPr>
              <p:nvPr/>
            </p:nvSpPr>
            <p:spPr bwMode="auto">
              <a:xfrm>
                <a:off x="871611" y="0"/>
                <a:ext cx="2835240" cy="836773"/>
              </a:xfrm>
              <a:custGeom>
                <a:gdLst>
                  <a:gd fmla="*/ 847572 w 756" name="T0"/>
                  <a:gd fmla="*/ 195122 h 223" name="T1"/>
                  <a:gd fmla="*/ 2152682 w 756" name="T2"/>
                  <a:gd fmla="*/ 510319 h 223" name="T3"/>
                  <a:gd fmla="*/ 2403953 w 756" name="T4"/>
                  <a:gd fmla="*/ 303940 h 223" name="T5"/>
                  <a:gd fmla="*/ 2835240 w 756" name="T6"/>
                  <a:gd fmla="*/ 393996 h 223" name="T7"/>
                  <a:gd fmla="*/ 1428871 w 756" name="T8"/>
                  <a:gd fmla="*/ 791745 h 223" name="T9"/>
                  <a:gd fmla="*/ 1053839 w 756" name="T10"/>
                  <a:gd fmla="*/ 671670 h 223" name="T11"/>
                  <a:gd fmla="*/ 843821 w 756" name="T12"/>
                  <a:gd fmla="*/ 833021 h 223" name="T13"/>
                  <a:gd fmla="*/ 945080 w 756" name="T14"/>
                  <a:gd fmla="*/ 581614 h 223" name="T15"/>
                  <a:gd fmla="*/ 491292 w 756" name="T16"/>
                  <a:gd fmla="*/ 416510 h 223" name="T17"/>
                  <a:gd fmla="*/ 288774 w 756" name="T18"/>
                  <a:gd fmla="*/ 469043 h 223" name="T19"/>
                  <a:gd fmla="*/ 360030 w 756" name="T20"/>
                  <a:gd fmla="*/ 514071 h 223" name="T21"/>
                  <a:gd fmla="*/ 7501 w 756" name="T22"/>
                  <a:gd fmla="*/ 333959 h 223" name="T23"/>
                  <a:gd fmla="*/ 232520 w 756" name="T24"/>
                  <a:gd fmla="*/ 165103 h 223" name="T25"/>
                  <a:gd fmla="*/ 656306 w 756" name="T26"/>
                  <a:gd fmla="*/ 157599 h 223" name="T27"/>
                  <a:gd fmla="*/ 656306 w 756" name="T28"/>
                  <a:gd fmla="*/ 157599 h 223" name="T29"/>
                  <a:gd fmla="*/ 15001 w 756" name="T30"/>
                  <a:gd fmla="*/ 296435 h 223" name="T31"/>
                  <a:gd fmla="*/ 873824 w 756" name="T32"/>
                  <a:gd fmla="*/ 236398 h 223" name="T33"/>
                  <a:gd fmla="*/ 270023 w 756" name="T34"/>
                  <a:gd fmla="*/ 262664 h 223" name="T35"/>
                  <a:gd fmla="*/ 172515 w 756" name="T36"/>
                  <a:gd fmla="*/ 435272 h 223" name="T37"/>
                  <a:gd fmla="*/ 165014 w 756" name="T38"/>
                  <a:gd fmla="*/ 363977 h 223" name="T39"/>
                  <a:gd fmla="*/ 468790 w 756" name="T40"/>
                  <a:gd fmla="*/ 540338 h 223" name="T41"/>
                  <a:gd fmla="*/ 277523 w 756" name="T42"/>
                  <a:gd fmla="*/ 397749 h 223" name="T43"/>
                  <a:gd fmla="*/ 521294 w 756" name="T44"/>
                  <a:gd fmla="*/ 236398 h 223" name="T45"/>
                  <a:gd fmla="*/ 446288 w 756" name="T46"/>
                  <a:gd fmla="*/ 416510 h 223" name="T47"/>
                  <a:gd fmla="*/ 1395118 w 756" name="T48"/>
                  <a:gd fmla="*/ 592871 h 223" name="T49"/>
                  <a:gd fmla="*/ 393783 w 756" name="T50"/>
                  <a:gd fmla="*/ 206379 h 223" name="T51"/>
                  <a:gd fmla="*/ 251271 w 756" name="T52"/>
                  <a:gd fmla="*/ 390244 h 223" name="T53"/>
                  <a:gd fmla="*/ 277523 w 756" name="T54"/>
                  <a:gd fmla="*/ 292683 h 223" name="T55"/>
                  <a:gd fmla="*/ 232520 w 756" name="T56"/>
                  <a:gd fmla="*/ 547842 h 223" name="T57"/>
                  <a:gd fmla="*/ 285024 w 756" name="T58"/>
                  <a:gd fmla="*/ 273921 h 223" name="T59"/>
                  <a:gd fmla="*/ 311276 w 756" name="T60"/>
                  <a:gd fmla="*/ 352720 h 223" name="T61"/>
                  <a:gd fmla="*/ 172515 w 756" name="T62"/>
                  <a:gd fmla="*/ 378987 h 223" name="T63"/>
                  <a:gd fmla="*/ 993834 w 756" name="T64"/>
                  <a:gd fmla="*/ 525328 h 223" name="T65"/>
                  <a:gd fmla="*/ 712560 w 756" name="T66"/>
                  <a:gd fmla="*/ 409006 h 223" name="T67"/>
                  <a:gd fmla="*/ 802568 w 756" name="T68"/>
                  <a:gd fmla="*/ 772983 h 223" name="T69"/>
                  <a:gd fmla="*/ 1346364 w 756" name="T70"/>
                  <a:gd fmla="*/ 682927 h 223" name="T71"/>
                  <a:gd fmla="*/ 1833905 w 756" name="T72"/>
                  <a:gd fmla="*/ 731707 h 223" name="T73"/>
                  <a:gd fmla="*/ 1612637 w 756" name="T74"/>
                  <a:gd fmla="*/ 705441 h 223" name="T75"/>
                  <a:gd fmla="*/ 960081 w 756" name="T76"/>
                  <a:gd fmla="*/ 378987 h 223" name="T77"/>
                  <a:gd fmla="*/ 1293860 w 756" name="T78"/>
                  <a:gd fmla="*/ 607880 h 223" name="T79"/>
                  <a:gd fmla="*/ 693809 w 756" name="T80"/>
                  <a:gd fmla="*/ 303940 h 223" name="T81"/>
                  <a:gd fmla="*/ 1102593 w 756" name="T82"/>
                  <a:gd fmla="*/ 574109 h 223" name="T83"/>
                  <a:gd fmla="*/ 581299 w 756" name="T84"/>
                  <a:gd fmla="*/ 360225 h 223" name="T85"/>
                  <a:gd fmla="*/ 881325 w 756" name="T86"/>
                  <a:gd fmla="*/ 345216 h 223" name="T87"/>
                  <a:gd fmla="*/ 442537 w 756" name="T88"/>
                  <a:gd fmla="*/ 499062 h 223" name="T89"/>
                  <a:gd fmla="*/ 2347699 w 756" name="T90"/>
                  <a:gd fmla="*/ 405253 h 223" name="T91"/>
                  <a:gd fmla="*/ 2152682 w 756" name="T92"/>
                  <a:gd fmla="*/ 551595 h 223" name="T93"/>
                  <a:gd fmla="*/ 2351449 w 756" name="T94"/>
                  <a:gd fmla="*/ 416510 h 223" name="T95"/>
                  <a:gd fmla="*/ 2302695 w 756" name="T96"/>
                  <a:gd fmla="*/ 521576 h 223" name="T97"/>
                  <a:gd fmla="*/ 2373951 w 756" name="T98"/>
                  <a:gd fmla="*/ 476548 h 223" name="T99"/>
                  <a:gd fmla="*/ 2760234 w 756" name="T100"/>
                  <a:gd fmla="*/ 326454 h 223" name="T101"/>
                  <a:gd fmla="*/ 2613971 w 756" name="T102"/>
                  <a:gd fmla="*/ 300188 h 223" name="T103"/>
                  <a:gd fmla="*/ 2621472 w 756" name="T104"/>
                  <a:gd fmla="*/ 277674 h 223" name="T105"/>
                  <a:gd fmla="*/ 915077 w 756" name="T106"/>
                  <a:gd fmla="*/ 791745 h 223" name="T107"/>
                  <a:gd fmla="*/ 1387617 w 756" name="T108"/>
                  <a:gd fmla="*/ 750469 h 223" name="T109"/>
                  <a:gd fmla="*/ 1590135 w 756" name="T110"/>
                  <a:gd fmla="*/ 765478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151" y="0"/>
                    </a:moveTo>
                    <a:cubicBezTo>
                      <a:pt x="163" y="23"/>
                      <a:pt x="188" y="29"/>
                      <a:pt x="209" y="41"/>
                    </a:cubicBezTo>
                    <a:cubicBezTo>
                      <a:pt x="208" y="43"/>
                      <a:pt x="226" y="50"/>
                      <a:pt x="226" y="52"/>
                    </a:cubicBezTo>
                    <a:cubicBezTo>
                      <a:pt x="297" y="86"/>
                      <a:pt x="337" y="134"/>
                      <a:pt x="409" y="167"/>
                    </a:cubicBezTo>
                    <a:cubicBezTo>
                      <a:pt x="418" y="174"/>
                      <a:pt x="433" y="173"/>
                      <a:pt x="443" y="179"/>
                    </a:cubicBezTo>
                    <a:cubicBezTo>
                      <a:pt x="490" y="178"/>
                      <a:pt x="558" y="173"/>
                      <a:pt x="574" y="136"/>
                    </a:cubicBezTo>
                    <a:cubicBezTo>
                      <a:pt x="578" y="127"/>
                      <a:pt x="584" y="120"/>
                      <a:pt x="588" y="111"/>
                    </a:cubicBezTo>
                    <a:cubicBezTo>
                      <a:pt x="590" y="96"/>
                      <a:pt x="577" y="93"/>
                      <a:pt x="572" y="83"/>
                    </a:cubicBezTo>
                    <a:cubicBezTo>
                      <a:pt x="592" y="80"/>
                      <a:pt x="618" y="88"/>
                      <a:pt x="641" y="81"/>
                    </a:cubicBezTo>
                    <a:cubicBezTo>
                      <a:pt x="650" y="78"/>
                      <a:pt x="653" y="70"/>
                      <a:pt x="666" y="69"/>
                    </a:cubicBezTo>
                    <a:cubicBezTo>
                      <a:pt x="675" y="69"/>
                      <a:pt x="682" y="72"/>
                      <a:pt x="689" y="72"/>
                    </a:cubicBezTo>
                    <a:cubicBezTo>
                      <a:pt x="716" y="75"/>
                      <a:pt x="743" y="81"/>
                      <a:pt x="756" y="105"/>
                    </a:cubicBezTo>
                    <a:cubicBezTo>
                      <a:pt x="709" y="70"/>
                      <a:pt x="646" y="127"/>
                      <a:pt x="610" y="154"/>
                    </a:cubicBezTo>
                    <a:cubicBezTo>
                      <a:pt x="572" y="188"/>
                      <a:pt x="501" y="221"/>
                      <a:pt x="432" y="219"/>
                    </a:cubicBezTo>
                    <a:cubicBezTo>
                      <a:pt x="416" y="218"/>
                      <a:pt x="397" y="214"/>
                      <a:pt x="381" y="211"/>
                    </a:cubicBezTo>
                    <a:cubicBezTo>
                      <a:pt x="368" y="209"/>
                      <a:pt x="353" y="206"/>
                      <a:pt x="345" y="200"/>
                    </a:cubicBezTo>
                    <a:cubicBezTo>
                      <a:pt x="319" y="200"/>
                      <a:pt x="291" y="198"/>
                      <a:pt x="277" y="219"/>
                    </a:cubicBezTo>
                    <a:cubicBezTo>
                      <a:pt x="271" y="204"/>
                      <a:pt x="272" y="187"/>
                      <a:pt x="281" y="179"/>
                    </a:cubicBezTo>
                    <a:cubicBezTo>
                      <a:pt x="266" y="175"/>
                      <a:pt x="240" y="180"/>
                      <a:pt x="245" y="200"/>
                    </a:cubicBezTo>
                    <a:cubicBezTo>
                      <a:pt x="247" y="205"/>
                      <a:pt x="255" y="200"/>
                      <a:pt x="258" y="204"/>
                    </a:cubicBezTo>
                    <a:cubicBezTo>
                      <a:pt x="252" y="214"/>
                      <a:pt x="241" y="223"/>
                      <a:pt x="225" y="222"/>
                    </a:cubicBezTo>
                    <a:cubicBezTo>
                      <a:pt x="212" y="221"/>
                      <a:pt x="203" y="198"/>
                      <a:pt x="201" y="183"/>
                    </a:cubicBezTo>
                    <a:cubicBezTo>
                      <a:pt x="203" y="182"/>
                      <a:pt x="203" y="180"/>
                      <a:pt x="205" y="181"/>
                    </a:cubicBezTo>
                    <a:cubicBezTo>
                      <a:pt x="206" y="162"/>
                      <a:pt x="233" y="159"/>
                      <a:pt x="252" y="155"/>
                    </a:cubicBezTo>
                    <a:cubicBezTo>
                      <a:pt x="244" y="137"/>
                      <a:pt x="218" y="127"/>
                      <a:pt x="198" y="118"/>
                    </a:cubicBezTo>
                    <a:cubicBezTo>
                      <a:pt x="175" y="107"/>
                      <a:pt x="154" y="95"/>
                      <a:pt x="125" y="99"/>
                    </a:cubicBezTo>
                    <a:cubicBezTo>
                      <a:pt x="124" y="106"/>
                      <a:pt x="129" y="107"/>
                      <a:pt x="131" y="111"/>
                    </a:cubicBezTo>
                    <a:cubicBezTo>
                      <a:pt x="120" y="116"/>
                      <a:pt x="102" y="116"/>
                      <a:pt x="95" y="109"/>
                    </a:cubicBezTo>
                    <a:cubicBezTo>
                      <a:pt x="95" y="114"/>
                      <a:pt x="96" y="118"/>
                      <a:pt x="98" y="122"/>
                    </a:cubicBezTo>
                    <a:cubicBezTo>
                      <a:pt x="92" y="125"/>
                      <a:pt x="84" y="124"/>
                      <a:pt x="77" y="125"/>
                    </a:cubicBezTo>
                    <a:cubicBezTo>
                      <a:pt x="82" y="136"/>
                      <a:pt x="92" y="154"/>
                      <a:pt x="106" y="145"/>
                    </a:cubicBezTo>
                    <a:cubicBezTo>
                      <a:pt x="107" y="142"/>
                      <a:pt x="107" y="139"/>
                      <a:pt x="105" y="136"/>
                    </a:cubicBezTo>
                    <a:cubicBezTo>
                      <a:pt x="102" y="135"/>
                      <a:pt x="99" y="138"/>
                      <a:pt x="96" y="137"/>
                    </a:cubicBezTo>
                    <a:cubicBezTo>
                      <a:pt x="112" y="115"/>
                      <a:pt x="145" y="142"/>
                      <a:pt x="126" y="160"/>
                    </a:cubicBezTo>
                    <a:cubicBezTo>
                      <a:pt x="93" y="192"/>
                      <a:pt x="24" y="164"/>
                      <a:pt x="37" y="106"/>
                    </a:cubicBezTo>
                    <a:cubicBezTo>
                      <a:pt x="23" y="106"/>
                      <a:pt x="6" y="103"/>
                      <a:pt x="2" y="89"/>
                    </a:cubicBezTo>
                    <a:cubicBezTo>
                      <a:pt x="0" y="83"/>
                      <a:pt x="1" y="68"/>
                      <a:pt x="6" y="67"/>
                    </a:cubicBezTo>
                    <a:cubicBezTo>
                      <a:pt x="8" y="67"/>
                      <a:pt x="10" y="71"/>
                      <a:pt x="12" y="72"/>
                    </a:cubicBezTo>
                    <a:cubicBezTo>
                      <a:pt x="37" y="89"/>
                      <a:pt x="46" y="54"/>
                      <a:pt x="62" y="44"/>
                    </a:cubicBezTo>
                    <a:cubicBezTo>
                      <a:pt x="86" y="28"/>
                      <a:pt x="117" y="26"/>
                      <a:pt x="146" y="29"/>
                    </a:cubicBezTo>
                    <a:cubicBezTo>
                      <a:pt x="146" y="20"/>
                      <a:pt x="146" y="7"/>
                      <a:pt x="151" y="0"/>
                    </a:cubicBezTo>
                    <a:close/>
                    <a:moveTo>
                      <a:pt x="175" y="42"/>
                    </a:moveTo>
                    <a:cubicBezTo>
                      <a:pt x="190" y="44"/>
                      <a:pt x="203" y="50"/>
                      <a:pt x="217" y="54"/>
                    </a:cubicBezTo>
                    <a:cubicBezTo>
                      <a:pt x="199" y="43"/>
                      <a:pt x="171" y="29"/>
                      <a:pt x="154" y="16"/>
                    </a:cubicBezTo>
                    <a:cubicBezTo>
                      <a:pt x="156" y="24"/>
                      <a:pt x="158" y="33"/>
                      <a:pt x="175" y="42"/>
                    </a:cubicBezTo>
                    <a:close/>
                    <a:moveTo>
                      <a:pt x="121" y="31"/>
                    </a:moveTo>
                    <a:cubicBezTo>
                      <a:pt x="83" y="30"/>
                      <a:pt x="53" y="48"/>
                      <a:pt x="39" y="75"/>
                    </a:cubicBezTo>
                    <a:cubicBezTo>
                      <a:pt x="31" y="84"/>
                      <a:pt x="11" y="85"/>
                      <a:pt x="4" y="79"/>
                    </a:cubicBezTo>
                    <a:cubicBezTo>
                      <a:pt x="3" y="104"/>
                      <a:pt x="34" y="101"/>
                      <a:pt x="48" y="89"/>
                    </a:cubicBezTo>
                    <a:cubicBezTo>
                      <a:pt x="62" y="76"/>
                      <a:pt x="77" y="62"/>
                      <a:pt x="97" y="53"/>
                    </a:cubicBezTo>
                    <a:cubicBezTo>
                      <a:pt x="144" y="32"/>
                      <a:pt x="193" y="56"/>
                      <a:pt x="233" y="63"/>
                    </a:cubicBezTo>
                    <a:cubicBezTo>
                      <a:pt x="198" y="55"/>
                      <a:pt x="162" y="32"/>
                      <a:pt x="121" y="31"/>
                    </a:cubicBezTo>
                    <a:close/>
                    <a:moveTo>
                      <a:pt x="62" y="146"/>
                    </a:moveTo>
                    <a:cubicBezTo>
                      <a:pt x="39" y="122"/>
                      <a:pt x="61" y="86"/>
                      <a:pt x="72" y="70"/>
                    </a:cubicBezTo>
                    <a:cubicBezTo>
                      <a:pt x="56" y="83"/>
                      <a:pt x="50" y="104"/>
                      <a:pt x="48" y="128"/>
                    </a:cubicBezTo>
                    <a:cubicBezTo>
                      <a:pt x="47" y="108"/>
                      <a:pt x="52" y="93"/>
                      <a:pt x="59" y="80"/>
                    </a:cubicBezTo>
                    <a:cubicBezTo>
                      <a:pt x="50" y="88"/>
                      <a:pt x="48" y="102"/>
                      <a:pt x="46" y="116"/>
                    </a:cubicBezTo>
                    <a:cubicBezTo>
                      <a:pt x="44" y="112"/>
                      <a:pt x="46" y="106"/>
                      <a:pt x="46" y="102"/>
                    </a:cubicBezTo>
                    <a:cubicBezTo>
                      <a:pt x="42" y="105"/>
                      <a:pt x="46" y="113"/>
                      <a:pt x="43" y="117"/>
                    </a:cubicBezTo>
                    <a:cubicBezTo>
                      <a:pt x="42" y="111"/>
                      <a:pt x="43" y="103"/>
                      <a:pt x="44" y="97"/>
                    </a:cubicBezTo>
                    <a:cubicBezTo>
                      <a:pt x="14" y="152"/>
                      <a:pt x="95" y="192"/>
                      <a:pt x="124" y="153"/>
                    </a:cubicBezTo>
                    <a:cubicBezTo>
                      <a:pt x="114" y="166"/>
                      <a:pt x="88" y="169"/>
                      <a:pt x="75" y="159"/>
                    </a:cubicBezTo>
                    <a:cubicBezTo>
                      <a:pt x="92" y="166"/>
                      <a:pt x="122" y="164"/>
                      <a:pt x="125" y="144"/>
                    </a:cubicBezTo>
                    <a:cubicBezTo>
                      <a:pt x="121" y="152"/>
                      <a:pt x="110" y="165"/>
                      <a:pt x="98" y="159"/>
                    </a:cubicBezTo>
                    <a:cubicBezTo>
                      <a:pt x="106" y="158"/>
                      <a:pt x="117" y="157"/>
                      <a:pt x="118" y="149"/>
                    </a:cubicBezTo>
                    <a:cubicBezTo>
                      <a:pt x="95" y="164"/>
                      <a:pt x="67" y="133"/>
                      <a:pt x="74" y="106"/>
                    </a:cubicBezTo>
                    <a:cubicBezTo>
                      <a:pt x="73" y="120"/>
                      <a:pt x="83" y="121"/>
                      <a:pt x="94" y="121"/>
                    </a:cubicBezTo>
                    <a:cubicBezTo>
                      <a:pt x="91" y="114"/>
                      <a:pt x="93" y="106"/>
                      <a:pt x="91" y="98"/>
                    </a:cubicBezTo>
                    <a:cubicBezTo>
                      <a:pt x="95" y="83"/>
                      <a:pt x="116" y="63"/>
                      <a:pt x="139" y="63"/>
                    </a:cubicBezTo>
                    <a:cubicBezTo>
                      <a:pt x="142" y="63"/>
                      <a:pt x="145" y="66"/>
                      <a:pt x="144" y="69"/>
                    </a:cubicBezTo>
                    <a:cubicBezTo>
                      <a:pt x="128" y="74"/>
                      <a:pt x="107" y="76"/>
                      <a:pt x="100" y="88"/>
                    </a:cubicBezTo>
                    <a:cubicBezTo>
                      <a:pt x="91" y="102"/>
                      <a:pt x="101" y="117"/>
                      <a:pt x="119" y="111"/>
                    </a:cubicBezTo>
                    <a:cubicBezTo>
                      <a:pt x="99" y="95"/>
                      <a:pt x="139" y="81"/>
                      <a:pt x="159" y="78"/>
                    </a:cubicBezTo>
                    <a:cubicBezTo>
                      <a:pt x="183" y="75"/>
                      <a:pt x="209" y="75"/>
                      <a:pt x="223" y="82"/>
                    </a:cubicBezTo>
                    <a:cubicBezTo>
                      <a:pt x="277" y="101"/>
                      <a:pt x="320" y="136"/>
                      <a:pt x="372" y="158"/>
                    </a:cubicBezTo>
                    <a:cubicBezTo>
                      <a:pt x="321" y="110"/>
                      <a:pt x="261" y="75"/>
                      <a:pt x="188" y="60"/>
                    </a:cubicBezTo>
                    <a:cubicBezTo>
                      <a:pt x="217" y="61"/>
                      <a:pt x="241" y="75"/>
                      <a:pt x="266" y="83"/>
                    </a:cubicBezTo>
                    <a:cubicBezTo>
                      <a:pt x="224" y="58"/>
                      <a:pt x="167" y="41"/>
                      <a:pt x="105" y="55"/>
                    </a:cubicBezTo>
                    <a:cubicBezTo>
                      <a:pt x="93" y="67"/>
                      <a:pt x="83" y="81"/>
                      <a:pt x="83" y="102"/>
                    </a:cubicBezTo>
                    <a:cubicBezTo>
                      <a:pt x="78" y="96"/>
                      <a:pt x="79" y="84"/>
                      <a:pt x="83" y="78"/>
                    </a:cubicBezTo>
                    <a:cubicBezTo>
                      <a:pt x="74" y="84"/>
                      <a:pt x="72" y="98"/>
                      <a:pt x="67" y="104"/>
                    </a:cubicBezTo>
                    <a:cubicBezTo>
                      <a:pt x="71" y="89"/>
                      <a:pt x="80" y="78"/>
                      <a:pt x="89" y="66"/>
                    </a:cubicBezTo>
                    <a:cubicBezTo>
                      <a:pt x="73" y="80"/>
                      <a:pt x="62" y="97"/>
                      <a:pt x="61" y="122"/>
                    </a:cubicBezTo>
                    <a:cubicBezTo>
                      <a:pt x="57" y="103"/>
                      <a:pt x="68" y="91"/>
                      <a:pt x="74" y="78"/>
                    </a:cubicBezTo>
                    <a:cubicBezTo>
                      <a:pt x="74" y="79"/>
                      <a:pt x="74" y="79"/>
                      <a:pt x="73" y="79"/>
                    </a:cubicBezTo>
                    <a:cubicBezTo>
                      <a:pt x="73" y="79"/>
                      <a:pt x="73" y="80"/>
                      <a:pt x="73" y="80"/>
                    </a:cubicBezTo>
                    <a:cubicBezTo>
                      <a:pt x="59" y="93"/>
                      <a:pt x="48" y="124"/>
                      <a:pt x="62" y="146"/>
                    </a:cubicBezTo>
                    <a:close/>
                    <a:moveTo>
                      <a:pt x="76" y="73"/>
                    </a:moveTo>
                    <a:cubicBezTo>
                      <a:pt x="78" y="68"/>
                      <a:pt x="86" y="67"/>
                      <a:pt x="88" y="61"/>
                    </a:cubicBezTo>
                    <a:cubicBezTo>
                      <a:pt x="82" y="64"/>
                      <a:pt x="76" y="68"/>
                      <a:pt x="76" y="73"/>
                    </a:cubicBezTo>
                    <a:close/>
                    <a:moveTo>
                      <a:pt x="83" y="94"/>
                    </a:moveTo>
                    <a:cubicBezTo>
                      <a:pt x="82" y="86"/>
                      <a:pt x="87" y="79"/>
                      <a:pt x="87" y="73"/>
                    </a:cubicBezTo>
                    <a:cubicBezTo>
                      <a:pt x="85" y="79"/>
                      <a:pt x="79" y="87"/>
                      <a:pt x="83" y="94"/>
                    </a:cubicBezTo>
                    <a:close/>
                    <a:moveTo>
                      <a:pt x="46" y="101"/>
                    </a:moveTo>
                    <a:cubicBezTo>
                      <a:pt x="47" y="99"/>
                      <a:pt x="47" y="97"/>
                      <a:pt x="48" y="94"/>
                    </a:cubicBezTo>
                    <a:cubicBezTo>
                      <a:pt x="46" y="95"/>
                      <a:pt x="45" y="100"/>
                      <a:pt x="46" y="101"/>
                    </a:cubicBezTo>
                    <a:close/>
                    <a:moveTo>
                      <a:pt x="294" y="153"/>
                    </a:moveTo>
                    <a:cubicBezTo>
                      <a:pt x="251" y="124"/>
                      <a:pt x="205" y="94"/>
                      <a:pt x="153" y="85"/>
                    </a:cubicBezTo>
                    <a:cubicBezTo>
                      <a:pt x="194" y="98"/>
                      <a:pt x="234" y="113"/>
                      <a:pt x="265" y="140"/>
                    </a:cubicBezTo>
                    <a:cubicBezTo>
                      <a:pt x="227" y="117"/>
                      <a:pt x="189" y="95"/>
                      <a:pt x="140" y="88"/>
                    </a:cubicBezTo>
                    <a:cubicBezTo>
                      <a:pt x="179" y="101"/>
                      <a:pt x="218" y="114"/>
                      <a:pt x="251" y="136"/>
                    </a:cubicBezTo>
                    <a:cubicBezTo>
                      <a:pt x="230" y="128"/>
                      <a:pt x="212" y="117"/>
                      <a:pt x="190" y="109"/>
                    </a:cubicBezTo>
                    <a:cubicBezTo>
                      <a:pt x="223" y="125"/>
                      <a:pt x="253" y="143"/>
                      <a:pt x="281" y="166"/>
                    </a:cubicBezTo>
                    <a:cubicBezTo>
                      <a:pt x="257" y="162"/>
                      <a:pt x="210" y="155"/>
                      <a:pt x="206" y="190"/>
                    </a:cubicBezTo>
                    <a:cubicBezTo>
                      <a:pt x="209" y="195"/>
                      <a:pt x="209" y="204"/>
                      <a:pt x="214" y="206"/>
                    </a:cubicBezTo>
                    <a:cubicBezTo>
                      <a:pt x="228" y="182"/>
                      <a:pt x="269" y="166"/>
                      <a:pt x="299" y="178"/>
                    </a:cubicBezTo>
                    <a:cubicBezTo>
                      <a:pt x="283" y="177"/>
                      <a:pt x="273" y="195"/>
                      <a:pt x="281" y="208"/>
                    </a:cubicBezTo>
                    <a:cubicBezTo>
                      <a:pt x="305" y="195"/>
                      <a:pt x="326" y="174"/>
                      <a:pt x="359" y="182"/>
                    </a:cubicBezTo>
                    <a:cubicBezTo>
                      <a:pt x="352" y="191"/>
                      <a:pt x="332" y="182"/>
                      <a:pt x="325" y="193"/>
                    </a:cubicBezTo>
                    <a:cubicBezTo>
                      <a:pt x="335" y="203"/>
                      <a:pt x="354" y="192"/>
                      <a:pt x="369" y="193"/>
                    </a:cubicBezTo>
                    <a:cubicBezTo>
                      <a:pt x="408" y="197"/>
                      <a:pt x="447" y="209"/>
                      <a:pt x="489" y="195"/>
                    </a:cubicBezTo>
                    <a:cubicBezTo>
                      <a:pt x="443" y="202"/>
                      <a:pt x="407" y="195"/>
                      <a:pt x="372" y="186"/>
                    </a:cubicBezTo>
                    <a:cubicBezTo>
                      <a:pt x="413" y="191"/>
                      <a:pt x="465" y="203"/>
                      <a:pt x="514" y="184"/>
                    </a:cubicBezTo>
                    <a:cubicBezTo>
                      <a:pt x="487" y="186"/>
                      <a:pt x="452" y="194"/>
                      <a:pt x="430" y="188"/>
                    </a:cubicBezTo>
                    <a:cubicBezTo>
                      <a:pt x="456" y="188"/>
                      <a:pt x="500" y="187"/>
                      <a:pt x="526" y="174"/>
                    </a:cubicBezTo>
                    <a:cubicBezTo>
                      <a:pt x="490" y="181"/>
                      <a:pt x="447" y="186"/>
                      <a:pt x="416" y="179"/>
                    </a:cubicBezTo>
                    <a:cubicBezTo>
                      <a:pt x="356" y="163"/>
                      <a:pt x="308" y="125"/>
                      <a:pt x="256" y="101"/>
                    </a:cubicBezTo>
                    <a:cubicBezTo>
                      <a:pt x="264" y="107"/>
                      <a:pt x="276" y="111"/>
                      <a:pt x="282" y="118"/>
                    </a:cubicBezTo>
                    <a:cubicBezTo>
                      <a:pt x="272" y="114"/>
                      <a:pt x="264" y="106"/>
                      <a:pt x="255" y="104"/>
                    </a:cubicBezTo>
                    <a:cubicBezTo>
                      <a:pt x="285" y="122"/>
                      <a:pt x="322" y="139"/>
                      <a:pt x="345" y="162"/>
                    </a:cubicBezTo>
                    <a:cubicBezTo>
                      <a:pt x="300" y="131"/>
                      <a:pt x="252" y="104"/>
                      <a:pt x="202" y="80"/>
                    </a:cubicBezTo>
                    <a:cubicBezTo>
                      <a:pt x="227" y="97"/>
                      <a:pt x="258" y="109"/>
                      <a:pt x="283" y="128"/>
                    </a:cubicBezTo>
                    <a:cubicBezTo>
                      <a:pt x="250" y="113"/>
                      <a:pt x="222" y="91"/>
                      <a:pt x="185" y="81"/>
                    </a:cubicBezTo>
                    <a:cubicBezTo>
                      <a:pt x="218" y="98"/>
                      <a:pt x="253" y="114"/>
                      <a:pt x="281" y="135"/>
                    </a:cubicBezTo>
                    <a:cubicBezTo>
                      <a:pt x="244" y="114"/>
                      <a:pt x="209" y="92"/>
                      <a:pt x="166" y="81"/>
                    </a:cubicBezTo>
                    <a:cubicBezTo>
                      <a:pt x="212" y="100"/>
                      <a:pt x="258" y="122"/>
                      <a:pt x="294" y="153"/>
                    </a:cubicBezTo>
                    <a:close/>
                    <a:moveTo>
                      <a:pt x="155" y="96"/>
                    </a:moveTo>
                    <a:cubicBezTo>
                      <a:pt x="150" y="95"/>
                      <a:pt x="145" y="92"/>
                      <a:pt x="141" y="93"/>
                    </a:cubicBezTo>
                    <a:cubicBezTo>
                      <a:pt x="143" y="97"/>
                      <a:pt x="152" y="95"/>
                      <a:pt x="155" y="96"/>
                    </a:cubicBezTo>
                    <a:close/>
                    <a:moveTo>
                      <a:pt x="235" y="92"/>
                    </a:moveTo>
                    <a:cubicBezTo>
                      <a:pt x="231" y="89"/>
                      <a:pt x="227" y="87"/>
                      <a:pt x="222" y="85"/>
                    </a:cubicBezTo>
                    <a:cubicBezTo>
                      <a:pt x="226" y="88"/>
                      <a:pt x="230" y="91"/>
                      <a:pt x="235" y="92"/>
                    </a:cubicBezTo>
                    <a:close/>
                    <a:moveTo>
                      <a:pt x="115" y="143"/>
                    </a:moveTo>
                    <a:cubicBezTo>
                      <a:pt x="113" y="147"/>
                      <a:pt x="109" y="149"/>
                      <a:pt x="105" y="151"/>
                    </a:cubicBezTo>
                    <a:cubicBezTo>
                      <a:pt x="115" y="152"/>
                      <a:pt x="122" y="144"/>
                      <a:pt x="118" y="133"/>
                    </a:cubicBezTo>
                    <a:cubicBezTo>
                      <a:pt x="115" y="131"/>
                      <a:pt x="112" y="131"/>
                      <a:pt x="109" y="132"/>
                    </a:cubicBezTo>
                    <a:cubicBezTo>
                      <a:pt x="110" y="137"/>
                      <a:pt x="115" y="136"/>
                      <a:pt x="115" y="143"/>
                    </a:cubicBezTo>
                    <a:close/>
                    <a:moveTo>
                      <a:pt x="626" y="108"/>
                    </a:moveTo>
                    <a:cubicBezTo>
                      <a:pt x="630" y="104"/>
                      <a:pt x="627" y="96"/>
                      <a:pt x="630" y="90"/>
                    </a:cubicBezTo>
                    <a:cubicBezTo>
                      <a:pt x="617" y="84"/>
                      <a:pt x="598" y="88"/>
                      <a:pt x="582" y="87"/>
                    </a:cubicBezTo>
                    <a:cubicBezTo>
                      <a:pt x="609" y="104"/>
                      <a:pt x="583" y="128"/>
                      <a:pt x="574" y="147"/>
                    </a:cubicBezTo>
                    <a:cubicBezTo>
                      <a:pt x="547" y="176"/>
                      <a:pt x="512" y="200"/>
                      <a:pt x="463" y="213"/>
                    </a:cubicBezTo>
                    <a:cubicBezTo>
                      <a:pt x="490" y="209"/>
                      <a:pt x="515" y="200"/>
                      <a:pt x="540" y="193"/>
                    </a:cubicBezTo>
                    <a:cubicBezTo>
                      <a:pt x="579" y="175"/>
                      <a:pt x="598" y="134"/>
                      <a:pt x="627" y="111"/>
                    </a:cubicBezTo>
                    <a:cubicBezTo>
                      <a:pt x="609" y="137"/>
                      <a:pt x="585" y="159"/>
                      <a:pt x="564" y="182"/>
                    </a:cubicBezTo>
                    <a:cubicBezTo>
                      <a:pt x="601" y="160"/>
                      <a:pt x="621" y="117"/>
                      <a:pt x="656" y="96"/>
                    </a:cubicBezTo>
                    <a:cubicBezTo>
                      <a:pt x="642" y="110"/>
                      <a:pt x="627" y="124"/>
                      <a:pt x="614" y="139"/>
                    </a:cubicBezTo>
                    <a:cubicBezTo>
                      <a:pt x="639" y="119"/>
                      <a:pt x="655" y="93"/>
                      <a:pt x="682" y="75"/>
                    </a:cubicBezTo>
                    <a:cubicBezTo>
                      <a:pt x="653" y="61"/>
                      <a:pt x="640" y="96"/>
                      <a:pt x="626" y="108"/>
                    </a:cubicBezTo>
                    <a:close/>
                    <a:moveTo>
                      <a:pt x="633" y="127"/>
                    </a:moveTo>
                    <a:cubicBezTo>
                      <a:pt x="649" y="117"/>
                      <a:pt x="657" y="102"/>
                      <a:pt x="673" y="92"/>
                    </a:cubicBezTo>
                    <a:cubicBezTo>
                      <a:pt x="664" y="104"/>
                      <a:pt x="651" y="112"/>
                      <a:pt x="643" y="125"/>
                    </a:cubicBezTo>
                    <a:cubicBezTo>
                      <a:pt x="670" y="108"/>
                      <a:pt x="699" y="79"/>
                      <a:pt x="736" y="87"/>
                    </a:cubicBezTo>
                    <a:cubicBezTo>
                      <a:pt x="729" y="83"/>
                      <a:pt x="719" y="84"/>
                      <a:pt x="711" y="82"/>
                    </a:cubicBezTo>
                    <a:cubicBezTo>
                      <a:pt x="715" y="80"/>
                      <a:pt x="721" y="83"/>
                      <a:pt x="725" y="81"/>
                    </a:cubicBezTo>
                    <a:cubicBezTo>
                      <a:pt x="718" y="77"/>
                      <a:pt x="705" y="79"/>
                      <a:pt x="697" y="80"/>
                    </a:cubicBezTo>
                    <a:cubicBezTo>
                      <a:pt x="700" y="77"/>
                      <a:pt x="708" y="78"/>
                      <a:pt x="712" y="76"/>
                    </a:cubicBezTo>
                    <a:cubicBezTo>
                      <a:pt x="707" y="75"/>
                      <a:pt x="700" y="77"/>
                      <a:pt x="696" y="76"/>
                    </a:cubicBezTo>
                    <a:cubicBezTo>
                      <a:pt x="698" y="76"/>
                      <a:pt x="699" y="76"/>
                      <a:pt x="699" y="74"/>
                    </a:cubicBezTo>
                    <a:cubicBezTo>
                      <a:pt x="667" y="82"/>
                      <a:pt x="653" y="107"/>
                      <a:pt x="633" y="127"/>
                    </a:cubicBezTo>
                    <a:close/>
                    <a:moveTo>
                      <a:pt x="220" y="214"/>
                    </a:moveTo>
                    <a:cubicBezTo>
                      <a:pt x="226" y="218"/>
                      <a:pt x="240" y="219"/>
                      <a:pt x="244" y="211"/>
                    </a:cubicBezTo>
                    <a:cubicBezTo>
                      <a:pt x="237" y="210"/>
                      <a:pt x="228" y="205"/>
                      <a:pt x="231" y="193"/>
                    </a:cubicBezTo>
                    <a:cubicBezTo>
                      <a:pt x="225" y="198"/>
                      <a:pt x="216" y="203"/>
                      <a:pt x="220" y="214"/>
                    </a:cubicBezTo>
                    <a:close/>
                    <a:moveTo>
                      <a:pt x="370" y="200"/>
                    </a:moveTo>
                    <a:cubicBezTo>
                      <a:pt x="388" y="211"/>
                      <a:pt x="416" y="213"/>
                      <a:pt x="440" y="210"/>
                    </a:cubicBezTo>
                    <a:cubicBezTo>
                      <a:pt x="423" y="208"/>
                      <a:pt x="404" y="209"/>
                      <a:pt x="390" y="203"/>
                    </a:cubicBezTo>
                    <a:cubicBezTo>
                      <a:pt x="402" y="202"/>
                      <a:pt x="412" y="208"/>
                      <a:pt x="424" y="204"/>
                    </a:cubicBezTo>
                    <a:cubicBezTo>
                      <a:pt x="406" y="204"/>
                      <a:pt x="388" y="192"/>
                      <a:pt x="370" y="20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1" name="Freeform 214"/>
              <p:cNvSpPr/>
              <p:nvPr/>
            </p:nvSpPr>
            <p:spPr bwMode="auto">
              <a:xfrm>
                <a:off x="10123708" y="631337"/>
                <a:ext cx="85159" cy="265564"/>
              </a:xfrm>
              <a:custGeom>
                <a:gdLst>
                  <a:gd fmla="*/ 3703 w 23" name="T0"/>
                  <a:gd fmla="*/ 0 h 71" name="T1"/>
                  <a:gd fmla="*/ 0 w 23" name="T2"/>
                  <a:gd fmla="*/ 3740 h 71" name="T3"/>
                  <a:gd fmla="*/ 55538 w 23" name="T4"/>
                  <a:gd fmla="*/ 265564 h 71" name="T5"/>
                  <a:gd fmla="*/ 3703 w 23"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3">
                    <a:moveTo>
                      <a:pt x="1" y="0"/>
                    </a:moveTo>
                    <a:cubicBezTo>
                      <a:pt x="0" y="0"/>
                      <a:pt x="0" y="0"/>
                      <a:pt x="0" y="1"/>
                    </a:cubicBezTo>
                    <a:cubicBezTo>
                      <a:pt x="9" y="21"/>
                      <a:pt x="20" y="40"/>
                      <a:pt x="15" y="71"/>
                    </a:cubicBezTo>
                    <a:cubicBezTo>
                      <a:pt x="23" y="42"/>
                      <a:pt x="12" y="18"/>
                      <a:pt x="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2" name="Freeform 215"/>
              <p:cNvSpPr/>
              <p:nvPr/>
            </p:nvSpPr>
            <p:spPr bwMode="auto">
              <a:xfrm>
                <a:off x="9171949" y="105224"/>
                <a:ext cx="100185" cy="5009"/>
              </a:xfrm>
              <a:custGeom>
                <a:gdLst>
                  <a:gd fmla="*/ 100185 w 26" name="T0"/>
                  <a:gd fmla="*/ 5009 h 1" name="T1"/>
                  <a:gd fmla="*/ 0 w 26" name="T2"/>
                  <a:gd fmla="*/ 5009 h 1" name="T3"/>
                  <a:gd fmla="*/ 15413 w 26" name="T4"/>
                  <a:gd fmla="*/ 0 h 1" name="T5"/>
                  <a:gd fmla="*/ 100185 w 26"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6">
                    <a:moveTo>
                      <a:pt x="26" y="1"/>
                    </a:moveTo>
                    <a:cubicBezTo>
                      <a:pt x="18" y="1"/>
                      <a:pt x="9" y="1"/>
                      <a:pt x="0" y="1"/>
                    </a:cubicBezTo>
                    <a:cubicBezTo>
                      <a:pt x="1" y="1"/>
                      <a:pt x="3" y="0"/>
                      <a:pt x="4" y="0"/>
                    </a:cubicBezTo>
                    <a:cubicBezTo>
                      <a:pt x="11" y="0"/>
                      <a:pt x="20" y="0"/>
                      <a:pt x="26"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3" name="Freeform 216"/>
              <p:cNvSpPr>
                <a:spLocks noEditPoints="1"/>
              </p:cNvSpPr>
              <p:nvPr/>
            </p:nvSpPr>
            <p:spPr bwMode="auto">
              <a:xfrm>
                <a:off x="8791245" y="50106"/>
                <a:ext cx="1617992" cy="1914052"/>
              </a:xfrm>
              <a:custGeom>
                <a:gdLst>
                  <a:gd fmla="*/ 946019 w 431" name="T0"/>
                  <a:gd fmla="*/ 259980 h 508" name="T1"/>
                  <a:gd fmla="*/ 1212555 w 431" name="T2"/>
                  <a:gd fmla="*/ 587780 h 508" name="T3"/>
                  <a:gd fmla="*/ 1163753 w 431" name="T4"/>
                  <a:gd fmla="*/ 727189 h 508" name="T5"/>
                  <a:gd fmla="*/ 1223818 w 431" name="T6"/>
                  <a:gd fmla="*/ 523727 h 508" name="T7"/>
                  <a:gd fmla="*/ 1088672 w 431" name="T8"/>
                  <a:gd fmla="*/ 1021079 h 508" name="T9"/>
                  <a:gd fmla="*/ 979805 w 431" name="T10"/>
                  <a:gd fmla="*/ 919348 h 508" name="T11"/>
                  <a:gd fmla="*/ 893462 w 431" name="T12"/>
                  <a:gd fmla="*/ 1179327 h 508" name="T13"/>
                  <a:gd fmla="*/ 679482 w 431" name="T14"/>
                  <a:gd fmla="*/ 1186863 h 508" name="T15"/>
                  <a:gd fmla="*/ 1148737 w 431" name="T16"/>
                  <a:gd fmla="*/ 1642769 h 508" name="T17"/>
                  <a:gd fmla="*/ 1557927 w 431" name="T18"/>
                  <a:gd fmla="*/ 1887677 h 508" name="T19"/>
                  <a:gd fmla="*/ 1554173 w 431" name="T20"/>
                  <a:gd fmla="*/ 1804785 h 508" name="T21"/>
                  <a:gd fmla="*/ 1283882 w 431" name="T22"/>
                  <a:gd fmla="*/ 1639001 h 508" name="T23"/>
                  <a:gd fmla="*/ 1133721 w 431" name="T24"/>
                  <a:gd fmla="*/ 109267 h 508" name="T25"/>
                  <a:gd fmla="*/ 506796 w 431" name="T26"/>
                  <a:gd fmla="*/ 22607 h 508" name="T27"/>
                  <a:gd fmla="*/ 484271 w 431" name="T28"/>
                  <a:gd fmla="*/ 56517 h 508" name="T29"/>
                  <a:gd fmla="*/ 232751 w 431" name="T30"/>
                  <a:gd fmla="*/ 82892 h 508" name="T31"/>
                  <a:gd fmla="*/ 908478 w 431" name="T32"/>
                  <a:gd fmla="*/ 41446 h 508" name="T33"/>
                  <a:gd fmla="*/ 1216310 w 431" name="T34"/>
                  <a:gd fmla="*/ 203462 h 508" name="T35"/>
                  <a:gd fmla="*/ 495534 w 431" name="T36"/>
                  <a:gd fmla="*/ 101731 h 508" name="T37"/>
                  <a:gd fmla="*/ 615663 w 431" name="T38"/>
                  <a:gd fmla="*/ 48982 h 508" name="T39"/>
                  <a:gd fmla="*/ 1073656 w 431" name="T40"/>
                  <a:gd fmla="*/ 791242 h 508" name="T41"/>
                  <a:gd fmla="*/ 1009837 w 431" name="T42"/>
                  <a:gd fmla="*/ 180855 h 508" name="T43"/>
                  <a:gd fmla="*/ 1208801 w 431" name="T44"/>
                  <a:gd fmla="*/ 361711 h 508" name="T45"/>
                  <a:gd fmla="*/ 983559 w 431" name="T46"/>
                  <a:gd fmla="*/ 116802 h 508" name="T47"/>
                  <a:gd fmla="*/ 1133721 w 431" name="T48"/>
                  <a:gd fmla="*/ 244908 h 508" name="T49"/>
                  <a:gd fmla="*/ 983559 w 431" name="T50"/>
                  <a:gd fmla="*/ 94195 h 508" name="T51"/>
                  <a:gd fmla="*/ 1144983 w 431" name="T52"/>
                  <a:gd fmla="*/ 222301 h 508" name="T53"/>
                  <a:gd fmla="*/ 1137475 w 431" name="T54"/>
                  <a:gd fmla="*/ 192159 h 508" name="T55"/>
                  <a:gd fmla="*/ 1404012 w 431" name="T56"/>
                  <a:gd fmla="*/ 621690 h 508" name="T57"/>
                  <a:gd fmla="*/ 1377733 w 431" name="T58"/>
                  <a:gd fmla="*/ 474745 h 508" name="T59"/>
                  <a:gd fmla="*/ 1261358 w 431" name="T60"/>
                  <a:gd fmla="*/ 1608859 h 508" name="T61"/>
                  <a:gd fmla="*/ 1190031 w 431" name="T62"/>
                  <a:gd fmla="*/ 1672912 h 508" name="T63"/>
                  <a:gd fmla="*/ 1250096 w 431" name="T64"/>
                  <a:gd fmla="*/ 1424236 h 508" name="T65"/>
                  <a:gd fmla="*/ 702006 w 431" name="T66"/>
                  <a:gd fmla="*/ 1141649 h 508" name="T67"/>
                  <a:gd fmla="*/ 705760 w 431" name="T68"/>
                  <a:gd fmla="*/ 1130346 h 508" name="T69"/>
                  <a:gd fmla="*/ 1099934 w 431" name="T70"/>
                  <a:gd fmla="*/ 900509 h 508" name="T71"/>
                  <a:gd fmla="*/ 1043624 w 431" name="T72"/>
                  <a:gd fmla="*/ 979633 h 508" name="T73"/>
                  <a:gd fmla="*/ 942264 w 431" name="T74"/>
                  <a:gd fmla="*/ 195927 h 508" name="T75"/>
                  <a:gd fmla="*/ 1437798 w 431" name="T76"/>
                  <a:gd fmla="*/ 855295 h 508" name="T77"/>
                  <a:gd fmla="*/ 1126213 w 431" name="T78"/>
                  <a:gd fmla="*/ 1458146 h 508" name="T79"/>
                  <a:gd fmla="*/ 1039870 w 431" name="T80"/>
                  <a:gd fmla="*/ 1412932 h 508" name="T81"/>
                  <a:gd fmla="*/ 784595 w 431" name="T82"/>
                  <a:gd fmla="*/ 1194399 h 508" name="T83"/>
                  <a:gd fmla="*/ 1036116 w 431" name="T84"/>
                  <a:gd fmla="*/ 1371486 h 508" name="T85"/>
                  <a:gd fmla="*/ 867184 w 431" name="T86"/>
                  <a:gd fmla="*/ 1311201 h 508" name="T87"/>
                  <a:gd fmla="*/ 837151 w 431" name="T88"/>
                  <a:gd fmla="*/ 1273523 h 508" name="T89"/>
                  <a:gd fmla="*/ 1051132 w 431" name="T90"/>
                  <a:gd fmla="*/ 1235845 h 508" name="T91"/>
                  <a:gd fmla="*/ 1347701 w 431" name="T92"/>
                  <a:gd fmla="*/ 990936 h 508" name="T93"/>
                  <a:gd fmla="*/ 1295144 w 431" name="T94"/>
                  <a:gd fmla="*/ 1134113 h 508" name="T95"/>
                  <a:gd fmla="*/ 1280128 w 431" name="T96"/>
                  <a:gd fmla="*/ 1183095 h 508" name="T97"/>
                  <a:gd fmla="*/ 1317669 w 431" name="T98"/>
                  <a:gd fmla="*/ 1160488 h 508" name="T99"/>
                  <a:gd fmla="*/ 1321423 w 431" name="T100"/>
                  <a:gd fmla="*/ 994704 h 508" name="T101"/>
                  <a:gd fmla="*/ 961035 w 431" name="T102"/>
                  <a:gd fmla="*/ 1028615 h 508" name="T103"/>
                  <a:gd fmla="*/ 1073656 w 431" name="T104"/>
                  <a:gd fmla="*/ 1088900 h 508" name="T105"/>
                  <a:gd fmla="*/ 1066148 w 431" name="T106"/>
                  <a:gd fmla="*/ 990936 h 508" name="T107"/>
                  <a:gd fmla="*/ 1336439 w 431" name="T108"/>
                  <a:gd fmla="*/ 602851 h 508" name="T109"/>
                  <a:gd fmla="*/ 1404012 w 431" name="T110"/>
                  <a:gd fmla="*/ 953258 h 508" name="T111"/>
                  <a:gd fmla="*/ 1047378 w 431" name="T112"/>
                  <a:gd fmla="*/ 448370 h 508" name="T113"/>
                  <a:gd fmla="*/ 893462 w 431" name="T114"/>
                  <a:gd fmla="*/ 192159 h 508" name="T115"/>
                  <a:gd fmla="*/ 1216310 w 431" name="T116"/>
                  <a:gd fmla="*/ 470977 h 508" name="T117"/>
                  <a:gd fmla="*/ 1099934 w 431" name="T118"/>
                  <a:gd fmla="*/ 440835 h 508" name="T119"/>
                  <a:gd fmla="*/ 1092426 w 431" name="T120"/>
                  <a:gd fmla="*/ 482281 h 508" name="T121"/>
                  <a:gd fmla="*/ 1051132 w 431" name="T122"/>
                  <a:gd fmla="*/ 380550 h 508" name="T123"/>
                  <a:gd fmla="*/ 735792 w 431" name="T124"/>
                  <a:gd fmla="*/ 139409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0" y="22"/>
                    </a:moveTo>
                    <a:cubicBezTo>
                      <a:pt x="17" y="31"/>
                      <a:pt x="36" y="36"/>
                      <a:pt x="60" y="38"/>
                    </a:cubicBezTo>
                    <a:cubicBezTo>
                      <a:pt x="74" y="40"/>
                      <a:pt x="92" y="38"/>
                      <a:pt x="107" y="38"/>
                    </a:cubicBezTo>
                    <a:cubicBezTo>
                      <a:pt x="130" y="38"/>
                      <a:pt x="155" y="38"/>
                      <a:pt x="179" y="40"/>
                    </a:cubicBezTo>
                    <a:cubicBezTo>
                      <a:pt x="208" y="43"/>
                      <a:pt x="239" y="52"/>
                      <a:pt x="252" y="69"/>
                    </a:cubicBezTo>
                    <a:cubicBezTo>
                      <a:pt x="260" y="78"/>
                      <a:pt x="264" y="92"/>
                      <a:pt x="269" y="104"/>
                    </a:cubicBezTo>
                    <a:cubicBezTo>
                      <a:pt x="275" y="117"/>
                      <a:pt x="278" y="130"/>
                      <a:pt x="286" y="140"/>
                    </a:cubicBezTo>
                    <a:cubicBezTo>
                      <a:pt x="289" y="144"/>
                      <a:pt x="297" y="150"/>
                      <a:pt x="302" y="151"/>
                    </a:cubicBezTo>
                    <a:cubicBezTo>
                      <a:pt x="310" y="152"/>
                      <a:pt x="314" y="142"/>
                      <a:pt x="310" y="133"/>
                    </a:cubicBezTo>
                    <a:cubicBezTo>
                      <a:pt x="315" y="138"/>
                      <a:pt x="319" y="147"/>
                      <a:pt x="323" y="156"/>
                    </a:cubicBezTo>
                    <a:cubicBezTo>
                      <a:pt x="327" y="164"/>
                      <a:pt x="330" y="175"/>
                      <a:pt x="331" y="184"/>
                    </a:cubicBezTo>
                    <a:cubicBezTo>
                      <a:pt x="332" y="189"/>
                      <a:pt x="332" y="195"/>
                      <a:pt x="331" y="200"/>
                    </a:cubicBezTo>
                    <a:cubicBezTo>
                      <a:pt x="328" y="211"/>
                      <a:pt x="317" y="219"/>
                      <a:pt x="305" y="215"/>
                    </a:cubicBezTo>
                    <a:cubicBezTo>
                      <a:pt x="302" y="214"/>
                      <a:pt x="298" y="209"/>
                      <a:pt x="299" y="205"/>
                    </a:cubicBezTo>
                    <a:cubicBezTo>
                      <a:pt x="300" y="200"/>
                      <a:pt x="310" y="202"/>
                      <a:pt x="310" y="193"/>
                    </a:cubicBezTo>
                    <a:cubicBezTo>
                      <a:pt x="311" y="183"/>
                      <a:pt x="294" y="177"/>
                      <a:pt x="287" y="182"/>
                    </a:cubicBezTo>
                    <a:cubicBezTo>
                      <a:pt x="281" y="185"/>
                      <a:pt x="280" y="202"/>
                      <a:pt x="283" y="210"/>
                    </a:cubicBezTo>
                    <a:cubicBezTo>
                      <a:pt x="285" y="213"/>
                      <a:pt x="288" y="218"/>
                      <a:pt x="291" y="220"/>
                    </a:cubicBezTo>
                    <a:cubicBezTo>
                      <a:pt x="314" y="237"/>
                      <a:pt x="338" y="220"/>
                      <a:pt x="339" y="194"/>
                    </a:cubicBezTo>
                    <a:cubicBezTo>
                      <a:pt x="340" y="173"/>
                      <a:pt x="333" y="156"/>
                      <a:pt x="326" y="139"/>
                    </a:cubicBezTo>
                    <a:cubicBezTo>
                      <a:pt x="328" y="136"/>
                      <a:pt x="333" y="135"/>
                      <a:pt x="331" y="129"/>
                    </a:cubicBezTo>
                    <a:cubicBezTo>
                      <a:pt x="341" y="139"/>
                      <a:pt x="349" y="152"/>
                      <a:pt x="356" y="167"/>
                    </a:cubicBezTo>
                    <a:cubicBezTo>
                      <a:pt x="361" y="179"/>
                      <a:pt x="368" y="200"/>
                      <a:pt x="365" y="219"/>
                    </a:cubicBezTo>
                    <a:cubicBezTo>
                      <a:pt x="360" y="245"/>
                      <a:pt x="339" y="264"/>
                      <a:pt x="319" y="272"/>
                    </a:cubicBezTo>
                    <a:cubicBezTo>
                      <a:pt x="313" y="274"/>
                      <a:pt x="291" y="283"/>
                      <a:pt x="290" y="271"/>
                    </a:cubicBezTo>
                    <a:cubicBezTo>
                      <a:pt x="289" y="263"/>
                      <a:pt x="294" y="260"/>
                      <a:pt x="297" y="256"/>
                    </a:cubicBezTo>
                    <a:cubicBezTo>
                      <a:pt x="300" y="255"/>
                      <a:pt x="304" y="256"/>
                      <a:pt x="307" y="256"/>
                    </a:cubicBezTo>
                    <a:cubicBezTo>
                      <a:pt x="309" y="242"/>
                      <a:pt x="299" y="230"/>
                      <a:pt x="286" y="232"/>
                    </a:cubicBezTo>
                    <a:cubicBezTo>
                      <a:pt x="278" y="233"/>
                      <a:pt x="275" y="240"/>
                      <a:pt x="271" y="247"/>
                    </a:cubicBezTo>
                    <a:cubicBezTo>
                      <a:pt x="269" y="247"/>
                      <a:pt x="266" y="243"/>
                      <a:pt x="261" y="244"/>
                    </a:cubicBezTo>
                    <a:cubicBezTo>
                      <a:pt x="254" y="249"/>
                      <a:pt x="248" y="265"/>
                      <a:pt x="253" y="275"/>
                    </a:cubicBezTo>
                    <a:cubicBezTo>
                      <a:pt x="255" y="279"/>
                      <a:pt x="259" y="280"/>
                      <a:pt x="261" y="283"/>
                    </a:cubicBezTo>
                    <a:cubicBezTo>
                      <a:pt x="257" y="289"/>
                      <a:pt x="259" y="297"/>
                      <a:pt x="263" y="300"/>
                    </a:cubicBezTo>
                    <a:cubicBezTo>
                      <a:pt x="277" y="302"/>
                      <a:pt x="283" y="312"/>
                      <a:pt x="297" y="314"/>
                    </a:cubicBezTo>
                    <a:cubicBezTo>
                      <a:pt x="286" y="332"/>
                      <a:pt x="256" y="321"/>
                      <a:pt x="238" y="313"/>
                    </a:cubicBezTo>
                    <a:cubicBezTo>
                      <a:pt x="231" y="314"/>
                      <a:pt x="230" y="326"/>
                      <a:pt x="234" y="332"/>
                    </a:cubicBezTo>
                    <a:cubicBezTo>
                      <a:pt x="226" y="335"/>
                      <a:pt x="212" y="329"/>
                      <a:pt x="212" y="319"/>
                    </a:cubicBezTo>
                    <a:cubicBezTo>
                      <a:pt x="212" y="308"/>
                      <a:pt x="224" y="297"/>
                      <a:pt x="231" y="295"/>
                    </a:cubicBezTo>
                    <a:cubicBezTo>
                      <a:pt x="230" y="277"/>
                      <a:pt x="205" y="284"/>
                      <a:pt x="199" y="294"/>
                    </a:cubicBezTo>
                    <a:cubicBezTo>
                      <a:pt x="188" y="291"/>
                      <a:pt x="179" y="303"/>
                      <a:pt x="181" y="315"/>
                    </a:cubicBezTo>
                    <a:cubicBezTo>
                      <a:pt x="184" y="334"/>
                      <a:pt x="209" y="348"/>
                      <a:pt x="226" y="358"/>
                    </a:cubicBezTo>
                    <a:cubicBezTo>
                      <a:pt x="232" y="362"/>
                      <a:pt x="239" y="366"/>
                      <a:pt x="243" y="371"/>
                    </a:cubicBezTo>
                    <a:cubicBezTo>
                      <a:pt x="241" y="381"/>
                      <a:pt x="249" y="386"/>
                      <a:pt x="257" y="392"/>
                    </a:cubicBezTo>
                    <a:cubicBezTo>
                      <a:pt x="265" y="399"/>
                      <a:pt x="273" y="404"/>
                      <a:pt x="287" y="405"/>
                    </a:cubicBezTo>
                    <a:cubicBezTo>
                      <a:pt x="285" y="420"/>
                      <a:pt x="293" y="433"/>
                      <a:pt x="306" y="436"/>
                    </a:cubicBezTo>
                    <a:cubicBezTo>
                      <a:pt x="310" y="456"/>
                      <a:pt x="322" y="471"/>
                      <a:pt x="345" y="475"/>
                    </a:cubicBezTo>
                    <a:cubicBezTo>
                      <a:pt x="348" y="475"/>
                      <a:pt x="350" y="474"/>
                      <a:pt x="353" y="474"/>
                    </a:cubicBezTo>
                    <a:cubicBezTo>
                      <a:pt x="358" y="475"/>
                      <a:pt x="362" y="482"/>
                      <a:pt x="368" y="486"/>
                    </a:cubicBezTo>
                    <a:cubicBezTo>
                      <a:pt x="370" y="488"/>
                      <a:pt x="373" y="489"/>
                      <a:pt x="375" y="491"/>
                    </a:cubicBezTo>
                    <a:cubicBezTo>
                      <a:pt x="384" y="497"/>
                      <a:pt x="404" y="508"/>
                      <a:pt x="415" y="501"/>
                    </a:cubicBezTo>
                    <a:cubicBezTo>
                      <a:pt x="415" y="499"/>
                      <a:pt x="416" y="497"/>
                      <a:pt x="416" y="494"/>
                    </a:cubicBezTo>
                    <a:cubicBezTo>
                      <a:pt x="414" y="489"/>
                      <a:pt x="406" y="490"/>
                      <a:pt x="403" y="487"/>
                    </a:cubicBezTo>
                    <a:cubicBezTo>
                      <a:pt x="407" y="479"/>
                      <a:pt x="423" y="484"/>
                      <a:pt x="423" y="492"/>
                    </a:cubicBezTo>
                    <a:cubicBezTo>
                      <a:pt x="422" y="496"/>
                      <a:pt x="417" y="498"/>
                      <a:pt x="417" y="500"/>
                    </a:cubicBezTo>
                    <a:cubicBezTo>
                      <a:pt x="431" y="498"/>
                      <a:pt x="425" y="482"/>
                      <a:pt x="414" y="479"/>
                    </a:cubicBezTo>
                    <a:cubicBezTo>
                      <a:pt x="409" y="478"/>
                      <a:pt x="399" y="480"/>
                      <a:pt x="399" y="485"/>
                    </a:cubicBezTo>
                    <a:cubicBezTo>
                      <a:pt x="398" y="492"/>
                      <a:pt x="412" y="490"/>
                      <a:pt x="412" y="498"/>
                    </a:cubicBezTo>
                    <a:cubicBezTo>
                      <a:pt x="404" y="501"/>
                      <a:pt x="396" y="497"/>
                      <a:pt x="390" y="494"/>
                    </a:cubicBezTo>
                    <a:cubicBezTo>
                      <a:pt x="378" y="488"/>
                      <a:pt x="371" y="482"/>
                      <a:pt x="363" y="472"/>
                    </a:cubicBezTo>
                    <a:cubicBezTo>
                      <a:pt x="355" y="461"/>
                      <a:pt x="346" y="449"/>
                      <a:pt x="342" y="435"/>
                    </a:cubicBezTo>
                    <a:cubicBezTo>
                      <a:pt x="342" y="429"/>
                      <a:pt x="340" y="425"/>
                      <a:pt x="338" y="421"/>
                    </a:cubicBezTo>
                    <a:cubicBezTo>
                      <a:pt x="330" y="343"/>
                      <a:pt x="384" y="301"/>
                      <a:pt x="385" y="225"/>
                    </a:cubicBezTo>
                    <a:cubicBezTo>
                      <a:pt x="385" y="217"/>
                      <a:pt x="383" y="208"/>
                      <a:pt x="385" y="200"/>
                    </a:cubicBezTo>
                    <a:cubicBezTo>
                      <a:pt x="387" y="173"/>
                      <a:pt x="381" y="150"/>
                      <a:pt x="374" y="129"/>
                    </a:cubicBezTo>
                    <a:cubicBezTo>
                      <a:pt x="360" y="88"/>
                      <a:pt x="336" y="56"/>
                      <a:pt x="302" y="29"/>
                    </a:cubicBezTo>
                    <a:cubicBezTo>
                      <a:pt x="285" y="15"/>
                      <a:pt x="264" y="4"/>
                      <a:pt x="238" y="1"/>
                    </a:cubicBezTo>
                    <a:cubicBezTo>
                      <a:pt x="233" y="0"/>
                      <a:pt x="228" y="1"/>
                      <a:pt x="222" y="1"/>
                    </a:cubicBezTo>
                    <a:cubicBezTo>
                      <a:pt x="202" y="0"/>
                      <a:pt x="182" y="2"/>
                      <a:pt x="160" y="3"/>
                    </a:cubicBezTo>
                    <a:cubicBezTo>
                      <a:pt x="156" y="3"/>
                      <a:pt x="151" y="3"/>
                      <a:pt x="146" y="3"/>
                    </a:cubicBezTo>
                    <a:cubicBezTo>
                      <a:pt x="143" y="4"/>
                      <a:pt x="139" y="5"/>
                      <a:pt x="135" y="6"/>
                    </a:cubicBezTo>
                    <a:cubicBezTo>
                      <a:pt x="147" y="6"/>
                      <a:pt x="157" y="6"/>
                      <a:pt x="167" y="6"/>
                    </a:cubicBezTo>
                    <a:cubicBezTo>
                      <a:pt x="154" y="8"/>
                      <a:pt x="140" y="9"/>
                      <a:pt x="125" y="9"/>
                    </a:cubicBezTo>
                    <a:cubicBezTo>
                      <a:pt x="121" y="10"/>
                      <a:pt x="117" y="12"/>
                      <a:pt x="112" y="13"/>
                    </a:cubicBezTo>
                    <a:cubicBezTo>
                      <a:pt x="124" y="13"/>
                      <a:pt x="138" y="14"/>
                      <a:pt x="148" y="14"/>
                    </a:cubicBezTo>
                    <a:cubicBezTo>
                      <a:pt x="142" y="14"/>
                      <a:pt x="135" y="14"/>
                      <a:pt x="129" y="15"/>
                    </a:cubicBezTo>
                    <a:cubicBezTo>
                      <a:pt x="129" y="16"/>
                      <a:pt x="130" y="16"/>
                      <a:pt x="130" y="17"/>
                    </a:cubicBezTo>
                    <a:cubicBezTo>
                      <a:pt x="119" y="17"/>
                      <a:pt x="107" y="17"/>
                      <a:pt x="94" y="16"/>
                    </a:cubicBezTo>
                    <a:cubicBezTo>
                      <a:pt x="92" y="17"/>
                      <a:pt x="89" y="17"/>
                      <a:pt x="87" y="18"/>
                    </a:cubicBezTo>
                    <a:cubicBezTo>
                      <a:pt x="95" y="18"/>
                      <a:pt x="103" y="18"/>
                      <a:pt x="110" y="19"/>
                    </a:cubicBezTo>
                    <a:cubicBezTo>
                      <a:pt x="95" y="21"/>
                      <a:pt x="78" y="22"/>
                      <a:pt x="62" y="22"/>
                    </a:cubicBezTo>
                    <a:cubicBezTo>
                      <a:pt x="54" y="23"/>
                      <a:pt x="45" y="23"/>
                      <a:pt x="37" y="24"/>
                    </a:cubicBezTo>
                    <a:cubicBezTo>
                      <a:pt x="45" y="24"/>
                      <a:pt x="54" y="24"/>
                      <a:pt x="61" y="24"/>
                    </a:cubicBezTo>
                    <a:cubicBezTo>
                      <a:pt x="91" y="24"/>
                      <a:pt x="122" y="22"/>
                      <a:pt x="152" y="19"/>
                    </a:cubicBezTo>
                    <a:cubicBezTo>
                      <a:pt x="166" y="17"/>
                      <a:pt x="180" y="13"/>
                      <a:pt x="194" y="12"/>
                    </a:cubicBezTo>
                    <a:cubicBezTo>
                      <a:pt x="209" y="10"/>
                      <a:pt x="226" y="9"/>
                      <a:pt x="242" y="11"/>
                    </a:cubicBezTo>
                    <a:cubicBezTo>
                      <a:pt x="252" y="13"/>
                      <a:pt x="262" y="17"/>
                      <a:pt x="271" y="19"/>
                    </a:cubicBezTo>
                    <a:cubicBezTo>
                      <a:pt x="257" y="11"/>
                      <a:pt x="239" y="8"/>
                      <a:pt x="221" y="8"/>
                    </a:cubicBezTo>
                    <a:cubicBezTo>
                      <a:pt x="266" y="1"/>
                      <a:pt x="300" y="27"/>
                      <a:pt x="323" y="50"/>
                    </a:cubicBezTo>
                    <a:cubicBezTo>
                      <a:pt x="332" y="58"/>
                      <a:pt x="339" y="67"/>
                      <a:pt x="344" y="77"/>
                    </a:cubicBezTo>
                    <a:cubicBezTo>
                      <a:pt x="338" y="69"/>
                      <a:pt x="331" y="61"/>
                      <a:pt x="324" y="54"/>
                    </a:cubicBezTo>
                    <a:cubicBezTo>
                      <a:pt x="316" y="47"/>
                      <a:pt x="308" y="39"/>
                      <a:pt x="299" y="34"/>
                    </a:cubicBezTo>
                    <a:cubicBezTo>
                      <a:pt x="286" y="27"/>
                      <a:pt x="270" y="23"/>
                      <a:pt x="253" y="19"/>
                    </a:cubicBezTo>
                    <a:cubicBezTo>
                      <a:pt x="237" y="16"/>
                      <a:pt x="222" y="15"/>
                      <a:pt x="209" y="17"/>
                    </a:cubicBezTo>
                    <a:cubicBezTo>
                      <a:pt x="198" y="18"/>
                      <a:pt x="187" y="18"/>
                      <a:pt x="176" y="20"/>
                    </a:cubicBezTo>
                    <a:cubicBezTo>
                      <a:pt x="160" y="22"/>
                      <a:pt x="147" y="25"/>
                      <a:pt x="132" y="27"/>
                    </a:cubicBezTo>
                    <a:cubicBezTo>
                      <a:pt x="123" y="29"/>
                      <a:pt x="114" y="31"/>
                      <a:pt x="105" y="31"/>
                    </a:cubicBezTo>
                    <a:cubicBezTo>
                      <a:pt x="86" y="32"/>
                      <a:pt x="66" y="34"/>
                      <a:pt x="45" y="33"/>
                    </a:cubicBezTo>
                    <a:cubicBezTo>
                      <a:pt x="30" y="32"/>
                      <a:pt x="17" y="28"/>
                      <a:pt x="6" y="23"/>
                    </a:cubicBezTo>
                    <a:cubicBezTo>
                      <a:pt x="4" y="22"/>
                      <a:pt x="2" y="22"/>
                      <a:pt x="0" y="22"/>
                    </a:cubicBezTo>
                    <a:close/>
                    <a:moveTo>
                      <a:pt x="164" y="13"/>
                    </a:moveTo>
                    <a:cubicBezTo>
                      <a:pt x="160" y="14"/>
                      <a:pt x="155" y="14"/>
                      <a:pt x="149" y="13"/>
                    </a:cubicBezTo>
                    <a:cubicBezTo>
                      <a:pt x="155" y="13"/>
                      <a:pt x="161" y="13"/>
                      <a:pt x="164" y="13"/>
                    </a:cubicBezTo>
                    <a:cubicBezTo>
                      <a:pt x="163" y="13"/>
                      <a:pt x="167" y="12"/>
                      <a:pt x="164" y="13"/>
                    </a:cubicBezTo>
                    <a:close/>
                    <a:moveTo>
                      <a:pt x="305" y="221"/>
                    </a:moveTo>
                    <a:cubicBezTo>
                      <a:pt x="297" y="220"/>
                      <a:pt x="290" y="217"/>
                      <a:pt x="286" y="210"/>
                    </a:cubicBezTo>
                    <a:cubicBezTo>
                      <a:pt x="285" y="207"/>
                      <a:pt x="284" y="195"/>
                      <a:pt x="285" y="191"/>
                    </a:cubicBezTo>
                    <a:cubicBezTo>
                      <a:pt x="288" y="184"/>
                      <a:pt x="302" y="185"/>
                      <a:pt x="301" y="196"/>
                    </a:cubicBezTo>
                    <a:cubicBezTo>
                      <a:pt x="299" y="198"/>
                      <a:pt x="296" y="198"/>
                      <a:pt x="295" y="201"/>
                    </a:cubicBezTo>
                    <a:cubicBezTo>
                      <a:pt x="291" y="210"/>
                      <a:pt x="301" y="217"/>
                      <a:pt x="305" y="221"/>
                    </a:cubicBezTo>
                    <a:close/>
                    <a:moveTo>
                      <a:pt x="269" y="48"/>
                    </a:moveTo>
                    <a:cubicBezTo>
                      <a:pt x="255" y="37"/>
                      <a:pt x="238" y="30"/>
                      <a:pt x="221" y="21"/>
                    </a:cubicBezTo>
                    <a:cubicBezTo>
                      <a:pt x="241" y="27"/>
                      <a:pt x="257" y="36"/>
                      <a:pt x="269" y="48"/>
                    </a:cubicBezTo>
                    <a:close/>
                    <a:moveTo>
                      <a:pt x="262" y="31"/>
                    </a:moveTo>
                    <a:cubicBezTo>
                      <a:pt x="265" y="34"/>
                      <a:pt x="268" y="37"/>
                      <a:pt x="271" y="40"/>
                    </a:cubicBezTo>
                    <a:cubicBezTo>
                      <a:pt x="291" y="56"/>
                      <a:pt x="310" y="75"/>
                      <a:pt x="322" y="96"/>
                    </a:cubicBezTo>
                    <a:cubicBezTo>
                      <a:pt x="313" y="87"/>
                      <a:pt x="305" y="75"/>
                      <a:pt x="295" y="65"/>
                    </a:cubicBezTo>
                    <a:cubicBezTo>
                      <a:pt x="285" y="55"/>
                      <a:pt x="274" y="48"/>
                      <a:pt x="262" y="39"/>
                    </a:cubicBezTo>
                    <a:cubicBezTo>
                      <a:pt x="269" y="41"/>
                      <a:pt x="274" y="47"/>
                      <a:pt x="279" y="49"/>
                    </a:cubicBezTo>
                    <a:cubicBezTo>
                      <a:pt x="269" y="39"/>
                      <a:pt x="258" y="31"/>
                      <a:pt x="246" y="23"/>
                    </a:cubicBezTo>
                    <a:cubicBezTo>
                      <a:pt x="252" y="25"/>
                      <a:pt x="258" y="28"/>
                      <a:pt x="262" y="31"/>
                    </a:cubicBezTo>
                    <a:close/>
                    <a:moveTo>
                      <a:pt x="302" y="65"/>
                    </a:moveTo>
                    <a:cubicBezTo>
                      <a:pt x="303" y="66"/>
                      <a:pt x="305" y="66"/>
                      <a:pt x="306" y="67"/>
                    </a:cubicBezTo>
                    <a:cubicBezTo>
                      <a:pt x="315" y="77"/>
                      <a:pt x="324" y="88"/>
                      <a:pt x="331" y="100"/>
                    </a:cubicBezTo>
                    <a:cubicBezTo>
                      <a:pt x="334" y="104"/>
                      <a:pt x="336" y="108"/>
                      <a:pt x="337" y="112"/>
                    </a:cubicBezTo>
                    <a:cubicBezTo>
                      <a:pt x="326" y="96"/>
                      <a:pt x="314" y="79"/>
                      <a:pt x="302" y="65"/>
                    </a:cubicBezTo>
                    <a:close/>
                    <a:moveTo>
                      <a:pt x="262" y="25"/>
                    </a:moveTo>
                    <a:cubicBezTo>
                      <a:pt x="274" y="34"/>
                      <a:pt x="287" y="42"/>
                      <a:pt x="295" y="54"/>
                    </a:cubicBezTo>
                    <a:cubicBezTo>
                      <a:pt x="289" y="50"/>
                      <a:pt x="285" y="44"/>
                      <a:pt x="279" y="41"/>
                    </a:cubicBezTo>
                    <a:cubicBezTo>
                      <a:pt x="276" y="34"/>
                      <a:pt x="264" y="30"/>
                      <a:pt x="262" y="25"/>
                    </a:cubicBezTo>
                    <a:cubicBezTo>
                      <a:pt x="262" y="25"/>
                      <a:pt x="262" y="25"/>
                      <a:pt x="262" y="25"/>
                    </a:cubicBezTo>
                    <a:close/>
                    <a:moveTo>
                      <a:pt x="303" y="44"/>
                    </a:moveTo>
                    <a:cubicBezTo>
                      <a:pt x="323" y="68"/>
                      <a:pt x="345" y="93"/>
                      <a:pt x="356" y="123"/>
                    </a:cubicBezTo>
                    <a:cubicBezTo>
                      <a:pt x="342" y="97"/>
                      <a:pt x="327" y="71"/>
                      <a:pt x="304" y="52"/>
                    </a:cubicBezTo>
                    <a:cubicBezTo>
                      <a:pt x="318" y="69"/>
                      <a:pt x="335" y="85"/>
                      <a:pt x="342" y="105"/>
                    </a:cubicBezTo>
                    <a:cubicBezTo>
                      <a:pt x="331" y="88"/>
                      <a:pt x="320" y="72"/>
                      <a:pt x="305" y="59"/>
                    </a:cubicBezTo>
                    <a:cubicBezTo>
                      <a:pt x="321" y="80"/>
                      <a:pt x="341" y="100"/>
                      <a:pt x="349" y="126"/>
                    </a:cubicBezTo>
                    <a:cubicBezTo>
                      <a:pt x="334" y="100"/>
                      <a:pt x="319" y="75"/>
                      <a:pt x="296" y="55"/>
                    </a:cubicBezTo>
                    <a:cubicBezTo>
                      <a:pt x="292" y="42"/>
                      <a:pt x="279" y="36"/>
                      <a:pt x="270" y="27"/>
                    </a:cubicBezTo>
                    <a:cubicBezTo>
                      <a:pt x="283" y="31"/>
                      <a:pt x="288" y="42"/>
                      <a:pt x="300" y="47"/>
                    </a:cubicBezTo>
                    <a:cubicBezTo>
                      <a:pt x="301" y="48"/>
                      <a:pt x="302" y="52"/>
                      <a:pt x="303" y="51"/>
                    </a:cubicBezTo>
                    <a:cubicBezTo>
                      <a:pt x="300" y="44"/>
                      <a:pt x="293" y="41"/>
                      <a:pt x="289" y="35"/>
                    </a:cubicBezTo>
                    <a:cubicBezTo>
                      <a:pt x="295" y="37"/>
                      <a:pt x="297" y="41"/>
                      <a:pt x="303" y="44"/>
                    </a:cubicBezTo>
                    <a:close/>
                    <a:moveTo>
                      <a:pt x="377" y="159"/>
                    </a:moveTo>
                    <a:cubicBezTo>
                      <a:pt x="370" y="128"/>
                      <a:pt x="355" y="104"/>
                      <a:pt x="337" y="82"/>
                    </a:cubicBezTo>
                    <a:cubicBezTo>
                      <a:pt x="353" y="106"/>
                      <a:pt x="371" y="132"/>
                      <a:pt x="374" y="165"/>
                    </a:cubicBezTo>
                    <a:cubicBezTo>
                      <a:pt x="371" y="161"/>
                      <a:pt x="372" y="157"/>
                      <a:pt x="371" y="152"/>
                    </a:cubicBezTo>
                    <a:cubicBezTo>
                      <a:pt x="369" y="143"/>
                      <a:pt x="364" y="133"/>
                      <a:pt x="360" y="124"/>
                    </a:cubicBezTo>
                    <a:cubicBezTo>
                      <a:pt x="355" y="115"/>
                      <a:pt x="351" y="106"/>
                      <a:pt x="346" y="98"/>
                    </a:cubicBezTo>
                    <a:cubicBezTo>
                      <a:pt x="336" y="79"/>
                      <a:pt x="320" y="64"/>
                      <a:pt x="309" y="48"/>
                    </a:cubicBezTo>
                    <a:cubicBezTo>
                      <a:pt x="334" y="69"/>
                      <a:pt x="355" y="95"/>
                      <a:pt x="367" y="126"/>
                    </a:cubicBezTo>
                    <a:cubicBezTo>
                      <a:pt x="371" y="136"/>
                      <a:pt x="376" y="147"/>
                      <a:pt x="377" y="159"/>
                    </a:cubicBezTo>
                    <a:close/>
                    <a:moveTo>
                      <a:pt x="344" y="456"/>
                    </a:moveTo>
                    <a:cubicBezTo>
                      <a:pt x="343" y="458"/>
                      <a:pt x="347" y="459"/>
                      <a:pt x="345" y="461"/>
                    </a:cubicBezTo>
                    <a:cubicBezTo>
                      <a:pt x="335" y="454"/>
                      <a:pt x="332" y="440"/>
                      <a:pt x="334" y="425"/>
                    </a:cubicBezTo>
                    <a:cubicBezTo>
                      <a:pt x="334" y="426"/>
                      <a:pt x="334" y="427"/>
                      <a:pt x="336" y="427"/>
                    </a:cubicBezTo>
                    <a:cubicBezTo>
                      <a:pt x="337" y="425"/>
                      <a:pt x="335" y="422"/>
                      <a:pt x="337" y="421"/>
                    </a:cubicBezTo>
                    <a:cubicBezTo>
                      <a:pt x="339" y="439"/>
                      <a:pt x="345" y="453"/>
                      <a:pt x="353" y="465"/>
                    </a:cubicBezTo>
                    <a:cubicBezTo>
                      <a:pt x="349" y="463"/>
                      <a:pt x="348" y="458"/>
                      <a:pt x="344" y="456"/>
                    </a:cubicBezTo>
                    <a:close/>
                    <a:moveTo>
                      <a:pt x="312" y="423"/>
                    </a:moveTo>
                    <a:cubicBezTo>
                      <a:pt x="313" y="430"/>
                      <a:pt x="312" y="439"/>
                      <a:pt x="317" y="444"/>
                    </a:cubicBezTo>
                    <a:cubicBezTo>
                      <a:pt x="317" y="438"/>
                      <a:pt x="314" y="430"/>
                      <a:pt x="316" y="426"/>
                    </a:cubicBezTo>
                    <a:cubicBezTo>
                      <a:pt x="317" y="430"/>
                      <a:pt x="317" y="436"/>
                      <a:pt x="320" y="438"/>
                    </a:cubicBezTo>
                    <a:cubicBezTo>
                      <a:pt x="318" y="431"/>
                      <a:pt x="316" y="420"/>
                      <a:pt x="320" y="412"/>
                    </a:cubicBezTo>
                    <a:cubicBezTo>
                      <a:pt x="321" y="419"/>
                      <a:pt x="319" y="429"/>
                      <a:pt x="322" y="435"/>
                    </a:cubicBezTo>
                    <a:cubicBezTo>
                      <a:pt x="321" y="417"/>
                      <a:pt x="322" y="389"/>
                      <a:pt x="333" y="378"/>
                    </a:cubicBezTo>
                    <a:cubicBezTo>
                      <a:pt x="327" y="402"/>
                      <a:pt x="324" y="431"/>
                      <a:pt x="331" y="449"/>
                    </a:cubicBezTo>
                    <a:cubicBezTo>
                      <a:pt x="334" y="456"/>
                      <a:pt x="342" y="460"/>
                      <a:pt x="344" y="469"/>
                    </a:cubicBezTo>
                    <a:cubicBezTo>
                      <a:pt x="322" y="474"/>
                      <a:pt x="304" y="442"/>
                      <a:pt x="312" y="423"/>
                    </a:cubicBezTo>
                    <a:close/>
                    <a:moveTo>
                      <a:pt x="185" y="314"/>
                    </a:moveTo>
                    <a:cubicBezTo>
                      <a:pt x="182" y="313"/>
                      <a:pt x="184" y="303"/>
                      <a:pt x="187" y="303"/>
                    </a:cubicBezTo>
                    <a:cubicBezTo>
                      <a:pt x="186" y="307"/>
                      <a:pt x="186" y="312"/>
                      <a:pt x="185" y="314"/>
                    </a:cubicBezTo>
                    <a:close/>
                    <a:moveTo>
                      <a:pt x="191" y="299"/>
                    </a:moveTo>
                    <a:cubicBezTo>
                      <a:pt x="188" y="308"/>
                      <a:pt x="189" y="319"/>
                      <a:pt x="189" y="326"/>
                    </a:cubicBezTo>
                    <a:cubicBezTo>
                      <a:pt x="186" y="320"/>
                      <a:pt x="186" y="309"/>
                      <a:pt x="189" y="301"/>
                    </a:cubicBezTo>
                    <a:cubicBezTo>
                      <a:pt x="188" y="301"/>
                      <a:pt x="186" y="301"/>
                      <a:pt x="188" y="300"/>
                    </a:cubicBezTo>
                    <a:cubicBezTo>
                      <a:pt x="188" y="299"/>
                      <a:pt x="190" y="299"/>
                      <a:pt x="191" y="299"/>
                    </a:cubicBezTo>
                    <a:close/>
                    <a:moveTo>
                      <a:pt x="194" y="301"/>
                    </a:moveTo>
                    <a:cubicBezTo>
                      <a:pt x="191" y="310"/>
                      <a:pt x="192" y="321"/>
                      <a:pt x="194" y="328"/>
                    </a:cubicBezTo>
                    <a:cubicBezTo>
                      <a:pt x="189" y="324"/>
                      <a:pt x="188" y="307"/>
                      <a:pt x="194" y="301"/>
                    </a:cubicBezTo>
                    <a:close/>
                    <a:moveTo>
                      <a:pt x="293" y="239"/>
                    </a:moveTo>
                    <a:cubicBezTo>
                      <a:pt x="276" y="240"/>
                      <a:pt x="272" y="264"/>
                      <a:pt x="276" y="281"/>
                    </a:cubicBezTo>
                    <a:cubicBezTo>
                      <a:pt x="268" y="273"/>
                      <a:pt x="275" y="255"/>
                      <a:pt x="277" y="243"/>
                    </a:cubicBezTo>
                    <a:cubicBezTo>
                      <a:pt x="280" y="238"/>
                      <a:pt x="286" y="234"/>
                      <a:pt x="294" y="237"/>
                    </a:cubicBezTo>
                    <a:cubicBezTo>
                      <a:pt x="294" y="238"/>
                      <a:pt x="293" y="238"/>
                      <a:pt x="293" y="239"/>
                    </a:cubicBezTo>
                    <a:close/>
                    <a:moveTo>
                      <a:pt x="278" y="260"/>
                    </a:moveTo>
                    <a:cubicBezTo>
                      <a:pt x="278" y="263"/>
                      <a:pt x="278" y="263"/>
                      <a:pt x="278" y="263"/>
                    </a:cubicBezTo>
                    <a:cubicBezTo>
                      <a:pt x="277" y="267"/>
                      <a:pt x="277" y="266"/>
                      <a:pt x="277" y="263"/>
                    </a:cubicBezTo>
                    <a:cubicBezTo>
                      <a:pt x="278" y="253"/>
                      <a:pt x="284" y="244"/>
                      <a:pt x="289" y="243"/>
                    </a:cubicBezTo>
                    <a:cubicBezTo>
                      <a:pt x="285" y="248"/>
                      <a:pt x="281" y="253"/>
                      <a:pt x="278" y="260"/>
                    </a:cubicBezTo>
                    <a:close/>
                    <a:moveTo>
                      <a:pt x="251" y="52"/>
                    </a:moveTo>
                    <a:cubicBezTo>
                      <a:pt x="279" y="61"/>
                      <a:pt x="296" y="80"/>
                      <a:pt x="317" y="95"/>
                    </a:cubicBezTo>
                    <a:cubicBezTo>
                      <a:pt x="326" y="107"/>
                      <a:pt x="336" y="117"/>
                      <a:pt x="345" y="128"/>
                    </a:cubicBezTo>
                    <a:cubicBezTo>
                      <a:pt x="354" y="140"/>
                      <a:pt x="361" y="153"/>
                      <a:pt x="369" y="166"/>
                    </a:cubicBezTo>
                    <a:cubicBezTo>
                      <a:pt x="369" y="171"/>
                      <a:pt x="372" y="176"/>
                      <a:pt x="374" y="180"/>
                    </a:cubicBezTo>
                    <a:cubicBezTo>
                      <a:pt x="379" y="194"/>
                      <a:pt x="384" y="208"/>
                      <a:pt x="383" y="227"/>
                    </a:cubicBezTo>
                    <a:cubicBezTo>
                      <a:pt x="381" y="264"/>
                      <a:pt x="368" y="289"/>
                      <a:pt x="356" y="318"/>
                    </a:cubicBezTo>
                    <a:cubicBezTo>
                      <a:pt x="342" y="353"/>
                      <a:pt x="322" y="382"/>
                      <a:pt x="310" y="418"/>
                    </a:cubicBezTo>
                    <a:cubicBezTo>
                      <a:pt x="305" y="420"/>
                      <a:pt x="304" y="428"/>
                      <a:pt x="297" y="426"/>
                    </a:cubicBezTo>
                    <a:cubicBezTo>
                      <a:pt x="293" y="425"/>
                      <a:pt x="291" y="417"/>
                      <a:pt x="291" y="412"/>
                    </a:cubicBezTo>
                    <a:cubicBezTo>
                      <a:pt x="292" y="402"/>
                      <a:pt x="297" y="393"/>
                      <a:pt x="300" y="387"/>
                    </a:cubicBezTo>
                    <a:cubicBezTo>
                      <a:pt x="306" y="376"/>
                      <a:pt x="315" y="364"/>
                      <a:pt x="321" y="352"/>
                    </a:cubicBezTo>
                    <a:cubicBezTo>
                      <a:pt x="324" y="349"/>
                      <a:pt x="328" y="344"/>
                      <a:pt x="326" y="340"/>
                    </a:cubicBezTo>
                    <a:cubicBezTo>
                      <a:pt x="310" y="351"/>
                      <a:pt x="303" y="384"/>
                      <a:pt x="284" y="391"/>
                    </a:cubicBezTo>
                    <a:cubicBezTo>
                      <a:pt x="271" y="396"/>
                      <a:pt x="250" y="390"/>
                      <a:pt x="246" y="377"/>
                    </a:cubicBezTo>
                    <a:cubicBezTo>
                      <a:pt x="251" y="366"/>
                      <a:pt x="267" y="379"/>
                      <a:pt x="277" y="375"/>
                    </a:cubicBezTo>
                    <a:cubicBezTo>
                      <a:pt x="277" y="367"/>
                      <a:pt x="266" y="369"/>
                      <a:pt x="260" y="369"/>
                    </a:cubicBezTo>
                    <a:cubicBezTo>
                      <a:pt x="247" y="368"/>
                      <a:pt x="234" y="360"/>
                      <a:pt x="222" y="353"/>
                    </a:cubicBezTo>
                    <a:cubicBezTo>
                      <a:pt x="211" y="347"/>
                      <a:pt x="202" y="341"/>
                      <a:pt x="197" y="332"/>
                    </a:cubicBezTo>
                    <a:cubicBezTo>
                      <a:pt x="188" y="314"/>
                      <a:pt x="199" y="279"/>
                      <a:pt x="224" y="292"/>
                    </a:cubicBezTo>
                    <a:cubicBezTo>
                      <a:pt x="218" y="299"/>
                      <a:pt x="210" y="306"/>
                      <a:pt x="209" y="317"/>
                    </a:cubicBezTo>
                    <a:cubicBezTo>
                      <a:pt x="209" y="322"/>
                      <a:pt x="211" y="332"/>
                      <a:pt x="213" y="336"/>
                    </a:cubicBezTo>
                    <a:cubicBezTo>
                      <a:pt x="215" y="341"/>
                      <a:pt x="224" y="348"/>
                      <a:pt x="230" y="352"/>
                    </a:cubicBezTo>
                    <a:cubicBezTo>
                      <a:pt x="242" y="360"/>
                      <a:pt x="252" y="365"/>
                      <a:pt x="269" y="366"/>
                    </a:cubicBezTo>
                    <a:cubicBezTo>
                      <a:pt x="279" y="367"/>
                      <a:pt x="289" y="366"/>
                      <a:pt x="295" y="360"/>
                    </a:cubicBezTo>
                    <a:cubicBezTo>
                      <a:pt x="289" y="361"/>
                      <a:pt x="283" y="364"/>
                      <a:pt x="276" y="364"/>
                    </a:cubicBezTo>
                    <a:cubicBezTo>
                      <a:pt x="265" y="365"/>
                      <a:pt x="250" y="362"/>
                      <a:pt x="243" y="357"/>
                    </a:cubicBezTo>
                    <a:cubicBezTo>
                      <a:pt x="251" y="358"/>
                      <a:pt x="262" y="361"/>
                      <a:pt x="271" y="361"/>
                    </a:cubicBezTo>
                    <a:cubicBezTo>
                      <a:pt x="278" y="362"/>
                      <a:pt x="286" y="362"/>
                      <a:pt x="288" y="356"/>
                    </a:cubicBezTo>
                    <a:cubicBezTo>
                      <a:pt x="278" y="360"/>
                      <a:pt x="262" y="359"/>
                      <a:pt x="247" y="356"/>
                    </a:cubicBezTo>
                    <a:cubicBezTo>
                      <a:pt x="241" y="354"/>
                      <a:pt x="233" y="353"/>
                      <a:pt x="231" y="348"/>
                    </a:cubicBezTo>
                    <a:cubicBezTo>
                      <a:pt x="238" y="350"/>
                      <a:pt x="248" y="353"/>
                      <a:pt x="256" y="355"/>
                    </a:cubicBezTo>
                    <a:cubicBezTo>
                      <a:pt x="262" y="356"/>
                      <a:pt x="271" y="357"/>
                      <a:pt x="274" y="352"/>
                    </a:cubicBezTo>
                    <a:cubicBezTo>
                      <a:pt x="260" y="354"/>
                      <a:pt x="240" y="351"/>
                      <a:pt x="229" y="344"/>
                    </a:cubicBezTo>
                    <a:cubicBezTo>
                      <a:pt x="235" y="343"/>
                      <a:pt x="249" y="350"/>
                      <a:pt x="254" y="346"/>
                    </a:cubicBezTo>
                    <a:cubicBezTo>
                      <a:pt x="243" y="344"/>
                      <a:pt x="231" y="344"/>
                      <a:pt x="223" y="338"/>
                    </a:cubicBezTo>
                    <a:cubicBezTo>
                      <a:pt x="227" y="337"/>
                      <a:pt x="235" y="343"/>
                      <a:pt x="238" y="339"/>
                    </a:cubicBezTo>
                    <a:cubicBezTo>
                      <a:pt x="233" y="337"/>
                      <a:pt x="224" y="338"/>
                      <a:pt x="221" y="334"/>
                    </a:cubicBezTo>
                    <a:cubicBezTo>
                      <a:pt x="229" y="336"/>
                      <a:pt x="242" y="337"/>
                      <a:pt x="246" y="331"/>
                    </a:cubicBezTo>
                    <a:cubicBezTo>
                      <a:pt x="242" y="327"/>
                      <a:pt x="232" y="325"/>
                      <a:pt x="237" y="317"/>
                    </a:cubicBezTo>
                    <a:cubicBezTo>
                      <a:pt x="251" y="317"/>
                      <a:pt x="264" y="329"/>
                      <a:pt x="280" y="328"/>
                    </a:cubicBezTo>
                    <a:cubicBezTo>
                      <a:pt x="291" y="327"/>
                      <a:pt x="298" y="318"/>
                      <a:pt x="308" y="315"/>
                    </a:cubicBezTo>
                    <a:cubicBezTo>
                      <a:pt x="329" y="298"/>
                      <a:pt x="348" y="279"/>
                      <a:pt x="362" y="253"/>
                    </a:cubicBezTo>
                    <a:cubicBezTo>
                      <a:pt x="356" y="267"/>
                      <a:pt x="350" y="280"/>
                      <a:pt x="342" y="290"/>
                    </a:cubicBezTo>
                    <a:cubicBezTo>
                      <a:pt x="337" y="296"/>
                      <a:pt x="331" y="299"/>
                      <a:pt x="328" y="306"/>
                    </a:cubicBezTo>
                    <a:cubicBezTo>
                      <a:pt x="341" y="296"/>
                      <a:pt x="351" y="279"/>
                      <a:pt x="359" y="263"/>
                    </a:cubicBezTo>
                    <a:cubicBezTo>
                      <a:pt x="360" y="262"/>
                      <a:pt x="364" y="257"/>
                      <a:pt x="363" y="258"/>
                    </a:cubicBezTo>
                    <a:cubicBezTo>
                      <a:pt x="353" y="291"/>
                      <a:pt x="332" y="309"/>
                      <a:pt x="314" y="330"/>
                    </a:cubicBezTo>
                    <a:cubicBezTo>
                      <a:pt x="334" y="313"/>
                      <a:pt x="351" y="291"/>
                      <a:pt x="364" y="265"/>
                    </a:cubicBezTo>
                    <a:cubicBezTo>
                      <a:pt x="362" y="270"/>
                      <a:pt x="359" y="275"/>
                      <a:pt x="357" y="280"/>
                    </a:cubicBezTo>
                    <a:cubicBezTo>
                      <a:pt x="355" y="288"/>
                      <a:pt x="350" y="294"/>
                      <a:pt x="345" y="301"/>
                    </a:cubicBezTo>
                    <a:cubicBezTo>
                      <a:pt x="339" y="310"/>
                      <a:pt x="331" y="317"/>
                      <a:pt x="327" y="325"/>
                    </a:cubicBezTo>
                    <a:cubicBezTo>
                      <a:pt x="343" y="309"/>
                      <a:pt x="358" y="290"/>
                      <a:pt x="367" y="263"/>
                    </a:cubicBezTo>
                    <a:cubicBezTo>
                      <a:pt x="369" y="263"/>
                      <a:pt x="368" y="260"/>
                      <a:pt x="370" y="260"/>
                    </a:cubicBezTo>
                    <a:cubicBezTo>
                      <a:pt x="366" y="272"/>
                      <a:pt x="361" y="288"/>
                      <a:pt x="353" y="296"/>
                    </a:cubicBezTo>
                    <a:cubicBezTo>
                      <a:pt x="349" y="302"/>
                      <a:pt x="346" y="308"/>
                      <a:pt x="341" y="314"/>
                    </a:cubicBezTo>
                    <a:cubicBezTo>
                      <a:pt x="337" y="319"/>
                      <a:pt x="332" y="324"/>
                      <a:pt x="329" y="331"/>
                    </a:cubicBezTo>
                    <a:cubicBezTo>
                      <a:pt x="335" y="323"/>
                      <a:pt x="341" y="316"/>
                      <a:pt x="347" y="309"/>
                    </a:cubicBezTo>
                    <a:cubicBezTo>
                      <a:pt x="348" y="306"/>
                      <a:pt x="349" y="303"/>
                      <a:pt x="353" y="302"/>
                    </a:cubicBezTo>
                    <a:cubicBezTo>
                      <a:pt x="349" y="311"/>
                      <a:pt x="343" y="316"/>
                      <a:pt x="339" y="324"/>
                    </a:cubicBezTo>
                    <a:cubicBezTo>
                      <a:pt x="344" y="319"/>
                      <a:pt x="347" y="314"/>
                      <a:pt x="351" y="308"/>
                    </a:cubicBezTo>
                    <a:cubicBezTo>
                      <a:pt x="355" y="303"/>
                      <a:pt x="358" y="297"/>
                      <a:pt x="361" y="290"/>
                    </a:cubicBezTo>
                    <a:cubicBezTo>
                      <a:pt x="368" y="277"/>
                      <a:pt x="375" y="264"/>
                      <a:pt x="378" y="246"/>
                    </a:cubicBezTo>
                    <a:cubicBezTo>
                      <a:pt x="380" y="232"/>
                      <a:pt x="380" y="217"/>
                      <a:pt x="376" y="204"/>
                    </a:cubicBezTo>
                    <a:cubicBezTo>
                      <a:pt x="376" y="218"/>
                      <a:pt x="371" y="233"/>
                      <a:pt x="364" y="244"/>
                    </a:cubicBezTo>
                    <a:cubicBezTo>
                      <a:pt x="361" y="250"/>
                      <a:pt x="356" y="258"/>
                      <a:pt x="352" y="264"/>
                    </a:cubicBezTo>
                    <a:cubicBezTo>
                      <a:pt x="341" y="279"/>
                      <a:pt x="333" y="292"/>
                      <a:pt x="321" y="298"/>
                    </a:cubicBezTo>
                    <a:cubicBezTo>
                      <a:pt x="305" y="307"/>
                      <a:pt x="285" y="299"/>
                      <a:pt x="268" y="294"/>
                    </a:cubicBezTo>
                    <a:cubicBezTo>
                      <a:pt x="266" y="293"/>
                      <a:pt x="263" y="295"/>
                      <a:pt x="262" y="291"/>
                    </a:cubicBezTo>
                    <a:cubicBezTo>
                      <a:pt x="263" y="286"/>
                      <a:pt x="273" y="293"/>
                      <a:pt x="271" y="285"/>
                    </a:cubicBezTo>
                    <a:cubicBezTo>
                      <a:pt x="266" y="280"/>
                      <a:pt x="261" y="280"/>
                      <a:pt x="256" y="273"/>
                    </a:cubicBezTo>
                    <a:cubicBezTo>
                      <a:pt x="252" y="266"/>
                      <a:pt x="256" y="248"/>
                      <a:pt x="263" y="248"/>
                    </a:cubicBezTo>
                    <a:cubicBezTo>
                      <a:pt x="268" y="248"/>
                      <a:pt x="268" y="255"/>
                      <a:pt x="272" y="258"/>
                    </a:cubicBezTo>
                    <a:cubicBezTo>
                      <a:pt x="270" y="269"/>
                      <a:pt x="270" y="278"/>
                      <a:pt x="275" y="283"/>
                    </a:cubicBezTo>
                    <a:cubicBezTo>
                      <a:pt x="279" y="283"/>
                      <a:pt x="282" y="292"/>
                      <a:pt x="288" y="293"/>
                    </a:cubicBezTo>
                    <a:cubicBezTo>
                      <a:pt x="289" y="291"/>
                      <a:pt x="286" y="291"/>
                      <a:pt x="286" y="289"/>
                    </a:cubicBezTo>
                    <a:cubicBezTo>
                      <a:pt x="301" y="293"/>
                      <a:pt x="318" y="290"/>
                      <a:pt x="325" y="282"/>
                    </a:cubicBezTo>
                    <a:cubicBezTo>
                      <a:pt x="318" y="284"/>
                      <a:pt x="307" y="289"/>
                      <a:pt x="297" y="288"/>
                    </a:cubicBezTo>
                    <a:cubicBezTo>
                      <a:pt x="291" y="287"/>
                      <a:pt x="283" y="282"/>
                      <a:pt x="281" y="277"/>
                    </a:cubicBezTo>
                    <a:cubicBezTo>
                      <a:pt x="277" y="269"/>
                      <a:pt x="282" y="254"/>
                      <a:pt x="289" y="250"/>
                    </a:cubicBezTo>
                    <a:cubicBezTo>
                      <a:pt x="287" y="254"/>
                      <a:pt x="284" y="258"/>
                      <a:pt x="284" y="263"/>
                    </a:cubicBezTo>
                    <a:cubicBezTo>
                      <a:pt x="284" y="266"/>
                      <a:pt x="287" y="276"/>
                      <a:pt x="290" y="279"/>
                    </a:cubicBezTo>
                    <a:cubicBezTo>
                      <a:pt x="296" y="285"/>
                      <a:pt x="300" y="281"/>
                      <a:pt x="307" y="280"/>
                    </a:cubicBezTo>
                    <a:cubicBezTo>
                      <a:pt x="318" y="278"/>
                      <a:pt x="327" y="274"/>
                      <a:pt x="335" y="269"/>
                    </a:cubicBezTo>
                    <a:cubicBezTo>
                      <a:pt x="349" y="260"/>
                      <a:pt x="368" y="233"/>
                      <a:pt x="368" y="210"/>
                    </a:cubicBezTo>
                    <a:cubicBezTo>
                      <a:pt x="368" y="192"/>
                      <a:pt x="362" y="175"/>
                      <a:pt x="356" y="160"/>
                    </a:cubicBezTo>
                    <a:cubicBezTo>
                      <a:pt x="350" y="147"/>
                      <a:pt x="344" y="134"/>
                      <a:pt x="336" y="124"/>
                    </a:cubicBezTo>
                    <a:cubicBezTo>
                      <a:pt x="313" y="93"/>
                      <a:pt x="283" y="70"/>
                      <a:pt x="251" y="52"/>
                    </a:cubicBezTo>
                    <a:close/>
                    <a:moveTo>
                      <a:pt x="374" y="253"/>
                    </a:moveTo>
                    <a:cubicBezTo>
                      <a:pt x="373" y="259"/>
                      <a:pt x="372" y="265"/>
                      <a:pt x="370" y="269"/>
                    </a:cubicBezTo>
                    <a:cubicBezTo>
                      <a:pt x="371" y="263"/>
                      <a:pt x="371" y="257"/>
                      <a:pt x="374" y="253"/>
                    </a:cubicBezTo>
                    <a:close/>
                    <a:moveTo>
                      <a:pt x="279" y="119"/>
                    </a:moveTo>
                    <a:cubicBezTo>
                      <a:pt x="283" y="127"/>
                      <a:pt x="289" y="134"/>
                      <a:pt x="299" y="137"/>
                    </a:cubicBezTo>
                    <a:cubicBezTo>
                      <a:pt x="305" y="136"/>
                      <a:pt x="303" y="127"/>
                      <a:pt x="303" y="124"/>
                    </a:cubicBezTo>
                    <a:cubicBezTo>
                      <a:pt x="308" y="129"/>
                      <a:pt x="312" y="151"/>
                      <a:pt x="298" y="146"/>
                    </a:cubicBezTo>
                    <a:cubicBezTo>
                      <a:pt x="288" y="143"/>
                      <a:pt x="280" y="126"/>
                      <a:pt x="279" y="119"/>
                    </a:cubicBezTo>
                    <a:close/>
                    <a:moveTo>
                      <a:pt x="268" y="91"/>
                    </a:moveTo>
                    <a:cubicBezTo>
                      <a:pt x="269" y="95"/>
                      <a:pt x="273" y="99"/>
                      <a:pt x="272" y="103"/>
                    </a:cubicBezTo>
                    <a:cubicBezTo>
                      <a:pt x="271" y="99"/>
                      <a:pt x="267" y="94"/>
                      <a:pt x="268" y="91"/>
                    </a:cubicBezTo>
                    <a:close/>
                    <a:moveTo>
                      <a:pt x="288" y="105"/>
                    </a:moveTo>
                    <a:cubicBezTo>
                      <a:pt x="279" y="81"/>
                      <a:pt x="258" y="65"/>
                      <a:pt x="238" y="51"/>
                    </a:cubicBezTo>
                    <a:cubicBezTo>
                      <a:pt x="235" y="49"/>
                      <a:pt x="231" y="48"/>
                      <a:pt x="233" y="46"/>
                    </a:cubicBezTo>
                    <a:cubicBezTo>
                      <a:pt x="239" y="49"/>
                      <a:pt x="246" y="52"/>
                      <a:pt x="252" y="55"/>
                    </a:cubicBezTo>
                    <a:cubicBezTo>
                      <a:pt x="265" y="62"/>
                      <a:pt x="279" y="72"/>
                      <a:pt x="291" y="82"/>
                    </a:cubicBezTo>
                    <a:cubicBezTo>
                      <a:pt x="302" y="92"/>
                      <a:pt x="315" y="103"/>
                      <a:pt x="322" y="115"/>
                    </a:cubicBezTo>
                    <a:cubicBezTo>
                      <a:pt x="323" y="118"/>
                      <a:pt x="325" y="121"/>
                      <a:pt x="324" y="125"/>
                    </a:cubicBezTo>
                    <a:cubicBezTo>
                      <a:pt x="322" y="127"/>
                      <a:pt x="316" y="124"/>
                      <a:pt x="314" y="128"/>
                    </a:cubicBezTo>
                    <a:cubicBezTo>
                      <a:pt x="318" y="137"/>
                      <a:pt x="324" y="145"/>
                      <a:pt x="327" y="156"/>
                    </a:cubicBezTo>
                    <a:cubicBezTo>
                      <a:pt x="319" y="144"/>
                      <a:pt x="314" y="129"/>
                      <a:pt x="303" y="119"/>
                    </a:cubicBezTo>
                    <a:cubicBezTo>
                      <a:pt x="301" y="119"/>
                      <a:pt x="302" y="122"/>
                      <a:pt x="301" y="122"/>
                    </a:cubicBezTo>
                    <a:cubicBezTo>
                      <a:pt x="299" y="120"/>
                      <a:pt x="296" y="118"/>
                      <a:pt x="293" y="117"/>
                    </a:cubicBezTo>
                    <a:cubicBezTo>
                      <a:pt x="292" y="118"/>
                      <a:pt x="291" y="119"/>
                      <a:pt x="289" y="120"/>
                    </a:cubicBezTo>
                    <a:cubicBezTo>
                      <a:pt x="284" y="120"/>
                      <a:pt x="285" y="113"/>
                      <a:pt x="281" y="113"/>
                    </a:cubicBezTo>
                    <a:cubicBezTo>
                      <a:pt x="282" y="120"/>
                      <a:pt x="290" y="126"/>
                      <a:pt x="296" y="121"/>
                    </a:cubicBezTo>
                    <a:cubicBezTo>
                      <a:pt x="297" y="123"/>
                      <a:pt x="296" y="124"/>
                      <a:pt x="295" y="126"/>
                    </a:cubicBezTo>
                    <a:cubicBezTo>
                      <a:pt x="294" y="128"/>
                      <a:pt x="292" y="126"/>
                      <a:pt x="291" y="128"/>
                    </a:cubicBezTo>
                    <a:cubicBezTo>
                      <a:pt x="292" y="132"/>
                      <a:pt x="298" y="130"/>
                      <a:pt x="299" y="127"/>
                    </a:cubicBezTo>
                    <a:cubicBezTo>
                      <a:pt x="301" y="129"/>
                      <a:pt x="299" y="132"/>
                      <a:pt x="298" y="133"/>
                    </a:cubicBezTo>
                    <a:cubicBezTo>
                      <a:pt x="294" y="133"/>
                      <a:pt x="293" y="131"/>
                      <a:pt x="290" y="131"/>
                    </a:cubicBezTo>
                    <a:cubicBezTo>
                      <a:pt x="275" y="114"/>
                      <a:pt x="273" y="88"/>
                      <a:pt x="259" y="71"/>
                    </a:cubicBezTo>
                    <a:cubicBezTo>
                      <a:pt x="268" y="79"/>
                      <a:pt x="272" y="94"/>
                      <a:pt x="280" y="101"/>
                    </a:cubicBezTo>
                    <a:cubicBezTo>
                      <a:pt x="276" y="92"/>
                      <a:pt x="271" y="85"/>
                      <a:pt x="267" y="77"/>
                    </a:cubicBezTo>
                    <a:cubicBezTo>
                      <a:pt x="276" y="84"/>
                      <a:pt x="280" y="96"/>
                      <a:pt x="288" y="105"/>
                    </a:cubicBezTo>
                    <a:close/>
                    <a:moveTo>
                      <a:pt x="94" y="36"/>
                    </a:moveTo>
                    <a:cubicBezTo>
                      <a:pt x="102" y="34"/>
                      <a:pt x="110" y="35"/>
                      <a:pt x="118" y="35"/>
                    </a:cubicBezTo>
                    <a:cubicBezTo>
                      <a:pt x="142" y="35"/>
                      <a:pt x="172" y="33"/>
                      <a:pt x="196" y="37"/>
                    </a:cubicBezTo>
                    <a:cubicBezTo>
                      <a:pt x="212" y="40"/>
                      <a:pt x="228" y="45"/>
                      <a:pt x="238" y="54"/>
                    </a:cubicBezTo>
                    <a:cubicBezTo>
                      <a:pt x="196" y="34"/>
                      <a:pt x="139" y="37"/>
                      <a:pt x="94" y="3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4" name="Freeform 217"/>
              <p:cNvSpPr/>
              <p:nvPr/>
            </p:nvSpPr>
            <p:spPr bwMode="auto">
              <a:xfrm>
                <a:off x="10023523" y="310658"/>
                <a:ext cx="30056" cy="45097"/>
              </a:xfrm>
              <a:custGeom>
                <a:gdLst>
                  <a:gd fmla="*/ 0 w 8" name="T0"/>
                  <a:gd fmla="*/ 0 h 11" name="T1"/>
                  <a:gd fmla="*/ 30056 w 8" name="T2"/>
                  <a:gd fmla="*/ 45097 h 11" name="T3"/>
                  <a:gd fmla="*/ 0 w 8" name="T4"/>
                  <a:gd fmla="*/ 0 h 11" name="T5"/>
                  <a:gd fmla="*/ 0 60000 65536" name="T6"/>
                  <a:gd fmla="*/ 0 60000 65536" name="T7"/>
                  <a:gd fmla="*/ 0 60000 65536" name="T8"/>
                </a:gdLst>
                <a:cxnLst>
                  <a:cxn ang="T6">
                    <a:pos x="T0" y="T1"/>
                  </a:cxn>
                  <a:cxn ang="T7">
                    <a:pos x="T2" y="T3"/>
                  </a:cxn>
                  <a:cxn ang="T8">
                    <a:pos x="T4" y="T5"/>
                  </a:cxn>
                </a:cxnLst>
                <a:rect b="b" l="0" r="r" t="0"/>
                <a:pathLst>
                  <a:path h="11" w="8">
                    <a:moveTo>
                      <a:pt x="0" y="0"/>
                    </a:moveTo>
                    <a:cubicBezTo>
                      <a:pt x="2" y="4"/>
                      <a:pt x="5" y="8"/>
                      <a:pt x="8" y="11"/>
                    </a:cubicBezTo>
                    <a:cubicBezTo>
                      <a:pt x="6" y="7"/>
                      <a:pt x="3" y="3"/>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5" name="Freeform 218"/>
              <p:cNvSpPr/>
              <p:nvPr/>
            </p:nvSpPr>
            <p:spPr bwMode="auto">
              <a:xfrm>
                <a:off x="6977894" y="430912"/>
                <a:ext cx="25048" cy="15033"/>
              </a:xfrm>
              <a:custGeom>
                <a:gdLst>
                  <a:gd fmla="*/ 0 w 8" name="T0"/>
                  <a:gd fmla="*/ 0 h 5" name="T1"/>
                  <a:gd fmla="*/ 25048 w 8" name="T2"/>
                  <a:gd fmla="*/ 15033 h 5" name="T3"/>
                  <a:gd fmla="*/ 0 w 8" name="T4"/>
                  <a:gd fmla="*/ 0 h 5" name="T5"/>
                  <a:gd fmla="*/ 0 60000 65536" name="T6"/>
                  <a:gd fmla="*/ 0 60000 65536" name="T7"/>
                  <a:gd fmla="*/ 0 60000 65536" name="T8"/>
                </a:gdLst>
                <a:cxnLst>
                  <a:cxn ang="T6">
                    <a:pos x="T0" y="T1"/>
                  </a:cxn>
                  <a:cxn ang="T7">
                    <a:pos x="T2" y="T3"/>
                  </a:cxn>
                  <a:cxn ang="T8">
                    <a:pos x="T4" y="T5"/>
                  </a:cxn>
                </a:cxnLst>
                <a:rect b="b" l="0" r="r" t="0"/>
                <a:pathLst>
                  <a:path h="5" w="8">
                    <a:moveTo>
                      <a:pt x="0" y="0"/>
                    </a:moveTo>
                    <a:cubicBezTo>
                      <a:pt x="2" y="2"/>
                      <a:pt x="5" y="4"/>
                      <a:pt x="8" y="5"/>
                    </a:cubicBezTo>
                    <a:cubicBezTo>
                      <a:pt x="6" y="2"/>
                      <a:pt x="4" y="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6" name="Freeform 219"/>
              <p:cNvSpPr/>
              <p:nvPr/>
            </p:nvSpPr>
            <p:spPr bwMode="auto">
              <a:xfrm>
                <a:off x="6126320" y="491040"/>
                <a:ext cx="155289" cy="40085"/>
              </a:xfrm>
              <a:custGeom>
                <a:gdLst>
                  <a:gd fmla="*/ 0 w 42" name="T0"/>
                  <a:gd fmla="*/ 4009 h 10" name="T1"/>
                  <a:gd fmla="*/ 155289 w 42" name="T2"/>
                  <a:gd fmla="*/ 40085 h 10" name="T3"/>
                  <a:gd fmla="*/ 0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0" y="1"/>
                    </a:moveTo>
                    <a:cubicBezTo>
                      <a:pt x="12" y="10"/>
                      <a:pt x="26" y="8"/>
                      <a:pt x="42" y="10"/>
                    </a:cubicBezTo>
                    <a:cubicBezTo>
                      <a:pt x="34" y="0"/>
                      <a:pt x="10" y="6"/>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7" name="Freeform 220"/>
              <p:cNvSpPr/>
              <p:nvPr/>
            </p:nvSpPr>
            <p:spPr bwMode="auto">
              <a:xfrm>
                <a:off x="6992923" y="671421"/>
                <a:ext cx="10019" cy="55118"/>
              </a:xfrm>
              <a:custGeom>
                <a:gdLst>
                  <a:gd fmla="*/ 10019 w 3" name="T0"/>
                  <a:gd fmla="*/ 0 h 16" name="T1"/>
                  <a:gd fmla="*/ 0 w 3" name="T2"/>
                  <a:gd fmla="*/ 55118 h 16" name="T3"/>
                  <a:gd fmla="*/ 10019 w 3" name="T4"/>
                  <a:gd fmla="*/ 0 h 16" name="T5"/>
                  <a:gd fmla="*/ 0 60000 65536" name="T6"/>
                  <a:gd fmla="*/ 0 60000 65536" name="T7"/>
                  <a:gd fmla="*/ 0 60000 65536" name="T8"/>
                </a:gdLst>
                <a:cxnLst>
                  <a:cxn ang="T6">
                    <a:pos x="T0" y="T1"/>
                  </a:cxn>
                  <a:cxn ang="T7">
                    <a:pos x="T2" y="T3"/>
                  </a:cxn>
                  <a:cxn ang="T8">
                    <a:pos x="T4" y="T5"/>
                  </a:cxn>
                </a:cxnLst>
                <a:rect b="b" l="0" r="r" t="0"/>
                <a:pathLst>
                  <a:path h="16" w="3">
                    <a:moveTo>
                      <a:pt x="3" y="0"/>
                    </a:moveTo>
                    <a:cubicBezTo>
                      <a:pt x="1" y="4"/>
                      <a:pt x="2" y="12"/>
                      <a:pt x="0" y="16"/>
                    </a:cubicBezTo>
                    <a:cubicBezTo>
                      <a:pt x="3" y="14"/>
                      <a:pt x="2" y="5"/>
                      <a:pt x="3"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8" name="Freeform 221"/>
              <p:cNvSpPr/>
              <p:nvPr/>
            </p:nvSpPr>
            <p:spPr bwMode="auto">
              <a:xfrm>
                <a:off x="6527061" y="836773"/>
                <a:ext cx="190352" cy="35073"/>
              </a:xfrm>
              <a:custGeom>
                <a:gdLst>
                  <a:gd fmla="*/ 190352 w 51" name="T0"/>
                  <a:gd fmla="*/ 0 h 10" name="T1"/>
                  <a:gd fmla="*/ 0 w 51" name="T2"/>
                  <a:gd fmla="*/ 28058 h 10" name="T3"/>
                  <a:gd fmla="*/ 190352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51" y="0"/>
                    </a:moveTo>
                    <a:cubicBezTo>
                      <a:pt x="35" y="5"/>
                      <a:pt x="18" y="6"/>
                      <a:pt x="0" y="8"/>
                    </a:cubicBezTo>
                    <a:cubicBezTo>
                      <a:pt x="17" y="9"/>
                      <a:pt x="39" y="10"/>
                      <a:pt x="5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9" name="Freeform 222"/>
              <p:cNvSpPr>
                <a:spLocks noEditPoints="1"/>
              </p:cNvSpPr>
              <p:nvPr/>
            </p:nvSpPr>
            <p:spPr bwMode="auto">
              <a:xfrm>
                <a:off x="5099424" y="145309"/>
                <a:ext cx="2008711" cy="941994"/>
              </a:xfrm>
              <a:custGeom>
                <a:gdLst>
                  <a:gd fmla="*/ 1130135 w 535" name="T0"/>
                  <a:gd fmla="*/ 326508 h 251" name="T1"/>
                  <a:gd fmla="*/ 1520613 w 535" name="T2"/>
                  <a:gd fmla="*/ 469121 h 251" name="T3"/>
                  <a:gd fmla="*/ 1749644 w 535" name="T4"/>
                  <a:gd fmla="*/ 607980 h 251" name="T5"/>
                  <a:gd fmla="*/ 1862282 w 535" name="T6"/>
                  <a:gd fmla="*/ 442850 h 251" name="T7"/>
                  <a:gd fmla="*/ 1952392 w 535" name="T8"/>
                  <a:gd fmla="*/ 277719 h 251" name="T9"/>
                  <a:gd fmla="*/ 1637006 w 535" name="T10"/>
                  <a:gd fmla="*/ 904464 h 251" name="T11"/>
                  <a:gd fmla="*/ 503116 w 535" name="T12"/>
                  <a:gd fmla="*/ 187648 h 251" name="T13"/>
                  <a:gd fmla="*/ 0 w 535" name="T14"/>
                  <a:gd fmla="*/ 131354 h 251" name="T15"/>
                  <a:gd fmla="*/ 1911091 w 535" name="T16"/>
                  <a:gd fmla="*/ 615486 h 251" name="T17"/>
                  <a:gd fmla="*/ 1914846 w 535" name="T18"/>
                  <a:gd fmla="*/ 634251 h 251" name="T19"/>
                  <a:gd fmla="*/ 1779680 w 535" name="T20"/>
                  <a:gd fmla="*/ 292731 h 251" name="T21"/>
                  <a:gd fmla="*/ 1854772 w 535" name="T22"/>
                  <a:gd fmla="*/ 371543 h 251" name="T23"/>
                  <a:gd fmla="*/ 1828490 w 535" name="T24"/>
                  <a:gd fmla="*/ 390308 h 251" name="T25"/>
                  <a:gd fmla="*/ 1824736 w 535" name="T26"/>
                  <a:gd fmla="*/ 611733 h 251" name="T27"/>
                  <a:gd fmla="*/ 1693325 w 535" name="T28"/>
                  <a:gd fmla="*/ 743087 h 251" name="T29"/>
                  <a:gd fmla="*/ 1753398 w 535" name="T30"/>
                  <a:gd fmla="*/ 739334 h 251" name="T31"/>
                  <a:gd fmla="*/ 1753398 w 535" name="T32"/>
                  <a:gd fmla="*/ 773111 h 251" name="T33"/>
                  <a:gd fmla="*/ 1062552 w 535" name="T34"/>
                  <a:gd fmla="*/ 574204 h 251" name="T35"/>
                  <a:gd fmla="*/ 1242773 w 535" name="T36"/>
                  <a:gd fmla="*/ 788122 h 251" name="T37"/>
                  <a:gd fmla="*/ 1565668 w 535" name="T38"/>
                  <a:gd fmla="*/ 754346 h 251" name="T39"/>
                  <a:gd fmla="*/ 1190208 w 535" name="T40"/>
                  <a:gd fmla="*/ 540427 h 251" name="T41"/>
                  <a:gd fmla="*/ 1130135 w 535" name="T42"/>
                  <a:gd fmla="*/ 424085 h 251" name="T43"/>
                  <a:gd fmla="*/ 1070061 w 535" name="T44"/>
                  <a:gd fmla="*/ 345273 h 251" name="T45"/>
                  <a:gd fmla="*/ 86356 w 535" name="T46"/>
                  <a:gd fmla="*/ 97577 h 251" name="T47"/>
                  <a:gd fmla="*/ 957423 w 535" name="T48"/>
                  <a:gd fmla="*/ 330261 h 251" name="T49"/>
                  <a:gd fmla="*/ 1712098 w 535" name="T50"/>
                  <a:gd fmla="*/ 638004 h 251" name="T51"/>
                  <a:gd fmla="*/ 1667042 w 535" name="T52"/>
                  <a:gd fmla="*/ 664275 h 251" name="T53"/>
                  <a:gd fmla="*/ 720883 w 535" name="T54"/>
                  <a:gd fmla="*/ 187648 h 251" name="T55"/>
                  <a:gd fmla="*/ 844785 w 535" name="T56"/>
                  <a:gd fmla="*/ 277719 h 251" name="T57"/>
                  <a:gd fmla="*/ 548172 w 535" name="T58"/>
                  <a:gd fmla="*/ 150119 h 251" name="T59"/>
                  <a:gd fmla="*/ 987460 w 535" name="T60"/>
                  <a:gd fmla="*/ 469121 h 251" name="T61"/>
                  <a:gd fmla="*/ 1914846 w 535" name="T62"/>
                  <a:gd fmla="*/ 270213 h 251" name="T63"/>
                  <a:gd fmla="*/ 1715852 w 535" name="T64"/>
                  <a:gd fmla="*/ 307743 h 251" name="T65"/>
                  <a:gd fmla="*/ 1971165 w 535" name="T66"/>
                  <a:gd fmla="*/ 600474 h 251" name="T67"/>
                  <a:gd fmla="*/ 1978674 w 535" name="T68"/>
                  <a:gd fmla="*/ 469121 h 251" name="T69"/>
                  <a:gd fmla="*/ 1993693 w 535" name="T70"/>
                  <a:gd fmla="*/ 484132 h 251" name="T71"/>
                  <a:gd fmla="*/ 1929864 w 535" name="T72"/>
                  <a:gd fmla="*/ 292731 h 251" name="T73"/>
                  <a:gd fmla="*/ 1937374 w 535" name="T74"/>
                  <a:gd fmla="*/ 292731 h 251" name="T75"/>
                  <a:gd fmla="*/ 1937374 w 535" name="T76"/>
                  <a:gd fmla="*/ 292731 h 251" name="T77"/>
                  <a:gd fmla="*/ 953668 w 535" name="T78"/>
                  <a:gd fmla="*/ 442850 h 251" name="T79"/>
                  <a:gd fmla="*/ 1974920 w 535" name="T80"/>
                  <a:gd fmla="*/ 371543 h 251" name="T81"/>
                  <a:gd fmla="*/ 1974920 w 535" name="T82"/>
                  <a:gd fmla="*/ 371543 h 251" name="T83"/>
                  <a:gd fmla="*/ 1745889 w 535" name="T84"/>
                  <a:gd fmla="*/ 683039 h 251" name="T85"/>
                  <a:gd fmla="*/ 1922355 w 535" name="T86"/>
                  <a:gd fmla="*/ 671781 h 251" name="T87"/>
                  <a:gd fmla="*/ 1922355 w 535" name="T88"/>
                  <a:gd fmla="*/ 671781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160" y="22"/>
                    </a:moveTo>
                    <a:cubicBezTo>
                      <a:pt x="210" y="40"/>
                      <a:pt x="249" y="80"/>
                      <a:pt x="301" y="87"/>
                    </a:cubicBezTo>
                    <a:cubicBezTo>
                      <a:pt x="323" y="90"/>
                      <a:pt x="353" y="115"/>
                      <a:pt x="316" y="122"/>
                    </a:cubicBezTo>
                    <a:cubicBezTo>
                      <a:pt x="340" y="138"/>
                      <a:pt x="379" y="129"/>
                      <a:pt x="405" y="125"/>
                    </a:cubicBezTo>
                    <a:cubicBezTo>
                      <a:pt x="391" y="144"/>
                      <a:pt x="374" y="160"/>
                      <a:pt x="347" y="164"/>
                    </a:cubicBezTo>
                    <a:cubicBezTo>
                      <a:pt x="384" y="186"/>
                      <a:pt x="431" y="152"/>
                      <a:pt x="466" y="162"/>
                    </a:cubicBezTo>
                    <a:cubicBezTo>
                      <a:pt x="467" y="168"/>
                      <a:pt x="464" y="173"/>
                      <a:pt x="465" y="177"/>
                    </a:cubicBezTo>
                    <a:cubicBezTo>
                      <a:pt x="481" y="165"/>
                      <a:pt x="498" y="150"/>
                      <a:pt x="496" y="118"/>
                    </a:cubicBezTo>
                    <a:cubicBezTo>
                      <a:pt x="475" y="133"/>
                      <a:pt x="440" y="96"/>
                      <a:pt x="457" y="69"/>
                    </a:cubicBezTo>
                    <a:cubicBezTo>
                      <a:pt x="470" y="46"/>
                      <a:pt x="508" y="58"/>
                      <a:pt x="520" y="74"/>
                    </a:cubicBezTo>
                    <a:cubicBezTo>
                      <a:pt x="530" y="88"/>
                      <a:pt x="535" y="122"/>
                      <a:pt x="531" y="146"/>
                    </a:cubicBezTo>
                    <a:cubicBezTo>
                      <a:pt x="524" y="197"/>
                      <a:pt x="482" y="242"/>
                      <a:pt x="436" y="241"/>
                    </a:cubicBezTo>
                    <a:cubicBezTo>
                      <a:pt x="410" y="241"/>
                      <a:pt x="377" y="240"/>
                      <a:pt x="357" y="230"/>
                    </a:cubicBezTo>
                    <a:cubicBezTo>
                      <a:pt x="274" y="189"/>
                      <a:pt x="225" y="82"/>
                      <a:pt x="134" y="50"/>
                    </a:cubicBezTo>
                    <a:cubicBezTo>
                      <a:pt x="115" y="43"/>
                      <a:pt x="96" y="40"/>
                      <a:pt x="74" y="37"/>
                    </a:cubicBezTo>
                    <a:cubicBezTo>
                      <a:pt x="47" y="33"/>
                      <a:pt x="19" y="44"/>
                      <a:pt x="0" y="35"/>
                    </a:cubicBezTo>
                    <a:cubicBezTo>
                      <a:pt x="36" y="0"/>
                      <a:pt x="112" y="4"/>
                      <a:pt x="160" y="22"/>
                    </a:cubicBezTo>
                    <a:close/>
                    <a:moveTo>
                      <a:pt x="509" y="164"/>
                    </a:moveTo>
                    <a:cubicBezTo>
                      <a:pt x="502" y="184"/>
                      <a:pt x="489" y="196"/>
                      <a:pt x="476" y="207"/>
                    </a:cubicBezTo>
                    <a:cubicBezTo>
                      <a:pt x="489" y="200"/>
                      <a:pt x="503" y="187"/>
                      <a:pt x="510" y="169"/>
                    </a:cubicBezTo>
                    <a:cubicBezTo>
                      <a:pt x="506" y="184"/>
                      <a:pt x="498" y="193"/>
                      <a:pt x="490" y="203"/>
                    </a:cubicBezTo>
                    <a:cubicBezTo>
                      <a:pt x="531" y="190"/>
                      <a:pt x="529" y="58"/>
                      <a:pt x="474" y="78"/>
                    </a:cubicBezTo>
                    <a:cubicBezTo>
                      <a:pt x="452" y="85"/>
                      <a:pt x="475" y="129"/>
                      <a:pt x="494" y="115"/>
                    </a:cubicBezTo>
                    <a:cubicBezTo>
                      <a:pt x="497" y="110"/>
                      <a:pt x="496" y="105"/>
                      <a:pt x="494" y="99"/>
                    </a:cubicBezTo>
                    <a:cubicBezTo>
                      <a:pt x="492" y="98"/>
                      <a:pt x="486" y="94"/>
                      <a:pt x="484" y="99"/>
                    </a:cubicBezTo>
                    <a:cubicBezTo>
                      <a:pt x="483" y="103"/>
                      <a:pt x="488" y="101"/>
                      <a:pt x="487" y="104"/>
                    </a:cubicBezTo>
                    <a:cubicBezTo>
                      <a:pt x="466" y="101"/>
                      <a:pt x="500" y="78"/>
                      <a:pt x="501" y="105"/>
                    </a:cubicBezTo>
                    <a:cubicBezTo>
                      <a:pt x="502" y="127"/>
                      <a:pt x="496" y="148"/>
                      <a:pt x="486" y="163"/>
                    </a:cubicBezTo>
                    <a:cubicBezTo>
                      <a:pt x="496" y="155"/>
                      <a:pt x="502" y="138"/>
                      <a:pt x="500" y="117"/>
                    </a:cubicBezTo>
                    <a:cubicBezTo>
                      <a:pt x="507" y="162"/>
                      <a:pt x="474" y="182"/>
                      <a:pt x="451" y="198"/>
                    </a:cubicBezTo>
                    <a:cubicBezTo>
                      <a:pt x="478" y="193"/>
                      <a:pt x="498" y="171"/>
                      <a:pt x="505" y="134"/>
                    </a:cubicBezTo>
                    <a:cubicBezTo>
                      <a:pt x="504" y="165"/>
                      <a:pt x="485" y="185"/>
                      <a:pt x="467" y="197"/>
                    </a:cubicBezTo>
                    <a:cubicBezTo>
                      <a:pt x="482" y="196"/>
                      <a:pt x="494" y="175"/>
                      <a:pt x="504" y="161"/>
                    </a:cubicBezTo>
                    <a:cubicBezTo>
                      <a:pt x="496" y="182"/>
                      <a:pt x="481" y="193"/>
                      <a:pt x="467" y="206"/>
                    </a:cubicBezTo>
                    <a:cubicBezTo>
                      <a:pt x="484" y="199"/>
                      <a:pt x="499" y="182"/>
                      <a:pt x="509" y="164"/>
                    </a:cubicBezTo>
                    <a:close/>
                    <a:moveTo>
                      <a:pt x="283" y="153"/>
                    </a:moveTo>
                    <a:cubicBezTo>
                      <a:pt x="250" y="121"/>
                      <a:pt x="221" y="85"/>
                      <a:pt x="180" y="63"/>
                    </a:cubicBezTo>
                    <a:cubicBezTo>
                      <a:pt x="234" y="101"/>
                      <a:pt x="278" y="168"/>
                      <a:pt x="331" y="210"/>
                    </a:cubicBezTo>
                    <a:cubicBezTo>
                      <a:pt x="367" y="238"/>
                      <a:pt x="453" y="251"/>
                      <a:pt x="489" y="213"/>
                    </a:cubicBezTo>
                    <a:cubicBezTo>
                      <a:pt x="466" y="213"/>
                      <a:pt x="437" y="212"/>
                      <a:pt x="417" y="201"/>
                    </a:cubicBezTo>
                    <a:cubicBezTo>
                      <a:pt x="435" y="193"/>
                      <a:pt x="461" y="195"/>
                      <a:pt x="461" y="164"/>
                    </a:cubicBezTo>
                    <a:cubicBezTo>
                      <a:pt x="416" y="168"/>
                      <a:pt x="345" y="194"/>
                      <a:pt x="317" y="144"/>
                    </a:cubicBezTo>
                    <a:cubicBezTo>
                      <a:pt x="341" y="156"/>
                      <a:pt x="377" y="157"/>
                      <a:pt x="392" y="133"/>
                    </a:cubicBezTo>
                    <a:cubicBezTo>
                      <a:pt x="362" y="135"/>
                      <a:pt x="317" y="139"/>
                      <a:pt x="301" y="113"/>
                    </a:cubicBezTo>
                    <a:cubicBezTo>
                      <a:pt x="305" y="104"/>
                      <a:pt x="319" y="120"/>
                      <a:pt x="324" y="107"/>
                    </a:cubicBezTo>
                    <a:cubicBezTo>
                      <a:pt x="319" y="88"/>
                      <a:pt x="302" y="97"/>
                      <a:pt x="285" y="92"/>
                    </a:cubicBezTo>
                    <a:cubicBezTo>
                      <a:pt x="232" y="77"/>
                      <a:pt x="189" y="30"/>
                      <a:pt x="130" y="17"/>
                    </a:cubicBezTo>
                    <a:cubicBezTo>
                      <a:pt x="96" y="10"/>
                      <a:pt x="53" y="10"/>
                      <a:pt x="23" y="26"/>
                    </a:cubicBezTo>
                    <a:cubicBezTo>
                      <a:pt x="121" y="5"/>
                      <a:pt x="207" y="49"/>
                      <a:pt x="272" y="94"/>
                    </a:cubicBezTo>
                    <a:cubicBezTo>
                      <a:pt x="266" y="95"/>
                      <a:pt x="261" y="89"/>
                      <a:pt x="255" y="88"/>
                    </a:cubicBezTo>
                    <a:cubicBezTo>
                      <a:pt x="287" y="117"/>
                      <a:pt x="313" y="168"/>
                      <a:pt x="359" y="179"/>
                    </a:cubicBezTo>
                    <a:cubicBezTo>
                      <a:pt x="393" y="187"/>
                      <a:pt x="429" y="167"/>
                      <a:pt x="456" y="170"/>
                    </a:cubicBezTo>
                    <a:cubicBezTo>
                      <a:pt x="431" y="179"/>
                      <a:pt x="398" y="181"/>
                      <a:pt x="371" y="181"/>
                    </a:cubicBezTo>
                    <a:cubicBezTo>
                      <a:pt x="393" y="189"/>
                      <a:pt x="422" y="181"/>
                      <a:pt x="444" y="177"/>
                    </a:cubicBezTo>
                    <a:cubicBezTo>
                      <a:pt x="408" y="192"/>
                      <a:pt x="357" y="189"/>
                      <a:pt x="330" y="168"/>
                    </a:cubicBezTo>
                    <a:cubicBezTo>
                      <a:pt x="281" y="131"/>
                      <a:pt x="250" y="77"/>
                      <a:pt x="192" y="50"/>
                    </a:cubicBezTo>
                    <a:cubicBezTo>
                      <a:pt x="163" y="37"/>
                      <a:pt x="134" y="26"/>
                      <a:pt x="95" y="24"/>
                    </a:cubicBezTo>
                    <a:cubicBezTo>
                      <a:pt x="146" y="32"/>
                      <a:pt x="188" y="49"/>
                      <a:pt x="225" y="74"/>
                    </a:cubicBezTo>
                    <a:cubicBezTo>
                      <a:pt x="270" y="105"/>
                      <a:pt x="300" y="158"/>
                      <a:pt x="345" y="189"/>
                    </a:cubicBezTo>
                    <a:cubicBezTo>
                      <a:pt x="276" y="143"/>
                      <a:pt x="237" y="57"/>
                      <a:pt x="146" y="40"/>
                    </a:cubicBezTo>
                    <a:cubicBezTo>
                      <a:pt x="243" y="67"/>
                      <a:pt x="283" y="170"/>
                      <a:pt x="371" y="210"/>
                    </a:cubicBezTo>
                    <a:cubicBezTo>
                      <a:pt x="324" y="199"/>
                      <a:pt x="295" y="158"/>
                      <a:pt x="263" y="125"/>
                    </a:cubicBezTo>
                    <a:cubicBezTo>
                      <a:pt x="268" y="136"/>
                      <a:pt x="276" y="144"/>
                      <a:pt x="283" y="153"/>
                    </a:cubicBezTo>
                    <a:close/>
                    <a:moveTo>
                      <a:pt x="510" y="72"/>
                    </a:moveTo>
                    <a:cubicBezTo>
                      <a:pt x="513" y="72"/>
                      <a:pt x="517" y="79"/>
                      <a:pt x="521" y="81"/>
                    </a:cubicBezTo>
                    <a:cubicBezTo>
                      <a:pt x="512" y="58"/>
                      <a:pt x="464" y="48"/>
                      <a:pt x="457" y="82"/>
                    </a:cubicBezTo>
                    <a:cubicBezTo>
                      <a:pt x="470" y="64"/>
                      <a:pt x="497" y="79"/>
                      <a:pt x="506" y="84"/>
                    </a:cubicBezTo>
                    <a:cubicBezTo>
                      <a:pt x="518" y="102"/>
                      <a:pt x="529" y="126"/>
                      <a:pt x="525" y="160"/>
                    </a:cubicBezTo>
                    <a:cubicBezTo>
                      <a:pt x="530" y="140"/>
                      <a:pt x="524" y="115"/>
                      <a:pt x="519" y="100"/>
                    </a:cubicBezTo>
                    <a:cubicBezTo>
                      <a:pt x="524" y="106"/>
                      <a:pt x="524" y="117"/>
                      <a:pt x="527" y="125"/>
                    </a:cubicBezTo>
                    <a:cubicBezTo>
                      <a:pt x="526" y="103"/>
                      <a:pt x="516" y="85"/>
                      <a:pt x="503" y="74"/>
                    </a:cubicBezTo>
                    <a:cubicBezTo>
                      <a:pt x="519" y="81"/>
                      <a:pt x="525" y="106"/>
                      <a:pt x="531" y="129"/>
                    </a:cubicBezTo>
                    <a:cubicBezTo>
                      <a:pt x="527" y="94"/>
                      <a:pt x="514" y="73"/>
                      <a:pt x="492" y="63"/>
                    </a:cubicBezTo>
                    <a:cubicBezTo>
                      <a:pt x="501" y="62"/>
                      <a:pt x="508" y="72"/>
                      <a:pt x="514" y="78"/>
                    </a:cubicBezTo>
                    <a:cubicBezTo>
                      <a:pt x="515" y="76"/>
                      <a:pt x="511" y="74"/>
                      <a:pt x="510" y="72"/>
                    </a:cubicBezTo>
                    <a:close/>
                    <a:moveTo>
                      <a:pt x="516" y="78"/>
                    </a:moveTo>
                    <a:cubicBezTo>
                      <a:pt x="515" y="80"/>
                      <a:pt x="518" y="83"/>
                      <a:pt x="519" y="85"/>
                    </a:cubicBezTo>
                    <a:cubicBezTo>
                      <a:pt x="520" y="83"/>
                      <a:pt x="517" y="80"/>
                      <a:pt x="516" y="78"/>
                    </a:cubicBezTo>
                    <a:close/>
                    <a:moveTo>
                      <a:pt x="222" y="87"/>
                    </a:moveTo>
                    <a:cubicBezTo>
                      <a:pt x="232" y="98"/>
                      <a:pt x="244" y="107"/>
                      <a:pt x="254" y="118"/>
                    </a:cubicBezTo>
                    <a:cubicBezTo>
                      <a:pt x="247" y="106"/>
                      <a:pt x="234" y="95"/>
                      <a:pt x="222" y="87"/>
                    </a:cubicBezTo>
                    <a:close/>
                    <a:moveTo>
                      <a:pt x="526" y="99"/>
                    </a:moveTo>
                    <a:cubicBezTo>
                      <a:pt x="526" y="102"/>
                      <a:pt x="528" y="102"/>
                      <a:pt x="528" y="105"/>
                    </a:cubicBezTo>
                    <a:cubicBezTo>
                      <a:pt x="529" y="104"/>
                      <a:pt x="528" y="99"/>
                      <a:pt x="526" y="99"/>
                    </a:cubicBezTo>
                    <a:close/>
                    <a:moveTo>
                      <a:pt x="477" y="174"/>
                    </a:moveTo>
                    <a:cubicBezTo>
                      <a:pt x="473" y="177"/>
                      <a:pt x="469" y="179"/>
                      <a:pt x="465" y="182"/>
                    </a:cubicBezTo>
                    <a:cubicBezTo>
                      <a:pt x="468" y="182"/>
                      <a:pt x="475" y="178"/>
                      <a:pt x="477" y="174"/>
                    </a:cubicBezTo>
                    <a:close/>
                    <a:moveTo>
                      <a:pt x="512" y="179"/>
                    </a:moveTo>
                    <a:cubicBezTo>
                      <a:pt x="508" y="182"/>
                      <a:pt x="504" y="192"/>
                      <a:pt x="500" y="197"/>
                    </a:cubicBezTo>
                    <a:cubicBezTo>
                      <a:pt x="506" y="197"/>
                      <a:pt x="508" y="185"/>
                      <a:pt x="512" y="179"/>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0" name="Freeform 223"/>
              <p:cNvSpPr/>
              <p:nvPr/>
            </p:nvSpPr>
            <p:spPr bwMode="auto">
              <a:xfrm>
                <a:off x="7012960" y="455967"/>
                <a:ext cx="30056" cy="55115"/>
              </a:xfrm>
              <a:custGeom>
                <a:gdLst>
                  <a:gd fmla="*/ 0 w 8" name="T0"/>
                  <a:gd fmla="*/ 0 h 15" name="T1"/>
                  <a:gd fmla="*/ 26299 w 8" name="T2"/>
                  <a:gd fmla="*/ 55115 h 15" name="T3"/>
                  <a:gd fmla="*/ 0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0" y="0"/>
                    </a:moveTo>
                    <a:cubicBezTo>
                      <a:pt x="0" y="5"/>
                      <a:pt x="5" y="10"/>
                      <a:pt x="7" y="15"/>
                    </a:cubicBezTo>
                    <a:cubicBezTo>
                      <a:pt x="8" y="9"/>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1" name="Freeform 224"/>
              <p:cNvSpPr/>
              <p:nvPr/>
            </p:nvSpPr>
            <p:spPr bwMode="auto">
              <a:xfrm>
                <a:off x="8395516" y="556179"/>
                <a:ext cx="65119" cy="45094"/>
              </a:xfrm>
              <a:custGeom>
                <a:gdLst>
                  <a:gd fmla="*/ 65119 w 16" name="T0"/>
                  <a:gd fmla="*/ 0 h 12" name="T1"/>
                  <a:gd fmla="*/ 0 w 16" name="T2"/>
                  <a:gd fmla="*/ 45094 h 12" name="T3"/>
                  <a:gd fmla="*/ 65119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16" y="0"/>
                    </a:moveTo>
                    <a:cubicBezTo>
                      <a:pt x="11" y="3"/>
                      <a:pt x="4" y="6"/>
                      <a:pt x="0" y="12"/>
                    </a:cubicBezTo>
                    <a:cubicBezTo>
                      <a:pt x="6" y="9"/>
                      <a:pt x="12" y="5"/>
                      <a:pt x="16"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2" name="Freeform 225"/>
              <p:cNvSpPr/>
              <p:nvPr/>
            </p:nvSpPr>
            <p:spPr bwMode="auto">
              <a:xfrm>
                <a:off x="8345423" y="506073"/>
                <a:ext cx="145267" cy="90191"/>
              </a:xfrm>
              <a:custGeom>
                <a:gdLst>
                  <a:gd fmla="*/ 145267 w 38" name="T0"/>
                  <a:gd fmla="*/ 0 h 24" name="T1"/>
                  <a:gd fmla="*/ 0 w 38" name="T2"/>
                  <a:gd fmla="*/ 90191 h 24" name="T3"/>
                  <a:gd fmla="*/ 145267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38" y="0"/>
                    </a:moveTo>
                    <a:cubicBezTo>
                      <a:pt x="24" y="6"/>
                      <a:pt x="12" y="15"/>
                      <a:pt x="0" y="24"/>
                    </a:cubicBezTo>
                    <a:cubicBezTo>
                      <a:pt x="14" y="18"/>
                      <a:pt x="25" y="8"/>
                      <a:pt x="3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3" name="Freeform 226"/>
              <p:cNvSpPr>
                <a:spLocks noEditPoints="1"/>
              </p:cNvSpPr>
              <p:nvPr/>
            </p:nvSpPr>
            <p:spPr bwMode="auto">
              <a:xfrm>
                <a:off x="6722424" y="20042"/>
                <a:ext cx="2840247" cy="836773"/>
              </a:xfrm>
              <a:custGeom>
                <a:gdLst>
                  <a:gd fmla="*/ 2795164 w 756" name="T0"/>
                  <a:gd fmla="*/ 270169 h 223" name="T1"/>
                  <a:gd fmla="*/ 2701240 w 756" name="T2"/>
                  <a:gd fmla="*/ 397749 h 223" name="T3"/>
                  <a:gd fmla="*/ 2445768 w 756" name="T4"/>
                  <a:gd fmla="*/ 510319 h 223" name="T5"/>
                  <a:gd fmla="*/ 2472067 w 756" name="T6"/>
                  <a:gd fmla="*/ 457786 h 223" name="T7"/>
                  <a:gd fmla="*/ 2370629 w 756" name="T8"/>
                  <a:gd fmla="*/ 371482 h 223" name="T9"/>
                  <a:gd fmla="*/ 2070074 w 756" name="T10"/>
                  <a:gd fmla="*/ 679174 h 223" name="T11"/>
                  <a:gd fmla="*/ 1870956 w 756" name="T12"/>
                  <a:gd fmla="*/ 765478 h 223" name="T13"/>
                  <a:gd fmla="*/ 1799574 w 756" name="T14"/>
                  <a:gd fmla="*/ 821764 h 223" name="T15"/>
                  <a:gd fmla="*/ 1217249 w 756" name="T16"/>
                  <a:gd fmla="*/ 818011 h 223" name="T17"/>
                  <a:gd fmla="*/ 251715 w 756" name="T18"/>
                  <a:gd fmla="*/ 270169 h 223" name="T19"/>
                  <a:gd fmla="*/ 691277 w 756" name="T20"/>
                  <a:gd fmla="*/ 311445 h 223" name="T21"/>
                  <a:gd fmla="*/ 1175922 w 756" name="T22"/>
                  <a:gd fmla="*/ 671670 h 223" name="T23"/>
                  <a:gd fmla="*/ 2058803 w 756" name="T24"/>
                  <a:gd fmla="*/ 153846 h 223" name="T25"/>
                  <a:gd fmla="*/ 2265435 w 756" name="T26"/>
                  <a:gd fmla="*/ 60038 h 223" name="T27"/>
                  <a:gd fmla="*/ 2265435 w 756" name="T28"/>
                  <a:gd fmla="*/ 60038 h 223" name="T29"/>
                  <a:gd fmla="*/ 2659914 w 756" name="T30"/>
                  <a:gd fmla="*/ 333959 h 223" name="T31"/>
                  <a:gd fmla="*/ 2385657 w 756" name="T32"/>
                  <a:gd fmla="*/ 116323 h 223" name="T33"/>
                  <a:gd fmla="*/ 2565990 w 756" name="T34"/>
                  <a:gd fmla="*/ 296435 h 223" name="T35"/>
                  <a:gd fmla="*/ 2505879 w 756" name="T36"/>
                  <a:gd fmla="*/ 247655 h 223" name="T37"/>
                  <a:gd fmla="*/ 2528421 w 756" name="T38"/>
                  <a:gd fmla="*/ 382739 h 223" name="T39"/>
                  <a:gd fmla="*/ 2137699 w 756" name="T40"/>
                  <a:gd fmla="*/ 225141 h 223" name="T41"/>
                  <a:gd fmla="*/ 2242893 w 756" name="T42"/>
                  <a:gd fmla="*/ 292683 h 223" name="T43"/>
                  <a:gd fmla="*/ 2299248 w 756" name="T44"/>
                  <a:gd fmla="*/ 258912 h 223" name="T45"/>
                  <a:gd fmla="*/ 2490852 w 756" name="T46"/>
                  <a:gd fmla="*/ 454034 h 223" name="T47"/>
                  <a:gd fmla="*/ 2472067 w 756" name="T48"/>
                  <a:gd fmla="*/ 596623 h 223" name="T49"/>
                  <a:gd fmla="*/ 2374386 w 756" name="T50"/>
                  <a:gd fmla="*/ 574109 h 223" name="T51"/>
                  <a:gd fmla="*/ 2667428 w 756" name="T52"/>
                  <a:gd fmla="*/ 382739 h 223" name="T53"/>
                  <a:gd fmla="*/ 2663671 w 756" name="T54"/>
                  <a:gd fmla="*/ 480300 h 223" name="T55"/>
                  <a:gd fmla="*/ 2565990 w 756" name="T56"/>
                  <a:gd fmla="*/ 300188 h 223" name="T57"/>
                  <a:gd fmla="*/ 2513393 w 756" name="T58"/>
                  <a:gd fmla="*/ 228893 h 223" name="T59"/>
                  <a:gd fmla="*/ 2513393 w 756" name="T60"/>
                  <a:gd fmla="*/ 273921 h 223" name="T61"/>
                  <a:gd fmla="*/ 2659914 w 756" name="T62"/>
                  <a:gd fmla="*/ 352720 h 223" name="T63"/>
                  <a:gd fmla="*/ 2145213 w 756" name="T64"/>
                  <a:gd fmla="*/ 303940 h 223" name="T65"/>
                  <a:gd fmla="*/ 1544103 w 756" name="T66"/>
                  <a:gd fmla="*/ 607880 h 223" name="T67"/>
                  <a:gd fmla="*/ 1878470 w 756" name="T68"/>
                  <a:gd fmla="*/ 378987 h 223" name="T69"/>
                  <a:gd fmla="*/ 1224763 w 756" name="T70"/>
                  <a:gd fmla="*/ 705441 h 223" name="T71"/>
                  <a:gd fmla="*/ 1003103 w 756" name="T72"/>
                  <a:gd fmla="*/ 731707 h 223" name="T73"/>
                  <a:gd fmla="*/ 1491505 w 756" name="T74"/>
                  <a:gd fmla="*/ 682927 h 223" name="T75"/>
                  <a:gd fmla="*/ 2036262 w 756" name="T76"/>
                  <a:gd fmla="*/ 772983 h 223" name="T77"/>
                  <a:gd fmla="*/ 2126428 w 756" name="T78"/>
                  <a:gd fmla="*/ 409006 h 223" name="T79"/>
                  <a:gd fmla="*/ 1844658 w 756" name="T80"/>
                  <a:gd fmla="*/ 525328 h 223" name="T81"/>
                  <a:gd fmla="*/ 2216595 w 756" name="T82"/>
                  <a:gd fmla="*/ 303940 h 223" name="T83"/>
                  <a:gd fmla="*/ 2310518 w 756" name="T84"/>
                  <a:gd fmla="*/ 348968 h 223" name="T85"/>
                  <a:gd fmla="*/ 2006206 w 756" name="T86"/>
                  <a:gd fmla="*/ 318949 h 223" name="T87"/>
                  <a:gd fmla="*/ 2445768 w 756" name="T88"/>
                  <a:gd fmla="*/ 566604 h 223" name="T89"/>
                  <a:gd fmla="*/ 278014 w 756" name="T90"/>
                  <a:gd fmla="*/ 281426 h 223" name="T91"/>
                  <a:gd fmla="*/ 721333 w 756" name="T92"/>
                  <a:gd fmla="*/ 682927 h 223" name="T93"/>
                  <a:gd fmla="*/ 1100784 w 756" name="T94"/>
                  <a:gd fmla="*/ 799250 h 223" name="T95"/>
                  <a:gd fmla="*/ 477131 w 756" name="T96"/>
                  <a:gd fmla="*/ 337711 h 223" name="T97"/>
                  <a:gd fmla="*/ 214146 w 756" name="T98"/>
                  <a:gd fmla="*/ 277674 h 223" name="T99"/>
                  <a:gd fmla="*/ 221659 w 756" name="T100"/>
                  <a:gd fmla="*/ 300188 h 223" name="T101"/>
                  <a:gd fmla="*/ 78896 w 756" name="T102"/>
                  <a:gd fmla="*/ 326454 h 223" name="T103"/>
                  <a:gd fmla="*/ 462104 w 756" name="T104"/>
                  <a:gd fmla="*/ 476548 h 223" name="T105"/>
                  <a:gd fmla="*/ 1923554 w 756" name="T106"/>
                  <a:gd fmla="*/ 791745 h 223" name="T107"/>
                  <a:gd fmla="*/ 1247304 w 756" name="T108"/>
                  <a:gd fmla="*/ 765478 h 223" name="T109"/>
                  <a:gd fmla="*/ 1450179 w 756" name="T110"/>
                  <a:gd fmla="*/ 750469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610" y="29"/>
                    </a:moveTo>
                    <a:cubicBezTo>
                      <a:pt x="639" y="26"/>
                      <a:pt x="671" y="28"/>
                      <a:pt x="695" y="44"/>
                    </a:cubicBezTo>
                    <a:cubicBezTo>
                      <a:pt x="710" y="53"/>
                      <a:pt x="719" y="89"/>
                      <a:pt x="744" y="72"/>
                    </a:cubicBezTo>
                    <a:cubicBezTo>
                      <a:pt x="746" y="71"/>
                      <a:pt x="748" y="67"/>
                      <a:pt x="751" y="67"/>
                    </a:cubicBezTo>
                    <a:cubicBezTo>
                      <a:pt x="755" y="68"/>
                      <a:pt x="756" y="83"/>
                      <a:pt x="754" y="89"/>
                    </a:cubicBezTo>
                    <a:cubicBezTo>
                      <a:pt x="750" y="103"/>
                      <a:pt x="733" y="106"/>
                      <a:pt x="719" y="106"/>
                    </a:cubicBezTo>
                    <a:cubicBezTo>
                      <a:pt x="732" y="164"/>
                      <a:pt x="663" y="192"/>
                      <a:pt x="630" y="160"/>
                    </a:cubicBezTo>
                    <a:cubicBezTo>
                      <a:pt x="612" y="142"/>
                      <a:pt x="644" y="115"/>
                      <a:pt x="660" y="137"/>
                    </a:cubicBezTo>
                    <a:cubicBezTo>
                      <a:pt x="657" y="138"/>
                      <a:pt x="655" y="135"/>
                      <a:pt x="651" y="136"/>
                    </a:cubicBezTo>
                    <a:cubicBezTo>
                      <a:pt x="649" y="138"/>
                      <a:pt x="649" y="142"/>
                      <a:pt x="650" y="145"/>
                    </a:cubicBezTo>
                    <a:cubicBezTo>
                      <a:pt x="664" y="154"/>
                      <a:pt x="674" y="135"/>
                      <a:pt x="679" y="125"/>
                    </a:cubicBezTo>
                    <a:cubicBezTo>
                      <a:pt x="672" y="124"/>
                      <a:pt x="665" y="125"/>
                      <a:pt x="658" y="122"/>
                    </a:cubicBezTo>
                    <a:cubicBezTo>
                      <a:pt x="660" y="118"/>
                      <a:pt x="662" y="114"/>
                      <a:pt x="661" y="109"/>
                    </a:cubicBezTo>
                    <a:cubicBezTo>
                      <a:pt x="654" y="116"/>
                      <a:pt x="636" y="116"/>
                      <a:pt x="625" y="110"/>
                    </a:cubicBezTo>
                    <a:cubicBezTo>
                      <a:pt x="628" y="107"/>
                      <a:pt x="632" y="105"/>
                      <a:pt x="631" y="99"/>
                    </a:cubicBezTo>
                    <a:cubicBezTo>
                      <a:pt x="602" y="95"/>
                      <a:pt x="581" y="107"/>
                      <a:pt x="558" y="118"/>
                    </a:cubicBezTo>
                    <a:cubicBezTo>
                      <a:pt x="538" y="127"/>
                      <a:pt x="512" y="137"/>
                      <a:pt x="504" y="155"/>
                    </a:cubicBezTo>
                    <a:cubicBezTo>
                      <a:pt x="524" y="159"/>
                      <a:pt x="550" y="162"/>
                      <a:pt x="551" y="181"/>
                    </a:cubicBezTo>
                    <a:cubicBezTo>
                      <a:pt x="553" y="180"/>
                      <a:pt x="553" y="182"/>
                      <a:pt x="555" y="183"/>
                    </a:cubicBezTo>
                    <a:cubicBezTo>
                      <a:pt x="553" y="198"/>
                      <a:pt x="545" y="221"/>
                      <a:pt x="531" y="222"/>
                    </a:cubicBezTo>
                    <a:cubicBezTo>
                      <a:pt x="515" y="223"/>
                      <a:pt x="504" y="214"/>
                      <a:pt x="498" y="204"/>
                    </a:cubicBezTo>
                    <a:cubicBezTo>
                      <a:pt x="501" y="200"/>
                      <a:pt x="509" y="205"/>
                      <a:pt x="511" y="200"/>
                    </a:cubicBezTo>
                    <a:cubicBezTo>
                      <a:pt x="516" y="180"/>
                      <a:pt x="490" y="175"/>
                      <a:pt x="475" y="179"/>
                    </a:cubicBezTo>
                    <a:cubicBezTo>
                      <a:pt x="484" y="186"/>
                      <a:pt x="485" y="204"/>
                      <a:pt x="479" y="219"/>
                    </a:cubicBezTo>
                    <a:cubicBezTo>
                      <a:pt x="465" y="198"/>
                      <a:pt x="438" y="200"/>
                      <a:pt x="411" y="200"/>
                    </a:cubicBezTo>
                    <a:cubicBezTo>
                      <a:pt x="403" y="206"/>
                      <a:pt x="388" y="208"/>
                      <a:pt x="375" y="211"/>
                    </a:cubicBezTo>
                    <a:cubicBezTo>
                      <a:pt x="359" y="214"/>
                      <a:pt x="340" y="218"/>
                      <a:pt x="324" y="218"/>
                    </a:cubicBezTo>
                    <a:cubicBezTo>
                      <a:pt x="255" y="221"/>
                      <a:pt x="184" y="188"/>
                      <a:pt x="146" y="153"/>
                    </a:cubicBezTo>
                    <a:cubicBezTo>
                      <a:pt x="110" y="126"/>
                      <a:pt x="47" y="70"/>
                      <a:pt x="0" y="105"/>
                    </a:cubicBezTo>
                    <a:cubicBezTo>
                      <a:pt x="14" y="81"/>
                      <a:pt x="40" y="75"/>
                      <a:pt x="67" y="72"/>
                    </a:cubicBezTo>
                    <a:cubicBezTo>
                      <a:pt x="74" y="72"/>
                      <a:pt x="82" y="69"/>
                      <a:pt x="90" y="69"/>
                    </a:cubicBezTo>
                    <a:cubicBezTo>
                      <a:pt x="103" y="70"/>
                      <a:pt x="107" y="78"/>
                      <a:pt x="115" y="81"/>
                    </a:cubicBezTo>
                    <a:cubicBezTo>
                      <a:pt x="138" y="88"/>
                      <a:pt x="164" y="80"/>
                      <a:pt x="184" y="83"/>
                    </a:cubicBezTo>
                    <a:cubicBezTo>
                      <a:pt x="179" y="93"/>
                      <a:pt x="166" y="96"/>
                      <a:pt x="169" y="111"/>
                    </a:cubicBezTo>
                    <a:cubicBezTo>
                      <a:pt x="172" y="120"/>
                      <a:pt x="178" y="127"/>
                      <a:pt x="182" y="136"/>
                    </a:cubicBezTo>
                    <a:cubicBezTo>
                      <a:pt x="198" y="173"/>
                      <a:pt x="266" y="178"/>
                      <a:pt x="313" y="179"/>
                    </a:cubicBezTo>
                    <a:cubicBezTo>
                      <a:pt x="323" y="173"/>
                      <a:pt x="338" y="174"/>
                      <a:pt x="347" y="167"/>
                    </a:cubicBezTo>
                    <a:cubicBezTo>
                      <a:pt x="419" y="134"/>
                      <a:pt x="459" y="86"/>
                      <a:pt x="531" y="52"/>
                    </a:cubicBezTo>
                    <a:cubicBezTo>
                      <a:pt x="530" y="50"/>
                      <a:pt x="548" y="43"/>
                      <a:pt x="548" y="41"/>
                    </a:cubicBezTo>
                    <a:cubicBezTo>
                      <a:pt x="568" y="29"/>
                      <a:pt x="593" y="23"/>
                      <a:pt x="605" y="0"/>
                    </a:cubicBezTo>
                    <a:cubicBezTo>
                      <a:pt x="610" y="7"/>
                      <a:pt x="610" y="20"/>
                      <a:pt x="610" y="29"/>
                    </a:cubicBezTo>
                    <a:close/>
                    <a:moveTo>
                      <a:pt x="603" y="16"/>
                    </a:moveTo>
                    <a:cubicBezTo>
                      <a:pt x="585" y="29"/>
                      <a:pt x="557" y="42"/>
                      <a:pt x="539" y="54"/>
                    </a:cubicBezTo>
                    <a:cubicBezTo>
                      <a:pt x="553" y="50"/>
                      <a:pt x="566" y="44"/>
                      <a:pt x="581" y="42"/>
                    </a:cubicBezTo>
                    <a:cubicBezTo>
                      <a:pt x="598" y="33"/>
                      <a:pt x="600" y="24"/>
                      <a:pt x="603" y="16"/>
                    </a:cubicBezTo>
                    <a:close/>
                    <a:moveTo>
                      <a:pt x="523" y="63"/>
                    </a:moveTo>
                    <a:cubicBezTo>
                      <a:pt x="563" y="56"/>
                      <a:pt x="612" y="32"/>
                      <a:pt x="660" y="53"/>
                    </a:cubicBezTo>
                    <a:cubicBezTo>
                      <a:pt x="679" y="62"/>
                      <a:pt x="695" y="76"/>
                      <a:pt x="708" y="89"/>
                    </a:cubicBezTo>
                    <a:cubicBezTo>
                      <a:pt x="723" y="101"/>
                      <a:pt x="753" y="103"/>
                      <a:pt x="752" y="79"/>
                    </a:cubicBezTo>
                    <a:cubicBezTo>
                      <a:pt x="745" y="85"/>
                      <a:pt x="725" y="84"/>
                      <a:pt x="718" y="75"/>
                    </a:cubicBezTo>
                    <a:cubicBezTo>
                      <a:pt x="703" y="48"/>
                      <a:pt x="674" y="30"/>
                      <a:pt x="635" y="31"/>
                    </a:cubicBezTo>
                    <a:cubicBezTo>
                      <a:pt x="594" y="32"/>
                      <a:pt x="558" y="55"/>
                      <a:pt x="523" y="63"/>
                    </a:cubicBezTo>
                    <a:close/>
                    <a:moveTo>
                      <a:pt x="683" y="80"/>
                    </a:moveTo>
                    <a:cubicBezTo>
                      <a:pt x="683" y="79"/>
                      <a:pt x="683" y="79"/>
                      <a:pt x="683" y="79"/>
                    </a:cubicBezTo>
                    <a:cubicBezTo>
                      <a:pt x="683" y="79"/>
                      <a:pt x="682" y="78"/>
                      <a:pt x="682" y="78"/>
                    </a:cubicBezTo>
                    <a:cubicBezTo>
                      <a:pt x="689" y="91"/>
                      <a:pt x="700" y="103"/>
                      <a:pt x="695" y="122"/>
                    </a:cubicBezTo>
                    <a:cubicBezTo>
                      <a:pt x="694" y="97"/>
                      <a:pt x="683" y="80"/>
                      <a:pt x="667" y="66"/>
                    </a:cubicBezTo>
                    <a:cubicBezTo>
                      <a:pt x="676" y="77"/>
                      <a:pt x="685" y="89"/>
                      <a:pt x="689" y="104"/>
                    </a:cubicBezTo>
                    <a:cubicBezTo>
                      <a:pt x="684" y="98"/>
                      <a:pt x="682" y="84"/>
                      <a:pt x="674" y="78"/>
                    </a:cubicBezTo>
                    <a:cubicBezTo>
                      <a:pt x="677" y="84"/>
                      <a:pt x="678" y="96"/>
                      <a:pt x="673" y="102"/>
                    </a:cubicBezTo>
                    <a:cubicBezTo>
                      <a:pt x="673" y="81"/>
                      <a:pt x="663" y="67"/>
                      <a:pt x="652" y="55"/>
                    </a:cubicBezTo>
                    <a:cubicBezTo>
                      <a:pt x="589" y="41"/>
                      <a:pt x="532" y="58"/>
                      <a:pt x="490" y="83"/>
                    </a:cubicBezTo>
                    <a:cubicBezTo>
                      <a:pt x="515" y="75"/>
                      <a:pt x="540" y="61"/>
                      <a:pt x="569" y="60"/>
                    </a:cubicBezTo>
                    <a:cubicBezTo>
                      <a:pt x="495" y="75"/>
                      <a:pt x="435" y="110"/>
                      <a:pt x="384" y="158"/>
                    </a:cubicBezTo>
                    <a:cubicBezTo>
                      <a:pt x="436" y="136"/>
                      <a:pt x="479" y="101"/>
                      <a:pt x="533" y="82"/>
                    </a:cubicBezTo>
                    <a:cubicBezTo>
                      <a:pt x="547" y="75"/>
                      <a:pt x="573" y="75"/>
                      <a:pt x="597" y="78"/>
                    </a:cubicBezTo>
                    <a:cubicBezTo>
                      <a:pt x="617" y="81"/>
                      <a:pt x="658" y="95"/>
                      <a:pt x="637" y="111"/>
                    </a:cubicBezTo>
                    <a:cubicBezTo>
                      <a:pt x="655" y="117"/>
                      <a:pt x="665" y="102"/>
                      <a:pt x="656" y="88"/>
                    </a:cubicBezTo>
                    <a:cubicBezTo>
                      <a:pt x="649" y="76"/>
                      <a:pt x="628" y="74"/>
                      <a:pt x="612" y="69"/>
                    </a:cubicBezTo>
                    <a:cubicBezTo>
                      <a:pt x="611" y="66"/>
                      <a:pt x="614" y="63"/>
                      <a:pt x="617" y="63"/>
                    </a:cubicBezTo>
                    <a:cubicBezTo>
                      <a:pt x="640" y="63"/>
                      <a:pt x="661" y="83"/>
                      <a:pt x="665" y="98"/>
                    </a:cubicBezTo>
                    <a:cubicBezTo>
                      <a:pt x="664" y="106"/>
                      <a:pt x="665" y="114"/>
                      <a:pt x="663" y="121"/>
                    </a:cubicBezTo>
                    <a:cubicBezTo>
                      <a:pt x="673" y="121"/>
                      <a:pt x="683" y="120"/>
                      <a:pt x="682" y="106"/>
                    </a:cubicBezTo>
                    <a:cubicBezTo>
                      <a:pt x="690" y="133"/>
                      <a:pt x="662" y="164"/>
                      <a:pt x="638" y="149"/>
                    </a:cubicBezTo>
                    <a:cubicBezTo>
                      <a:pt x="639" y="157"/>
                      <a:pt x="651" y="158"/>
                      <a:pt x="658" y="159"/>
                    </a:cubicBezTo>
                    <a:cubicBezTo>
                      <a:pt x="646" y="165"/>
                      <a:pt x="635" y="152"/>
                      <a:pt x="631" y="143"/>
                    </a:cubicBezTo>
                    <a:cubicBezTo>
                      <a:pt x="634" y="164"/>
                      <a:pt x="664" y="166"/>
                      <a:pt x="681" y="159"/>
                    </a:cubicBezTo>
                    <a:cubicBezTo>
                      <a:pt x="668" y="169"/>
                      <a:pt x="643" y="166"/>
                      <a:pt x="632" y="153"/>
                    </a:cubicBezTo>
                    <a:cubicBezTo>
                      <a:pt x="661" y="192"/>
                      <a:pt x="743" y="152"/>
                      <a:pt x="712" y="97"/>
                    </a:cubicBezTo>
                    <a:cubicBezTo>
                      <a:pt x="713" y="103"/>
                      <a:pt x="714" y="111"/>
                      <a:pt x="713" y="117"/>
                    </a:cubicBezTo>
                    <a:cubicBezTo>
                      <a:pt x="711" y="113"/>
                      <a:pt x="714" y="104"/>
                      <a:pt x="710" y="102"/>
                    </a:cubicBezTo>
                    <a:cubicBezTo>
                      <a:pt x="710" y="106"/>
                      <a:pt x="712" y="112"/>
                      <a:pt x="710" y="116"/>
                    </a:cubicBezTo>
                    <a:cubicBezTo>
                      <a:pt x="708" y="102"/>
                      <a:pt x="706" y="88"/>
                      <a:pt x="697" y="80"/>
                    </a:cubicBezTo>
                    <a:cubicBezTo>
                      <a:pt x="704" y="93"/>
                      <a:pt x="710" y="108"/>
                      <a:pt x="709" y="128"/>
                    </a:cubicBezTo>
                    <a:cubicBezTo>
                      <a:pt x="706" y="104"/>
                      <a:pt x="700" y="83"/>
                      <a:pt x="684" y="70"/>
                    </a:cubicBezTo>
                    <a:cubicBezTo>
                      <a:pt x="695" y="86"/>
                      <a:pt x="717" y="122"/>
                      <a:pt x="694" y="146"/>
                    </a:cubicBezTo>
                    <a:cubicBezTo>
                      <a:pt x="708" y="124"/>
                      <a:pt x="697" y="92"/>
                      <a:pt x="683" y="80"/>
                    </a:cubicBezTo>
                    <a:close/>
                    <a:moveTo>
                      <a:pt x="669" y="61"/>
                    </a:moveTo>
                    <a:cubicBezTo>
                      <a:pt x="671" y="67"/>
                      <a:pt x="679" y="68"/>
                      <a:pt x="680" y="73"/>
                    </a:cubicBezTo>
                    <a:cubicBezTo>
                      <a:pt x="681" y="68"/>
                      <a:pt x="674" y="64"/>
                      <a:pt x="669" y="61"/>
                    </a:cubicBezTo>
                    <a:close/>
                    <a:moveTo>
                      <a:pt x="669" y="73"/>
                    </a:moveTo>
                    <a:cubicBezTo>
                      <a:pt x="669" y="79"/>
                      <a:pt x="674" y="86"/>
                      <a:pt x="674" y="93"/>
                    </a:cubicBezTo>
                    <a:cubicBezTo>
                      <a:pt x="677" y="87"/>
                      <a:pt x="671" y="79"/>
                      <a:pt x="669" y="73"/>
                    </a:cubicBezTo>
                    <a:close/>
                    <a:moveTo>
                      <a:pt x="708" y="94"/>
                    </a:moveTo>
                    <a:cubicBezTo>
                      <a:pt x="709" y="96"/>
                      <a:pt x="710" y="99"/>
                      <a:pt x="710" y="101"/>
                    </a:cubicBezTo>
                    <a:cubicBezTo>
                      <a:pt x="711" y="100"/>
                      <a:pt x="710" y="95"/>
                      <a:pt x="708" y="94"/>
                    </a:cubicBezTo>
                    <a:close/>
                    <a:moveTo>
                      <a:pt x="590" y="81"/>
                    </a:moveTo>
                    <a:cubicBezTo>
                      <a:pt x="547" y="92"/>
                      <a:pt x="512" y="114"/>
                      <a:pt x="475" y="135"/>
                    </a:cubicBezTo>
                    <a:cubicBezTo>
                      <a:pt x="503" y="113"/>
                      <a:pt x="538" y="98"/>
                      <a:pt x="571" y="81"/>
                    </a:cubicBezTo>
                    <a:cubicBezTo>
                      <a:pt x="534" y="91"/>
                      <a:pt x="506" y="113"/>
                      <a:pt x="473" y="128"/>
                    </a:cubicBezTo>
                    <a:cubicBezTo>
                      <a:pt x="498" y="109"/>
                      <a:pt x="529" y="96"/>
                      <a:pt x="555" y="80"/>
                    </a:cubicBezTo>
                    <a:cubicBezTo>
                      <a:pt x="504" y="104"/>
                      <a:pt x="456" y="131"/>
                      <a:pt x="411" y="162"/>
                    </a:cubicBezTo>
                    <a:cubicBezTo>
                      <a:pt x="435" y="139"/>
                      <a:pt x="471" y="122"/>
                      <a:pt x="501" y="104"/>
                    </a:cubicBezTo>
                    <a:cubicBezTo>
                      <a:pt x="492" y="106"/>
                      <a:pt x="484" y="114"/>
                      <a:pt x="474" y="118"/>
                    </a:cubicBezTo>
                    <a:cubicBezTo>
                      <a:pt x="480" y="111"/>
                      <a:pt x="492" y="107"/>
                      <a:pt x="500" y="101"/>
                    </a:cubicBezTo>
                    <a:cubicBezTo>
                      <a:pt x="448" y="125"/>
                      <a:pt x="400" y="163"/>
                      <a:pt x="340" y="179"/>
                    </a:cubicBezTo>
                    <a:cubicBezTo>
                      <a:pt x="309" y="186"/>
                      <a:pt x="266" y="181"/>
                      <a:pt x="230" y="174"/>
                    </a:cubicBezTo>
                    <a:cubicBezTo>
                      <a:pt x="256" y="187"/>
                      <a:pt x="301" y="188"/>
                      <a:pt x="326" y="188"/>
                    </a:cubicBezTo>
                    <a:cubicBezTo>
                      <a:pt x="304" y="194"/>
                      <a:pt x="269" y="186"/>
                      <a:pt x="242" y="184"/>
                    </a:cubicBezTo>
                    <a:cubicBezTo>
                      <a:pt x="291" y="203"/>
                      <a:pt x="343" y="191"/>
                      <a:pt x="384" y="186"/>
                    </a:cubicBezTo>
                    <a:cubicBezTo>
                      <a:pt x="349" y="195"/>
                      <a:pt x="313" y="202"/>
                      <a:pt x="267" y="195"/>
                    </a:cubicBezTo>
                    <a:cubicBezTo>
                      <a:pt x="310" y="209"/>
                      <a:pt x="348" y="197"/>
                      <a:pt x="387" y="193"/>
                    </a:cubicBezTo>
                    <a:cubicBezTo>
                      <a:pt x="402" y="192"/>
                      <a:pt x="421" y="203"/>
                      <a:pt x="432" y="193"/>
                    </a:cubicBezTo>
                    <a:cubicBezTo>
                      <a:pt x="425" y="182"/>
                      <a:pt x="404" y="190"/>
                      <a:pt x="397" y="182"/>
                    </a:cubicBezTo>
                    <a:cubicBezTo>
                      <a:pt x="430" y="174"/>
                      <a:pt x="452" y="195"/>
                      <a:pt x="475" y="208"/>
                    </a:cubicBezTo>
                    <a:cubicBezTo>
                      <a:pt x="484" y="195"/>
                      <a:pt x="474" y="177"/>
                      <a:pt x="458" y="178"/>
                    </a:cubicBezTo>
                    <a:cubicBezTo>
                      <a:pt x="487" y="165"/>
                      <a:pt x="529" y="182"/>
                      <a:pt x="542" y="206"/>
                    </a:cubicBezTo>
                    <a:cubicBezTo>
                      <a:pt x="547" y="204"/>
                      <a:pt x="547" y="195"/>
                      <a:pt x="550" y="190"/>
                    </a:cubicBezTo>
                    <a:cubicBezTo>
                      <a:pt x="547" y="155"/>
                      <a:pt x="500" y="162"/>
                      <a:pt x="476" y="166"/>
                    </a:cubicBezTo>
                    <a:cubicBezTo>
                      <a:pt x="503" y="143"/>
                      <a:pt x="534" y="125"/>
                      <a:pt x="566" y="109"/>
                    </a:cubicBezTo>
                    <a:cubicBezTo>
                      <a:pt x="545" y="116"/>
                      <a:pt x="526" y="128"/>
                      <a:pt x="505" y="136"/>
                    </a:cubicBezTo>
                    <a:cubicBezTo>
                      <a:pt x="538" y="114"/>
                      <a:pt x="577" y="101"/>
                      <a:pt x="616" y="88"/>
                    </a:cubicBezTo>
                    <a:cubicBezTo>
                      <a:pt x="568" y="95"/>
                      <a:pt x="529" y="117"/>
                      <a:pt x="491" y="140"/>
                    </a:cubicBezTo>
                    <a:cubicBezTo>
                      <a:pt x="523" y="113"/>
                      <a:pt x="563" y="98"/>
                      <a:pt x="604" y="85"/>
                    </a:cubicBezTo>
                    <a:cubicBezTo>
                      <a:pt x="551" y="94"/>
                      <a:pt x="505" y="124"/>
                      <a:pt x="462" y="152"/>
                    </a:cubicBezTo>
                    <a:cubicBezTo>
                      <a:pt x="498" y="122"/>
                      <a:pt x="544" y="100"/>
                      <a:pt x="590" y="81"/>
                    </a:cubicBezTo>
                    <a:close/>
                    <a:moveTo>
                      <a:pt x="615" y="93"/>
                    </a:moveTo>
                    <a:cubicBezTo>
                      <a:pt x="611" y="92"/>
                      <a:pt x="606" y="95"/>
                      <a:pt x="602" y="96"/>
                    </a:cubicBezTo>
                    <a:cubicBezTo>
                      <a:pt x="604" y="95"/>
                      <a:pt x="613" y="97"/>
                      <a:pt x="615" y="93"/>
                    </a:cubicBezTo>
                    <a:close/>
                    <a:moveTo>
                      <a:pt x="534" y="85"/>
                    </a:moveTo>
                    <a:cubicBezTo>
                      <a:pt x="529" y="87"/>
                      <a:pt x="525" y="89"/>
                      <a:pt x="522" y="92"/>
                    </a:cubicBezTo>
                    <a:cubicBezTo>
                      <a:pt x="526" y="91"/>
                      <a:pt x="530" y="88"/>
                      <a:pt x="534" y="85"/>
                    </a:cubicBezTo>
                    <a:close/>
                    <a:moveTo>
                      <a:pt x="648" y="132"/>
                    </a:moveTo>
                    <a:cubicBezTo>
                      <a:pt x="644" y="131"/>
                      <a:pt x="641" y="131"/>
                      <a:pt x="639" y="133"/>
                    </a:cubicBezTo>
                    <a:cubicBezTo>
                      <a:pt x="634" y="144"/>
                      <a:pt x="642" y="152"/>
                      <a:pt x="651" y="151"/>
                    </a:cubicBezTo>
                    <a:cubicBezTo>
                      <a:pt x="648" y="149"/>
                      <a:pt x="643" y="147"/>
                      <a:pt x="642" y="143"/>
                    </a:cubicBezTo>
                    <a:cubicBezTo>
                      <a:pt x="641" y="136"/>
                      <a:pt x="646" y="137"/>
                      <a:pt x="648" y="132"/>
                    </a:cubicBezTo>
                    <a:close/>
                    <a:moveTo>
                      <a:pt x="74" y="75"/>
                    </a:moveTo>
                    <a:cubicBezTo>
                      <a:pt x="101" y="93"/>
                      <a:pt x="117" y="119"/>
                      <a:pt x="142" y="139"/>
                    </a:cubicBezTo>
                    <a:cubicBezTo>
                      <a:pt x="129" y="124"/>
                      <a:pt x="114" y="110"/>
                      <a:pt x="101" y="96"/>
                    </a:cubicBezTo>
                    <a:cubicBezTo>
                      <a:pt x="135" y="117"/>
                      <a:pt x="155" y="159"/>
                      <a:pt x="192" y="182"/>
                    </a:cubicBezTo>
                    <a:cubicBezTo>
                      <a:pt x="171" y="159"/>
                      <a:pt x="148" y="137"/>
                      <a:pt x="129" y="111"/>
                    </a:cubicBezTo>
                    <a:cubicBezTo>
                      <a:pt x="158" y="134"/>
                      <a:pt x="177" y="174"/>
                      <a:pt x="216" y="193"/>
                    </a:cubicBezTo>
                    <a:cubicBezTo>
                      <a:pt x="241" y="200"/>
                      <a:pt x="266" y="209"/>
                      <a:pt x="293" y="213"/>
                    </a:cubicBezTo>
                    <a:cubicBezTo>
                      <a:pt x="244" y="200"/>
                      <a:pt x="209" y="176"/>
                      <a:pt x="182" y="147"/>
                    </a:cubicBezTo>
                    <a:cubicBezTo>
                      <a:pt x="173" y="128"/>
                      <a:pt x="147" y="104"/>
                      <a:pt x="174" y="87"/>
                    </a:cubicBezTo>
                    <a:cubicBezTo>
                      <a:pt x="159" y="88"/>
                      <a:pt x="139" y="84"/>
                      <a:pt x="127" y="90"/>
                    </a:cubicBezTo>
                    <a:cubicBezTo>
                      <a:pt x="130" y="96"/>
                      <a:pt x="126" y="103"/>
                      <a:pt x="130" y="108"/>
                    </a:cubicBezTo>
                    <a:cubicBezTo>
                      <a:pt x="116" y="96"/>
                      <a:pt x="103" y="61"/>
                      <a:pt x="74" y="75"/>
                    </a:cubicBezTo>
                    <a:close/>
                    <a:moveTo>
                      <a:pt x="57" y="74"/>
                    </a:moveTo>
                    <a:cubicBezTo>
                      <a:pt x="57" y="76"/>
                      <a:pt x="58" y="76"/>
                      <a:pt x="60" y="76"/>
                    </a:cubicBezTo>
                    <a:cubicBezTo>
                      <a:pt x="56" y="77"/>
                      <a:pt x="49" y="75"/>
                      <a:pt x="44" y="76"/>
                    </a:cubicBezTo>
                    <a:cubicBezTo>
                      <a:pt x="48" y="78"/>
                      <a:pt x="56" y="77"/>
                      <a:pt x="59" y="80"/>
                    </a:cubicBezTo>
                    <a:cubicBezTo>
                      <a:pt x="52" y="79"/>
                      <a:pt x="38" y="77"/>
                      <a:pt x="31" y="81"/>
                    </a:cubicBezTo>
                    <a:cubicBezTo>
                      <a:pt x="35" y="83"/>
                      <a:pt x="41" y="80"/>
                      <a:pt x="45" y="82"/>
                    </a:cubicBezTo>
                    <a:cubicBezTo>
                      <a:pt x="38" y="84"/>
                      <a:pt x="27" y="83"/>
                      <a:pt x="21" y="87"/>
                    </a:cubicBezTo>
                    <a:cubicBezTo>
                      <a:pt x="57" y="79"/>
                      <a:pt x="86" y="108"/>
                      <a:pt x="113" y="125"/>
                    </a:cubicBezTo>
                    <a:cubicBezTo>
                      <a:pt x="106" y="112"/>
                      <a:pt x="92" y="104"/>
                      <a:pt x="83" y="92"/>
                    </a:cubicBezTo>
                    <a:cubicBezTo>
                      <a:pt x="99" y="102"/>
                      <a:pt x="108" y="117"/>
                      <a:pt x="123" y="127"/>
                    </a:cubicBezTo>
                    <a:cubicBezTo>
                      <a:pt x="104" y="107"/>
                      <a:pt x="89" y="82"/>
                      <a:pt x="57" y="74"/>
                    </a:cubicBezTo>
                    <a:close/>
                    <a:moveTo>
                      <a:pt x="526" y="193"/>
                    </a:moveTo>
                    <a:cubicBezTo>
                      <a:pt x="528" y="205"/>
                      <a:pt x="519" y="210"/>
                      <a:pt x="512" y="211"/>
                    </a:cubicBezTo>
                    <a:cubicBezTo>
                      <a:pt x="517" y="219"/>
                      <a:pt x="530" y="218"/>
                      <a:pt x="537" y="214"/>
                    </a:cubicBezTo>
                    <a:cubicBezTo>
                      <a:pt x="540" y="203"/>
                      <a:pt x="531" y="198"/>
                      <a:pt x="526" y="193"/>
                    </a:cubicBezTo>
                    <a:close/>
                    <a:moveTo>
                      <a:pt x="332" y="204"/>
                    </a:moveTo>
                    <a:cubicBezTo>
                      <a:pt x="344" y="207"/>
                      <a:pt x="354" y="202"/>
                      <a:pt x="366" y="203"/>
                    </a:cubicBezTo>
                    <a:cubicBezTo>
                      <a:pt x="352" y="209"/>
                      <a:pt x="333" y="208"/>
                      <a:pt x="316" y="210"/>
                    </a:cubicBezTo>
                    <a:cubicBezTo>
                      <a:pt x="340" y="213"/>
                      <a:pt x="369" y="211"/>
                      <a:pt x="386" y="200"/>
                    </a:cubicBezTo>
                    <a:cubicBezTo>
                      <a:pt x="369" y="192"/>
                      <a:pt x="350" y="204"/>
                      <a:pt x="332" y="20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4" name="Freeform 227"/>
              <p:cNvSpPr/>
              <p:nvPr/>
            </p:nvSpPr>
            <p:spPr bwMode="auto">
              <a:xfrm>
                <a:off x="200370" y="3061483"/>
                <a:ext cx="85156" cy="270573"/>
              </a:xfrm>
              <a:custGeom>
                <a:gdLst>
                  <a:gd fmla="*/ 81285 w 22" name="T0"/>
                  <a:gd fmla="*/ 270573 h 72" name="T1"/>
                  <a:gd fmla="*/ 85156 w 22" name="T2"/>
                  <a:gd fmla="*/ 266815 h 72" name="T3"/>
                  <a:gd fmla="*/ 30966 w 22" name="T4"/>
                  <a:gd fmla="*/ 0 h 72" name="T5"/>
                  <a:gd fmla="*/ 81285 w 22"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2">
                    <a:moveTo>
                      <a:pt x="21" y="72"/>
                    </a:moveTo>
                    <a:cubicBezTo>
                      <a:pt x="22" y="72"/>
                      <a:pt x="22" y="71"/>
                      <a:pt x="22" y="71"/>
                    </a:cubicBezTo>
                    <a:cubicBezTo>
                      <a:pt x="13" y="51"/>
                      <a:pt x="3" y="32"/>
                      <a:pt x="8" y="0"/>
                    </a:cubicBezTo>
                    <a:cubicBezTo>
                      <a:pt x="0" y="30"/>
                      <a:pt x="11" y="53"/>
                      <a:pt x="21"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5" name="Freeform 228"/>
              <p:cNvSpPr/>
              <p:nvPr/>
            </p:nvSpPr>
            <p:spPr bwMode="auto">
              <a:xfrm>
                <a:off x="1137100" y="3848147"/>
                <a:ext cx="100185" cy="10021"/>
              </a:xfrm>
              <a:custGeom>
                <a:gdLst>
                  <a:gd fmla="*/ 0 w 27" name="T0"/>
                  <a:gd fmla="*/ 0 h 2" name="T1"/>
                  <a:gd fmla="*/ 100185 w 27" name="T2"/>
                  <a:gd fmla="*/ 5011 h 2" name="T3"/>
                  <a:gd fmla="*/ 81632 w 27" name="T4"/>
                  <a:gd fmla="*/ 10021 h 2" name="T5"/>
                  <a:gd fmla="*/ 0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0" y="0"/>
                    </a:moveTo>
                    <a:cubicBezTo>
                      <a:pt x="9" y="0"/>
                      <a:pt x="18" y="0"/>
                      <a:pt x="27" y="1"/>
                    </a:cubicBezTo>
                    <a:cubicBezTo>
                      <a:pt x="25" y="1"/>
                      <a:pt x="24" y="1"/>
                      <a:pt x="22" y="2"/>
                    </a:cubicBezTo>
                    <a:cubicBezTo>
                      <a:pt x="15" y="1"/>
                      <a:pt x="6" y="2"/>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6" name="Freeform 229"/>
              <p:cNvSpPr>
                <a:spLocks noEditPoints="1"/>
              </p:cNvSpPr>
              <p:nvPr/>
            </p:nvSpPr>
            <p:spPr bwMode="auto">
              <a:xfrm>
                <a:off x="0" y="1999234"/>
                <a:ext cx="1622999" cy="1909040"/>
              </a:xfrm>
              <a:custGeom>
                <a:gdLst>
                  <a:gd fmla="*/ 672493 w 432" name="T0"/>
                  <a:gd fmla="*/ 1649741 h 508" name="T1"/>
                  <a:gd fmla="*/ 405750 w 432" name="T2"/>
                  <a:gd fmla="*/ 1319041 h 508" name="T3"/>
                  <a:gd fmla="*/ 454590 w 432" name="T4"/>
                  <a:gd fmla="*/ 1179997 h 508" name="T5"/>
                  <a:gd fmla="*/ 398236 w 432" name="T6"/>
                  <a:gd fmla="*/ 1386685 h 508" name="T7"/>
                  <a:gd fmla="*/ 533486 w 432" name="T8"/>
                  <a:gd fmla="*/ 890635 h 508" name="T9"/>
                  <a:gd fmla="*/ 642437 w 432" name="T10"/>
                  <a:gd fmla="*/ 992100 h 508" name="T11"/>
                  <a:gd fmla="*/ 725090 w 432" name="T12"/>
                  <a:gd fmla="*/ 732801 h 508" name="T13"/>
                  <a:gd fmla="*/ 942992 w 432" name="T14"/>
                  <a:gd fmla="*/ 721527 h 508" name="T15"/>
                  <a:gd fmla="*/ 469618 w 432" name="T16"/>
                  <a:gd fmla="*/ 270573 h 508" name="T17"/>
                  <a:gd fmla="*/ 60111 w 432" name="T18"/>
                  <a:gd fmla="*/ 26306 h 508" name="T19"/>
                  <a:gd fmla="*/ 63868 w 432" name="T20"/>
                  <a:gd fmla="*/ 105223 h 508" name="T21"/>
                  <a:gd fmla="*/ 338125 w 432" name="T22"/>
                  <a:gd fmla="*/ 274331 h 508" name="T23"/>
                  <a:gd fmla="*/ 488402 w 432" name="T24"/>
                  <a:gd fmla="*/ 1800059 h 508" name="T25"/>
                  <a:gd fmla="*/ 1112055 w 432" name="T26"/>
                  <a:gd fmla="*/ 1882734 h 508" name="T27"/>
                  <a:gd fmla="*/ 1138353 w 432" name="T28"/>
                  <a:gd fmla="*/ 1848913 h 508" name="T29"/>
                  <a:gd fmla="*/ 1390069 w 432" name="T30"/>
                  <a:gd fmla="*/ 1826365 h 508" name="T31"/>
                  <a:gd fmla="*/ 713819 w 432" name="T32"/>
                  <a:gd fmla="*/ 1863945 h 508" name="T33"/>
                  <a:gd fmla="*/ 405750 w 432" name="T34"/>
                  <a:gd fmla="*/ 1706111 h 508" name="T35"/>
                  <a:gd fmla="*/ 1123326 w 432" name="T36"/>
                  <a:gd fmla="*/ 1803817 h 508" name="T37"/>
                  <a:gd fmla="*/ 1003104 w 432" name="T38"/>
                  <a:gd fmla="*/ 1860187 h 508" name="T39"/>
                  <a:gd fmla="*/ 544757 w 432" name="T40"/>
                  <a:gd fmla="*/ 1119870 h 508" name="T41"/>
                  <a:gd fmla="*/ 608625 w 432" name="T42"/>
                  <a:gd fmla="*/ 1728658 h 508" name="T43"/>
                  <a:gd fmla="*/ 409507 w 432" name="T44"/>
                  <a:gd fmla="*/ 1548277 h 508" name="T45"/>
                  <a:gd fmla="*/ 634923 w 432" name="T46"/>
                  <a:gd fmla="*/ 1792543 h 508" name="T47"/>
                  <a:gd fmla="*/ 484646 w 432" name="T48"/>
                  <a:gd fmla="*/ 1664773 h 508" name="T49"/>
                  <a:gd fmla="*/ 634923 w 432" name="T50"/>
                  <a:gd fmla="*/ 1815091 h 508" name="T51"/>
                  <a:gd fmla="*/ 473375 w 432" name="T52"/>
                  <a:gd fmla="*/ 1687321 h 508" name="T53"/>
                  <a:gd fmla="*/ 480889 w 432" name="T54"/>
                  <a:gd fmla="*/ 1717384 h 508" name="T55"/>
                  <a:gd fmla="*/ 214146 w 432" name="T56"/>
                  <a:gd fmla="*/ 1288978 h 508" name="T57"/>
                  <a:gd fmla="*/ 240444 w 432" name="T58"/>
                  <a:gd fmla="*/ 1435538 h 508" name="T59"/>
                  <a:gd fmla="*/ 360666 w 432" name="T60"/>
                  <a:gd fmla="*/ 300636 h 508" name="T61"/>
                  <a:gd fmla="*/ 432048 w 432" name="T62"/>
                  <a:gd fmla="*/ 240509 h 508" name="T63"/>
                  <a:gd fmla="*/ 371937 w 432" name="T64"/>
                  <a:gd fmla="*/ 488534 h 508" name="T65"/>
                  <a:gd fmla="*/ 920451 w 432" name="T66"/>
                  <a:gd fmla="*/ 766622 h 508" name="T67"/>
                  <a:gd fmla="*/ 916694 w 432" name="T68"/>
                  <a:gd fmla="*/ 781654 h 508" name="T69"/>
                  <a:gd fmla="*/ 518458 w 432" name="T70"/>
                  <a:gd fmla="*/ 1010889 h 508" name="T71"/>
                  <a:gd fmla="*/ 574812 w 432" name="T72"/>
                  <a:gd fmla="*/ 931972 h 508" name="T73"/>
                  <a:gd fmla="*/ 680007 w 432" name="T74"/>
                  <a:gd fmla="*/ 1713626 h 508" name="T75"/>
                  <a:gd fmla="*/ 184090 w 432" name="T76"/>
                  <a:gd fmla="*/ 1052227 h 508" name="T77"/>
                  <a:gd fmla="*/ 492159 w 432" name="T78"/>
                  <a:gd fmla="*/ 450954 h 508" name="T79"/>
                  <a:gd fmla="*/ 582326 w 432" name="T80"/>
                  <a:gd fmla="*/ 499808 h 508" name="T81"/>
                  <a:gd fmla="*/ 834041 w 432" name="T82"/>
                  <a:gd fmla="*/ 714011 h 508" name="T83"/>
                  <a:gd fmla="*/ 582326 w 432" name="T84"/>
                  <a:gd fmla="*/ 537387 h 508" name="T85"/>
                  <a:gd fmla="*/ 755145 w 432" name="T86"/>
                  <a:gd fmla="*/ 601272 h 508" name="T87"/>
                  <a:gd fmla="*/ 781444 w 432" name="T88"/>
                  <a:gd fmla="*/ 635094 h 508" name="T89"/>
                  <a:gd fmla="*/ 571055 w 432" name="T90"/>
                  <a:gd fmla="*/ 672674 h 508" name="T91"/>
                  <a:gd fmla="*/ 270500 w 432" name="T92"/>
                  <a:gd fmla="*/ 916940 h 508" name="T93"/>
                  <a:gd fmla="*/ 323097 w 432" name="T94"/>
                  <a:gd fmla="*/ 774138 h 508" name="T95"/>
                  <a:gd fmla="*/ 338125 w 432" name="T96"/>
                  <a:gd fmla="*/ 729043 h 508" name="T97"/>
                  <a:gd fmla="*/ 300555 w 432" name="T98"/>
                  <a:gd fmla="*/ 747833 h 508" name="T99"/>
                  <a:gd fmla="*/ 300555 w 432" name="T100"/>
                  <a:gd fmla="*/ 913183 h 508" name="T101"/>
                  <a:gd fmla="*/ 657465 w 432" name="T102"/>
                  <a:gd fmla="*/ 883119 h 508" name="T103"/>
                  <a:gd fmla="*/ 544757 w 432" name="T104"/>
                  <a:gd fmla="*/ 822992 h 508" name="T105"/>
                  <a:gd fmla="*/ 556027 w 432" name="T106"/>
                  <a:gd fmla="*/ 916940 h 508" name="T107"/>
                  <a:gd fmla="*/ 285528 w 432" name="T108"/>
                  <a:gd fmla="*/ 1307768 h 508" name="T109"/>
                  <a:gd fmla="*/ 214146 w 432" name="T110"/>
                  <a:gd fmla="*/ 954520 h 508" name="T111"/>
                  <a:gd fmla="*/ 574812 w 432" name="T112"/>
                  <a:gd fmla="*/ 1461844 h 508" name="T113"/>
                  <a:gd fmla="*/ 728847 w 432" name="T114"/>
                  <a:gd fmla="*/ 1717384 h 508" name="T115"/>
                  <a:gd fmla="*/ 405750 w 432" name="T116"/>
                  <a:gd fmla="*/ 1439296 h 508" name="T117"/>
                  <a:gd fmla="*/ 518458 w 432" name="T118"/>
                  <a:gd fmla="*/ 1469360 h 508" name="T119"/>
                  <a:gd fmla="*/ 529729 w 432" name="T120"/>
                  <a:gd fmla="*/ 1428022 h 508" name="T121"/>
                  <a:gd fmla="*/ 571055 w 432" name="T122"/>
                  <a:gd fmla="*/ 1529487 h 508" name="T123"/>
                  <a:gd fmla="*/ 882881 w 432" name="T124"/>
                  <a:gd fmla="*/ 1769996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2">
                    <a:moveTo>
                      <a:pt x="432" y="486"/>
                    </a:moveTo>
                    <a:cubicBezTo>
                      <a:pt x="415" y="477"/>
                      <a:pt x="395" y="472"/>
                      <a:pt x="372" y="469"/>
                    </a:cubicBezTo>
                    <a:cubicBezTo>
                      <a:pt x="357" y="468"/>
                      <a:pt x="339" y="469"/>
                      <a:pt x="325" y="469"/>
                    </a:cubicBezTo>
                    <a:cubicBezTo>
                      <a:pt x="301" y="470"/>
                      <a:pt x="277" y="469"/>
                      <a:pt x="252" y="467"/>
                    </a:cubicBezTo>
                    <a:cubicBezTo>
                      <a:pt x="223" y="465"/>
                      <a:pt x="193" y="456"/>
                      <a:pt x="179" y="439"/>
                    </a:cubicBezTo>
                    <a:cubicBezTo>
                      <a:pt x="172" y="430"/>
                      <a:pt x="167" y="416"/>
                      <a:pt x="162" y="404"/>
                    </a:cubicBezTo>
                    <a:cubicBezTo>
                      <a:pt x="156" y="391"/>
                      <a:pt x="153" y="377"/>
                      <a:pt x="146" y="368"/>
                    </a:cubicBezTo>
                    <a:cubicBezTo>
                      <a:pt x="143" y="364"/>
                      <a:pt x="134" y="357"/>
                      <a:pt x="130" y="357"/>
                    </a:cubicBezTo>
                    <a:cubicBezTo>
                      <a:pt x="122" y="356"/>
                      <a:pt x="118" y="366"/>
                      <a:pt x="122" y="375"/>
                    </a:cubicBezTo>
                    <a:cubicBezTo>
                      <a:pt x="116" y="369"/>
                      <a:pt x="113" y="360"/>
                      <a:pt x="108" y="351"/>
                    </a:cubicBezTo>
                    <a:cubicBezTo>
                      <a:pt x="105" y="343"/>
                      <a:pt x="101" y="333"/>
                      <a:pt x="100" y="323"/>
                    </a:cubicBezTo>
                    <a:cubicBezTo>
                      <a:pt x="99" y="319"/>
                      <a:pt x="99" y="312"/>
                      <a:pt x="101" y="307"/>
                    </a:cubicBezTo>
                    <a:cubicBezTo>
                      <a:pt x="103" y="297"/>
                      <a:pt x="115" y="289"/>
                      <a:pt x="126" y="292"/>
                    </a:cubicBezTo>
                    <a:cubicBezTo>
                      <a:pt x="130" y="293"/>
                      <a:pt x="134" y="298"/>
                      <a:pt x="133" y="303"/>
                    </a:cubicBezTo>
                    <a:cubicBezTo>
                      <a:pt x="131" y="308"/>
                      <a:pt x="122" y="306"/>
                      <a:pt x="121" y="314"/>
                    </a:cubicBezTo>
                    <a:cubicBezTo>
                      <a:pt x="121" y="324"/>
                      <a:pt x="137" y="331"/>
                      <a:pt x="145" y="326"/>
                    </a:cubicBezTo>
                    <a:cubicBezTo>
                      <a:pt x="151" y="322"/>
                      <a:pt x="151" y="306"/>
                      <a:pt x="148" y="298"/>
                    </a:cubicBezTo>
                    <a:cubicBezTo>
                      <a:pt x="147" y="294"/>
                      <a:pt x="143" y="290"/>
                      <a:pt x="141" y="288"/>
                    </a:cubicBezTo>
                    <a:cubicBezTo>
                      <a:pt x="118" y="270"/>
                      <a:pt x="94" y="288"/>
                      <a:pt x="93" y="314"/>
                    </a:cubicBezTo>
                    <a:cubicBezTo>
                      <a:pt x="91" y="335"/>
                      <a:pt x="98" y="352"/>
                      <a:pt x="106" y="369"/>
                    </a:cubicBezTo>
                    <a:cubicBezTo>
                      <a:pt x="104" y="372"/>
                      <a:pt x="99" y="372"/>
                      <a:pt x="100" y="379"/>
                    </a:cubicBezTo>
                    <a:cubicBezTo>
                      <a:pt x="90" y="369"/>
                      <a:pt x="83" y="356"/>
                      <a:pt x="76" y="340"/>
                    </a:cubicBezTo>
                    <a:cubicBezTo>
                      <a:pt x="70" y="328"/>
                      <a:pt x="64" y="308"/>
                      <a:pt x="67" y="289"/>
                    </a:cubicBezTo>
                    <a:cubicBezTo>
                      <a:pt x="72" y="262"/>
                      <a:pt x="92" y="244"/>
                      <a:pt x="113" y="236"/>
                    </a:cubicBezTo>
                    <a:cubicBezTo>
                      <a:pt x="118" y="234"/>
                      <a:pt x="141" y="225"/>
                      <a:pt x="142" y="237"/>
                    </a:cubicBezTo>
                    <a:cubicBezTo>
                      <a:pt x="143" y="244"/>
                      <a:pt x="137" y="247"/>
                      <a:pt x="134" y="252"/>
                    </a:cubicBezTo>
                    <a:cubicBezTo>
                      <a:pt x="132" y="253"/>
                      <a:pt x="128" y="252"/>
                      <a:pt x="125" y="252"/>
                    </a:cubicBezTo>
                    <a:cubicBezTo>
                      <a:pt x="123" y="266"/>
                      <a:pt x="133" y="278"/>
                      <a:pt x="146" y="276"/>
                    </a:cubicBezTo>
                    <a:cubicBezTo>
                      <a:pt x="153" y="275"/>
                      <a:pt x="157" y="268"/>
                      <a:pt x="161" y="260"/>
                    </a:cubicBezTo>
                    <a:cubicBezTo>
                      <a:pt x="162" y="261"/>
                      <a:pt x="166" y="264"/>
                      <a:pt x="171" y="264"/>
                    </a:cubicBezTo>
                    <a:cubicBezTo>
                      <a:pt x="178" y="259"/>
                      <a:pt x="183" y="242"/>
                      <a:pt x="179" y="233"/>
                    </a:cubicBezTo>
                    <a:cubicBezTo>
                      <a:pt x="176" y="229"/>
                      <a:pt x="172" y="228"/>
                      <a:pt x="170" y="224"/>
                    </a:cubicBezTo>
                    <a:cubicBezTo>
                      <a:pt x="175" y="219"/>
                      <a:pt x="172" y="211"/>
                      <a:pt x="168" y="208"/>
                    </a:cubicBezTo>
                    <a:cubicBezTo>
                      <a:pt x="154" y="205"/>
                      <a:pt x="149" y="196"/>
                      <a:pt x="135" y="193"/>
                    </a:cubicBezTo>
                    <a:cubicBezTo>
                      <a:pt x="146" y="175"/>
                      <a:pt x="175" y="187"/>
                      <a:pt x="193" y="195"/>
                    </a:cubicBezTo>
                    <a:cubicBezTo>
                      <a:pt x="200" y="194"/>
                      <a:pt x="202" y="182"/>
                      <a:pt x="197" y="175"/>
                    </a:cubicBezTo>
                    <a:cubicBezTo>
                      <a:pt x="206" y="173"/>
                      <a:pt x="219" y="179"/>
                      <a:pt x="220" y="188"/>
                    </a:cubicBezTo>
                    <a:cubicBezTo>
                      <a:pt x="220" y="200"/>
                      <a:pt x="208" y="211"/>
                      <a:pt x="200" y="213"/>
                    </a:cubicBezTo>
                    <a:cubicBezTo>
                      <a:pt x="202" y="231"/>
                      <a:pt x="227" y="223"/>
                      <a:pt x="232" y="214"/>
                    </a:cubicBezTo>
                    <a:cubicBezTo>
                      <a:pt x="244" y="217"/>
                      <a:pt x="253" y="205"/>
                      <a:pt x="251" y="192"/>
                    </a:cubicBezTo>
                    <a:cubicBezTo>
                      <a:pt x="248" y="174"/>
                      <a:pt x="222" y="160"/>
                      <a:pt x="206" y="150"/>
                    </a:cubicBezTo>
                    <a:cubicBezTo>
                      <a:pt x="199" y="145"/>
                      <a:pt x="193" y="141"/>
                      <a:pt x="188" y="137"/>
                    </a:cubicBezTo>
                    <a:cubicBezTo>
                      <a:pt x="191" y="127"/>
                      <a:pt x="182" y="121"/>
                      <a:pt x="175" y="115"/>
                    </a:cubicBezTo>
                    <a:cubicBezTo>
                      <a:pt x="166" y="109"/>
                      <a:pt x="158" y="103"/>
                      <a:pt x="144" y="103"/>
                    </a:cubicBezTo>
                    <a:cubicBezTo>
                      <a:pt x="146" y="87"/>
                      <a:pt x="138" y="74"/>
                      <a:pt x="125" y="72"/>
                    </a:cubicBezTo>
                    <a:cubicBezTo>
                      <a:pt x="121" y="52"/>
                      <a:pt x="109" y="36"/>
                      <a:pt x="87" y="33"/>
                    </a:cubicBezTo>
                    <a:cubicBezTo>
                      <a:pt x="84" y="33"/>
                      <a:pt x="81" y="34"/>
                      <a:pt x="78" y="33"/>
                    </a:cubicBezTo>
                    <a:cubicBezTo>
                      <a:pt x="74" y="32"/>
                      <a:pt x="69" y="26"/>
                      <a:pt x="64" y="22"/>
                    </a:cubicBezTo>
                    <a:cubicBezTo>
                      <a:pt x="61" y="20"/>
                      <a:pt x="58" y="18"/>
                      <a:pt x="56" y="17"/>
                    </a:cubicBezTo>
                    <a:cubicBezTo>
                      <a:pt x="47" y="11"/>
                      <a:pt x="27" y="0"/>
                      <a:pt x="16" y="7"/>
                    </a:cubicBezTo>
                    <a:cubicBezTo>
                      <a:pt x="17" y="8"/>
                      <a:pt x="15" y="11"/>
                      <a:pt x="15" y="14"/>
                    </a:cubicBezTo>
                    <a:cubicBezTo>
                      <a:pt x="17" y="18"/>
                      <a:pt x="26" y="17"/>
                      <a:pt x="29" y="21"/>
                    </a:cubicBezTo>
                    <a:cubicBezTo>
                      <a:pt x="25" y="29"/>
                      <a:pt x="9" y="23"/>
                      <a:pt x="9" y="16"/>
                    </a:cubicBezTo>
                    <a:cubicBezTo>
                      <a:pt x="9" y="12"/>
                      <a:pt x="15" y="10"/>
                      <a:pt x="14" y="7"/>
                    </a:cubicBezTo>
                    <a:cubicBezTo>
                      <a:pt x="0" y="9"/>
                      <a:pt x="7" y="25"/>
                      <a:pt x="17" y="28"/>
                    </a:cubicBezTo>
                    <a:cubicBezTo>
                      <a:pt x="23" y="30"/>
                      <a:pt x="32" y="28"/>
                      <a:pt x="33" y="23"/>
                    </a:cubicBezTo>
                    <a:cubicBezTo>
                      <a:pt x="33" y="16"/>
                      <a:pt x="20" y="18"/>
                      <a:pt x="20" y="10"/>
                    </a:cubicBezTo>
                    <a:cubicBezTo>
                      <a:pt x="27" y="6"/>
                      <a:pt x="36" y="10"/>
                      <a:pt x="42" y="14"/>
                    </a:cubicBezTo>
                    <a:cubicBezTo>
                      <a:pt x="53" y="20"/>
                      <a:pt x="60" y="26"/>
                      <a:pt x="68" y="36"/>
                    </a:cubicBezTo>
                    <a:cubicBezTo>
                      <a:pt x="77" y="47"/>
                      <a:pt x="85" y="59"/>
                      <a:pt x="90" y="73"/>
                    </a:cubicBezTo>
                    <a:cubicBezTo>
                      <a:pt x="90" y="78"/>
                      <a:pt x="91" y="83"/>
                      <a:pt x="93" y="87"/>
                    </a:cubicBezTo>
                    <a:cubicBezTo>
                      <a:pt x="102" y="165"/>
                      <a:pt x="48" y="207"/>
                      <a:pt x="47" y="283"/>
                    </a:cubicBezTo>
                    <a:cubicBezTo>
                      <a:pt x="46" y="291"/>
                      <a:pt x="49" y="300"/>
                      <a:pt x="46" y="308"/>
                    </a:cubicBezTo>
                    <a:cubicBezTo>
                      <a:pt x="44" y="334"/>
                      <a:pt x="50" y="357"/>
                      <a:pt x="57" y="378"/>
                    </a:cubicBezTo>
                    <a:cubicBezTo>
                      <a:pt x="71" y="420"/>
                      <a:pt x="95" y="452"/>
                      <a:pt x="130" y="479"/>
                    </a:cubicBezTo>
                    <a:cubicBezTo>
                      <a:pt x="147" y="492"/>
                      <a:pt x="168" y="503"/>
                      <a:pt x="194" y="507"/>
                    </a:cubicBezTo>
                    <a:cubicBezTo>
                      <a:pt x="199" y="508"/>
                      <a:pt x="204" y="507"/>
                      <a:pt x="209" y="507"/>
                    </a:cubicBezTo>
                    <a:cubicBezTo>
                      <a:pt x="229" y="508"/>
                      <a:pt x="250" y="506"/>
                      <a:pt x="271" y="505"/>
                    </a:cubicBezTo>
                    <a:cubicBezTo>
                      <a:pt x="276" y="505"/>
                      <a:pt x="281" y="505"/>
                      <a:pt x="285" y="504"/>
                    </a:cubicBezTo>
                    <a:cubicBezTo>
                      <a:pt x="289" y="503"/>
                      <a:pt x="293" y="502"/>
                      <a:pt x="296" y="501"/>
                    </a:cubicBezTo>
                    <a:cubicBezTo>
                      <a:pt x="285" y="501"/>
                      <a:pt x="274" y="502"/>
                      <a:pt x="264" y="502"/>
                    </a:cubicBezTo>
                    <a:cubicBezTo>
                      <a:pt x="277" y="500"/>
                      <a:pt x="292" y="499"/>
                      <a:pt x="306" y="498"/>
                    </a:cubicBezTo>
                    <a:cubicBezTo>
                      <a:pt x="311" y="497"/>
                      <a:pt x="315" y="496"/>
                      <a:pt x="319" y="495"/>
                    </a:cubicBezTo>
                    <a:cubicBezTo>
                      <a:pt x="307" y="495"/>
                      <a:pt x="294" y="494"/>
                      <a:pt x="283" y="494"/>
                    </a:cubicBezTo>
                    <a:cubicBezTo>
                      <a:pt x="290" y="493"/>
                      <a:pt x="297" y="494"/>
                      <a:pt x="303" y="492"/>
                    </a:cubicBezTo>
                    <a:cubicBezTo>
                      <a:pt x="303" y="491"/>
                      <a:pt x="301" y="492"/>
                      <a:pt x="301" y="491"/>
                    </a:cubicBezTo>
                    <a:cubicBezTo>
                      <a:pt x="313" y="490"/>
                      <a:pt x="325" y="491"/>
                      <a:pt x="337" y="491"/>
                    </a:cubicBezTo>
                    <a:cubicBezTo>
                      <a:pt x="340" y="491"/>
                      <a:pt x="342" y="490"/>
                      <a:pt x="345" y="490"/>
                    </a:cubicBezTo>
                    <a:cubicBezTo>
                      <a:pt x="336" y="490"/>
                      <a:pt x="328" y="489"/>
                      <a:pt x="321" y="488"/>
                    </a:cubicBezTo>
                    <a:cubicBezTo>
                      <a:pt x="337" y="487"/>
                      <a:pt x="353" y="486"/>
                      <a:pt x="370" y="486"/>
                    </a:cubicBezTo>
                    <a:cubicBezTo>
                      <a:pt x="378" y="485"/>
                      <a:pt x="386" y="484"/>
                      <a:pt x="394" y="484"/>
                    </a:cubicBezTo>
                    <a:cubicBezTo>
                      <a:pt x="386" y="484"/>
                      <a:pt x="378" y="483"/>
                      <a:pt x="370" y="483"/>
                    </a:cubicBezTo>
                    <a:cubicBezTo>
                      <a:pt x="340" y="484"/>
                      <a:pt x="309" y="486"/>
                      <a:pt x="279" y="489"/>
                    </a:cubicBezTo>
                    <a:cubicBezTo>
                      <a:pt x="265" y="491"/>
                      <a:pt x="251" y="495"/>
                      <a:pt x="237" y="496"/>
                    </a:cubicBezTo>
                    <a:cubicBezTo>
                      <a:pt x="222" y="497"/>
                      <a:pt x="206" y="498"/>
                      <a:pt x="190" y="496"/>
                    </a:cubicBezTo>
                    <a:cubicBezTo>
                      <a:pt x="180" y="495"/>
                      <a:pt x="169" y="491"/>
                      <a:pt x="160" y="489"/>
                    </a:cubicBezTo>
                    <a:cubicBezTo>
                      <a:pt x="175" y="496"/>
                      <a:pt x="192" y="500"/>
                      <a:pt x="210" y="499"/>
                    </a:cubicBezTo>
                    <a:cubicBezTo>
                      <a:pt x="165" y="507"/>
                      <a:pt x="131" y="480"/>
                      <a:pt x="108" y="458"/>
                    </a:cubicBezTo>
                    <a:cubicBezTo>
                      <a:pt x="100" y="449"/>
                      <a:pt x="92" y="440"/>
                      <a:pt x="87" y="431"/>
                    </a:cubicBezTo>
                    <a:cubicBezTo>
                      <a:pt x="93" y="439"/>
                      <a:pt x="100" y="446"/>
                      <a:pt x="108" y="454"/>
                    </a:cubicBezTo>
                    <a:cubicBezTo>
                      <a:pt x="115" y="461"/>
                      <a:pt x="124" y="468"/>
                      <a:pt x="133" y="473"/>
                    </a:cubicBezTo>
                    <a:cubicBezTo>
                      <a:pt x="145" y="480"/>
                      <a:pt x="161" y="485"/>
                      <a:pt x="178" y="488"/>
                    </a:cubicBezTo>
                    <a:cubicBezTo>
                      <a:pt x="194" y="492"/>
                      <a:pt x="209" y="492"/>
                      <a:pt x="222" y="491"/>
                    </a:cubicBezTo>
                    <a:cubicBezTo>
                      <a:pt x="234" y="490"/>
                      <a:pt x="245" y="489"/>
                      <a:pt x="256" y="488"/>
                    </a:cubicBezTo>
                    <a:cubicBezTo>
                      <a:pt x="272" y="485"/>
                      <a:pt x="285" y="482"/>
                      <a:pt x="299" y="480"/>
                    </a:cubicBezTo>
                    <a:cubicBezTo>
                      <a:pt x="308" y="479"/>
                      <a:pt x="317" y="477"/>
                      <a:pt x="327" y="477"/>
                    </a:cubicBezTo>
                    <a:cubicBezTo>
                      <a:pt x="346" y="475"/>
                      <a:pt x="366" y="473"/>
                      <a:pt x="386" y="475"/>
                    </a:cubicBezTo>
                    <a:cubicBezTo>
                      <a:pt x="401" y="476"/>
                      <a:pt x="414" y="479"/>
                      <a:pt x="425" y="485"/>
                    </a:cubicBezTo>
                    <a:cubicBezTo>
                      <a:pt x="427" y="485"/>
                      <a:pt x="430" y="486"/>
                      <a:pt x="432" y="486"/>
                    </a:cubicBezTo>
                    <a:close/>
                    <a:moveTo>
                      <a:pt x="267" y="495"/>
                    </a:moveTo>
                    <a:cubicBezTo>
                      <a:pt x="271" y="493"/>
                      <a:pt x="277" y="494"/>
                      <a:pt x="282" y="495"/>
                    </a:cubicBezTo>
                    <a:cubicBezTo>
                      <a:pt x="277" y="495"/>
                      <a:pt x="270" y="495"/>
                      <a:pt x="267" y="495"/>
                    </a:cubicBezTo>
                    <a:cubicBezTo>
                      <a:pt x="268" y="495"/>
                      <a:pt x="265" y="496"/>
                      <a:pt x="267" y="495"/>
                    </a:cubicBezTo>
                    <a:close/>
                    <a:moveTo>
                      <a:pt x="126" y="286"/>
                    </a:moveTo>
                    <a:cubicBezTo>
                      <a:pt x="134" y="288"/>
                      <a:pt x="142" y="291"/>
                      <a:pt x="145" y="298"/>
                    </a:cubicBezTo>
                    <a:cubicBezTo>
                      <a:pt x="146" y="301"/>
                      <a:pt x="148" y="313"/>
                      <a:pt x="146" y="316"/>
                    </a:cubicBezTo>
                    <a:cubicBezTo>
                      <a:pt x="144" y="324"/>
                      <a:pt x="130" y="323"/>
                      <a:pt x="130" y="312"/>
                    </a:cubicBezTo>
                    <a:cubicBezTo>
                      <a:pt x="133" y="309"/>
                      <a:pt x="135" y="310"/>
                      <a:pt x="136" y="307"/>
                    </a:cubicBezTo>
                    <a:cubicBezTo>
                      <a:pt x="140" y="297"/>
                      <a:pt x="130" y="291"/>
                      <a:pt x="126" y="286"/>
                    </a:cubicBezTo>
                    <a:close/>
                    <a:moveTo>
                      <a:pt x="162" y="460"/>
                    </a:moveTo>
                    <a:cubicBezTo>
                      <a:pt x="176" y="470"/>
                      <a:pt x="194" y="478"/>
                      <a:pt x="210" y="486"/>
                    </a:cubicBezTo>
                    <a:cubicBezTo>
                      <a:pt x="191" y="480"/>
                      <a:pt x="174" y="472"/>
                      <a:pt x="162" y="460"/>
                    </a:cubicBezTo>
                    <a:close/>
                    <a:moveTo>
                      <a:pt x="169" y="477"/>
                    </a:moveTo>
                    <a:cubicBezTo>
                      <a:pt x="166" y="474"/>
                      <a:pt x="163" y="471"/>
                      <a:pt x="160" y="468"/>
                    </a:cubicBezTo>
                    <a:cubicBezTo>
                      <a:pt x="141" y="451"/>
                      <a:pt x="121" y="432"/>
                      <a:pt x="109" y="412"/>
                    </a:cubicBezTo>
                    <a:cubicBezTo>
                      <a:pt x="119" y="421"/>
                      <a:pt x="127" y="432"/>
                      <a:pt x="137" y="442"/>
                    </a:cubicBezTo>
                    <a:cubicBezTo>
                      <a:pt x="146" y="453"/>
                      <a:pt x="158" y="460"/>
                      <a:pt x="169" y="469"/>
                    </a:cubicBezTo>
                    <a:cubicBezTo>
                      <a:pt x="162" y="467"/>
                      <a:pt x="158" y="460"/>
                      <a:pt x="153" y="459"/>
                    </a:cubicBezTo>
                    <a:cubicBezTo>
                      <a:pt x="162" y="468"/>
                      <a:pt x="173" y="477"/>
                      <a:pt x="185" y="484"/>
                    </a:cubicBezTo>
                    <a:cubicBezTo>
                      <a:pt x="179" y="482"/>
                      <a:pt x="174" y="480"/>
                      <a:pt x="169" y="477"/>
                    </a:cubicBezTo>
                    <a:close/>
                    <a:moveTo>
                      <a:pt x="129" y="443"/>
                    </a:moveTo>
                    <a:cubicBezTo>
                      <a:pt x="128" y="442"/>
                      <a:pt x="127" y="441"/>
                      <a:pt x="125" y="441"/>
                    </a:cubicBezTo>
                    <a:cubicBezTo>
                      <a:pt x="117" y="430"/>
                      <a:pt x="107" y="419"/>
                      <a:pt x="100" y="408"/>
                    </a:cubicBezTo>
                    <a:cubicBezTo>
                      <a:pt x="98" y="404"/>
                      <a:pt x="95" y="399"/>
                      <a:pt x="95" y="395"/>
                    </a:cubicBezTo>
                    <a:cubicBezTo>
                      <a:pt x="105" y="412"/>
                      <a:pt x="117" y="429"/>
                      <a:pt x="129" y="443"/>
                    </a:cubicBezTo>
                    <a:close/>
                    <a:moveTo>
                      <a:pt x="169" y="483"/>
                    </a:moveTo>
                    <a:cubicBezTo>
                      <a:pt x="157" y="474"/>
                      <a:pt x="144" y="466"/>
                      <a:pt x="136" y="454"/>
                    </a:cubicBezTo>
                    <a:cubicBezTo>
                      <a:pt x="142" y="458"/>
                      <a:pt x="146" y="463"/>
                      <a:pt x="152" y="467"/>
                    </a:cubicBezTo>
                    <a:cubicBezTo>
                      <a:pt x="156" y="473"/>
                      <a:pt x="168" y="478"/>
                      <a:pt x="170" y="483"/>
                    </a:cubicBezTo>
                    <a:cubicBezTo>
                      <a:pt x="169" y="483"/>
                      <a:pt x="169" y="483"/>
                      <a:pt x="169" y="483"/>
                    </a:cubicBezTo>
                    <a:close/>
                    <a:moveTo>
                      <a:pt x="129" y="464"/>
                    </a:moveTo>
                    <a:cubicBezTo>
                      <a:pt x="109" y="440"/>
                      <a:pt x="87" y="415"/>
                      <a:pt x="76" y="385"/>
                    </a:cubicBezTo>
                    <a:cubicBezTo>
                      <a:pt x="90" y="411"/>
                      <a:pt x="104" y="437"/>
                      <a:pt x="127" y="455"/>
                    </a:cubicBezTo>
                    <a:cubicBezTo>
                      <a:pt x="114" y="439"/>
                      <a:pt x="97" y="423"/>
                      <a:pt x="90" y="403"/>
                    </a:cubicBezTo>
                    <a:cubicBezTo>
                      <a:pt x="100" y="420"/>
                      <a:pt x="112" y="436"/>
                      <a:pt x="126" y="449"/>
                    </a:cubicBezTo>
                    <a:cubicBezTo>
                      <a:pt x="110" y="428"/>
                      <a:pt x="91" y="407"/>
                      <a:pt x="82" y="381"/>
                    </a:cubicBezTo>
                    <a:cubicBezTo>
                      <a:pt x="97" y="407"/>
                      <a:pt x="113" y="433"/>
                      <a:pt x="135" y="453"/>
                    </a:cubicBezTo>
                    <a:cubicBezTo>
                      <a:pt x="139" y="466"/>
                      <a:pt x="153" y="471"/>
                      <a:pt x="161" y="481"/>
                    </a:cubicBezTo>
                    <a:cubicBezTo>
                      <a:pt x="148" y="477"/>
                      <a:pt x="143" y="466"/>
                      <a:pt x="132" y="461"/>
                    </a:cubicBezTo>
                    <a:cubicBezTo>
                      <a:pt x="131" y="460"/>
                      <a:pt x="129" y="456"/>
                      <a:pt x="128" y="457"/>
                    </a:cubicBezTo>
                    <a:cubicBezTo>
                      <a:pt x="131" y="463"/>
                      <a:pt x="138" y="467"/>
                      <a:pt x="143" y="473"/>
                    </a:cubicBezTo>
                    <a:cubicBezTo>
                      <a:pt x="137" y="471"/>
                      <a:pt x="134" y="466"/>
                      <a:pt x="129" y="464"/>
                    </a:cubicBezTo>
                    <a:close/>
                    <a:moveTo>
                      <a:pt x="55" y="348"/>
                    </a:moveTo>
                    <a:cubicBezTo>
                      <a:pt x="62" y="380"/>
                      <a:pt x="77" y="404"/>
                      <a:pt x="94" y="426"/>
                    </a:cubicBezTo>
                    <a:cubicBezTo>
                      <a:pt x="79" y="401"/>
                      <a:pt x="61" y="376"/>
                      <a:pt x="57" y="343"/>
                    </a:cubicBezTo>
                    <a:cubicBezTo>
                      <a:pt x="60" y="347"/>
                      <a:pt x="60" y="351"/>
                      <a:pt x="61" y="355"/>
                    </a:cubicBezTo>
                    <a:cubicBezTo>
                      <a:pt x="63" y="365"/>
                      <a:pt x="68" y="374"/>
                      <a:pt x="72" y="383"/>
                    </a:cubicBezTo>
                    <a:cubicBezTo>
                      <a:pt x="76" y="393"/>
                      <a:pt x="81" y="401"/>
                      <a:pt x="86" y="410"/>
                    </a:cubicBezTo>
                    <a:cubicBezTo>
                      <a:pt x="96" y="428"/>
                      <a:pt x="112" y="444"/>
                      <a:pt x="123" y="460"/>
                    </a:cubicBezTo>
                    <a:cubicBezTo>
                      <a:pt x="98" y="439"/>
                      <a:pt x="76" y="413"/>
                      <a:pt x="64" y="382"/>
                    </a:cubicBezTo>
                    <a:cubicBezTo>
                      <a:pt x="60" y="371"/>
                      <a:pt x="55" y="360"/>
                      <a:pt x="55" y="348"/>
                    </a:cubicBezTo>
                    <a:close/>
                    <a:moveTo>
                      <a:pt x="88" y="52"/>
                    </a:moveTo>
                    <a:cubicBezTo>
                      <a:pt x="88" y="49"/>
                      <a:pt x="85" y="48"/>
                      <a:pt x="87" y="46"/>
                    </a:cubicBezTo>
                    <a:cubicBezTo>
                      <a:pt x="96" y="53"/>
                      <a:pt x="99" y="68"/>
                      <a:pt x="97" y="83"/>
                    </a:cubicBezTo>
                    <a:cubicBezTo>
                      <a:pt x="97" y="81"/>
                      <a:pt x="97" y="80"/>
                      <a:pt x="96" y="80"/>
                    </a:cubicBezTo>
                    <a:cubicBezTo>
                      <a:pt x="95" y="83"/>
                      <a:pt x="97" y="86"/>
                      <a:pt x="95" y="86"/>
                    </a:cubicBezTo>
                    <a:cubicBezTo>
                      <a:pt x="93" y="69"/>
                      <a:pt x="86" y="55"/>
                      <a:pt x="78" y="42"/>
                    </a:cubicBezTo>
                    <a:cubicBezTo>
                      <a:pt x="83" y="44"/>
                      <a:pt x="83" y="50"/>
                      <a:pt x="88" y="52"/>
                    </a:cubicBezTo>
                    <a:close/>
                    <a:moveTo>
                      <a:pt x="119" y="85"/>
                    </a:moveTo>
                    <a:cubicBezTo>
                      <a:pt x="118" y="78"/>
                      <a:pt x="120" y="68"/>
                      <a:pt x="115" y="64"/>
                    </a:cubicBezTo>
                    <a:cubicBezTo>
                      <a:pt x="115" y="69"/>
                      <a:pt x="118" y="77"/>
                      <a:pt x="116" y="81"/>
                    </a:cubicBezTo>
                    <a:cubicBezTo>
                      <a:pt x="114" y="78"/>
                      <a:pt x="115" y="72"/>
                      <a:pt x="112" y="69"/>
                    </a:cubicBezTo>
                    <a:cubicBezTo>
                      <a:pt x="113" y="77"/>
                      <a:pt x="116" y="88"/>
                      <a:pt x="111" y="96"/>
                    </a:cubicBezTo>
                    <a:cubicBezTo>
                      <a:pt x="111" y="88"/>
                      <a:pt x="113" y="78"/>
                      <a:pt x="110" y="73"/>
                    </a:cubicBezTo>
                    <a:cubicBezTo>
                      <a:pt x="110" y="91"/>
                      <a:pt x="109" y="118"/>
                      <a:pt x="99" y="130"/>
                    </a:cubicBezTo>
                    <a:cubicBezTo>
                      <a:pt x="105" y="105"/>
                      <a:pt x="108" y="77"/>
                      <a:pt x="101" y="59"/>
                    </a:cubicBezTo>
                    <a:cubicBezTo>
                      <a:pt x="97" y="52"/>
                      <a:pt x="90" y="47"/>
                      <a:pt x="88" y="39"/>
                    </a:cubicBezTo>
                    <a:cubicBezTo>
                      <a:pt x="109" y="34"/>
                      <a:pt x="127" y="65"/>
                      <a:pt x="119" y="85"/>
                    </a:cubicBezTo>
                    <a:close/>
                    <a:moveTo>
                      <a:pt x="247" y="193"/>
                    </a:moveTo>
                    <a:cubicBezTo>
                      <a:pt x="249" y="195"/>
                      <a:pt x="248" y="204"/>
                      <a:pt x="245" y="204"/>
                    </a:cubicBezTo>
                    <a:cubicBezTo>
                      <a:pt x="246" y="201"/>
                      <a:pt x="245" y="196"/>
                      <a:pt x="247" y="193"/>
                    </a:cubicBezTo>
                    <a:close/>
                    <a:moveTo>
                      <a:pt x="240" y="209"/>
                    </a:moveTo>
                    <a:cubicBezTo>
                      <a:pt x="244" y="200"/>
                      <a:pt x="243" y="188"/>
                      <a:pt x="242" y="182"/>
                    </a:cubicBezTo>
                    <a:cubicBezTo>
                      <a:pt x="246" y="187"/>
                      <a:pt x="246" y="198"/>
                      <a:pt x="243" y="206"/>
                    </a:cubicBezTo>
                    <a:cubicBezTo>
                      <a:pt x="243" y="207"/>
                      <a:pt x="245" y="207"/>
                      <a:pt x="244" y="208"/>
                    </a:cubicBezTo>
                    <a:cubicBezTo>
                      <a:pt x="243" y="209"/>
                      <a:pt x="242" y="209"/>
                      <a:pt x="240" y="209"/>
                    </a:cubicBezTo>
                    <a:close/>
                    <a:moveTo>
                      <a:pt x="237" y="207"/>
                    </a:moveTo>
                    <a:cubicBezTo>
                      <a:pt x="241" y="197"/>
                      <a:pt x="240" y="187"/>
                      <a:pt x="237" y="179"/>
                    </a:cubicBezTo>
                    <a:cubicBezTo>
                      <a:pt x="243" y="184"/>
                      <a:pt x="243" y="201"/>
                      <a:pt x="237" y="207"/>
                    </a:cubicBezTo>
                    <a:close/>
                    <a:moveTo>
                      <a:pt x="138" y="269"/>
                    </a:moveTo>
                    <a:cubicBezTo>
                      <a:pt x="155" y="268"/>
                      <a:pt x="159" y="244"/>
                      <a:pt x="156" y="227"/>
                    </a:cubicBezTo>
                    <a:cubicBezTo>
                      <a:pt x="163" y="235"/>
                      <a:pt x="156" y="253"/>
                      <a:pt x="155" y="264"/>
                    </a:cubicBezTo>
                    <a:cubicBezTo>
                      <a:pt x="152" y="270"/>
                      <a:pt x="145" y="274"/>
                      <a:pt x="138" y="271"/>
                    </a:cubicBezTo>
                    <a:cubicBezTo>
                      <a:pt x="138" y="270"/>
                      <a:pt x="138" y="270"/>
                      <a:pt x="138" y="269"/>
                    </a:cubicBezTo>
                    <a:close/>
                    <a:moveTo>
                      <a:pt x="153" y="248"/>
                    </a:moveTo>
                    <a:cubicBezTo>
                      <a:pt x="154" y="244"/>
                      <a:pt x="154" y="244"/>
                      <a:pt x="154" y="244"/>
                    </a:cubicBezTo>
                    <a:cubicBezTo>
                      <a:pt x="155" y="241"/>
                      <a:pt x="155" y="242"/>
                      <a:pt x="154" y="244"/>
                    </a:cubicBezTo>
                    <a:cubicBezTo>
                      <a:pt x="154" y="255"/>
                      <a:pt x="148" y="264"/>
                      <a:pt x="142" y="265"/>
                    </a:cubicBezTo>
                    <a:cubicBezTo>
                      <a:pt x="146" y="260"/>
                      <a:pt x="151" y="255"/>
                      <a:pt x="153" y="248"/>
                    </a:cubicBezTo>
                    <a:close/>
                    <a:moveTo>
                      <a:pt x="181" y="456"/>
                    </a:moveTo>
                    <a:cubicBezTo>
                      <a:pt x="153" y="447"/>
                      <a:pt x="136" y="428"/>
                      <a:pt x="115" y="412"/>
                    </a:cubicBezTo>
                    <a:cubicBezTo>
                      <a:pt x="106" y="401"/>
                      <a:pt x="95" y="391"/>
                      <a:pt x="86" y="379"/>
                    </a:cubicBezTo>
                    <a:cubicBezTo>
                      <a:pt x="77" y="368"/>
                      <a:pt x="70" y="355"/>
                      <a:pt x="63" y="342"/>
                    </a:cubicBezTo>
                    <a:cubicBezTo>
                      <a:pt x="63" y="336"/>
                      <a:pt x="60" y="332"/>
                      <a:pt x="58" y="328"/>
                    </a:cubicBezTo>
                    <a:cubicBezTo>
                      <a:pt x="52" y="314"/>
                      <a:pt x="48" y="299"/>
                      <a:pt x="49" y="280"/>
                    </a:cubicBezTo>
                    <a:cubicBezTo>
                      <a:pt x="51" y="244"/>
                      <a:pt x="63" y="218"/>
                      <a:pt x="75" y="190"/>
                    </a:cubicBezTo>
                    <a:cubicBezTo>
                      <a:pt x="90" y="155"/>
                      <a:pt x="109" y="126"/>
                      <a:pt x="122" y="89"/>
                    </a:cubicBezTo>
                    <a:cubicBezTo>
                      <a:pt x="127" y="88"/>
                      <a:pt x="128" y="80"/>
                      <a:pt x="134" y="82"/>
                    </a:cubicBezTo>
                    <a:cubicBezTo>
                      <a:pt x="138" y="83"/>
                      <a:pt x="140" y="91"/>
                      <a:pt x="140" y="96"/>
                    </a:cubicBezTo>
                    <a:cubicBezTo>
                      <a:pt x="140" y="106"/>
                      <a:pt x="135" y="115"/>
                      <a:pt x="131" y="120"/>
                    </a:cubicBezTo>
                    <a:cubicBezTo>
                      <a:pt x="125" y="132"/>
                      <a:pt x="117" y="144"/>
                      <a:pt x="110" y="155"/>
                    </a:cubicBezTo>
                    <a:cubicBezTo>
                      <a:pt x="108" y="159"/>
                      <a:pt x="103" y="163"/>
                      <a:pt x="106" y="168"/>
                    </a:cubicBezTo>
                    <a:cubicBezTo>
                      <a:pt x="121" y="157"/>
                      <a:pt x="128" y="123"/>
                      <a:pt x="148" y="116"/>
                    </a:cubicBezTo>
                    <a:cubicBezTo>
                      <a:pt x="161" y="112"/>
                      <a:pt x="181" y="118"/>
                      <a:pt x="186" y="131"/>
                    </a:cubicBezTo>
                    <a:cubicBezTo>
                      <a:pt x="180" y="141"/>
                      <a:pt x="164" y="129"/>
                      <a:pt x="155" y="133"/>
                    </a:cubicBezTo>
                    <a:cubicBezTo>
                      <a:pt x="155" y="141"/>
                      <a:pt x="165" y="138"/>
                      <a:pt x="171" y="139"/>
                    </a:cubicBezTo>
                    <a:cubicBezTo>
                      <a:pt x="184" y="140"/>
                      <a:pt x="197" y="148"/>
                      <a:pt x="210" y="154"/>
                    </a:cubicBezTo>
                    <a:cubicBezTo>
                      <a:pt x="220" y="161"/>
                      <a:pt x="230" y="167"/>
                      <a:pt x="234" y="175"/>
                    </a:cubicBezTo>
                    <a:cubicBezTo>
                      <a:pt x="243" y="194"/>
                      <a:pt x="232" y="229"/>
                      <a:pt x="207" y="216"/>
                    </a:cubicBezTo>
                    <a:cubicBezTo>
                      <a:pt x="213" y="208"/>
                      <a:pt x="222" y="202"/>
                      <a:pt x="222" y="190"/>
                    </a:cubicBezTo>
                    <a:cubicBezTo>
                      <a:pt x="223" y="186"/>
                      <a:pt x="221" y="176"/>
                      <a:pt x="219" y="171"/>
                    </a:cubicBezTo>
                    <a:cubicBezTo>
                      <a:pt x="216" y="166"/>
                      <a:pt x="208" y="160"/>
                      <a:pt x="201" y="156"/>
                    </a:cubicBezTo>
                    <a:cubicBezTo>
                      <a:pt x="190" y="148"/>
                      <a:pt x="179" y="143"/>
                      <a:pt x="163" y="141"/>
                    </a:cubicBezTo>
                    <a:cubicBezTo>
                      <a:pt x="153" y="141"/>
                      <a:pt x="142" y="141"/>
                      <a:pt x="137" y="148"/>
                    </a:cubicBezTo>
                    <a:cubicBezTo>
                      <a:pt x="143" y="147"/>
                      <a:pt x="148" y="143"/>
                      <a:pt x="155" y="143"/>
                    </a:cubicBezTo>
                    <a:cubicBezTo>
                      <a:pt x="166" y="143"/>
                      <a:pt x="181" y="145"/>
                      <a:pt x="189" y="151"/>
                    </a:cubicBezTo>
                    <a:cubicBezTo>
                      <a:pt x="180" y="150"/>
                      <a:pt x="170" y="147"/>
                      <a:pt x="161" y="146"/>
                    </a:cubicBezTo>
                    <a:cubicBezTo>
                      <a:pt x="154" y="146"/>
                      <a:pt x="146" y="146"/>
                      <a:pt x="143" y="151"/>
                    </a:cubicBezTo>
                    <a:cubicBezTo>
                      <a:pt x="153" y="148"/>
                      <a:pt x="170" y="149"/>
                      <a:pt x="184" y="152"/>
                    </a:cubicBezTo>
                    <a:cubicBezTo>
                      <a:pt x="191" y="153"/>
                      <a:pt x="198" y="155"/>
                      <a:pt x="201" y="160"/>
                    </a:cubicBezTo>
                    <a:cubicBezTo>
                      <a:pt x="193" y="157"/>
                      <a:pt x="184" y="155"/>
                      <a:pt x="175" y="153"/>
                    </a:cubicBezTo>
                    <a:cubicBezTo>
                      <a:pt x="169" y="152"/>
                      <a:pt x="161" y="150"/>
                      <a:pt x="157" y="155"/>
                    </a:cubicBezTo>
                    <a:cubicBezTo>
                      <a:pt x="171" y="154"/>
                      <a:pt x="192" y="156"/>
                      <a:pt x="203" y="164"/>
                    </a:cubicBezTo>
                    <a:cubicBezTo>
                      <a:pt x="197" y="164"/>
                      <a:pt x="182" y="157"/>
                      <a:pt x="178" y="162"/>
                    </a:cubicBezTo>
                    <a:cubicBezTo>
                      <a:pt x="189" y="164"/>
                      <a:pt x="201" y="164"/>
                      <a:pt x="208" y="169"/>
                    </a:cubicBezTo>
                    <a:cubicBezTo>
                      <a:pt x="205" y="170"/>
                      <a:pt x="196" y="164"/>
                      <a:pt x="193" y="168"/>
                    </a:cubicBezTo>
                    <a:cubicBezTo>
                      <a:pt x="199" y="170"/>
                      <a:pt x="207" y="170"/>
                      <a:pt x="210" y="174"/>
                    </a:cubicBezTo>
                    <a:cubicBezTo>
                      <a:pt x="202" y="171"/>
                      <a:pt x="190" y="170"/>
                      <a:pt x="186" y="177"/>
                    </a:cubicBezTo>
                    <a:cubicBezTo>
                      <a:pt x="189" y="181"/>
                      <a:pt x="200" y="182"/>
                      <a:pt x="195" y="191"/>
                    </a:cubicBezTo>
                    <a:cubicBezTo>
                      <a:pt x="180" y="191"/>
                      <a:pt x="168" y="178"/>
                      <a:pt x="152" y="179"/>
                    </a:cubicBezTo>
                    <a:cubicBezTo>
                      <a:pt x="140" y="180"/>
                      <a:pt x="133" y="189"/>
                      <a:pt x="123" y="193"/>
                    </a:cubicBezTo>
                    <a:cubicBezTo>
                      <a:pt x="103" y="210"/>
                      <a:pt x="84" y="229"/>
                      <a:pt x="70" y="255"/>
                    </a:cubicBezTo>
                    <a:cubicBezTo>
                      <a:pt x="76" y="241"/>
                      <a:pt x="82" y="228"/>
                      <a:pt x="90" y="218"/>
                    </a:cubicBezTo>
                    <a:cubicBezTo>
                      <a:pt x="94" y="212"/>
                      <a:pt x="101" y="208"/>
                      <a:pt x="103" y="202"/>
                    </a:cubicBezTo>
                    <a:cubicBezTo>
                      <a:pt x="90" y="211"/>
                      <a:pt x="81" y="228"/>
                      <a:pt x="72" y="244"/>
                    </a:cubicBezTo>
                    <a:cubicBezTo>
                      <a:pt x="71" y="246"/>
                      <a:pt x="68" y="251"/>
                      <a:pt x="68" y="249"/>
                    </a:cubicBezTo>
                    <a:cubicBezTo>
                      <a:pt x="79" y="217"/>
                      <a:pt x="99" y="199"/>
                      <a:pt x="118" y="178"/>
                    </a:cubicBezTo>
                    <a:cubicBezTo>
                      <a:pt x="97" y="194"/>
                      <a:pt x="81" y="216"/>
                      <a:pt x="68" y="243"/>
                    </a:cubicBezTo>
                    <a:cubicBezTo>
                      <a:pt x="69" y="237"/>
                      <a:pt x="72" y="233"/>
                      <a:pt x="75" y="228"/>
                    </a:cubicBezTo>
                    <a:cubicBezTo>
                      <a:pt x="76" y="219"/>
                      <a:pt x="81" y="213"/>
                      <a:pt x="86" y="206"/>
                    </a:cubicBezTo>
                    <a:cubicBezTo>
                      <a:pt x="93" y="197"/>
                      <a:pt x="100" y="191"/>
                      <a:pt x="105" y="183"/>
                    </a:cubicBezTo>
                    <a:cubicBezTo>
                      <a:pt x="88" y="199"/>
                      <a:pt x="74" y="218"/>
                      <a:pt x="65" y="245"/>
                    </a:cubicBezTo>
                    <a:cubicBezTo>
                      <a:pt x="63" y="244"/>
                      <a:pt x="63" y="248"/>
                      <a:pt x="61" y="248"/>
                    </a:cubicBezTo>
                    <a:cubicBezTo>
                      <a:pt x="65" y="235"/>
                      <a:pt x="70" y="220"/>
                      <a:pt x="78" y="211"/>
                    </a:cubicBezTo>
                    <a:cubicBezTo>
                      <a:pt x="82" y="206"/>
                      <a:pt x="86" y="199"/>
                      <a:pt x="90" y="194"/>
                    </a:cubicBezTo>
                    <a:cubicBezTo>
                      <a:pt x="95" y="188"/>
                      <a:pt x="100" y="183"/>
                      <a:pt x="102" y="177"/>
                    </a:cubicBezTo>
                    <a:cubicBezTo>
                      <a:pt x="96" y="184"/>
                      <a:pt x="90" y="192"/>
                      <a:pt x="85" y="199"/>
                    </a:cubicBezTo>
                    <a:cubicBezTo>
                      <a:pt x="83" y="201"/>
                      <a:pt x="82" y="205"/>
                      <a:pt x="79" y="206"/>
                    </a:cubicBezTo>
                    <a:cubicBezTo>
                      <a:pt x="82" y="197"/>
                      <a:pt x="88" y="192"/>
                      <a:pt x="92" y="184"/>
                    </a:cubicBezTo>
                    <a:cubicBezTo>
                      <a:pt x="87" y="188"/>
                      <a:pt x="84" y="194"/>
                      <a:pt x="80" y="199"/>
                    </a:cubicBezTo>
                    <a:cubicBezTo>
                      <a:pt x="76" y="205"/>
                      <a:pt x="74" y="211"/>
                      <a:pt x="70" y="218"/>
                    </a:cubicBezTo>
                    <a:cubicBezTo>
                      <a:pt x="64" y="231"/>
                      <a:pt x="57" y="244"/>
                      <a:pt x="54" y="262"/>
                    </a:cubicBezTo>
                    <a:cubicBezTo>
                      <a:pt x="52" y="276"/>
                      <a:pt x="52" y="291"/>
                      <a:pt x="56" y="304"/>
                    </a:cubicBezTo>
                    <a:cubicBezTo>
                      <a:pt x="56" y="289"/>
                      <a:pt x="61" y="274"/>
                      <a:pt x="67" y="264"/>
                    </a:cubicBezTo>
                    <a:cubicBezTo>
                      <a:pt x="71" y="257"/>
                      <a:pt x="75" y="249"/>
                      <a:pt x="80" y="243"/>
                    </a:cubicBezTo>
                    <a:cubicBezTo>
                      <a:pt x="91" y="229"/>
                      <a:pt x="98" y="216"/>
                      <a:pt x="110" y="209"/>
                    </a:cubicBezTo>
                    <a:cubicBezTo>
                      <a:pt x="126" y="201"/>
                      <a:pt x="146" y="209"/>
                      <a:pt x="163" y="214"/>
                    </a:cubicBezTo>
                    <a:cubicBezTo>
                      <a:pt x="166" y="215"/>
                      <a:pt x="169" y="213"/>
                      <a:pt x="170" y="216"/>
                    </a:cubicBezTo>
                    <a:cubicBezTo>
                      <a:pt x="168" y="222"/>
                      <a:pt x="158" y="214"/>
                      <a:pt x="160" y="223"/>
                    </a:cubicBezTo>
                    <a:cubicBezTo>
                      <a:pt x="165" y="228"/>
                      <a:pt x="171" y="227"/>
                      <a:pt x="175" y="235"/>
                    </a:cubicBezTo>
                    <a:cubicBezTo>
                      <a:pt x="180" y="241"/>
                      <a:pt x="176" y="260"/>
                      <a:pt x="169" y="260"/>
                    </a:cubicBezTo>
                    <a:cubicBezTo>
                      <a:pt x="163" y="260"/>
                      <a:pt x="164" y="252"/>
                      <a:pt x="160" y="249"/>
                    </a:cubicBezTo>
                    <a:cubicBezTo>
                      <a:pt x="162" y="239"/>
                      <a:pt x="162" y="230"/>
                      <a:pt x="157" y="225"/>
                    </a:cubicBezTo>
                    <a:cubicBezTo>
                      <a:pt x="152" y="225"/>
                      <a:pt x="150" y="216"/>
                      <a:pt x="143" y="214"/>
                    </a:cubicBezTo>
                    <a:cubicBezTo>
                      <a:pt x="142" y="217"/>
                      <a:pt x="145" y="217"/>
                      <a:pt x="145" y="219"/>
                    </a:cubicBezTo>
                    <a:cubicBezTo>
                      <a:pt x="131" y="214"/>
                      <a:pt x="114" y="218"/>
                      <a:pt x="107" y="226"/>
                    </a:cubicBezTo>
                    <a:cubicBezTo>
                      <a:pt x="114" y="224"/>
                      <a:pt x="125" y="219"/>
                      <a:pt x="134" y="220"/>
                    </a:cubicBezTo>
                    <a:cubicBezTo>
                      <a:pt x="140" y="221"/>
                      <a:pt x="148" y="225"/>
                      <a:pt x="150" y="230"/>
                    </a:cubicBezTo>
                    <a:cubicBezTo>
                      <a:pt x="155" y="239"/>
                      <a:pt x="150" y="253"/>
                      <a:pt x="143" y="258"/>
                    </a:cubicBezTo>
                    <a:cubicBezTo>
                      <a:pt x="145" y="254"/>
                      <a:pt x="148" y="250"/>
                      <a:pt x="148" y="244"/>
                    </a:cubicBezTo>
                    <a:cubicBezTo>
                      <a:pt x="148" y="241"/>
                      <a:pt x="145" y="231"/>
                      <a:pt x="142" y="228"/>
                    </a:cubicBezTo>
                    <a:cubicBezTo>
                      <a:pt x="136" y="223"/>
                      <a:pt x="131" y="226"/>
                      <a:pt x="125" y="228"/>
                    </a:cubicBezTo>
                    <a:cubicBezTo>
                      <a:pt x="114" y="230"/>
                      <a:pt x="105" y="233"/>
                      <a:pt x="97" y="239"/>
                    </a:cubicBezTo>
                    <a:cubicBezTo>
                      <a:pt x="82" y="248"/>
                      <a:pt x="63" y="274"/>
                      <a:pt x="63" y="298"/>
                    </a:cubicBezTo>
                    <a:cubicBezTo>
                      <a:pt x="63" y="316"/>
                      <a:pt x="70" y="333"/>
                      <a:pt x="76" y="348"/>
                    </a:cubicBezTo>
                    <a:cubicBezTo>
                      <a:pt x="81" y="360"/>
                      <a:pt x="88" y="374"/>
                      <a:pt x="95" y="384"/>
                    </a:cubicBezTo>
                    <a:cubicBezTo>
                      <a:pt x="118" y="414"/>
                      <a:pt x="149" y="438"/>
                      <a:pt x="181" y="456"/>
                    </a:cubicBezTo>
                    <a:close/>
                    <a:moveTo>
                      <a:pt x="57" y="254"/>
                    </a:moveTo>
                    <a:cubicBezTo>
                      <a:pt x="59" y="249"/>
                      <a:pt x="59" y="242"/>
                      <a:pt x="62" y="239"/>
                    </a:cubicBezTo>
                    <a:cubicBezTo>
                      <a:pt x="61" y="244"/>
                      <a:pt x="60" y="251"/>
                      <a:pt x="57" y="254"/>
                    </a:cubicBezTo>
                    <a:close/>
                    <a:moveTo>
                      <a:pt x="153" y="389"/>
                    </a:moveTo>
                    <a:cubicBezTo>
                      <a:pt x="148" y="381"/>
                      <a:pt x="143" y="373"/>
                      <a:pt x="133" y="371"/>
                    </a:cubicBezTo>
                    <a:cubicBezTo>
                      <a:pt x="127" y="372"/>
                      <a:pt x="129" y="381"/>
                      <a:pt x="129" y="384"/>
                    </a:cubicBezTo>
                    <a:cubicBezTo>
                      <a:pt x="124" y="378"/>
                      <a:pt x="119" y="357"/>
                      <a:pt x="134" y="361"/>
                    </a:cubicBezTo>
                    <a:cubicBezTo>
                      <a:pt x="144" y="364"/>
                      <a:pt x="151" y="382"/>
                      <a:pt x="153" y="389"/>
                    </a:cubicBezTo>
                    <a:close/>
                    <a:moveTo>
                      <a:pt x="164" y="417"/>
                    </a:moveTo>
                    <a:cubicBezTo>
                      <a:pt x="163" y="413"/>
                      <a:pt x="159" y="408"/>
                      <a:pt x="159" y="405"/>
                    </a:cubicBezTo>
                    <a:cubicBezTo>
                      <a:pt x="161" y="408"/>
                      <a:pt x="164" y="413"/>
                      <a:pt x="164" y="417"/>
                    </a:cubicBezTo>
                    <a:close/>
                    <a:moveTo>
                      <a:pt x="143" y="403"/>
                    </a:moveTo>
                    <a:cubicBezTo>
                      <a:pt x="153" y="427"/>
                      <a:pt x="173" y="443"/>
                      <a:pt x="194" y="457"/>
                    </a:cubicBezTo>
                    <a:cubicBezTo>
                      <a:pt x="196" y="459"/>
                      <a:pt x="200" y="460"/>
                      <a:pt x="199" y="461"/>
                    </a:cubicBezTo>
                    <a:cubicBezTo>
                      <a:pt x="192" y="459"/>
                      <a:pt x="185" y="456"/>
                      <a:pt x="179" y="453"/>
                    </a:cubicBezTo>
                    <a:cubicBezTo>
                      <a:pt x="167" y="445"/>
                      <a:pt x="152" y="436"/>
                      <a:pt x="141" y="426"/>
                    </a:cubicBezTo>
                    <a:cubicBezTo>
                      <a:pt x="129" y="416"/>
                      <a:pt x="117" y="405"/>
                      <a:pt x="110" y="393"/>
                    </a:cubicBezTo>
                    <a:cubicBezTo>
                      <a:pt x="108" y="390"/>
                      <a:pt x="107" y="387"/>
                      <a:pt x="108" y="383"/>
                    </a:cubicBezTo>
                    <a:cubicBezTo>
                      <a:pt x="110" y="381"/>
                      <a:pt x="116" y="383"/>
                      <a:pt x="117" y="380"/>
                    </a:cubicBezTo>
                    <a:cubicBezTo>
                      <a:pt x="113" y="370"/>
                      <a:pt x="107" y="362"/>
                      <a:pt x="105" y="351"/>
                    </a:cubicBezTo>
                    <a:cubicBezTo>
                      <a:pt x="113" y="364"/>
                      <a:pt x="118" y="379"/>
                      <a:pt x="129" y="388"/>
                    </a:cubicBezTo>
                    <a:cubicBezTo>
                      <a:pt x="131" y="389"/>
                      <a:pt x="130" y="385"/>
                      <a:pt x="131" y="385"/>
                    </a:cubicBezTo>
                    <a:cubicBezTo>
                      <a:pt x="133" y="388"/>
                      <a:pt x="136" y="389"/>
                      <a:pt x="138" y="391"/>
                    </a:cubicBezTo>
                    <a:cubicBezTo>
                      <a:pt x="139" y="389"/>
                      <a:pt x="141" y="388"/>
                      <a:pt x="142" y="388"/>
                    </a:cubicBezTo>
                    <a:cubicBezTo>
                      <a:pt x="147" y="388"/>
                      <a:pt x="147" y="395"/>
                      <a:pt x="150" y="394"/>
                    </a:cubicBezTo>
                    <a:cubicBezTo>
                      <a:pt x="150" y="388"/>
                      <a:pt x="142" y="382"/>
                      <a:pt x="136" y="387"/>
                    </a:cubicBezTo>
                    <a:cubicBezTo>
                      <a:pt x="135" y="385"/>
                      <a:pt x="135" y="384"/>
                      <a:pt x="136" y="382"/>
                    </a:cubicBezTo>
                    <a:cubicBezTo>
                      <a:pt x="137" y="380"/>
                      <a:pt x="140" y="382"/>
                      <a:pt x="141" y="380"/>
                    </a:cubicBezTo>
                    <a:cubicBezTo>
                      <a:pt x="139" y="376"/>
                      <a:pt x="134" y="378"/>
                      <a:pt x="132" y="380"/>
                    </a:cubicBezTo>
                    <a:cubicBezTo>
                      <a:pt x="131" y="378"/>
                      <a:pt x="133" y="376"/>
                      <a:pt x="134" y="375"/>
                    </a:cubicBezTo>
                    <a:cubicBezTo>
                      <a:pt x="137" y="375"/>
                      <a:pt x="139" y="377"/>
                      <a:pt x="141" y="377"/>
                    </a:cubicBezTo>
                    <a:cubicBezTo>
                      <a:pt x="156" y="393"/>
                      <a:pt x="159" y="420"/>
                      <a:pt x="173" y="437"/>
                    </a:cubicBezTo>
                    <a:cubicBezTo>
                      <a:pt x="163" y="429"/>
                      <a:pt x="160" y="414"/>
                      <a:pt x="152" y="407"/>
                    </a:cubicBezTo>
                    <a:cubicBezTo>
                      <a:pt x="155" y="415"/>
                      <a:pt x="161" y="423"/>
                      <a:pt x="165" y="431"/>
                    </a:cubicBezTo>
                    <a:cubicBezTo>
                      <a:pt x="155" y="423"/>
                      <a:pt x="151" y="411"/>
                      <a:pt x="143" y="403"/>
                    </a:cubicBezTo>
                    <a:close/>
                    <a:moveTo>
                      <a:pt x="337" y="471"/>
                    </a:moveTo>
                    <a:cubicBezTo>
                      <a:pt x="330" y="473"/>
                      <a:pt x="322" y="473"/>
                      <a:pt x="313" y="473"/>
                    </a:cubicBezTo>
                    <a:cubicBezTo>
                      <a:pt x="289" y="473"/>
                      <a:pt x="260" y="475"/>
                      <a:pt x="235" y="471"/>
                    </a:cubicBezTo>
                    <a:cubicBezTo>
                      <a:pt x="219" y="468"/>
                      <a:pt x="204" y="463"/>
                      <a:pt x="194" y="454"/>
                    </a:cubicBezTo>
                    <a:cubicBezTo>
                      <a:pt x="235" y="474"/>
                      <a:pt x="293" y="470"/>
                      <a:pt x="337" y="47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7" name="Freeform 230"/>
              <p:cNvSpPr/>
              <p:nvPr/>
            </p:nvSpPr>
            <p:spPr bwMode="auto">
              <a:xfrm>
                <a:off x="355656" y="3607638"/>
                <a:ext cx="35066" cy="45097"/>
              </a:xfrm>
              <a:custGeom>
                <a:gdLst>
                  <a:gd fmla="*/ 35066 w 9" name="T0"/>
                  <a:gd fmla="*/ 45097 h 12" name="T1"/>
                  <a:gd fmla="*/ 0 w 9" name="T2"/>
                  <a:gd fmla="*/ 0 h 12" name="T3"/>
                  <a:gd fmla="*/ 35066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9" y="12"/>
                    </a:moveTo>
                    <a:cubicBezTo>
                      <a:pt x="6" y="8"/>
                      <a:pt x="4" y="4"/>
                      <a:pt x="0" y="0"/>
                    </a:cubicBezTo>
                    <a:cubicBezTo>
                      <a:pt x="3" y="5"/>
                      <a:pt x="6" y="9"/>
                      <a:pt x="9"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8" name="Freeform 231"/>
              <p:cNvSpPr/>
              <p:nvPr/>
            </p:nvSpPr>
            <p:spPr bwMode="auto">
              <a:xfrm>
                <a:off x="3406295" y="3492395"/>
                <a:ext cx="25045" cy="20042"/>
              </a:xfrm>
              <a:custGeom>
                <a:gdLst>
                  <a:gd fmla="*/ 25045 w 7" name="T0"/>
                  <a:gd fmla="*/ 20042 h 6" name="T1"/>
                  <a:gd fmla="*/ 0 w 7" name="T2"/>
                  <a:gd fmla="*/ 0 h 6" name="T3"/>
                  <a:gd fmla="*/ 25045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7" y="6"/>
                    </a:moveTo>
                    <a:cubicBezTo>
                      <a:pt x="5" y="3"/>
                      <a:pt x="3" y="2"/>
                      <a:pt x="0" y="0"/>
                    </a:cubicBezTo>
                    <a:cubicBezTo>
                      <a:pt x="1" y="3"/>
                      <a:pt x="4" y="5"/>
                      <a:pt x="7"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9" name="Freeform 232"/>
              <p:cNvSpPr/>
              <p:nvPr/>
            </p:nvSpPr>
            <p:spPr bwMode="auto">
              <a:xfrm>
                <a:off x="4127628" y="3412226"/>
                <a:ext cx="160296" cy="40085"/>
              </a:xfrm>
              <a:custGeom>
                <a:gdLst>
                  <a:gd fmla="*/ 160296 w 43" name="T0"/>
                  <a:gd fmla="*/ 36441 h 11" name="T1"/>
                  <a:gd fmla="*/ 0 w 43" name="T2"/>
                  <a:gd fmla="*/ 3644 h 11" name="T3"/>
                  <a:gd fmla="*/ 160296 w 43" name="T4"/>
                  <a:gd fmla="*/ 36441 h 11" name="T5"/>
                  <a:gd fmla="*/ 0 60000 65536" name="T6"/>
                  <a:gd fmla="*/ 0 60000 65536" name="T7"/>
                  <a:gd fmla="*/ 0 60000 65536" name="T8"/>
                </a:gdLst>
                <a:cxnLst>
                  <a:cxn ang="T6">
                    <a:pos x="T0" y="T1"/>
                  </a:cxn>
                  <a:cxn ang="T7">
                    <a:pos x="T2" y="T3"/>
                  </a:cxn>
                  <a:cxn ang="T8">
                    <a:pos x="T4" y="T5"/>
                  </a:cxn>
                </a:cxnLst>
                <a:rect b="b" l="0" r="r" t="0"/>
                <a:pathLst>
                  <a:path h="11" w="43">
                    <a:moveTo>
                      <a:pt x="43" y="10"/>
                    </a:moveTo>
                    <a:cubicBezTo>
                      <a:pt x="31" y="0"/>
                      <a:pt x="17" y="3"/>
                      <a:pt x="0" y="1"/>
                    </a:cubicBezTo>
                    <a:cubicBezTo>
                      <a:pt x="9" y="11"/>
                      <a:pt x="32" y="5"/>
                      <a:pt x="43"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0" name="Freeform 233"/>
              <p:cNvSpPr/>
              <p:nvPr/>
            </p:nvSpPr>
            <p:spPr bwMode="auto">
              <a:xfrm>
                <a:off x="3406295" y="3211801"/>
                <a:ext cx="15026" cy="65136"/>
              </a:xfrm>
              <a:custGeom>
                <a:gdLst>
                  <a:gd fmla="*/ 0 w 4" name="T0"/>
                  <a:gd fmla="*/ 65136 h 17" name="T1"/>
                  <a:gd fmla="*/ 15026 w 4" name="T2"/>
                  <a:gd fmla="*/ 0 h 17" name="T3"/>
                  <a:gd fmla="*/ 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0" y="17"/>
                    </a:moveTo>
                    <a:cubicBezTo>
                      <a:pt x="3" y="13"/>
                      <a:pt x="2" y="5"/>
                      <a:pt x="4" y="0"/>
                    </a:cubicBezTo>
                    <a:cubicBezTo>
                      <a:pt x="0" y="3"/>
                      <a:pt x="2" y="12"/>
                      <a:pt x="0"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1" name="Freeform 234"/>
              <p:cNvSpPr/>
              <p:nvPr/>
            </p:nvSpPr>
            <p:spPr bwMode="auto">
              <a:xfrm>
                <a:off x="3691821" y="3071504"/>
                <a:ext cx="190352" cy="40085"/>
              </a:xfrm>
              <a:custGeom>
                <a:gdLst>
                  <a:gd fmla="*/ 0 w 51" name="T0"/>
                  <a:gd fmla="*/ 40085 h 10" name="T1"/>
                  <a:gd fmla="*/ 190352 w 51" name="T2"/>
                  <a:gd fmla="*/ 8017 h 10" name="T3"/>
                  <a:gd fmla="*/ 0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0" y="10"/>
                    </a:moveTo>
                    <a:cubicBezTo>
                      <a:pt x="15" y="5"/>
                      <a:pt x="33" y="4"/>
                      <a:pt x="51" y="2"/>
                    </a:cubicBezTo>
                    <a:cubicBezTo>
                      <a:pt x="33" y="1"/>
                      <a:pt x="11" y="0"/>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2" name="Freeform 235"/>
              <p:cNvSpPr>
                <a:spLocks noEditPoints="1"/>
              </p:cNvSpPr>
              <p:nvPr/>
            </p:nvSpPr>
            <p:spPr bwMode="auto">
              <a:xfrm>
                <a:off x="3306110" y="2856047"/>
                <a:ext cx="2003703" cy="941994"/>
              </a:xfrm>
              <a:custGeom>
                <a:gdLst>
                  <a:gd fmla="*/ 878027 w 534" name="T0"/>
                  <a:gd fmla="*/ 616782 h 252" name="T1"/>
                  <a:gd fmla="*/ 487793 w 534" name="T2"/>
                  <a:gd fmla="*/ 474735 h 252" name="T3"/>
                  <a:gd fmla="*/ 258905 w 534" name="T4"/>
                  <a:gd fmla="*/ 332688 h 252" name="T5"/>
                  <a:gd fmla="*/ 142586 w 534" name="T6"/>
                  <a:gd fmla="*/ 500902 h 252" name="T7"/>
                  <a:gd fmla="*/ 56284 w 534" name="T8"/>
                  <a:gd fmla="*/ 661639 h 252" name="T9"/>
                  <a:gd fmla="*/ 371473 w 534" name="T10"/>
                  <a:gd fmla="*/ 41119 h 252" name="T11"/>
                  <a:gd fmla="*/ 1500901 w 534" name="T12"/>
                  <a:gd fmla="*/ 755090 h 252" name="T13"/>
                  <a:gd fmla="*/ 2003703 w 534" name="T14"/>
                  <a:gd fmla="*/ 811162 h 252" name="T15"/>
                  <a:gd fmla="*/ 97559 w 534" name="T16"/>
                  <a:gd fmla="*/ 328950 h 252" name="T17"/>
                  <a:gd fmla="*/ 90054 w 534" name="T18"/>
                  <a:gd fmla="*/ 310260 h 252" name="T19"/>
                  <a:gd fmla="*/ 225135 w 534" name="T20"/>
                  <a:gd fmla="*/ 650424 h 252" name="T21"/>
                  <a:gd fmla="*/ 150090 w 534" name="T22"/>
                  <a:gd fmla="*/ 571925 h 252" name="T23"/>
                  <a:gd fmla="*/ 176356 w 534" name="T24"/>
                  <a:gd fmla="*/ 549497 h 252" name="T25"/>
                  <a:gd fmla="*/ 180108 w 534" name="T26"/>
                  <a:gd fmla="*/ 328950 h 252" name="T27"/>
                  <a:gd fmla="*/ 315189 w 534" name="T28"/>
                  <a:gd fmla="*/ 201856 h 252" name="T29"/>
                  <a:gd fmla="*/ 255153 w 534" name="T30"/>
                  <a:gd fmla="*/ 205594 h 252" name="T31"/>
                  <a:gd fmla="*/ 251401 w 534" name="T32"/>
                  <a:gd fmla="*/ 171951 h 252" name="T33"/>
                  <a:gd fmla="*/ 941815 w 534" name="T34"/>
                  <a:gd fmla="*/ 370069 h 252" name="T35"/>
                  <a:gd fmla="*/ 761707 w 534" name="T36"/>
                  <a:gd fmla="*/ 153261 h 252" name="T37"/>
                  <a:gd fmla="*/ 442766 w 534" name="T38"/>
                  <a:gd fmla="*/ 190642 h 252" name="T39"/>
                  <a:gd fmla="*/ 817991 w 534" name="T40"/>
                  <a:gd fmla="*/ 399974 h 252" name="T41"/>
                  <a:gd fmla="*/ 878027 w 534" name="T42"/>
                  <a:gd fmla="*/ 519592 h 252" name="T43"/>
                  <a:gd fmla="*/ 938063 w 534" name="T44"/>
                  <a:gd fmla="*/ 598091 h 252" name="T45"/>
                  <a:gd fmla="*/ 1921153 w 534" name="T46"/>
                  <a:gd fmla="*/ 844804 h 252" name="T47"/>
                  <a:gd fmla="*/ 1050631 w 534" name="T48"/>
                  <a:gd fmla="*/ 613044 h 252" name="T49"/>
                  <a:gd fmla="*/ 296428 w 534" name="T50"/>
                  <a:gd fmla="*/ 306522 h 252" name="T51"/>
                  <a:gd fmla="*/ 337703 w 534" name="T52"/>
                  <a:gd fmla="*/ 276617 h 252" name="T53"/>
                  <a:gd fmla="*/ 1283270 w 534" name="T54"/>
                  <a:gd fmla="*/ 755090 h 252" name="T55"/>
                  <a:gd fmla="*/ 1163198 w 534" name="T56"/>
                  <a:gd fmla="*/ 665377 h 252" name="T57"/>
                  <a:gd fmla="*/ 1459626 w 534" name="T58"/>
                  <a:gd fmla="*/ 792471 h 252" name="T59"/>
                  <a:gd fmla="*/ 1020613 w 534" name="T60"/>
                  <a:gd fmla="*/ 470997 h 252" name="T61"/>
                  <a:gd fmla="*/ 93806 w 534" name="T62"/>
                  <a:gd fmla="*/ 672853 h 252" name="T63"/>
                  <a:gd fmla="*/ 288923 w 534" name="T64"/>
                  <a:gd fmla="*/ 631734 h 252" name="T65"/>
                  <a:gd fmla="*/ 37523 w 534" name="T66"/>
                  <a:gd fmla="*/ 343903 h 252" name="T67"/>
                  <a:gd fmla="*/ 26266 w 534" name="T68"/>
                  <a:gd fmla="*/ 470997 h 252" name="T69"/>
                  <a:gd fmla="*/ 15009 w 534" name="T70"/>
                  <a:gd fmla="*/ 459783 h 252" name="T71"/>
                  <a:gd fmla="*/ 75045 w 534" name="T72"/>
                  <a:gd fmla="*/ 646686 h 252" name="T73"/>
                  <a:gd fmla="*/ 71293 w 534" name="T74"/>
                  <a:gd fmla="*/ 646686 h 252" name="T75"/>
                  <a:gd fmla="*/ 71293 w 534" name="T76"/>
                  <a:gd fmla="*/ 646686 h 252" name="T77"/>
                  <a:gd fmla="*/ 1050631 w 534" name="T78"/>
                  <a:gd fmla="*/ 500902 h 252" name="T79"/>
                  <a:gd fmla="*/ 33770 w 534" name="T80"/>
                  <a:gd fmla="*/ 571925 h 252" name="T81"/>
                  <a:gd fmla="*/ 33770 w 534" name="T82"/>
                  <a:gd fmla="*/ 571925 h 252" name="T83"/>
                  <a:gd fmla="*/ 262658 w 534" name="T84"/>
                  <a:gd fmla="*/ 261665 h 252" name="T85"/>
                  <a:gd fmla="*/ 86302 w 534" name="T86"/>
                  <a:gd fmla="*/ 272879 h 252" name="T87"/>
                  <a:gd fmla="*/ 86302 w 534" name="T88"/>
                  <a:gd fmla="*/ 272879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4">
                    <a:moveTo>
                      <a:pt x="375" y="230"/>
                    </a:moveTo>
                    <a:cubicBezTo>
                      <a:pt x="324" y="212"/>
                      <a:pt x="286" y="171"/>
                      <a:pt x="234" y="165"/>
                    </a:cubicBezTo>
                    <a:cubicBezTo>
                      <a:pt x="212" y="162"/>
                      <a:pt x="181" y="137"/>
                      <a:pt x="218" y="129"/>
                    </a:cubicBezTo>
                    <a:cubicBezTo>
                      <a:pt x="195" y="114"/>
                      <a:pt x="156" y="122"/>
                      <a:pt x="130" y="127"/>
                    </a:cubicBezTo>
                    <a:cubicBezTo>
                      <a:pt x="144" y="107"/>
                      <a:pt x="161" y="91"/>
                      <a:pt x="187" y="88"/>
                    </a:cubicBezTo>
                    <a:cubicBezTo>
                      <a:pt x="151" y="66"/>
                      <a:pt x="103" y="100"/>
                      <a:pt x="69" y="89"/>
                    </a:cubicBezTo>
                    <a:cubicBezTo>
                      <a:pt x="67" y="83"/>
                      <a:pt x="71" y="79"/>
                      <a:pt x="69" y="75"/>
                    </a:cubicBezTo>
                    <a:cubicBezTo>
                      <a:pt x="53" y="87"/>
                      <a:pt x="37" y="102"/>
                      <a:pt x="38" y="134"/>
                    </a:cubicBezTo>
                    <a:cubicBezTo>
                      <a:pt x="60" y="119"/>
                      <a:pt x="95" y="155"/>
                      <a:pt x="78" y="183"/>
                    </a:cubicBezTo>
                    <a:cubicBezTo>
                      <a:pt x="64" y="206"/>
                      <a:pt x="27" y="194"/>
                      <a:pt x="15" y="177"/>
                    </a:cubicBezTo>
                    <a:cubicBezTo>
                      <a:pt x="4" y="164"/>
                      <a:pt x="0" y="130"/>
                      <a:pt x="3" y="106"/>
                    </a:cubicBezTo>
                    <a:cubicBezTo>
                      <a:pt x="11" y="55"/>
                      <a:pt x="53" y="9"/>
                      <a:pt x="99" y="11"/>
                    </a:cubicBezTo>
                    <a:cubicBezTo>
                      <a:pt x="124" y="11"/>
                      <a:pt x="157" y="11"/>
                      <a:pt x="178" y="22"/>
                    </a:cubicBezTo>
                    <a:cubicBezTo>
                      <a:pt x="260" y="62"/>
                      <a:pt x="309" y="170"/>
                      <a:pt x="400" y="202"/>
                    </a:cubicBezTo>
                    <a:cubicBezTo>
                      <a:pt x="420" y="208"/>
                      <a:pt x="438" y="212"/>
                      <a:pt x="460" y="215"/>
                    </a:cubicBezTo>
                    <a:cubicBezTo>
                      <a:pt x="487" y="219"/>
                      <a:pt x="515" y="208"/>
                      <a:pt x="534" y="217"/>
                    </a:cubicBezTo>
                    <a:cubicBezTo>
                      <a:pt x="498" y="252"/>
                      <a:pt x="422" y="247"/>
                      <a:pt x="375" y="230"/>
                    </a:cubicBezTo>
                    <a:close/>
                    <a:moveTo>
                      <a:pt x="26" y="88"/>
                    </a:moveTo>
                    <a:cubicBezTo>
                      <a:pt x="33" y="68"/>
                      <a:pt x="45" y="56"/>
                      <a:pt x="58" y="44"/>
                    </a:cubicBezTo>
                    <a:cubicBezTo>
                      <a:pt x="46" y="52"/>
                      <a:pt x="31" y="65"/>
                      <a:pt x="24" y="83"/>
                    </a:cubicBezTo>
                    <a:cubicBezTo>
                      <a:pt x="28" y="68"/>
                      <a:pt x="37" y="58"/>
                      <a:pt x="45" y="48"/>
                    </a:cubicBezTo>
                    <a:cubicBezTo>
                      <a:pt x="4" y="61"/>
                      <a:pt x="6" y="194"/>
                      <a:pt x="60" y="174"/>
                    </a:cubicBezTo>
                    <a:cubicBezTo>
                      <a:pt x="82" y="166"/>
                      <a:pt x="60" y="123"/>
                      <a:pt x="40" y="137"/>
                    </a:cubicBezTo>
                    <a:cubicBezTo>
                      <a:pt x="37" y="142"/>
                      <a:pt x="39" y="147"/>
                      <a:pt x="40" y="153"/>
                    </a:cubicBezTo>
                    <a:cubicBezTo>
                      <a:pt x="43" y="154"/>
                      <a:pt x="49" y="158"/>
                      <a:pt x="51" y="153"/>
                    </a:cubicBezTo>
                    <a:cubicBezTo>
                      <a:pt x="52" y="148"/>
                      <a:pt x="47" y="151"/>
                      <a:pt x="47" y="147"/>
                    </a:cubicBezTo>
                    <a:cubicBezTo>
                      <a:pt x="68" y="151"/>
                      <a:pt x="35" y="174"/>
                      <a:pt x="34" y="147"/>
                    </a:cubicBezTo>
                    <a:cubicBezTo>
                      <a:pt x="32" y="125"/>
                      <a:pt x="39" y="103"/>
                      <a:pt x="48" y="88"/>
                    </a:cubicBezTo>
                    <a:cubicBezTo>
                      <a:pt x="38" y="97"/>
                      <a:pt x="33" y="114"/>
                      <a:pt x="34" y="135"/>
                    </a:cubicBezTo>
                    <a:cubicBezTo>
                      <a:pt x="28" y="90"/>
                      <a:pt x="60" y="70"/>
                      <a:pt x="84" y="54"/>
                    </a:cubicBezTo>
                    <a:cubicBezTo>
                      <a:pt x="56" y="59"/>
                      <a:pt x="36" y="81"/>
                      <a:pt x="30" y="118"/>
                    </a:cubicBezTo>
                    <a:cubicBezTo>
                      <a:pt x="31" y="87"/>
                      <a:pt x="50" y="67"/>
                      <a:pt x="68" y="55"/>
                    </a:cubicBezTo>
                    <a:cubicBezTo>
                      <a:pt x="52" y="56"/>
                      <a:pt x="41" y="77"/>
                      <a:pt x="31" y="91"/>
                    </a:cubicBezTo>
                    <a:cubicBezTo>
                      <a:pt x="38" y="70"/>
                      <a:pt x="53" y="58"/>
                      <a:pt x="67" y="46"/>
                    </a:cubicBezTo>
                    <a:cubicBezTo>
                      <a:pt x="50" y="52"/>
                      <a:pt x="36" y="69"/>
                      <a:pt x="26" y="88"/>
                    </a:cubicBezTo>
                    <a:close/>
                    <a:moveTo>
                      <a:pt x="251" y="99"/>
                    </a:moveTo>
                    <a:cubicBezTo>
                      <a:pt x="284" y="131"/>
                      <a:pt x="314" y="167"/>
                      <a:pt x="355" y="188"/>
                    </a:cubicBezTo>
                    <a:cubicBezTo>
                      <a:pt x="300" y="151"/>
                      <a:pt x="257" y="83"/>
                      <a:pt x="203" y="41"/>
                    </a:cubicBezTo>
                    <a:cubicBezTo>
                      <a:pt x="168" y="14"/>
                      <a:pt x="81" y="0"/>
                      <a:pt x="46" y="39"/>
                    </a:cubicBezTo>
                    <a:cubicBezTo>
                      <a:pt x="69" y="39"/>
                      <a:pt x="97" y="40"/>
                      <a:pt x="118" y="51"/>
                    </a:cubicBezTo>
                    <a:cubicBezTo>
                      <a:pt x="100" y="59"/>
                      <a:pt x="74" y="56"/>
                      <a:pt x="73" y="88"/>
                    </a:cubicBezTo>
                    <a:cubicBezTo>
                      <a:pt x="119" y="83"/>
                      <a:pt x="190" y="58"/>
                      <a:pt x="218" y="107"/>
                    </a:cubicBezTo>
                    <a:cubicBezTo>
                      <a:pt x="193" y="96"/>
                      <a:pt x="157" y="95"/>
                      <a:pt x="143" y="118"/>
                    </a:cubicBezTo>
                    <a:cubicBezTo>
                      <a:pt x="173" y="117"/>
                      <a:pt x="218" y="113"/>
                      <a:pt x="234" y="139"/>
                    </a:cubicBezTo>
                    <a:cubicBezTo>
                      <a:pt x="230" y="148"/>
                      <a:pt x="215" y="131"/>
                      <a:pt x="211" y="144"/>
                    </a:cubicBezTo>
                    <a:cubicBezTo>
                      <a:pt x="215" y="164"/>
                      <a:pt x="233" y="155"/>
                      <a:pt x="250" y="160"/>
                    </a:cubicBezTo>
                    <a:cubicBezTo>
                      <a:pt x="303" y="175"/>
                      <a:pt x="346" y="222"/>
                      <a:pt x="405" y="235"/>
                    </a:cubicBezTo>
                    <a:cubicBezTo>
                      <a:pt x="439" y="242"/>
                      <a:pt x="481" y="241"/>
                      <a:pt x="512" y="226"/>
                    </a:cubicBezTo>
                    <a:cubicBezTo>
                      <a:pt x="414" y="247"/>
                      <a:pt x="328" y="203"/>
                      <a:pt x="263" y="158"/>
                    </a:cubicBezTo>
                    <a:cubicBezTo>
                      <a:pt x="269" y="157"/>
                      <a:pt x="274" y="163"/>
                      <a:pt x="280" y="164"/>
                    </a:cubicBezTo>
                    <a:cubicBezTo>
                      <a:pt x="247" y="135"/>
                      <a:pt x="222" y="84"/>
                      <a:pt x="175" y="73"/>
                    </a:cubicBezTo>
                    <a:cubicBezTo>
                      <a:pt x="142" y="64"/>
                      <a:pt x="106" y="85"/>
                      <a:pt x="79" y="82"/>
                    </a:cubicBezTo>
                    <a:cubicBezTo>
                      <a:pt x="103" y="73"/>
                      <a:pt x="137" y="71"/>
                      <a:pt x="164" y="71"/>
                    </a:cubicBezTo>
                    <a:cubicBezTo>
                      <a:pt x="142" y="63"/>
                      <a:pt x="113" y="71"/>
                      <a:pt x="90" y="74"/>
                    </a:cubicBezTo>
                    <a:cubicBezTo>
                      <a:pt x="127" y="60"/>
                      <a:pt x="177" y="63"/>
                      <a:pt x="205" y="84"/>
                    </a:cubicBezTo>
                    <a:cubicBezTo>
                      <a:pt x="253" y="120"/>
                      <a:pt x="285" y="175"/>
                      <a:pt x="342" y="202"/>
                    </a:cubicBezTo>
                    <a:cubicBezTo>
                      <a:pt x="371" y="215"/>
                      <a:pt x="401" y="226"/>
                      <a:pt x="440" y="228"/>
                    </a:cubicBezTo>
                    <a:cubicBezTo>
                      <a:pt x="389" y="220"/>
                      <a:pt x="346" y="203"/>
                      <a:pt x="310" y="178"/>
                    </a:cubicBezTo>
                    <a:cubicBezTo>
                      <a:pt x="264" y="147"/>
                      <a:pt x="234" y="93"/>
                      <a:pt x="189" y="62"/>
                    </a:cubicBezTo>
                    <a:cubicBezTo>
                      <a:pt x="259" y="108"/>
                      <a:pt x="298" y="195"/>
                      <a:pt x="389" y="212"/>
                    </a:cubicBezTo>
                    <a:cubicBezTo>
                      <a:pt x="292" y="184"/>
                      <a:pt x="252" y="81"/>
                      <a:pt x="164" y="41"/>
                    </a:cubicBezTo>
                    <a:cubicBezTo>
                      <a:pt x="210" y="52"/>
                      <a:pt x="240" y="93"/>
                      <a:pt x="272" y="126"/>
                    </a:cubicBezTo>
                    <a:cubicBezTo>
                      <a:pt x="266" y="116"/>
                      <a:pt x="258" y="108"/>
                      <a:pt x="251" y="99"/>
                    </a:cubicBezTo>
                    <a:close/>
                    <a:moveTo>
                      <a:pt x="25" y="180"/>
                    </a:moveTo>
                    <a:cubicBezTo>
                      <a:pt x="21" y="179"/>
                      <a:pt x="17" y="173"/>
                      <a:pt x="13" y="170"/>
                    </a:cubicBezTo>
                    <a:cubicBezTo>
                      <a:pt x="23" y="194"/>
                      <a:pt x="71" y="204"/>
                      <a:pt x="77" y="169"/>
                    </a:cubicBezTo>
                    <a:cubicBezTo>
                      <a:pt x="65" y="188"/>
                      <a:pt x="37" y="173"/>
                      <a:pt x="28" y="168"/>
                    </a:cubicBezTo>
                    <a:cubicBezTo>
                      <a:pt x="16" y="149"/>
                      <a:pt x="5" y="126"/>
                      <a:pt x="10" y="92"/>
                    </a:cubicBezTo>
                    <a:cubicBezTo>
                      <a:pt x="4" y="112"/>
                      <a:pt x="10" y="136"/>
                      <a:pt x="16" y="151"/>
                    </a:cubicBezTo>
                    <a:cubicBezTo>
                      <a:pt x="11" y="146"/>
                      <a:pt x="10" y="135"/>
                      <a:pt x="7" y="126"/>
                    </a:cubicBezTo>
                    <a:cubicBezTo>
                      <a:pt x="9" y="149"/>
                      <a:pt x="19" y="167"/>
                      <a:pt x="31" y="177"/>
                    </a:cubicBezTo>
                    <a:cubicBezTo>
                      <a:pt x="16" y="171"/>
                      <a:pt x="9" y="146"/>
                      <a:pt x="4" y="123"/>
                    </a:cubicBezTo>
                    <a:cubicBezTo>
                      <a:pt x="7" y="158"/>
                      <a:pt x="21" y="179"/>
                      <a:pt x="43" y="189"/>
                    </a:cubicBezTo>
                    <a:cubicBezTo>
                      <a:pt x="34" y="190"/>
                      <a:pt x="27" y="180"/>
                      <a:pt x="20" y="173"/>
                    </a:cubicBezTo>
                    <a:cubicBezTo>
                      <a:pt x="20" y="175"/>
                      <a:pt x="24" y="178"/>
                      <a:pt x="25" y="180"/>
                    </a:cubicBezTo>
                    <a:close/>
                    <a:moveTo>
                      <a:pt x="19" y="173"/>
                    </a:moveTo>
                    <a:cubicBezTo>
                      <a:pt x="19" y="172"/>
                      <a:pt x="16" y="168"/>
                      <a:pt x="15" y="167"/>
                    </a:cubicBezTo>
                    <a:cubicBezTo>
                      <a:pt x="14" y="169"/>
                      <a:pt x="18" y="172"/>
                      <a:pt x="19" y="173"/>
                    </a:cubicBezTo>
                    <a:close/>
                    <a:moveTo>
                      <a:pt x="313" y="165"/>
                    </a:moveTo>
                    <a:cubicBezTo>
                      <a:pt x="303" y="154"/>
                      <a:pt x="291" y="144"/>
                      <a:pt x="280" y="134"/>
                    </a:cubicBezTo>
                    <a:cubicBezTo>
                      <a:pt x="288" y="145"/>
                      <a:pt x="300" y="157"/>
                      <a:pt x="313" y="165"/>
                    </a:cubicBezTo>
                    <a:close/>
                    <a:moveTo>
                      <a:pt x="9" y="153"/>
                    </a:moveTo>
                    <a:cubicBezTo>
                      <a:pt x="9" y="150"/>
                      <a:pt x="6" y="150"/>
                      <a:pt x="7" y="147"/>
                    </a:cubicBezTo>
                    <a:cubicBezTo>
                      <a:pt x="6" y="148"/>
                      <a:pt x="7" y="153"/>
                      <a:pt x="9" y="153"/>
                    </a:cubicBezTo>
                    <a:close/>
                    <a:moveTo>
                      <a:pt x="58" y="78"/>
                    </a:moveTo>
                    <a:cubicBezTo>
                      <a:pt x="62" y="75"/>
                      <a:pt x="66" y="72"/>
                      <a:pt x="70" y="70"/>
                    </a:cubicBezTo>
                    <a:cubicBezTo>
                      <a:pt x="66" y="70"/>
                      <a:pt x="60" y="73"/>
                      <a:pt x="58" y="78"/>
                    </a:cubicBezTo>
                    <a:close/>
                    <a:moveTo>
                      <a:pt x="23" y="73"/>
                    </a:moveTo>
                    <a:cubicBezTo>
                      <a:pt x="27" y="69"/>
                      <a:pt x="30" y="60"/>
                      <a:pt x="35" y="55"/>
                    </a:cubicBezTo>
                    <a:cubicBezTo>
                      <a:pt x="29" y="55"/>
                      <a:pt x="26" y="67"/>
                      <a:pt x="23" y="7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3" name="Freeform 236"/>
              <p:cNvSpPr/>
              <p:nvPr/>
            </p:nvSpPr>
            <p:spPr bwMode="auto">
              <a:xfrm>
                <a:off x="3366221" y="3432268"/>
                <a:ext cx="35063" cy="55115"/>
              </a:xfrm>
              <a:custGeom>
                <a:gdLst>
                  <a:gd fmla="*/ 35063 w 9" name="T0"/>
                  <a:gd fmla="*/ 55115 h 15" name="T1"/>
                  <a:gd fmla="*/ 7792 w 9" name="T2"/>
                  <a:gd fmla="*/ 0 h 15" name="T3"/>
                  <a:gd fmla="*/ 35063 w 9" name="T4"/>
                  <a:gd fmla="*/ 55115 h 15" name="T5"/>
                  <a:gd fmla="*/ 0 60000 65536" name="T6"/>
                  <a:gd fmla="*/ 0 60000 65536" name="T7"/>
                  <a:gd fmla="*/ 0 60000 65536" name="T8"/>
                </a:gdLst>
                <a:cxnLst>
                  <a:cxn ang="T6">
                    <a:pos x="T0" y="T1"/>
                  </a:cxn>
                  <a:cxn ang="T7">
                    <a:pos x="T2" y="T3"/>
                  </a:cxn>
                  <a:cxn ang="T8">
                    <a:pos x="T4" y="T5"/>
                  </a:cxn>
                </a:cxnLst>
                <a:rect b="b" l="0" r="r" t="0"/>
                <a:pathLst>
                  <a:path h="15" w="9">
                    <a:moveTo>
                      <a:pt x="9" y="15"/>
                    </a:moveTo>
                    <a:cubicBezTo>
                      <a:pt x="8" y="10"/>
                      <a:pt x="3" y="5"/>
                      <a:pt x="2" y="0"/>
                    </a:cubicBezTo>
                    <a:cubicBezTo>
                      <a:pt x="0" y="6"/>
                      <a:pt x="7" y="10"/>
                      <a:pt x="9"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4" name="Freeform 237"/>
              <p:cNvSpPr/>
              <p:nvPr/>
            </p:nvSpPr>
            <p:spPr bwMode="auto">
              <a:xfrm>
                <a:off x="1948600" y="3357107"/>
                <a:ext cx="65122" cy="50106"/>
              </a:xfrm>
              <a:custGeom>
                <a:gdLst>
                  <a:gd fmla="*/ 0 w 16" name="T0"/>
                  <a:gd fmla="*/ 50106 h 13" name="T1"/>
                  <a:gd fmla="*/ 65122 w 16" name="T2"/>
                  <a:gd fmla="*/ 0 h 13" name="T3"/>
                  <a:gd fmla="*/ 0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0" y="13"/>
                    </a:moveTo>
                    <a:cubicBezTo>
                      <a:pt x="6" y="9"/>
                      <a:pt x="12" y="6"/>
                      <a:pt x="16" y="0"/>
                    </a:cubicBezTo>
                    <a:cubicBezTo>
                      <a:pt x="10" y="3"/>
                      <a:pt x="5" y="8"/>
                      <a:pt x="0"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5" name="Freeform 238"/>
              <p:cNvSpPr/>
              <p:nvPr/>
            </p:nvSpPr>
            <p:spPr bwMode="auto">
              <a:xfrm>
                <a:off x="1923555" y="3367129"/>
                <a:ext cx="140259" cy="90191"/>
              </a:xfrm>
              <a:custGeom>
                <a:gdLst>
                  <a:gd fmla="*/ 0 w 37" name="T0"/>
                  <a:gd fmla="*/ 90191 h 24" name="T1"/>
                  <a:gd fmla="*/ 140259 w 37" name="T2"/>
                  <a:gd fmla="*/ 0 h 24" name="T3"/>
                  <a:gd fmla="*/ 0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0" y="24"/>
                    </a:moveTo>
                    <a:cubicBezTo>
                      <a:pt x="14" y="18"/>
                      <a:pt x="25" y="8"/>
                      <a:pt x="37" y="0"/>
                    </a:cubicBezTo>
                    <a:cubicBezTo>
                      <a:pt x="23" y="6"/>
                      <a:pt x="12" y="16"/>
                      <a:pt x="0"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6" name="Freeform 239"/>
              <p:cNvSpPr>
                <a:spLocks noEditPoints="1"/>
              </p:cNvSpPr>
              <p:nvPr/>
            </p:nvSpPr>
            <p:spPr bwMode="auto">
              <a:xfrm>
                <a:off x="846563" y="3101568"/>
                <a:ext cx="2840251" cy="841782"/>
              </a:xfrm>
              <a:custGeom>
                <a:gdLst>
                  <a:gd fmla="*/ 45083 w 756" name="T0"/>
                  <a:gd fmla="*/ 567451 h 224" name="T1"/>
                  <a:gd fmla="*/ 139007 w 756" name="T2"/>
                  <a:gd fmla="*/ 439681 h 224" name="T3"/>
                  <a:gd fmla="*/ 394479 w 756" name="T4"/>
                  <a:gd fmla="*/ 326942 h 224" name="T5"/>
                  <a:gd fmla="*/ 368181 w 756" name="T6"/>
                  <a:gd fmla="*/ 383311 h 224" name="T7"/>
                  <a:gd fmla="*/ 473375 w 756" name="T8"/>
                  <a:gd fmla="*/ 465986 h 224" name="T9"/>
                  <a:gd fmla="*/ 773931 w 756" name="T10"/>
                  <a:gd fmla="*/ 161592 h 224" name="T11"/>
                  <a:gd fmla="*/ 969292 w 756" name="T12"/>
                  <a:gd fmla="*/ 75159 h 224" name="T13"/>
                  <a:gd fmla="*/ 1044431 w 756" name="T14"/>
                  <a:gd fmla="*/ 18790 h 224" name="T15"/>
                  <a:gd fmla="*/ 1623001 w 756" name="T16"/>
                  <a:gd fmla="*/ 18790 h 224" name="T17"/>
                  <a:gd fmla="*/ 2592293 w 756" name="T18"/>
                  <a:gd fmla="*/ 567451 h 224" name="T19"/>
                  <a:gd fmla="*/ 2148973 w 756" name="T20"/>
                  <a:gd fmla="*/ 526114 h 224" name="T21"/>
                  <a:gd fmla="*/ 1664327 w 756" name="T22"/>
                  <a:gd fmla="*/ 165350 h 224" name="T23"/>
                  <a:gd fmla="*/ 785202 w 756" name="T24"/>
                  <a:gd fmla="*/ 687706 h 224" name="T25"/>
                  <a:gd fmla="*/ 578570 w 756" name="T26"/>
                  <a:gd fmla="*/ 781655 h 224" name="T27"/>
                  <a:gd fmla="*/ 578570 w 756" name="T28"/>
                  <a:gd fmla="*/ 781655 h 224" name="T29"/>
                  <a:gd fmla="*/ 180333 w 756" name="T30"/>
                  <a:gd fmla="*/ 507324 h 224" name="T31"/>
                  <a:gd fmla="*/ 458347 w 756" name="T32"/>
                  <a:gd fmla="*/ 725285 h 224" name="T33"/>
                  <a:gd fmla="*/ 278014 w 756" name="T34"/>
                  <a:gd fmla="*/ 544904 h 224" name="T35"/>
                  <a:gd fmla="*/ 334368 w 756" name="T36"/>
                  <a:gd fmla="*/ 589999 h 224" name="T37"/>
                  <a:gd fmla="*/ 315583 w 756" name="T38"/>
                  <a:gd fmla="*/ 454713 h 224" name="T39"/>
                  <a:gd fmla="*/ 706306 w 756" name="T40"/>
                  <a:gd fmla="*/ 612547 h 224" name="T41"/>
                  <a:gd fmla="*/ 597354 w 756" name="T42"/>
                  <a:gd fmla="*/ 544904 h 224" name="T43"/>
                  <a:gd fmla="*/ 541000 w 756" name="T44"/>
                  <a:gd fmla="*/ 582483 h 224" name="T45"/>
                  <a:gd fmla="*/ 353153 w 756" name="T46"/>
                  <a:gd fmla="*/ 387069 h 224" name="T47"/>
                  <a:gd fmla="*/ 371938 w 756" name="T48"/>
                  <a:gd fmla="*/ 244267 h 224" name="T49"/>
                  <a:gd fmla="*/ 469618 w 756" name="T50"/>
                  <a:gd fmla="*/ 263057 h 224" name="T51"/>
                  <a:gd fmla="*/ 172820 w 756" name="T52"/>
                  <a:gd fmla="*/ 458471 h 224" name="T53"/>
                  <a:gd fmla="*/ 180333 w 756" name="T54"/>
                  <a:gd fmla="*/ 360764 h 224" name="T55"/>
                  <a:gd fmla="*/ 278014 w 756" name="T56"/>
                  <a:gd fmla="*/ 541146 h 224" name="T57"/>
                  <a:gd fmla="*/ 330611 w 756" name="T58"/>
                  <a:gd fmla="*/ 608789 h 224" name="T59"/>
                  <a:gd fmla="*/ 326854 w 756" name="T60"/>
                  <a:gd fmla="*/ 563693 h 224" name="T61"/>
                  <a:gd fmla="*/ 180333 w 756" name="T62"/>
                  <a:gd fmla="*/ 484776 h 224" name="T63"/>
                  <a:gd fmla="*/ 698792 w 756" name="T64"/>
                  <a:gd fmla="*/ 537388 h 224" name="T65"/>
                  <a:gd fmla="*/ 1296146 w 756" name="T66"/>
                  <a:gd fmla="*/ 229235 h 224" name="T67"/>
                  <a:gd fmla="*/ 961778 w 756" name="T68"/>
                  <a:gd fmla="*/ 462229 h 224" name="T69"/>
                  <a:gd fmla="*/ 1615487 w 756" name="T70"/>
                  <a:gd fmla="*/ 135286 h 224" name="T71"/>
                  <a:gd fmla="*/ 1837146 w 756" name="T72"/>
                  <a:gd fmla="*/ 108981 h 224" name="T73"/>
                  <a:gd fmla="*/ 1348744 w 756" name="T74"/>
                  <a:gd fmla="*/ 154076 h 224" name="T75"/>
                  <a:gd fmla="*/ 807743 w 756" name="T76"/>
                  <a:gd fmla="*/ 67643 h 224" name="T77"/>
                  <a:gd fmla="*/ 713820 w 756" name="T78"/>
                  <a:gd fmla="*/ 428407 h 224" name="T79"/>
                  <a:gd fmla="*/ 999348 w 756" name="T80"/>
                  <a:gd fmla="*/ 315668 h 224" name="T81"/>
                  <a:gd fmla="*/ 627410 w 756" name="T82"/>
                  <a:gd fmla="*/ 537388 h 224" name="T83"/>
                  <a:gd fmla="*/ 529729 w 756" name="T84"/>
                  <a:gd fmla="*/ 492292 h 224" name="T85"/>
                  <a:gd fmla="*/ 837799 w 756" name="T86"/>
                  <a:gd fmla="*/ 518598 h 224" name="T87"/>
                  <a:gd fmla="*/ 394479 w 756" name="T88"/>
                  <a:gd fmla="*/ 270573 h 224" name="T89"/>
                  <a:gd fmla="*/ 2562237 w 756" name="T90"/>
                  <a:gd fmla="*/ 559935 h 224" name="T91"/>
                  <a:gd fmla="*/ 2118917 w 756" name="T92"/>
                  <a:gd fmla="*/ 157834 h 224" name="T93"/>
                  <a:gd fmla="*/ 1743223 w 756" name="T94"/>
                  <a:gd fmla="*/ 41338 h 224" name="T95"/>
                  <a:gd fmla="*/ 2366876 w 756" name="T96"/>
                  <a:gd fmla="*/ 499808 h 224" name="T97"/>
                  <a:gd fmla="*/ 2626105 w 756" name="T98"/>
                  <a:gd fmla="*/ 563693 h 224" name="T99"/>
                  <a:gd fmla="*/ 2618591 w 756" name="T100"/>
                  <a:gd fmla="*/ 537388 h 224" name="T101"/>
                  <a:gd fmla="*/ 2765112 w 756" name="T102"/>
                  <a:gd fmla="*/ 511082 h 224" name="T103"/>
                  <a:gd fmla="*/ 2378147 w 756" name="T104"/>
                  <a:gd fmla="*/ 364522 h 224" name="T105"/>
                  <a:gd fmla="*/ 920452 w 756" name="T106"/>
                  <a:gd fmla="*/ 45095 h 224" name="T107"/>
                  <a:gd fmla="*/ 1592945 w 756" name="T108"/>
                  <a:gd fmla="*/ 75159 h 224" name="T109"/>
                  <a:gd fmla="*/ 1393827 w 756" name="T110"/>
                  <a:gd fmla="*/ 90191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6">
                    <a:moveTo>
                      <a:pt x="146" y="195"/>
                    </a:moveTo>
                    <a:cubicBezTo>
                      <a:pt x="117" y="198"/>
                      <a:pt x="86" y="195"/>
                      <a:pt x="62" y="180"/>
                    </a:cubicBezTo>
                    <a:cubicBezTo>
                      <a:pt x="46" y="170"/>
                      <a:pt x="37" y="135"/>
                      <a:pt x="12" y="151"/>
                    </a:cubicBezTo>
                    <a:cubicBezTo>
                      <a:pt x="10" y="153"/>
                      <a:pt x="8" y="157"/>
                      <a:pt x="6" y="157"/>
                    </a:cubicBezTo>
                    <a:cubicBezTo>
                      <a:pt x="2" y="156"/>
                      <a:pt x="0" y="141"/>
                      <a:pt x="2" y="135"/>
                    </a:cubicBezTo>
                    <a:cubicBezTo>
                      <a:pt x="6" y="120"/>
                      <a:pt x="24" y="118"/>
                      <a:pt x="37" y="117"/>
                    </a:cubicBezTo>
                    <a:cubicBezTo>
                      <a:pt x="24" y="59"/>
                      <a:pt x="93" y="32"/>
                      <a:pt x="126" y="63"/>
                    </a:cubicBezTo>
                    <a:cubicBezTo>
                      <a:pt x="145" y="82"/>
                      <a:pt x="112" y="109"/>
                      <a:pt x="97" y="87"/>
                    </a:cubicBezTo>
                    <a:cubicBezTo>
                      <a:pt x="99" y="85"/>
                      <a:pt x="102" y="88"/>
                      <a:pt x="105" y="87"/>
                    </a:cubicBezTo>
                    <a:cubicBezTo>
                      <a:pt x="107" y="85"/>
                      <a:pt x="108" y="82"/>
                      <a:pt x="107" y="78"/>
                    </a:cubicBezTo>
                    <a:cubicBezTo>
                      <a:pt x="92" y="70"/>
                      <a:pt x="82" y="88"/>
                      <a:pt x="78" y="99"/>
                    </a:cubicBezTo>
                    <a:cubicBezTo>
                      <a:pt x="85" y="100"/>
                      <a:pt x="92" y="99"/>
                      <a:pt x="98" y="102"/>
                    </a:cubicBezTo>
                    <a:cubicBezTo>
                      <a:pt x="96" y="106"/>
                      <a:pt x="95" y="110"/>
                      <a:pt x="96" y="115"/>
                    </a:cubicBezTo>
                    <a:cubicBezTo>
                      <a:pt x="102" y="108"/>
                      <a:pt x="120" y="108"/>
                      <a:pt x="131" y="113"/>
                    </a:cubicBezTo>
                    <a:cubicBezTo>
                      <a:pt x="129" y="116"/>
                      <a:pt x="124" y="118"/>
                      <a:pt x="126" y="124"/>
                    </a:cubicBezTo>
                    <a:cubicBezTo>
                      <a:pt x="154" y="129"/>
                      <a:pt x="175" y="116"/>
                      <a:pt x="198" y="106"/>
                    </a:cubicBezTo>
                    <a:cubicBezTo>
                      <a:pt x="218" y="97"/>
                      <a:pt x="244" y="87"/>
                      <a:pt x="253" y="69"/>
                    </a:cubicBezTo>
                    <a:cubicBezTo>
                      <a:pt x="233" y="64"/>
                      <a:pt x="206" y="62"/>
                      <a:pt x="206" y="43"/>
                    </a:cubicBezTo>
                    <a:cubicBezTo>
                      <a:pt x="204" y="44"/>
                      <a:pt x="203" y="42"/>
                      <a:pt x="202" y="41"/>
                    </a:cubicBezTo>
                    <a:cubicBezTo>
                      <a:pt x="203" y="25"/>
                      <a:pt x="212" y="2"/>
                      <a:pt x="225" y="1"/>
                    </a:cubicBezTo>
                    <a:cubicBezTo>
                      <a:pt x="241" y="0"/>
                      <a:pt x="252" y="10"/>
                      <a:pt x="258" y="20"/>
                    </a:cubicBezTo>
                    <a:cubicBezTo>
                      <a:pt x="256" y="24"/>
                      <a:pt x="247" y="19"/>
                      <a:pt x="245" y="23"/>
                    </a:cubicBezTo>
                    <a:cubicBezTo>
                      <a:pt x="241" y="44"/>
                      <a:pt x="267" y="48"/>
                      <a:pt x="282" y="45"/>
                    </a:cubicBezTo>
                    <a:cubicBezTo>
                      <a:pt x="272" y="37"/>
                      <a:pt x="271" y="20"/>
                      <a:pt x="278" y="5"/>
                    </a:cubicBezTo>
                    <a:cubicBezTo>
                      <a:pt x="291" y="25"/>
                      <a:pt x="319" y="24"/>
                      <a:pt x="345" y="23"/>
                    </a:cubicBezTo>
                    <a:cubicBezTo>
                      <a:pt x="354" y="18"/>
                      <a:pt x="369" y="15"/>
                      <a:pt x="382" y="13"/>
                    </a:cubicBezTo>
                    <a:cubicBezTo>
                      <a:pt x="397" y="10"/>
                      <a:pt x="416" y="6"/>
                      <a:pt x="432" y="5"/>
                    </a:cubicBezTo>
                    <a:cubicBezTo>
                      <a:pt x="501" y="2"/>
                      <a:pt x="573" y="35"/>
                      <a:pt x="611" y="70"/>
                    </a:cubicBezTo>
                    <a:cubicBezTo>
                      <a:pt x="646" y="97"/>
                      <a:pt x="709" y="154"/>
                      <a:pt x="756" y="119"/>
                    </a:cubicBezTo>
                    <a:cubicBezTo>
                      <a:pt x="743" y="143"/>
                      <a:pt x="717" y="149"/>
                      <a:pt x="690" y="151"/>
                    </a:cubicBezTo>
                    <a:cubicBezTo>
                      <a:pt x="682" y="152"/>
                      <a:pt x="675" y="155"/>
                      <a:pt x="667" y="154"/>
                    </a:cubicBezTo>
                    <a:cubicBezTo>
                      <a:pt x="653" y="153"/>
                      <a:pt x="650" y="146"/>
                      <a:pt x="641" y="143"/>
                    </a:cubicBezTo>
                    <a:cubicBezTo>
                      <a:pt x="619" y="136"/>
                      <a:pt x="593" y="144"/>
                      <a:pt x="572" y="140"/>
                    </a:cubicBezTo>
                    <a:cubicBezTo>
                      <a:pt x="578" y="131"/>
                      <a:pt x="590" y="127"/>
                      <a:pt x="588" y="113"/>
                    </a:cubicBezTo>
                    <a:cubicBezTo>
                      <a:pt x="585" y="104"/>
                      <a:pt x="579" y="97"/>
                      <a:pt x="575" y="88"/>
                    </a:cubicBezTo>
                    <a:cubicBezTo>
                      <a:pt x="558" y="51"/>
                      <a:pt x="491" y="45"/>
                      <a:pt x="443" y="44"/>
                    </a:cubicBezTo>
                    <a:cubicBezTo>
                      <a:pt x="433" y="50"/>
                      <a:pt x="419" y="50"/>
                      <a:pt x="409" y="56"/>
                    </a:cubicBezTo>
                    <a:cubicBezTo>
                      <a:pt x="338" y="90"/>
                      <a:pt x="297" y="138"/>
                      <a:pt x="226" y="172"/>
                    </a:cubicBezTo>
                    <a:cubicBezTo>
                      <a:pt x="226" y="173"/>
                      <a:pt x="209" y="181"/>
                      <a:pt x="209" y="183"/>
                    </a:cubicBezTo>
                    <a:cubicBezTo>
                      <a:pt x="188" y="194"/>
                      <a:pt x="164" y="200"/>
                      <a:pt x="151" y="224"/>
                    </a:cubicBezTo>
                    <a:cubicBezTo>
                      <a:pt x="147" y="217"/>
                      <a:pt x="147" y="204"/>
                      <a:pt x="146" y="195"/>
                    </a:cubicBezTo>
                    <a:close/>
                    <a:moveTo>
                      <a:pt x="154" y="208"/>
                    </a:moveTo>
                    <a:cubicBezTo>
                      <a:pt x="171" y="195"/>
                      <a:pt x="199" y="181"/>
                      <a:pt x="217" y="169"/>
                    </a:cubicBezTo>
                    <a:cubicBezTo>
                      <a:pt x="203" y="174"/>
                      <a:pt x="190" y="179"/>
                      <a:pt x="175" y="182"/>
                    </a:cubicBezTo>
                    <a:cubicBezTo>
                      <a:pt x="159" y="191"/>
                      <a:pt x="156" y="200"/>
                      <a:pt x="154" y="208"/>
                    </a:cubicBezTo>
                    <a:close/>
                    <a:moveTo>
                      <a:pt x="233" y="161"/>
                    </a:moveTo>
                    <a:cubicBezTo>
                      <a:pt x="193" y="168"/>
                      <a:pt x="145" y="192"/>
                      <a:pt x="97" y="171"/>
                    </a:cubicBezTo>
                    <a:cubicBezTo>
                      <a:pt x="78" y="162"/>
                      <a:pt x="62" y="147"/>
                      <a:pt x="48" y="135"/>
                    </a:cubicBezTo>
                    <a:cubicBezTo>
                      <a:pt x="34" y="122"/>
                      <a:pt x="3" y="120"/>
                      <a:pt x="5" y="145"/>
                    </a:cubicBezTo>
                    <a:cubicBezTo>
                      <a:pt x="11" y="139"/>
                      <a:pt x="32" y="139"/>
                      <a:pt x="39" y="149"/>
                    </a:cubicBezTo>
                    <a:cubicBezTo>
                      <a:pt x="53" y="176"/>
                      <a:pt x="83" y="193"/>
                      <a:pt x="122" y="193"/>
                    </a:cubicBezTo>
                    <a:cubicBezTo>
                      <a:pt x="162" y="192"/>
                      <a:pt x="198" y="169"/>
                      <a:pt x="233" y="161"/>
                    </a:cubicBezTo>
                    <a:close/>
                    <a:moveTo>
                      <a:pt x="74" y="144"/>
                    </a:moveTo>
                    <a:cubicBezTo>
                      <a:pt x="74" y="144"/>
                      <a:pt x="74" y="145"/>
                      <a:pt x="74" y="145"/>
                    </a:cubicBezTo>
                    <a:cubicBezTo>
                      <a:pt x="74" y="145"/>
                      <a:pt x="74" y="145"/>
                      <a:pt x="75" y="145"/>
                    </a:cubicBezTo>
                    <a:cubicBezTo>
                      <a:pt x="68" y="133"/>
                      <a:pt x="57" y="121"/>
                      <a:pt x="61" y="101"/>
                    </a:cubicBezTo>
                    <a:cubicBezTo>
                      <a:pt x="62" y="127"/>
                      <a:pt x="73" y="144"/>
                      <a:pt x="89" y="157"/>
                    </a:cubicBezTo>
                    <a:cubicBezTo>
                      <a:pt x="80" y="146"/>
                      <a:pt x="71" y="135"/>
                      <a:pt x="68" y="119"/>
                    </a:cubicBezTo>
                    <a:cubicBezTo>
                      <a:pt x="73" y="126"/>
                      <a:pt x="75" y="140"/>
                      <a:pt x="83" y="145"/>
                    </a:cubicBezTo>
                    <a:cubicBezTo>
                      <a:pt x="80" y="140"/>
                      <a:pt x="78" y="128"/>
                      <a:pt x="84" y="121"/>
                    </a:cubicBezTo>
                    <a:cubicBezTo>
                      <a:pt x="84" y="143"/>
                      <a:pt x="93" y="157"/>
                      <a:pt x="105" y="169"/>
                    </a:cubicBezTo>
                    <a:cubicBezTo>
                      <a:pt x="167" y="183"/>
                      <a:pt x="224" y="166"/>
                      <a:pt x="266" y="140"/>
                    </a:cubicBezTo>
                    <a:cubicBezTo>
                      <a:pt x="241" y="149"/>
                      <a:pt x="217" y="163"/>
                      <a:pt x="188" y="163"/>
                    </a:cubicBezTo>
                    <a:cubicBezTo>
                      <a:pt x="262" y="149"/>
                      <a:pt x="321" y="113"/>
                      <a:pt x="372" y="66"/>
                    </a:cubicBezTo>
                    <a:cubicBezTo>
                      <a:pt x="320" y="88"/>
                      <a:pt x="277" y="122"/>
                      <a:pt x="223" y="142"/>
                    </a:cubicBezTo>
                    <a:cubicBezTo>
                      <a:pt x="209" y="149"/>
                      <a:pt x="183" y="149"/>
                      <a:pt x="159" y="145"/>
                    </a:cubicBezTo>
                    <a:cubicBezTo>
                      <a:pt x="139" y="143"/>
                      <a:pt x="99" y="128"/>
                      <a:pt x="119" y="113"/>
                    </a:cubicBezTo>
                    <a:cubicBezTo>
                      <a:pt x="101" y="107"/>
                      <a:pt x="91" y="121"/>
                      <a:pt x="100" y="135"/>
                    </a:cubicBezTo>
                    <a:cubicBezTo>
                      <a:pt x="107" y="148"/>
                      <a:pt x="128" y="149"/>
                      <a:pt x="144" y="155"/>
                    </a:cubicBezTo>
                    <a:cubicBezTo>
                      <a:pt x="145" y="158"/>
                      <a:pt x="143" y="161"/>
                      <a:pt x="140" y="161"/>
                    </a:cubicBezTo>
                    <a:cubicBezTo>
                      <a:pt x="116" y="161"/>
                      <a:pt x="96" y="141"/>
                      <a:pt x="91" y="126"/>
                    </a:cubicBezTo>
                    <a:cubicBezTo>
                      <a:pt x="93" y="118"/>
                      <a:pt x="91" y="110"/>
                      <a:pt x="94" y="103"/>
                    </a:cubicBezTo>
                    <a:cubicBezTo>
                      <a:pt x="84" y="103"/>
                      <a:pt x="73" y="103"/>
                      <a:pt x="74" y="117"/>
                    </a:cubicBezTo>
                    <a:cubicBezTo>
                      <a:pt x="67" y="90"/>
                      <a:pt x="95" y="59"/>
                      <a:pt x="118" y="75"/>
                    </a:cubicBezTo>
                    <a:cubicBezTo>
                      <a:pt x="117" y="67"/>
                      <a:pt x="106" y="65"/>
                      <a:pt x="99" y="65"/>
                    </a:cubicBezTo>
                    <a:cubicBezTo>
                      <a:pt x="110" y="59"/>
                      <a:pt x="121" y="72"/>
                      <a:pt x="125" y="80"/>
                    </a:cubicBezTo>
                    <a:cubicBezTo>
                      <a:pt x="123" y="60"/>
                      <a:pt x="92" y="57"/>
                      <a:pt x="76" y="65"/>
                    </a:cubicBezTo>
                    <a:cubicBezTo>
                      <a:pt x="89" y="55"/>
                      <a:pt x="114" y="58"/>
                      <a:pt x="125" y="70"/>
                    </a:cubicBezTo>
                    <a:cubicBezTo>
                      <a:pt x="95" y="32"/>
                      <a:pt x="14" y="72"/>
                      <a:pt x="45" y="126"/>
                    </a:cubicBezTo>
                    <a:cubicBezTo>
                      <a:pt x="44" y="121"/>
                      <a:pt x="42" y="112"/>
                      <a:pt x="43" y="107"/>
                    </a:cubicBezTo>
                    <a:cubicBezTo>
                      <a:pt x="46" y="110"/>
                      <a:pt x="42" y="119"/>
                      <a:pt x="46" y="122"/>
                    </a:cubicBezTo>
                    <a:cubicBezTo>
                      <a:pt x="46" y="118"/>
                      <a:pt x="45" y="112"/>
                      <a:pt x="46" y="108"/>
                    </a:cubicBezTo>
                    <a:cubicBezTo>
                      <a:pt x="48" y="122"/>
                      <a:pt x="50" y="136"/>
                      <a:pt x="60" y="144"/>
                    </a:cubicBezTo>
                    <a:cubicBezTo>
                      <a:pt x="52" y="131"/>
                      <a:pt x="47" y="115"/>
                      <a:pt x="48" y="96"/>
                    </a:cubicBezTo>
                    <a:cubicBezTo>
                      <a:pt x="50" y="120"/>
                      <a:pt x="56" y="141"/>
                      <a:pt x="72" y="154"/>
                    </a:cubicBezTo>
                    <a:cubicBezTo>
                      <a:pt x="61" y="138"/>
                      <a:pt x="39" y="102"/>
                      <a:pt x="63" y="78"/>
                    </a:cubicBezTo>
                    <a:cubicBezTo>
                      <a:pt x="49" y="100"/>
                      <a:pt x="60" y="131"/>
                      <a:pt x="74" y="144"/>
                    </a:cubicBezTo>
                    <a:close/>
                    <a:moveTo>
                      <a:pt x="88" y="162"/>
                    </a:moveTo>
                    <a:cubicBezTo>
                      <a:pt x="86" y="157"/>
                      <a:pt x="78" y="156"/>
                      <a:pt x="76" y="150"/>
                    </a:cubicBezTo>
                    <a:cubicBezTo>
                      <a:pt x="76" y="156"/>
                      <a:pt x="83" y="160"/>
                      <a:pt x="88" y="162"/>
                    </a:cubicBezTo>
                    <a:close/>
                    <a:moveTo>
                      <a:pt x="87" y="150"/>
                    </a:moveTo>
                    <a:cubicBezTo>
                      <a:pt x="87" y="144"/>
                      <a:pt x="82" y="138"/>
                      <a:pt x="83" y="130"/>
                    </a:cubicBezTo>
                    <a:cubicBezTo>
                      <a:pt x="80" y="137"/>
                      <a:pt x="85" y="145"/>
                      <a:pt x="87" y="150"/>
                    </a:cubicBezTo>
                    <a:close/>
                    <a:moveTo>
                      <a:pt x="48" y="129"/>
                    </a:moveTo>
                    <a:cubicBezTo>
                      <a:pt x="48" y="127"/>
                      <a:pt x="47" y="125"/>
                      <a:pt x="46" y="123"/>
                    </a:cubicBezTo>
                    <a:cubicBezTo>
                      <a:pt x="45" y="124"/>
                      <a:pt x="46" y="129"/>
                      <a:pt x="48" y="129"/>
                    </a:cubicBezTo>
                    <a:close/>
                    <a:moveTo>
                      <a:pt x="167" y="143"/>
                    </a:moveTo>
                    <a:cubicBezTo>
                      <a:pt x="210" y="132"/>
                      <a:pt x="245" y="109"/>
                      <a:pt x="281" y="89"/>
                    </a:cubicBezTo>
                    <a:cubicBezTo>
                      <a:pt x="254" y="110"/>
                      <a:pt x="218" y="126"/>
                      <a:pt x="186" y="143"/>
                    </a:cubicBezTo>
                    <a:cubicBezTo>
                      <a:pt x="222" y="133"/>
                      <a:pt x="251" y="111"/>
                      <a:pt x="284" y="95"/>
                    </a:cubicBezTo>
                    <a:cubicBezTo>
                      <a:pt x="259" y="114"/>
                      <a:pt x="227" y="127"/>
                      <a:pt x="202" y="143"/>
                    </a:cubicBezTo>
                    <a:cubicBezTo>
                      <a:pt x="252" y="120"/>
                      <a:pt x="300" y="93"/>
                      <a:pt x="345" y="61"/>
                    </a:cubicBezTo>
                    <a:cubicBezTo>
                      <a:pt x="322" y="84"/>
                      <a:pt x="286" y="101"/>
                      <a:pt x="256" y="119"/>
                    </a:cubicBezTo>
                    <a:cubicBezTo>
                      <a:pt x="264" y="118"/>
                      <a:pt x="273" y="109"/>
                      <a:pt x="282" y="106"/>
                    </a:cubicBezTo>
                    <a:cubicBezTo>
                      <a:pt x="276" y="113"/>
                      <a:pt x="264" y="117"/>
                      <a:pt x="256" y="123"/>
                    </a:cubicBezTo>
                    <a:cubicBezTo>
                      <a:pt x="309" y="98"/>
                      <a:pt x="356" y="61"/>
                      <a:pt x="416" y="44"/>
                    </a:cubicBezTo>
                    <a:cubicBezTo>
                      <a:pt x="447" y="38"/>
                      <a:pt x="491" y="42"/>
                      <a:pt x="527" y="49"/>
                    </a:cubicBezTo>
                    <a:cubicBezTo>
                      <a:pt x="500" y="37"/>
                      <a:pt x="456" y="36"/>
                      <a:pt x="430" y="36"/>
                    </a:cubicBezTo>
                    <a:cubicBezTo>
                      <a:pt x="453" y="29"/>
                      <a:pt x="487" y="37"/>
                      <a:pt x="514" y="40"/>
                    </a:cubicBezTo>
                    <a:cubicBezTo>
                      <a:pt x="466" y="20"/>
                      <a:pt x="413" y="32"/>
                      <a:pt x="373" y="38"/>
                    </a:cubicBezTo>
                    <a:cubicBezTo>
                      <a:pt x="407" y="29"/>
                      <a:pt x="444" y="22"/>
                      <a:pt x="489" y="29"/>
                    </a:cubicBezTo>
                    <a:cubicBezTo>
                      <a:pt x="447" y="15"/>
                      <a:pt x="408" y="27"/>
                      <a:pt x="369" y="31"/>
                    </a:cubicBezTo>
                    <a:cubicBezTo>
                      <a:pt x="354" y="32"/>
                      <a:pt x="335" y="21"/>
                      <a:pt x="325" y="31"/>
                    </a:cubicBezTo>
                    <a:cubicBezTo>
                      <a:pt x="332" y="41"/>
                      <a:pt x="353" y="33"/>
                      <a:pt x="359" y="41"/>
                    </a:cubicBezTo>
                    <a:cubicBezTo>
                      <a:pt x="326" y="50"/>
                      <a:pt x="305" y="28"/>
                      <a:pt x="281" y="15"/>
                    </a:cubicBezTo>
                    <a:cubicBezTo>
                      <a:pt x="273" y="29"/>
                      <a:pt x="283" y="47"/>
                      <a:pt x="299" y="46"/>
                    </a:cubicBezTo>
                    <a:cubicBezTo>
                      <a:pt x="269" y="58"/>
                      <a:pt x="228" y="41"/>
                      <a:pt x="215" y="18"/>
                    </a:cubicBezTo>
                    <a:cubicBezTo>
                      <a:pt x="210" y="20"/>
                      <a:pt x="209" y="29"/>
                      <a:pt x="206" y="34"/>
                    </a:cubicBezTo>
                    <a:cubicBezTo>
                      <a:pt x="210" y="69"/>
                      <a:pt x="257" y="62"/>
                      <a:pt x="281" y="58"/>
                    </a:cubicBezTo>
                    <a:cubicBezTo>
                      <a:pt x="254" y="81"/>
                      <a:pt x="223" y="99"/>
                      <a:pt x="190" y="114"/>
                    </a:cubicBezTo>
                    <a:cubicBezTo>
                      <a:pt x="212" y="107"/>
                      <a:pt x="231" y="96"/>
                      <a:pt x="251" y="87"/>
                    </a:cubicBezTo>
                    <a:cubicBezTo>
                      <a:pt x="218" y="110"/>
                      <a:pt x="179" y="123"/>
                      <a:pt x="140" y="136"/>
                    </a:cubicBezTo>
                    <a:cubicBezTo>
                      <a:pt x="189" y="129"/>
                      <a:pt x="228" y="107"/>
                      <a:pt x="266" y="84"/>
                    </a:cubicBezTo>
                    <a:cubicBezTo>
                      <a:pt x="234" y="111"/>
                      <a:pt x="194" y="126"/>
                      <a:pt x="153" y="138"/>
                    </a:cubicBezTo>
                    <a:cubicBezTo>
                      <a:pt x="206" y="130"/>
                      <a:pt x="252" y="100"/>
                      <a:pt x="294" y="71"/>
                    </a:cubicBezTo>
                    <a:cubicBezTo>
                      <a:pt x="259" y="102"/>
                      <a:pt x="212" y="124"/>
                      <a:pt x="167" y="143"/>
                    </a:cubicBezTo>
                    <a:close/>
                    <a:moveTo>
                      <a:pt x="141" y="131"/>
                    </a:moveTo>
                    <a:cubicBezTo>
                      <a:pt x="145" y="131"/>
                      <a:pt x="151" y="129"/>
                      <a:pt x="155" y="127"/>
                    </a:cubicBezTo>
                    <a:cubicBezTo>
                      <a:pt x="152" y="128"/>
                      <a:pt x="143" y="127"/>
                      <a:pt x="141" y="131"/>
                    </a:cubicBezTo>
                    <a:close/>
                    <a:moveTo>
                      <a:pt x="223" y="138"/>
                    </a:moveTo>
                    <a:cubicBezTo>
                      <a:pt x="228" y="137"/>
                      <a:pt x="231" y="135"/>
                      <a:pt x="235" y="132"/>
                    </a:cubicBezTo>
                    <a:cubicBezTo>
                      <a:pt x="230" y="133"/>
                      <a:pt x="227" y="136"/>
                      <a:pt x="223" y="138"/>
                    </a:cubicBezTo>
                    <a:close/>
                    <a:moveTo>
                      <a:pt x="109" y="91"/>
                    </a:moveTo>
                    <a:cubicBezTo>
                      <a:pt x="113" y="93"/>
                      <a:pt x="116" y="92"/>
                      <a:pt x="118" y="91"/>
                    </a:cubicBezTo>
                    <a:cubicBezTo>
                      <a:pt x="123" y="80"/>
                      <a:pt x="115" y="72"/>
                      <a:pt x="105" y="72"/>
                    </a:cubicBezTo>
                    <a:cubicBezTo>
                      <a:pt x="109" y="75"/>
                      <a:pt x="113" y="77"/>
                      <a:pt x="115" y="80"/>
                    </a:cubicBezTo>
                    <a:cubicBezTo>
                      <a:pt x="115" y="88"/>
                      <a:pt x="110" y="87"/>
                      <a:pt x="109" y="91"/>
                    </a:cubicBezTo>
                    <a:close/>
                    <a:moveTo>
                      <a:pt x="682" y="149"/>
                    </a:moveTo>
                    <a:cubicBezTo>
                      <a:pt x="656" y="131"/>
                      <a:pt x="639" y="104"/>
                      <a:pt x="615" y="85"/>
                    </a:cubicBezTo>
                    <a:cubicBezTo>
                      <a:pt x="627" y="100"/>
                      <a:pt x="642" y="114"/>
                      <a:pt x="656" y="128"/>
                    </a:cubicBezTo>
                    <a:cubicBezTo>
                      <a:pt x="621" y="106"/>
                      <a:pt x="601" y="64"/>
                      <a:pt x="564" y="42"/>
                    </a:cubicBezTo>
                    <a:cubicBezTo>
                      <a:pt x="586" y="65"/>
                      <a:pt x="609" y="87"/>
                      <a:pt x="628" y="112"/>
                    </a:cubicBezTo>
                    <a:cubicBezTo>
                      <a:pt x="598" y="90"/>
                      <a:pt x="580" y="49"/>
                      <a:pt x="541" y="30"/>
                    </a:cubicBezTo>
                    <a:cubicBezTo>
                      <a:pt x="516" y="23"/>
                      <a:pt x="491" y="15"/>
                      <a:pt x="464" y="11"/>
                    </a:cubicBezTo>
                    <a:cubicBezTo>
                      <a:pt x="512" y="24"/>
                      <a:pt x="547" y="47"/>
                      <a:pt x="574" y="77"/>
                    </a:cubicBezTo>
                    <a:cubicBezTo>
                      <a:pt x="583" y="95"/>
                      <a:pt x="610" y="120"/>
                      <a:pt x="582" y="137"/>
                    </a:cubicBezTo>
                    <a:cubicBezTo>
                      <a:pt x="598" y="135"/>
                      <a:pt x="618" y="140"/>
                      <a:pt x="630" y="133"/>
                    </a:cubicBezTo>
                    <a:cubicBezTo>
                      <a:pt x="627" y="128"/>
                      <a:pt x="631" y="120"/>
                      <a:pt x="626" y="116"/>
                    </a:cubicBezTo>
                    <a:cubicBezTo>
                      <a:pt x="640" y="128"/>
                      <a:pt x="654" y="163"/>
                      <a:pt x="682" y="149"/>
                    </a:cubicBezTo>
                    <a:close/>
                    <a:moveTo>
                      <a:pt x="699" y="150"/>
                    </a:moveTo>
                    <a:cubicBezTo>
                      <a:pt x="700" y="148"/>
                      <a:pt x="698" y="148"/>
                      <a:pt x="697" y="148"/>
                    </a:cubicBezTo>
                    <a:cubicBezTo>
                      <a:pt x="701" y="147"/>
                      <a:pt x="708" y="149"/>
                      <a:pt x="712" y="148"/>
                    </a:cubicBezTo>
                    <a:cubicBezTo>
                      <a:pt x="708" y="145"/>
                      <a:pt x="701" y="146"/>
                      <a:pt x="697" y="143"/>
                    </a:cubicBezTo>
                    <a:cubicBezTo>
                      <a:pt x="705" y="144"/>
                      <a:pt x="719" y="147"/>
                      <a:pt x="725" y="143"/>
                    </a:cubicBezTo>
                    <a:cubicBezTo>
                      <a:pt x="722" y="141"/>
                      <a:pt x="716" y="144"/>
                      <a:pt x="711" y="141"/>
                    </a:cubicBezTo>
                    <a:cubicBezTo>
                      <a:pt x="719" y="139"/>
                      <a:pt x="730" y="141"/>
                      <a:pt x="736" y="136"/>
                    </a:cubicBezTo>
                    <a:cubicBezTo>
                      <a:pt x="700" y="144"/>
                      <a:pt x="670" y="116"/>
                      <a:pt x="644" y="99"/>
                    </a:cubicBezTo>
                    <a:cubicBezTo>
                      <a:pt x="651" y="112"/>
                      <a:pt x="665" y="120"/>
                      <a:pt x="673" y="132"/>
                    </a:cubicBezTo>
                    <a:cubicBezTo>
                      <a:pt x="658" y="122"/>
                      <a:pt x="649" y="107"/>
                      <a:pt x="633" y="97"/>
                    </a:cubicBezTo>
                    <a:cubicBezTo>
                      <a:pt x="653" y="117"/>
                      <a:pt x="667" y="141"/>
                      <a:pt x="699" y="150"/>
                    </a:cubicBezTo>
                    <a:close/>
                    <a:moveTo>
                      <a:pt x="231" y="31"/>
                    </a:moveTo>
                    <a:cubicBezTo>
                      <a:pt x="229" y="19"/>
                      <a:pt x="237" y="14"/>
                      <a:pt x="245" y="12"/>
                    </a:cubicBezTo>
                    <a:cubicBezTo>
                      <a:pt x="240" y="5"/>
                      <a:pt x="226" y="6"/>
                      <a:pt x="220" y="10"/>
                    </a:cubicBezTo>
                    <a:cubicBezTo>
                      <a:pt x="216" y="20"/>
                      <a:pt x="225" y="26"/>
                      <a:pt x="231" y="31"/>
                    </a:cubicBezTo>
                    <a:close/>
                    <a:moveTo>
                      <a:pt x="424" y="20"/>
                    </a:moveTo>
                    <a:cubicBezTo>
                      <a:pt x="412" y="16"/>
                      <a:pt x="402" y="21"/>
                      <a:pt x="391" y="21"/>
                    </a:cubicBezTo>
                    <a:cubicBezTo>
                      <a:pt x="405" y="15"/>
                      <a:pt x="423" y="15"/>
                      <a:pt x="440" y="14"/>
                    </a:cubicBezTo>
                    <a:cubicBezTo>
                      <a:pt x="417" y="11"/>
                      <a:pt x="388" y="13"/>
                      <a:pt x="371" y="24"/>
                    </a:cubicBezTo>
                    <a:cubicBezTo>
                      <a:pt x="388" y="32"/>
                      <a:pt x="407" y="20"/>
                      <a:pt x="424" y="2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7" name="Freeform 240"/>
              <p:cNvSpPr/>
              <p:nvPr/>
            </p:nvSpPr>
            <p:spPr bwMode="auto">
              <a:xfrm>
                <a:off x="10103671" y="3041441"/>
                <a:ext cx="85159" cy="270573"/>
              </a:xfrm>
              <a:custGeom>
                <a:gdLst>
                  <a:gd fmla="*/ 7405 w 23" name="T0"/>
                  <a:gd fmla="*/ 270573 h 72" name="T1"/>
                  <a:gd fmla="*/ 0 w 23" name="T2"/>
                  <a:gd fmla="*/ 266815 h 72" name="T3"/>
                  <a:gd fmla="*/ 55538 w 23" name="T4"/>
                  <a:gd fmla="*/ 0 h 72" name="T5"/>
                  <a:gd fmla="*/ 7405 w 23"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3">
                    <a:moveTo>
                      <a:pt x="2" y="72"/>
                    </a:moveTo>
                    <a:cubicBezTo>
                      <a:pt x="1" y="72"/>
                      <a:pt x="1" y="71"/>
                      <a:pt x="0" y="71"/>
                    </a:cubicBezTo>
                    <a:cubicBezTo>
                      <a:pt x="9" y="51"/>
                      <a:pt x="20" y="32"/>
                      <a:pt x="15" y="0"/>
                    </a:cubicBezTo>
                    <a:cubicBezTo>
                      <a:pt x="23" y="30"/>
                      <a:pt x="12" y="53"/>
                      <a:pt x="2"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8" name="Freeform 241"/>
              <p:cNvSpPr/>
              <p:nvPr/>
            </p:nvSpPr>
            <p:spPr bwMode="auto">
              <a:xfrm>
                <a:off x="9151912" y="3833117"/>
                <a:ext cx="100185" cy="5009"/>
              </a:xfrm>
              <a:custGeom>
                <a:gdLst>
                  <a:gd fmla="*/ 100185 w 27" name="T0"/>
                  <a:gd fmla="*/ 0 h 2" name="T1"/>
                  <a:gd fmla="*/ 0 w 27" name="T2"/>
                  <a:gd fmla="*/ 2505 h 2" name="T3"/>
                  <a:gd fmla="*/ 14842 w 27" name="T4"/>
                  <a:gd fmla="*/ 5009 h 2" name="T5"/>
                  <a:gd fmla="*/ 100185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27" y="0"/>
                    </a:moveTo>
                    <a:cubicBezTo>
                      <a:pt x="18" y="0"/>
                      <a:pt x="9" y="0"/>
                      <a:pt x="0" y="1"/>
                    </a:cubicBezTo>
                    <a:cubicBezTo>
                      <a:pt x="1" y="1"/>
                      <a:pt x="3" y="1"/>
                      <a:pt x="4" y="2"/>
                    </a:cubicBezTo>
                    <a:cubicBezTo>
                      <a:pt x="12" y="1"/>
                      <a:pt x="21" y="2"/>
                      <a:pt x="2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19" name="Freeform 242"/>
              <p:cNvSpPr>
                <a:spLocks noEditPoints="1"/>
              </p:cNvSpPr>
              <p:nvPr/>
            </p:nvSpPr>
            <p:spPr bwMode="auto">
              <a:xfrm>
                <a:off x="8771208" y="1979192"/>
                <a:ext cx="1617992" cy="1914052"/>
              </a:xfrm>
              <a:custGeom>
                <a:gdLst>
                  <a:gd fmla="*/ 660711 w 431" name="T0"/>
                  <a:gd fmla="*/ 1838696 h 508" name="T1"/>
                  <a:gd fmla="*/ 1295144 w 431" name="T2"/>
                  <a:gd fmla="*/ 1623930 h 508" name="T3"/>
                  <a:gd fmla="*/ 732038 w 431" name="T4"/>
                  <a:gd fmla="*/ 1868838 h 508" name="T5"/>
                  <a:gd fmla="*/ 416699 w 431" name="T6"/>
                  <a:gd fmla="*/ 1842463 h 508" name="T7"/>
                  <a:gd fmla="*/ 555598 w 431" name="T8"/>
                  <a:gd fmla="*/ 1861303 h 508" name="T9"/>
                  <a:gd fmla="*/ 548090 w 431" name="T10"/>
                  <a:gd fmla="*/ 1902749 h 508" name="T11"/>
                  <a:gd fmla="*/ 1407766 w 431" name="T12"/>
                  <a:gd fmla="*/ 1424236 h 508" name="T13"/>
                  <a:gd fmla="*/ 1366471 w 431" name="T14"/>
                  <a:gd fmla="*/ 135641 h 508" name="T15"/>
                  <a:gd fmla="*/ 1569189 w 431" name="T16"/>
                  <a:gd fmla="*/ 26375 h 508" name="T17"/>
                  <a:gd fmla="*/ 1411520 w 431" name="T18"/>
                  <a:gd fmla="*/ 64053 h 508" name="T19"/>
                  <a:gd fmla="*/ 1081164 w 431" name="T20"/>
                  <a:gd fmla="*/ 388085 h 508" name="T21"/>
                  <a:gd fmla="*/ 750808 w 431" name="T22"/>
                  <a:gd fmla="*/ 806313 h 508" name="T23"/>
                  <a:gd fmla="*/ 1114950 w 431" name="T24"/>
                  <a:gd fmla="*/ 730957 h 508" name="T25"/>
                  <a:gd fmla="*/ 1017345 w 431" name="T26"/>
                  <a:gd fmla="*/ 979633 h 508" name="T27"/>
                  <a:gd fmla="*/ 1197539 w 431" name="T28"/>
                  <a:gd fmla="*/ 889205 h 508" name="T29"/>
                  <a:gd fmla="*/ 1272620 w 431" name="T30"/>
                  <a:gd fmla="*/ 1183095 h 508" name="T31"/>
                  <a:gd fmla="*/ 1122458 w 431" name="T32"/>
                  <a:gd fmla="*/ 1141649 h 508" name="T33"/>
                  <a:gd fmla="*/ 1163753 w 431" name="T34"/>
                  <a:gd fmla="*/ 1412932 h 508" name="T35"/>
                  <a:gd fmla="*/ 675728 w 431" name="T36"/>
                  <a:gd fmla="*/ 1759571 h 508" name="T37"/>
                  <a:gd fmla="*/ 619417 w 431" name="T38"/>
                  <a:gd fmla="*/ 1865070 h 508" name="T39"/>
                  <a:gd fmla="*/ 1129967 w 431" name="T40"/>
                  <a:gd fmla="*/ 1175559 h 508" name="T41"/>
                  <a:gd fmla="*/ 833397 w 431" name="T42"/>
                  <a:gd fmla="*/ 1834928 h 508" name="T43"/>
                  <a:gd fmla="*/ 987313 w 431" name="T44"/>
                  <a:gd fmla="*/ 1767107 h 508" name="T45"/>
                  <a:gd fmla="*/ 927248 w 431" name="T46"/>
                  <a:gd fmla="*/ 1827392 h 508" name="T47"/>
                  <a:gd fmla="*/ 1265112 w 431" name="T48"/>
                  <a:gd fmla="*/ 1492056 h 508" name="T49"/>
                  <a:gd fmla="*/ 983559 w 431" name="T50"/>
                  <a:gd fmla="*/ 1819857 h 508" name="T51"/>
                  <a:gd fmla="*/ 1114950 w 431" name="T52"/>
                  <a:gd fmla="*/ 1706822 h 508" name="T53"/>
                  <a:gd fmla="*/ 1336439 w 431" name="T54"/>
                  <a:gd fmla="*/ 1450610 h 508" name="T55"/>
                  <a:gd fmla="*/ 1298898 w 431" name="T56"/>
                  <a:gd fmla="*/ 1544806 h 508" name="T57"/>
                  <a:gd fmla="*/ 1415274 w 431" name="T58"/>
                  <a:gd fmla="*/ 1314969 h 508" name="T59"/>
                  <a:gd fmla="*/ 1257604 w 431" name="T60"/>
                  <a:gd fmla="*/ 312729 h 508" name="T61"/>
                  <a:gd fmla="*/ 1242588 w 431" name="T62"/>
                  <a:gd fmla="*/ 222301 h 508" name="T63"/>
                  <a:gd fmla="*/ 1186277 w 431" name="T64"/>
                  <a:gd fmla="*/ 305193 h 508" name="T65"/>
                  <a:gd fmla="*/ 694498 w 431" name="T66"/>
                  <a:gd fmla="*/ 727189 h 508" name="T67"/>
                  <a:gd fmla="*/ 720776 w 431" name="T68"/>
                  <a:gd fmla="*/ 787474 h 508" name="T69"/>
                  <a:gd fmla="*/ 1103688 w 431" name="T70"/>
                  <a:gd fmla="*/ 1021079 h 508" name="T71"/>
                  <a:gd fmla="*/ 1088672 w 431" name="T72"/>
                  <a:gd fmla="*/ 998472 h 508" name="T73"/>
                  <a:gd fmla="*/ 1265112 w 431" name="T74"/>
                  <a:gd fmla="*/ 1446842 h 508" name="T75"/>
                  <a:gd fmla="*/ 1088672 w 431" name="T76"/>
                  <a:gd fmla="*/ 862831 h 508" name="T77"/>
                  <a:gd fmla="*/ 1220064 w 431" name="T78"/>
                  <a:gd fmla="*/ 851527 h 508" name="T79"/>
                  <a:gd fmla="*/ 987313 w 431" name="T80"/>
                  <a:gd fmla="*/ 979633 h 508" name="T81"/>
                  <a:gd fmla="*/ 1205047 w 431" name="T82"/>
                  <a:gd fmla="*/ 787474 h 508" name="T83"/>
                  <a:gd fmla="*/ 1358963 w 431" name="T84"/>
                  <a:gd fmla="*/ 821385 h 508" name="T85"/>
                  <a:gd fmla="*/ 1238834 w 431" name="T86"/>
                  <a:gd fmla="*/ 666904 h 508" name="T87"/>
                  <a:gd fmla="*/ 1227572 w 431" name="T88"/>
                  <a:gd fmla="*/ 689511 h 508" name="T89"/>
                  <a:gd fmla="*/ 1366471 w 431" name="T90"/>
                  <a:gd fmla="*/ 938187 h 508" name="T91"/>
                  <a:gd fmla="*/ 1159999 w 431" name="T92"/>
                  <a:gd fmla="*/ 727189 h 508" name="T93"/>
                  <a:gd fmla="*/ 893462 w 431" name="T94"/>
                  <a:gd fmla="*/ 632994 h 508" name="T95"/>
                  <a:gd fmla="*/ 964789 w 431" name="T96"/>
                  <a:gd fmla="*/ 576476 h 508" name="T97"/>
                  <a:gd fmla="*/ 912232 w 431" name="T98"/>
                  <a:gd fmla="*/ 568941 h 508" name="T99"/>
                  <a:gd fmla="*/ 799611 w 431" name="T100"/>
                  <a:gd fmla="*/ 644297 h 508" name="T101"/>
                  <a:gd fmla="*/ 979805 w 431" name="T102"/>
                  <a:gd fmla="*/ 523727 h 508" name="T103"/>
                  <a:gd fmla="*/ 1208801 w 431" name="T104"/>
                  <a:gd fmla="*/ 584012 h 508" name="T105"/>
                  <a:gd fmla="*/ 1336439 w 431" name="T106"/>
                  <a:gd fmla="*/ 715886 h 508" name="T107"/>
                  <a:gd fmla="*/ 1190031 w 431" name="T108"/>
                  <a:gd fmla="*/ 1552341 h 508" name="T109"/>
                  <a:gd fmla="*/ 1388995 w 431" name="T110"/>
                  <a:gd fmla="*/ 900509 h 508" name="T111"/>
                  <a:gd fmla="*/ 1118704 w 431" name="T112"/>
                  <a:gd fmla="*/ 1360183 h 508" name="T113"/>
                  <a:gd fmla="*/ 1051132 w 431" name="T114"/>
                  <a:gd fmla="*/ 1533502 h 508" name="T115"/>
                  <a:gd fmla="*/ 1092426 w 431" name="T116"/>
                  <a:gd fmla="*/ 1431771 h 508" name="T117"/>
                  <a:gd fmla="*/ 1099934 w 431" name="T118"/>
                  <a:gd fmla="*/ 1473217 h 508" name="T119"/>
                  <a:gd fmla="*/ 1216310 w 431" name="T120"/>
                  <a:gd fmla="*/ 1443075 h 508" name="T121"/>
                  <a:gd fmla="*/ 893462 w 431" name="T122"/>
                  <a:gd fmla="*/ 1721893 h 508" name="T123"/>
                  <a:gd fmla="*/ 442977 w 431" name="T124"/>
                  <a:gd fmla="*/ 178217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7" y="485"/>
                    </a:moveTo>
                    <a:cubicBezTo>
                      <a:pt x="18" y="479"/>
                      <a:pt x="31" y="476"/>
                      <a:pt x="46" y="475"/>
                    </a:cubicBezTo>
                    <a:cubicBezTo>
                      <a:pt x="66" y="473"/>
                      <a:pt x="86" y="476"/>
                      <a:pt x="105" y="477"/>
                    </a:cubicBezTo>
                    <a:cubicBezTo>
                      <a:pt x="115" y="477"/>
                      <a:pt x="124" y="479"/>
                      <a:pt x="133" y="480"/>
                    </a:cubicBezTo>
                    <a:cubicBezTo>
                      <a:pt x="147" y="482"/>
                      <a:pt x="160" y="485"/>
                      <a:pt x="176" y="488"/>
                    </a:cubicBezTo>
                    <a:cubicBezTo>
                      <a:pt x="187" y="489"/>
                      <a:pt x="198" y="490"/>
                      <a:pt x="210" y="491"/>
                    </a:cubicBezTo>
                    <a:cubicBezTo>
                      <a:pt x="223" y="492"/>
                      <a:pt x="237" y="492"/>
                      <a:pt x="254" y="489"/>
                    </a:cubicBezTo>
                    <a:cubicBezTo>
                      <a:pt x="270" y="485"/>
                      <a:pt x="287" y="480"/>
                      <a:pt x="299" y="473"/>
                    </a:cubicBezTo>
                    <a:cubicBezTo>
                      <a:pt x="308" y="468"/>
                      <a:pt x="317" y="461"/>
                      <a:pt x="324" y="454"/>
                    </a:cubicBezTo>
                    <a:cubicBezTo>
                      <a:pt x="332" y="446"/>
                      <a:pt x="338" y="439"/>
                      <a:pt x="345" y="431"/>
                    </a:cubicBezTo>
                    <a:cubicBezTo>
                      <a:pt x="340" y="440"/>
                      <a:pt x="332" y="449"/>
                      <a:pt x="323" y="458"/>
                    </a:cubicBezTo>
                    <a:cubicBezTo>
                      <a:pt x="300" y="480"/>
                      <a:pt x="267" y="507"/>
                      <a:pt x="222" y="499"/>
                    </a:cubicBezTo>
                    <a:cubicBezTo>
                      <a:pt x="239" y="500"/>
                      <a:pt x="257" y="496"/>
                      <a:pt x="272" y="489"/>
                    </a:cubicBezTo>
                    <a:cubicBezTo>
                      <a:pt x="263" y="491"/>
                      <a:pt x="252" y="495"/>
                      <a:pt x="242" y="496"/>
                    </a:cubicBezTo>
                    <a:cubicBezTo>
                      <a:pt x="226" y="498"/>
                      <a:pt x="210" y="498"/>
                      <a:pt x="195" y="496"/>
                    </a:cubicBezTo>
                    <a:cubicBezTo>
                      <a:pt x="180" y="495"/>
                      <a:pt x="167" y="491"/>
                      <a:pt x="152" y="489"/>
                    </a:cubicBezTo>
                    <a:cubicBezTo>
                      <a:pt x="123" y="486"/>
                      <a:pt x="91" y="484"/>
                      <a:pt x="62" y="483"/>
                    </a:cubicBezTo>
                    <a:cubicBezTo>
                      <a:pt x="54" y="483"/>
                      <a:pt x="46" y="484"/>
                      <a:pt x="37" y="484"/>
                    </a:cubicBezTo>
                    <a:cubicBezTo>
                      <a:pt x="46" y="485"/>
                      <a:pt x="54" y="485"/>
                      <a:pt x="62" y="486"/>
                    </a:cubicBezTo>
                    <a:cubicBezTo>
                      <a:pt x="79" y="486"/>
                      <a:pt x="95" y="487"/>
                      <a:pt x="111" y="489"/>
                    </a:cubicBezTo>
                    <a:cubicBezTo>
                      <a:pt x="104" y="489"/>
                      <a:pt x="95" y="490"/>
                      <a:pt x="87" y="490"/>
                    </a:cubicBezTo>
                    <a:cubicBezTo>
                      <a:pt x="90" y="490"/>
                      <a:pt x="92" y="491"/>
                      <a:pt x="95" y="491"/>
                    </a:cubicBezTo>
                    <a:cubicBezTo>
                      <a:pt x="107" y="491"/>
                      <a:pt x="119" y="490"/>
                      <a:pt x="131" y="491"/>
                    </a:cubicBezTo>
                    <a:cubicBezTo>
                      <a:pt x="131" y="492"/>
                      <a:pt x="129" y="492"/>
                      <a:pt x="129" y="492"/>
                    </a:cubicBezTo>
                    <a:cubicBezTo>
                      <a:pt x="135" y="494"/>
                      <a:pt x="142" y="493"/>
                      <a:pt x="148" y="494"/>
                    </a:cubicBezTo>
                    <a:cubicBezTo>
                      <a:pt x="138" y="494"/>
                      <a:pt x="125" y="495"/>
                      <a:pt x="112" y="495"/>
                    </a:cubicBezTo>
                    <a:cubicBezTo>
                      <a:pt x="117" y="496"/>
                      <a:pt x="121" y="497"/>
                      <a:pt x="125" y="498"/>
                    </a:cubicBezTo>
                    <a:cubicBezTo>
                      <a:pt x="140" y="499"/>
                      <a:pt x="154" y="500"/>
                      <a:pt x="167" y="502"/>
                    </a:cubicBezTo>
                    <a:cubicBezTo>
                      <a:pt x="158" y="502"/>
                      <a:pt x="147" y="501"/>
                      <a:pt x="136" y="501"/>
                    </a:cubicBezTo>
                    <a:cubicBezTo>
                      <a:pt x="139" y="502"/>
                      <a:pt x="143" y="503"/>
                      <a:pt x="146" y="505"/>
                    </a:cubicBezTo>
                    <a:cubicBezTo>
                      <a:pt x="151" y="505"/>
                      <a:pt x="156" y="505"/>
                      <a:pt x="161" y="505"/>
                    </a:cubicBezTo>
                    <a:cubicBezTo>
                      <a:pt x="182" y="506"/>
                      <a:pt x="203" y="508"/>
                      <a:pt x="223" y="507"/>
                    </a:cubicBezTo>
                    <a:cubicBezTo>
                      <a:pt x="228" y="507"/>
                      <a:pt x="233" y="508"/>
                      <a:pt x="238" y="507"/>
                    </a:cubicBezTo>
                    <a:cubicBezTo>
                      <a:pt x="264" y="504"/>
                      <a:pt x="285" y="492"/>
                      <a:pt x="302" y="479"/>
                    </a:cubicBezTo>
                    <a:cubicBezTo>
                      <a:pt x="336" y="452"/>
                      <a:pt x="361" y="420"/>
                      <a:pt x="375" y="378"/>
                    </a:cubicBezTo>
                    <a:cubicBezTo>
                      <a:pt x="382" y="357"/>
                      <a:pt x="387" y="334"/>
                      <a:pt x="386" y="308"/>
                    </a:cubicBezTo>
                    <a:cubicBezTo>
                      <a:pt x="383" y="300"/>
                      <a:pt x="385" y="291"/>
                      <a:pt x="385" y="283"/>
                    </a:cubicBezTo>
                    <a:cubicBezTo>
                      <a:pt x="384" y="207"/>
                      <a:pt x="330" y="165"/>
                      <a:pt x="339" y="87"/>
                    </a:cubicBezTo>
                    <a:cubicBezTo>
                      <a:pt x="340" y="83"/>
                      <a:pt x="342" y="78"/>
                      <a:pt x="342" y="73"/>
                    </a:cubicBezTo>
                    <a:cubicBezTo>
                      <a:pt x="346" y="59"/>
                      <a:pt x="355" y="47"/>
                      <a:pt x="364" y="36"/>
                    </a:cubicBezTo>
                    <a:cubicBezTo>
                      <a:pt x="371" y="26"/>
                      <a:pt x="379" y="20"/>
                      <a:pt x="390" y="14"/>
                    </a:cubicBezTo>
                    <a:cubicBezTo>
                      <a:pt x="396" y="11"/>
                      <a:pt x="405" y="7"/>
                      <a:pt x="412" y="10"/>
                    </a:cubicBezTo>
                    <a:cubicBezTo>
                      <a:pt x="412" y="18"/>
                      <a:pt x="399" y="16"/>
                      <a:pt x="399" y="23"/>
                    </a:cubicBezTo>
                    <a:cubicBezTo>
                      <a:pt x="399" y="28"/>
                      <a:pt x="409" y="30"/>
                      <a:pt x="415" y="28"/>
                    </a:cubicBezTo>
                    <a:cubicBezTo>
                      <a:pt x="425" y="25"/>
                      <a:pt x="431" y="9"/>
                      <a:pt x="418" y="7"/>
                    </a:cubicBezTo>
                    <a:cubicBezTo>
                      <a:pt x="417" y="10"/>
                      <a:pt x="423" y="12"/>
                      <a:pt x="423" y="16"/>
                    </a:cubicBezTo>
                    <a:cubicBezTo>
                      <a:pt x="423" y="23"/>
                      <a:pt x="407" y="29"/>
                      <a:pt x="403" y="21"/>
                    </a:cubicBezTo>
                    <a:cubicBezTo>
                      <a:pt x="406" y="17"/>
                      <a:pt x="415" y="18"/>
                      <a:pt x="416" y="14"/>
                    </a:cubicBezTo>
                    <a:cubicBezTo>
                      <a:pt x="417" y="11"/>
                      <a:pt x="415" y="9"/>
                      <a:pt x="416" y="7"/>
                    </a:cubicBezTo>
                    <a:cubicBezTo>
                      <a:pt x="404" y="0"/>
                      <a:pt x="384" y="11"/>
                      <a:pt x="376" y="17"/>
                    </a:cubicBezTo>
                    <a:cubicBezTo>
                      <a:pt x="373" y="18"/>
                      <a:pt x="371" y="20"/>
                      <a:pt x="368" y="22"/>
                    </a:cubicBezTo>
                    <a:cubicBezTo>
                      <a:pt x="363" y="26"/>
                      <a:pt x="358" y="32"/>
                      <a:pt x="354" y="33"/>
                    </a:cubicBezTo>
                    <a:cubicBezTo>
                      <a:pt x="351" y="34"/>
                      <a:pt x="348" y="33"/>
                      <a:pt x="345" y="33"/>
                    </a:cubicBezTo>
                    <a:cubicBezTo>
                      <a:pt x="323" y="36"/>
                      <a:pt x="311" y="52"/>
                      <a:pt x="307" y="72"/>
                    </a:cubicBezTo>
                    <a:cubicBezTo>
                      <a:pt x="294" y="74"/>
                      <a:pt x="286" y="87"/>
                      <a:pt x="288" y="103"/>
                    </a:cubicBezTo>
                    <a:cubicBezTo>
                      <a:pt x="274" y="103"/>
                      <a:pt x="265" y="109"/>
                      <a:pt x="257" y="116"/>
                    </a:cubicBezTo>
                    <a:cubicBezTo>
                      <a:pt x="250" y="121"/>
                      <a:pt x="241" y="127"/>
                      <a:pt x="244" y="137"/>
                    </a:cubicBezTo>
                    <a:cubicBezTo>
                      <a:pt x="239" y="141"/>
                      <a:pt x="233" y="145"/>
                      <a:pt x="226" y="150"/>
                    </a:cubicBezTo>
                    <a:cubicBezTo>
                      <a:pt x="210" y="160"/>
                      <a:pt x="184" y="174"/>
                      <a:pt x="181" y="192"/>
                    </a:cubicBezTo>
                    <a:cubicBezTo>
                      <a:pt x="179" y="205"/>
                      <a:pt x="188" y="217"/>
                      <a:pt x="200" y="214"/>
                    </a:cubicBezTo>
                    <a:cubicBezTo>
                      <a:pt x="205" y="223"/>
                      <a:pt x="230" y="231"/>
                      <a:pt x="232" y="213"/>
                    </a:cubicBezTo>
                    <a:cubicBezTo>
                      <a:pt x="224" y="211"/>
                      <a:pt x="212" y="200"/>
                      <a:pt x="212" y="188"/>
                    </a:cubicBezTo>
                    <a:cubicBezTo>
                      <a:pt x="212" y="179"/>
                      <a:pt x="226" y="173"/>
                      <a:pt x="235" y="176"/>
                    </a:cubicBezTo>
                    <a:cubicBezTo>
                      <a:pt x="230" y="182"/>
                      <a:pt x="232" y="194"/>
                      <a:pt x="239" y="195"/>
                    </a:cubicBezTo>
                    <a:cubicBezTo>
                      <a:pt x="256" y="187"/>
                      <a:pt x="286" y="175"/>
                      <a:pt x="297" y="194"/>
                    </a:cubicBezTo>
                    <a:cubicBezTo>
                      <a:pt x="283" y="196"/>
                      <a:pt x="278" y="205"/>
                      <a:pt x="264" y="208"/>
                    </a:cubicBezTo>
                    <a:cubicBezTo>
                      <a:pt x="259" y="211"/>
                      <a:pt x="257" y="219"/>
                      <a:pt x="262" y="224"/>
                    </a:cubicBezTo>
                    <a:cubicBezTo>
                      <a:pt x="259" y="228"/>
                      <a:pt x="255" y="229"/>
                      <a:pt x="253" y="233"/>
                    </a:cubicBezTo>
                    <a:cubicBezTo>
                      <a:pt x="249" y="242"/>
                      <a:pt x="254" y="259"/>
                      <a:pt x="261" y="264"/>
                    </a:cubicBezTo>
                    <a:cubicBezTo>
                      <a:pt x="266" y="264"/>
                      <a:pt x="269" y="261"/>
                      <a:pt x="271" y="260"/>
                    </a:cubicBezTo>
                    <a:cubicBezTo>
                      <a:pt x="275" y="268"/>
                      <a:pt x="278" y="275"/>
                      <a:pt x="286" y="276"/>
                    </a:cubicBezTo>
                    <a:cubicBezTo>
                      <a:pt x="299" y="278"/>
                      <a:pt x="309" y="266"/>
                      <a:pt x="307" y="252"/>
                    </a:cubicBezTo>
                    <a:cubicBezTo>
                      <a:pt x="304" y="252"/>
                      <a:pt x="300" y="253"/>
                      <a:pt x="297" y="252"/>
                    </a:cubicBezTo>
                    <a:cubicBezTo>
                      <a:pt x="295" y="247"/>
                      <a:pt x="289" y="245"/>
                      <a:pt x="290" y="237"/>
                    </a:cubicBezTo>
                    <a:cubicBezTo>
                      <a:pt x="291" y="225"/>
                      <a:pt x="314" y="234"/>
                      <a:pt x="319" y="236"/>
                    </a:cubicBezTo>
                    <a:cubicBezTo>
                      <a:pt x="339" y="244"/>
                      <a:pt x="360" y="262"/>
                      <a:pt x="365" y="289"/>
                    </a:cubicBezTo>
                    <a:cubicBezTo>
                      <a:pt x="368" y="308"/>
                      <a:pt x="361" y="328"/>
                      <a:pt x="356" y="340"/>
                    </a:cubicBezTo>
                    <a:cubicBezTo>
                      <a:pt x="349" y="356"/>
                      <a:pt x="342" y="369"/>
                      <a:pt x="331" y="379"/>
                    </a:cubicBezTo>
                    <a:cubicBezTo>
                      <a:pt x="333" y="372"/>
                      <a:pt x="328" y="372"/>
                      <a:pt x="326" y="369"/>
                    </a:cubicBezTo>
                    <a:cubicBezTo>
                      <a:pt x="333" y="352"/>
                      <a:pt x="340" y="335"/>
                      <a:pt x="339" y="314"/>
                    </a:cubicBezTo>
                    <a:cubicBezTo>
                      <a:pt x="338" y="288"/>
                      <a:pt x="314" y="270"/>
                      <a:pt x="291" y="288"/>
                    </a:cubicBezTo>
                    <a:cubicBezTo>
                      <a:pt x="289" y="290"/>
                      <a:pt x="285" y="294"/>
                      <a:pt x="284" y="298"/>
                    </a:cubicBezTo>
                    <a:cubicBezTo>
                      <a:pt x="281" y="306"/>
                      <a:pt x="281" y="322"/>
                      <a:pt x="287" y="326"/>
                    </a:cubicBezTo>
                    <a:cubicBezTo>
                      <a:pt x="294" y="331"/>
                      <a:pt x="311" y="324"/>
                      <a:pt x="311" y="314"/>
                    </a:cubicBezTo>
                    <a:cubicBezTo>
                      <a:pt x="310" y="306"/>
                      <a:pt x="301" y="308"/>
                      <a:pt x="299" y="303"/>
                    </a:cubicBezTo>
                    <a:cubicBezTo>
                      <a:pt x="298" y="298"/>
                      <a:pt x="302" y="294"/>
                      <a:pt x="306" y="292"/>
                    </a:cubicBezTo>
                    <a:cubicBezTo>
                      <a:pt x="317" y="289"/>
                      <a:pt x="328" y="297"/>
                      <a:pt x="331" y="307"/>
                    </a:cubicBezTo>
                    <a:cubicBezTo>
                      <a:pt x="332" y="312"/>
                      <a:pt x="332" y="319"/>
                      <a:pt x="332" y="323"/>
                    </a:cubicBezTo>
                    <a:cubicBezTo>
                      <a:pt x="330" y="333"/>
                      <a:pt x="327" y="343"/>
                      <a:pt x="323" y="351"/>
                    </a:cubicBezTo>
                    <a:cubicBezTo>
                      <a:pt x="319" y="360"/>
                      <a:pt x="316" y="369"/>
                      <a:pt x="310" y="375"/>
                    </a:cubicBezTo>
                    <a:cubicBezTo>
                      <a:pt x="314" y="366"/>
                      <a:pt x="310" y="356"/>
                      <a:pt x="302" y="357"/>
                    </a:cubicBezTo>
                    <a:cubicBezTo>
                      <a:pt x="298" y="357"/>
                      <a:pt x="289" y="364"/>
                      <a:pt x="286" y="368"/>
                    </a:cubicBezTo>
                    <a:cubicBezTo>
                      <a:pt x="279" y="377"/>
                      <a:pt x="275" y="391"/>
                      <a:pt x="270" y="404"/>
                    </a:cubicBezTo>
                    <a:cubicBezTo>
                      <a:pt x="265" y="416"/>
                      <a:pt x="260" y="430"/>
                      <a:pt x="253" y="439"/>
                    </a:cubicBezTo>
                    <a:cubicBezTo>
                      <a:pt x="239" y="456"/>
                      <a:pt x="208" y="465"/>
                      <a:pt x="180" y="467"/>
                    </a:cubicBezTo>
                    <a:cubicBezTo>
                      <a:pt x="155" y="469"/>
                      <a:pt x="130" y="470"/>
                      <a:pt x="107" y="470"/>
                    </a:cubicBezTo>
                    <a:cubicBezTo>
                      <a:pt x="92" y="470"/>
                      <a:pt x="75" y="468"/>
                      <a:pt x="60" y="469"/>
                    </a:cubicBezTo>
                    <a:cubicBezTo>
                      <a:pt x="37" y="472"/>
                      <a:pt x="17" y="477"/>
                      <a:pt x="0" y="486"/>
                    </a:cubicBezTo>
                    <a:cubicBezTo>
                      <a:pt x="2" y="486"/>
                      <a:pt x="4" y="485"/>
                      <a:pt x="7" y="485"/>
                    </a:cubicBezTo>
                    <a:close/>
                    <a:moveTo>
                      <a:pt x="165" y="495"/>
                    </a:moveTo>
                    <a:cubicBezTo>
                      <a:pt x="161" y="495"/>
                      <a:pt x="155" y="495"/>
                      <a:pt x="150" y="495"/>
                    </a:cubicBezTo>
                    <a:cubicBezTo>
                      <a:pt x="155" y="494"/>
                      <a:pt x="161" y="494"/>
                      <a:pt x="165" y="495"/>
                    </a:cubicBezTo>
                    <a:cubicBezTo>
                      <a:pt x="167" y="496"/>
                      <a:pt x="163" y="495"/>
                      <a:pt x="165" y="495"/>
                    </a:cubicBezTo>
                    <a:close/>
                    <a:moveTo>
                      <a:pt x="296" y="307"/>
                    </a:moveTo>
                    <a:cubicBezTo>
                      <a:pt x="297" y="310"/>
                      <a:pt x="299" y="309"/>
                      <a:pt x="301" y="312"/>
                    </a:cubicBezTo>
                    <a:cubicBezTo>
                      <a:pt x="302" y="323"/>
                      <a:pt x="288" y="324"/>
                      <a:pt x="286" y="316"/>
                    </a:cubicBezTo>
                    <a:cubicBezTo>
                      <a:pt x="284" y="313"/>
                      <a:pt x="286" y="301"/>
                      <a:pt x="287" y="298"/>
                    </a:cubicBezTo>
                    <a:cubicBezTo>
                      <a:pt x="290" y="291"/>
                      <a:pt x="297" y="288"/>
                      <a:pt x="305" y="286"/>
                    </a:cubicBezTo>
                    <a:cubicBezTo>
                      <a:pt x="301" y="291"/>
                      <a:pt x="292" y="297"/>
                      <a:pt x="296" y="307"/>
                    </a:cubicBezTo>
                    <a:close/>
                    <a:moveTo>
                      <a:pt x="222" y="487"/>
                    </a:moveTo>
                    <a:cubicBezTo>
                      <a:pt x="238" y="478"/>
                      <a:pt x="255" y="470"/>
                      <a:pt x="270" y="460"/>
                    </a:cubicBezTo>
                    <a:cubicBezTo>
                      <a:pt x="258" y="472"/>
                      <a:pt x="241" y="480"/>
                      <a:pt x="222" y="487"/>
                    </a:cubicBezTo>
                    <a:close/>
                    <a:moveTo>
                      <a:pt x="247" y="485"/>
                    </a:moveTo>
                    <a:cubicBezTo>
                      <a:pt x="258" y="477"/>
                      <a:pt x="270" y="468"/>
                      <a:pt x="279" y="459"/>
                    </a:cubicBezTo>
                    <a:cubicBezTo>
                      <a:pt x="274" y="460"/>
                      <a:pt x="269" y="467"/>
                      <a:pt x="263" y="469"/>
                    </a:cubicBezTo>
                    <a:cubicBezTo>
                      <a:pt x="274" y="460"/>
                      <a:pt x="286" y="453"/>
                      <a:pt x="295" y="442"/>
                    </a:cubicBezTo>
                    <a:cubicBezTo>
                      <a:pt x="305" y="432"/>
                      <a:pt x="313" y="421"/>
                      <a:pt x="323" y="412"/>
                    </a:cubicBezTo>
                    <a:cubicBezTo>
                      <a:pt x="310" y="432"/>
                      <a:pt x="291" y="452"/>
                      <a:pt x="272" y="468"/>
                    </a:cubicBezTo>
                    <a:cubicBezTo>
                      <a:pt x="268" y="471"/>
                      <a:pt x="266" y="474"/>
                      <a:pt x="263" y="477"/>
                    </a:cubicBezTo>
                    <a:cubicBezTo>
                      <a:pt x="258" y="480"/>
                      <a:pt x="252" y="482"/>
                      <a:pt x="247" y="485"/>
                    </a:cubicBezTo>
                    <a:close/>
                    <a:moveTo>
                      <a:pt x="337" y="396"/>
                    </a:moveTo>
                    <a:cubicBezTo>
                      <a:pt x="337" y="399"/>
                      <a:pt x="334" y="404"/>
                      <a:pt x="332" y="408"/>
                    </a:cubicBezTo>
                    <a:cubicBezTo>
                      <a:pt x="325" y="419"/>
                      <a:pt x="315" y="430"/>
                      <a:pt x="306" y="441"/>
                    </a:cubicBezTo>
                    <a:cubicBezTo>
                      <a:pt x="305" y="441"/>
                      <a:pt x="304" y="442"/>
                      <a:pt x="302" y="443"/>
                    </a:cubicBezTo>
                    <a:cubicBezTo>
                      <a:pt x="314" y="429"/>
                      <a:pt x="327" y="412"/>
                      <a:pt x="337" y="396"/>
                    </a:cubicBezTo>
                    <a:close/>
                    <a:moveTo>
                      <a:pt x="262" y="483"/>
                    </a:moveTo>
                    <a:cubicBezTo>
                      <a:pt x="264" y="478"/>
                      <a:pt x="276" y="473"/>
                      <a:pt x="279" y="467"/>
                    </a:cubicBezTo>
                    <a:cubicBezTo>
                      <a:pt x="286" y="463"/>
                      <a:pt x="290" y="458"/>
                      <a:pt x="296" y="454"/>
                    </a:cubicBezTo>
                    <a:cubicBezTo>
                      <a:pt x="287" y="466"/>
                      <a:pt x="275" y="474"/>
                      <a:pt x="263" y="483"/>
                    </a:cubicBezTo>
                    <a:cubicBezTo>
                      <a:pt x="263" y="483"/>
                      <a:pt x="262" y="483"/>
                      <a:pt x="262" y="483"/>
                    </a:cubicBezTo>
                    <a:close/>
                    <a:moveTo>
                      <a:pt x="289" y="473"/>
                    </a:moveTo>
                    <a:cubicBezTo>
                      <a:pt x="294" y="467"/>
                      <a:pt x="301" y="463"/>
                      <a:pt x="304" y="457"/>
                    </a:cubicBezTo>
                    <a:cubicBezTo>
                      <a:pt x="302" y="456"/>
                      <a:pt x="301" y="460"/>
                      <a:pt x="300" y="461"/>
                    </a:cubicBezTo>
                    <a:cubicBezTo>
                      <a:pt x="289" y="466"/>
                      <a:pt x="284" y="477"/>
                      <a:pt x="271" y="481"/>
                    </a:cubicBezTo>
                    <a:cubicBezTo>
                      <a:pt x="279" y="471"/>
                      <a:pt x="293" y="466"/>
                      <a:pt x="297" y="453"/>
                    </a:cubicBezTo>
                    <a:cubicBezTo>
                      <a:pt x="319" y="433"/>
                      <a:pt x="335" y="407"/>
                      <a:pt x="350" y="381"/>
                    </a:cubicBezTo>
                    <a:cubicBezTo>
                      <a:pt x="341" y="407"/>
                      <a:pt x="321" y="428"/>
                      <a:pt x="305" y="449"/>
                    </a:cubicBezTo>
                    <a:cubicBezTo>
                      <a:pt x="320" y="436"/>
                      <a:pt x="331" y="420"/>
                      <a:pt x="342" y="403"/>
                    </a:cubicBezTo>
                    <a:cubicBezTo>
                      <a:pt x="335" y="423"/>
                      <a:pt x="318" y="439"/>
                      <a:pt x="305" y="455"/>
                    </a:cubicBezTo>
                    <a:cubicBezTo>
                      <a:pt x="328" y="437"/>
                      <a:pt x="342" y="411"/>
                      <a:pt x="356" y="385"/>
                    </a:cubicBezTo>
                    <a:cubicBezTo>
                      <a:pt x="345" y="415"/>
                      <a:pt x="323" y="440"/>
                      <a:pt x="303" y="464"/>
                    </a:cubicBezTo>
                    <a:cubicBezTo>
                      <a:pt x="298" y="466"/>
                      <a:pt x="295" y="471"/>
                      <a:pt x="289" y="473"/>
                    </a:cubicBezTo>
                    <a:close/>
                    <a:moveTo>
                      <a:pt x="367" y="382"/>
                    </a:moveTo>
                    <a:cubicBezTo>
                      <a:pt x="355" y="413"/>
                      <a:pt x="334" y="439"/>
                      <a:pt x="309" y="460"/>
                    </a:cubicBezTo>
                    <a:cubicBezTo>
                      <a:pt x="320" y="444"/>
                      <a:pt x="336" y="428"/>
                      <a:pt x="346" y="410"/>
                    </a:cubicBezTo>
                    <a:cubicBezTo>
                      <a:pt x="351" y="401"/>
                      <a:pt x="356" y="393"/>
                      <a:pt x="360" y="383"/>
                    </a:cubicBezTo>
                    <a:cubicBezTo>
                      <a:pt x="364" y="374"/>
                      <a:pt x="369" y="365"/>
                      <a:pt x="371" y="356"/>
                    </a:cubicBezTo>
                    <a:cubicBezTo>
                      <a:pt x="372" y="351"/>
                      <a:pt x="372" y="347"/>
                      <a:pt x="375" y="343"/>
                    </a:cubicBezTo>
                    <a:cubicBezTo>
                      <a:pt x="371" y="376"/>
                      <a:pt x="353" y="401"/>
                      <a:pt x="337" y="426"/>
                    </a:cubicBezTo>
                    <a:cubicBezTo>
                      <a:pt x="355" y="404"/>
                      <a:pt x="370" y="380"/>
                      <a:pt x="377" y="349"/>
                    </a:cubicBezTo>
                    <a:cubicBezTo>
                      <a:pt x="377" y="361"/>
                      <a:pt x="371" y="371"/>
                      <a:pt x="367" y="382"/>
                    </a:cubicBezTo>
                    <a:close/>
                    <a:moveTo>
                      <a:pt x="354" y="42"/>
                    </a:moveTo>
                    <a:cubicBezTo>
                      <a:pt x="346" y="55"/>
                      <a:pt x="339" y="69"/>
                      <a:pt x="337" y="86"/>
                    </a:cubicBezTo>
                    <a:cubicBezTo>
                      <a:pt x="335" y="86"/>
                      <a:pt x="337" y="83"/>
                      <a:pt x="336" y="81"/>
                    </a:cubicBezTo>
                    <a:cubicBezTo>
                      <a:pt x="335" y="81"/>
                      <a:pt x="334" y="82"/>
                      <a:pt x="335" y="83"/>
                    </a:cubicBezTo>
                    <a:cubicBezTo>
                      <a:pt x="332" y="68"/>
                      <a:pt x="336" y="53"/>
                      <a:pt x="345" y="46"/>
                    </a:cubicBezTo>
                    <a:cubicBezTo>
                      <a:pt x="347" y="48"/>
                      <a:pt x="343" y="49"/>
                      <a:pt x="344" y="52"/>
                    </a:cubicBezTo>
                    <a:cubicBezTo>
                      <a:pt x="349" y="50"/>
                      <a:pt x="349" y="44"/>
                      <a:pt x="354" y="42"/>
                    </a:cubicBezTo>
                    <a:close/>
                    <a:moveTo>
                      <a:pt x="344" y="39"/>
                    </a:moveTo>
                    <a:cubicBezTo>
                      <a:pt x="342" y="48"/>
                      <a:pt x="335" y="52"/>
                      <a:pt x="331" y="59"/>
                    </a:cubicBezTo>
                    <a:cubicBezTo>
                      <a:pt x="324" y="77"/>
                      <a:pt x="327" y="106"/>
                      <a:pt x="333" y="130"/>
                    </a:cubicBezTo>
                    <a:cubicBezTo>
                      <a:pt x="323" y="118"/>
                      <a:pt x="321" y="91"/>
                      <a:pt x="322" y="73"/>
                    </a:cubicBezTo>
                    <a:cubicBezTo>
                      <a:pt x="319" y="78"/>
                      <a:pt x="321" y="88"/>
                      <a:pt x="320" y="96"/>
                    </a:cubicBezTo>
                    <a:cubicBezTo>
                      <a:pt x="316" y="88"/>
                      <a:pt x="319" y="77"/>
                      <a:pt x="320" y="70"/>
                    </a:cubicBezTo>
                    <a:cubicBezTo>
                      <a:pt x="317" y="72"/>
                      <a:pt x="318" y="78"/>
                      <a:pt x="316" y="81"/>
                    </a:cubicBezTo>
                    <a:cubicBezTo>
                      <a:pt x="314" y="77"/>
                      <a:pt x="317" y="70"/>
                      <a:pt x="317" y="64"/>
                    </a:cubicBezTo>
                    <a:cubicBezTo>
                      <a:pt x="312" y="68"/>
                      <a:pt x="314" y="78"/>
                      <a:pt x="312" y="85"/>
                    </a:cubicBezTo>
                    <a:cubicBezTo>
                      <a:pt x="305" y="66"/>
                      <a:pt x="322" y="34"/>
                      <a:pt x="344" y="39"/>
                    </a:cubicBezTo>
                    <a:close/>
                    <a:moveTo>
                      <a:pt x="187" y="204"/>
                    </a:moveTo>
                    <a:cubicBezTo>
                      <a:pt x="184" y="204"/>
                      <a:pt x="182" y="195"/>
                      <a:pt x="185" y="193"/>
                    </a:cubicBezTo>
                    <a:cubicBezTo>
                      <a:pt x="186" y="196"/>
                      <a:pt x="186" y="201"/>
                      <a:pt x="187" y="204"/>
                    </a:cubicBezTo>
                    <a:close/>
                    <a:moveTo>
                      <a:pt x="188" y="208"/>
                    </a:moveTo>
                    <a:cubicBezTo>
                      <a:pt x="186" y="207"/>
                      <a:pt x="189" y="207"/>
                      <a:pt x="189" y="206"/>
                    </a:cubicBezTo>
                    <a:cubicBezTo>
                      <a:pt x="186" y="198"/>
                      <a:pt x="186" y="187"/>
                      <a:pt x="190" y="182"/>
                    </a:cubicBezTo>
                    <a:cubicBezTo>
                      <a:pt x="189" y="188"/>
                      <a:pt x="188" y="200"/>
                      <a:pt x="192" y="209"/>
                    </a:cubicBezTo>
                    <a:cubicBezTo>
                      <a:pt x="190" y="209"/>
                      <a:pt x="189" y="209"/>
                      <a:pt x="188" y="208"/>
                    </a:cubicBezTo>
                    <a:close/>
                    <a:moveTo>
                      <a:pt x="195" y="179"/>
                    </a:moveTo>
                    <a:cubicBezTo>
                      <a:pt x="192" y="187"/>
                      <a:pt x="191" y="197"/>
                      <a:pt x="195" y="207"/>
                    </a:cubicBezTo>
                    <a:cubicBezTo>
                      <a:pt x="189" y="201"/>
                      <a:pt x="189" y="184"/>
                      <a:pt x="195" y="179"/>
                    </a:cubicBezTo>
                    <a:close/>
                    <a:moveTo>
                      <a:pt x="294" y="271"/>
                    </a:moveTo>
                    <a:cubicBezTo>
                      <a:pt x="286" y="274"/>
                      <a:pt x="280" y="270"/>
                      <a:pt x="277" y="264"/>
                    </a:cubicBezTo>
                    <a:cubicBezTo>
                      <a:pt x="276" y="253"/>
                      <a:pt x="269" y="235"/>
                      <a:pt x="276" y="227"/>
                    </a:cubicBezTo>
                    <a:cubicBezTo>
                      <a:pt x="273" y="244"/>
                      <a:pt x="277" y="268"/>
                      <a:pt x="293" y="269"/>
                    </a:cubicBezTo>
                    <a:cubicBezTo>
                      <a:pt x="294" y="270"/>
                      <a:pt x="294" y="270"/>
                      <a:pt x="294" y="271"/>
                    </a:cubicBezTo>
                    <a:close/>
                    <a:moveTo>
                      <a:pt x="290" y="265"/>
                    </a:moveTo>
                    <a:cubicBezTo>
                      <a:pt x="284" y="264"/>
                      <a:pt x="278" y="255"/>
                      <a:pt x="277" y="244"/>
                    </a:cubicBezTo>
                    <a:cubicBezTo>
                      <a:pt x="277" y="242"/>
                      <a:pt x="277" y="241"/>
                      <a:pt x="278" y="244"/>
                    </a:cubicBezTo>
                    <a:cubicBezTo>
                      <a:pt x="278" y="248"/>
                      <a:pt x="278" y="248"/>
                      <a:pt x="278" y="248"/>
                    </a:cubicBezTo>
                    <a:cubicBezTo>
                      <a:pt x="281" y="255"/>
                      <a:pt x="286" y="260"/>
                      <a:pt x="290" y="265"/>
                    </a:cubicBezTo>
                    <a:close/>
                    <a:moveTo>
                      <a:pt x="337" y="384"/>
                    </a:moveTo>
                    <a:cubicBezTo>
                      <a:pt x="344" y="374"/>
                      <a:pt x="350" y="360"/>
                      <a:pt x="356" y="348"/>
                    </a:cubicBezTo>
                    <a:cubicBezTo>
                      <a:pt x="362" y="333"/>
                      <a:pt x="369" y="316"/>
                      <a:pt x="369" y="298"/>
                    </a:cubicBezTo>
                    <a:cubicBezTo>
                      <a:pt x="369" y="274"/>
                      <a:pt x="349" y="248"/>
                      <a:pt x="335" y="239"/>
                    </a:cubicBezTo>
                    <a:cubicBezTo>
                      <a:pt x="327" y="234"/>
                      <a:pt x="318" y="230"/>
                      <a:pt x="307" y="228"/>
                    </a:cubicBezTo>
                    <a:cubicBezTo>
                      <a:pt x="301" y="227"/>
                      <a:pt x="296" y="223"/>
                      <a:pt x="290" y="229"/>
                    </a:cubicBezTo>
                    <a:cubicBezTo>
                      <a:pt x="287" y="232"/>
                      <a:pt x="284" y="241"/>
                      <a:pt x="284" y="244"/>
                    </a:cubicBezTo>
                    <a:cubicBezTo>
                      <a:pt x="284" y="250"/>
                      <a:pt x="287" y="254"/>
                      <a:pt x="289" y="258"/>
                    </a:cubicBezTo>
                    <a:cubicBezTo>
                      <a:pt x="282" y="253"/>
                      <a:pt x="277" y="239"/>
                      <a:pt x="281" y="230"/>
                    </a:cubicBezTo>
                    <a:cubicBezTo>
                      <a:pt x="284" y="225"/>
                      <a:pt x="292" y="221"/>
                      <a:pt x="298" y="220"/>
                    </a:cubicBezTo>
                    <a:cubicBezTo>
                      <a:pt x="307" y="219"/>
                      <a:pt x="318" y="224"/>
                      <a:pt x="325" y="226"/>
                    </a:cubicBezTo>
                    <a:cubicBezTo>
                      <a:pt x="318" y="218"/>
                      <a:pt x="301" y="214"/>
                      <a:pt x="287" y="219"/>
                    </a:cubicBezTo>
                    <a:cubicBezTo>
                      <a:pt x="287" y="217"/>
                      <a:pt x="289" y="217"/>
                      <a:pt x="289" y="214"/>
                    </a:cubicBezTo>
                    <a:cubicBezTo>
                      <a:pt x="282" y="216"/>
                      <a:pt x="280" y="225"/>
                      <a:pt x="275" y="225"/>
                    </a:cubicBezTo>
                    <a:cubicBezTo>
                      <a:pt x="270" y="230"/>
                      <a:pt x="270" y="239"/>
                      <a:pt x="272" y="250"/>
                    </a:cubicBezTo>
                    <a:cubicBezTo>
                      <a:pt x="268" y="252"/>
                      <a:pt x="269" y="260"/>
                      <a:pt x="263" y="260"/>
                    </a:cubicBezTo>
                    <a:cubicBezTo>
                      <a:pt x="256" y="260"/>
                      <a:pt x="252" y="241"/>
                      <a:pt x="257" y="235"/>
                    </a:cubicBezTo>
                    <a:cubicBezTo>
                      <a:pt x="261" y="227"/>
                      <a:pt x="266" y="228"/>
                      <a:pt x="272" y="223"/>
                    </a:cubicBezTo>
                    <a:cubicBezTo>
                      <a:pt x="274" y="214"/>
                      <a:pt x="264" y="222"/>
                      <a:pt x="262" y="217"/>
                    </a:cubicBezTo>
                    <a:cubicBezTo>
                      <a:pt x="263" y="213"/>
                      <a:pt x="266" y="215"/>
                      <a:pt x="268" y="214"/>
                    </a:cubicBezTo>
                    <a:cubicBezTo>
                      <a:pt x="285" y="209"/>
                      <a:pt x="306" y="201"/>
                      <a:pt x="321" y="209"/>
                    </a:cubicBezTo>
                    <a:cubicBezTo>
                      <a:pt x="333" y="216"/>
                      <a:pt x="341" y="229"/>
                      <a:pt x="352" y="243"/>
                    </a:cubicBezTo>
                    <a:cubicBezTo>
                      <a:pt x="357" y="249"/>
                      <a:pt x="361" y="257"/>
                      <a:pt x="365" y="264"/>
                    </a:cubicBezTo>
                    <a:cubicBezTo>
                      <a:pt x="371" y="275"/>
                      <a:pt x="376" y="289"/>
                      <a:pt x="376" y="304"/>
                    </a:cubicBezTo>
                    <a:cubicBezTo>
                      <a:pt x="380" y="291"/>
                      <a:pt x="380" y="276"/>
                      <a:pt x="378" y="262"/>
                    </a:cubicBezTo>
                    <a:cubicBezTo>
                      <a:pt x="375" y="244"/>
                      <a:pt x="368" y="231"/>
                      <a:pt x="362" y="218"/>
                    </a:cubicBezTo>
                    <a:cubicBezTo>
                      <a:pt x="358" y="211"/>
                      <a:pt x="356" y="205"/>
                      <a:pt x="352" y="199"/>
                    </a:cubicBezTo>
                    <a:cubicBezTo>
                      <a:pt x="348" y="194"/>
                      <a:pt x="344" y="188"/>
                      <a:pt x="340" y="184"/>
                    </a:cubicBezTo>
                    <a:cubicBezTo>
                      <a:pt x="344" y="192"/>
                      <a:pt x="350" y="197"/>
                      <a:pt x="353" y="206"/>
                    </a:cubicBezTo>
                    <a:cubicBezTo>
                      <a:pt x="350" y="205"/>
                      <a:pt x="348" y="201"/>
                      <a:pt x="347" y="199"/>
                    </a:cubicBezTo>
                    <a:cubicBezTo>
                      <a:pt x="342" y="192"/>
                      <a:pt x="336" y="184"/>
                      <a:pt x="330" y="177"/>
                    </a:cubicBezTo>
                    <a:cubicBezTo>
                      <a:pt x="332" y="183"/>
                      <a:pt x="337" y="188"/>
                      <a:pt x="342" y="194"/>
                    </a:cubicBezTo>
                    <a:cubicBezTo>
                      <a:pt x="346" y="199"/>
                      <a:pt x="350" y="206"/>
                      <a:pt x="354" y="211"/>
                    </a:cubicBezTo>
                    <a:cubicBezTo>
                      <a:pt x="362" y="220"/>
                      <a:pt x="367" y="235"/>
                      <a:pt x="371" y="248"/>
                    </a:cubicBezTo>
                    <a:cubicBezTo>
                      <a:pt x="369" y="248"/>
                      <a:pt x="369" y="244"/>
                      <a:pt x="367" y="245"/>
                    </a:cubicBezTo>
                    <a:cubicBezTo>
                      <a:pt x="358" y="218"/>
                      <a:pt x="344" y="199"/>
                      <a:pt x="327" y="183"/>
                    </a:cubicBezTo>
                    <a:cubicBezTo>
                      <a:pt x="332" y="191"/>
                      <a:pt x="339" y="197"/>
                      <a:pt x="346" y="206"/>
                    </a:cubicBezTo>
                    <a:cubicBezTo>
                      <a:pt x="351" y="213"/>
                      <a:pt x="355" y="219"/>
                      <a:pt x="357" y="228"/>
                    </a:cubicBezTo>
                    <a:cubicBezTo>
                      <a:pt x="360" y="233"/>
                      <a:pt x="362" y="237"/>
                      <a:pt x="364" y="243"/>
                    </a:cubicBezTo>
                    <a:cubicBezTo>
                      <a:pt x="351" y="216"/>
                      <a:pt x="334" y="194"/>
                      <a:pt x="314" y="178"/>
                    </a:cubicBezTo>
                    <a:cubicBezTo>
                      <a:pt x="332" y="199"/>
                      <a:pt x="353" y="217"/>
                      <a:pt x="364" y="249"/>
                    </a:cubicBezTo>
                    <a:cubicBezTo>
                      <a:pt x="364" y="251"/>
                      <a:pt x="361" y="246"/>
                      <a:pt x="360" y="244"/>
                    </a:cubicBezTo>
                    <a:cubicBezTo>
                      <a:pt x="351" y="228"/>
                      <a:pt x="342" y="211"/>
                      <a:pt x="329" y="202"/>
                    </a:cubicBezTo>
                    <a:cubicBezTo>
                      <a:pt x="331" y="208"/>
                      <a:pt x="338" y="212"/>
                      <a:pt x="342" y="218"/>
                    </a:cubicBezTo>
                    <a:cubicBezTo>
                      <a:pt x="350" y="228"/>
                      <a:pt x="356" y="241"/>
                      <a:pt x="362" y="255"/>
                    </a:cubicBezTo>
                    <a:cubicBezTo>
                      <a:pt x="348" y="229"/>
                      <a:pt x="329" y="210"/>
                      <a:pt x="309" y="193"/>
                    </a:cubicBezTo>
                    <a:cubicBezTo>
                      <a:pt x="299" y="189"/>
                      <a:pt x="292" y="180"/>
                      <a:pt x="280" y="179"/>
                    </a:cubicBezTo>
                    <a:cubicBezTo>
                      <a:pt x="264" y="178"/>
                      <a:pt x="252" y="191"/>
                      <a:pt x="237" y="191"/>
                    </a:cubicBezTo>
                    <a:cubicBezTo>
                      <a:pt x="232" y="182"/>
                      <a:pt x="243" y="181"/>
                      <a:pt x="246" y="177"/>
                    </a:cubicBezTo>
                    <a:cubicBezTo>
                      <a:pt x="242" y="170"/>
                      <a:pt x="230" y="171"/>
                      <a:pt x="222" y="174"/>
                    </a:cubicBezTo>
                    <a:cubicBezTo>
                      <a:pt x="225" y="170"/>
                      <a:pt x="233" y="170"/>
                      <a:pt x="238" y="168"/>
                    </a:cubicBezTo>
                    <a:cubicBezTo>
                      <a:pt x="235" y="164"/>
                      <a:pt x="227" y="170"/>
                      <a:pt x="224" y="169"/>
                    </a:cubicBezTo>
                    <a:cubicBezTo>
                      <a:pt x="231" y="164"/>
                      <a:pt x="243" y="164"/>
                      <a:pt x="254" y="162"/>
                    </a:cubicBezTo>
                    <a:cubicBezTo>
                      <a:pt x="249" y="157"/>
                      <a:pt x="235" y="164"/>
                      <a:pt x="229" y="164"/>
                    </a:cubicBezTo>
                    <a:cubicBezTo>
                      <a:pt x="240" y="156"/>
                      <a:pt x="261" y="154"/>
                      <a:pt x="274" y="155"/>
                    </a:cubicBezTo>
                    <a:cubicBezTo>
                      <a:pt x="271" y="151"/>
                      <a:pt x="263" y="152"/>
                      <a:pt x="257" y="153"/>
                    </a:cubicBezTo>
                    <a:cubicBezTo>
                      <a:pt x="248" y="155"/>
                      <a:pt x="239" y="157"/>
                      <a:pt x="231" y="160"/>
                    </a:cubicBezTo>
                    <a:cubicBezTo>
                      <a:pt x="234" y="155"/>
                      <a:pt x="241" y="153"/>
                      <a:pt x="248" y="152"/>
                    </a:cubicBezTo>
                    <a:cubicBezTo>
                      <a:pt x="262" y="149"/>
                      <a:pt x="279" y="148"/>
                      <a:pt x="289" y="151"/>
                    </a:cubicBezTo>
                    <a:cubicBezTo>
                      <a:pt x="286" y="146"/>
                      <a:pt x="278" y="146"/>
                      <a:pt x="271" y="146"/>
                    </a:cubicBezTo>
                    <a:cubicBezTo>
                      <a:pt x="262" y="147"/>
                      <a:pt x="252" y="150"/>
                      <a:pt x="243" y="151"/>
                    </a:cubicBezTo>
                    <a:cubicBezTo>
                      <a:pt x="251" y="146"/>
                      <a:pt x="265" y="143"/>
                      <a:pt x="276" y="143"/>
                    </a:cubicBezTo>
                    <a:cubicBezTo>
                      <a:pt x="284" y="143"/>
                      <a:pt x="289" y="147"/>
                      <a:pt x="295" y="148"/>
                    </a:cubicBezTo>
                    <a:cubicBezTo>
                      <a:pt x="290" y="141"/>
                      <a:pt x="279" y="141"/>
                      <a:pt x="269" y="141"/>
                    </a:cubicBezTo>
                    <a:cubicBezTo>
                      <a:pt x="253" y="143"/>
                      <a:pt x="242" y="148"/>
                      <a:pt x="231" y="156"/>
                    </a:cubicBezTo>
                    <a:cubicBezTo>
                      <a:pt x="224" y="160"/>
                      <a:pt x="216" y="166"/>
                      <a:pt x="213" y="171"/>
                    </a:cubicBezTo>
                    <a:cubicBezTo>
                      <a:pt x="211" y="176"/>
                      <a:pt x="209" y="186"/>
                      <a:pt x="209" y="190"/>
                    </a:cubicBezTo>
                    <a:cubicBezTo>
                      <a:pt x="210" y="202"/>
                      <a:pt x="219" y="209"/>
                      <a:pt x="224" y="216"/>
                    </a:cubicBezTo>
                    <a:cubicBezTo>
                      <a:pt x="200" y="229"/>
                      <a:pt x="189" y="194"/>
                      <a:pt x="198" y="175"/>
                    </a:cubicBezTo>
                    <a:cubicBezTo>
                      <a:pt x="202" y="167"/>
                      <a:pt x="211" y="161"/>
                      <a:pt x="222" y="155"/>
                    </a:cubicBezTo>
                    <a:cubicBezTo>
                      <a:pt x="234" y="148"/>
                      <a:pt x="247" y="140"/>
                      <a:pt x="261" y="139"/>
                    </a:cubicBezTo>
                    <a:cubicBezTo>
                      <a:pt x="266" y="138"/>
                      <a:pt x="277" y="141"/>
                      <a:pt x="277" y="133"/>
                    </a:cubicBezTo>
                    <a:cubicBezTo>
                      <a:pt x="268" y="129"/>
                      <a:pt x="252" y="141"/>
                      <a:pt x="246" y="131"/>
                    </a:cubicBezTo>
                    <a:cubicBezTo>
                      <a:pt x="251" y="118"/>
                      <a:pt x="271" y="112"/>
                      <a:pt x="284" y="117"/>
                    </a:cubicBezTo>
                    <a:cubicBezTo>
                      <a:pt x="303" y="124"/>
                      <a:pt x="311" y="157"/>
                      <a:pt x="326" y="168"/>
                    </a:cubicBezTo>
                    <a:cubicBezTo>
                      <a:pt x="329" y="163"/>
                      <a:pt x="324" y="159"/>
                      <a:pt x="322" y="155"/>
                    </a:cubicBezTo>
                    <a:cubicBezTo>
                      <a:pt x="315" y="144"/>
                      <a:pt x="307" y="132"/>
                      <a:pt x="300" y="120"/>
                    </a:cubicBezTo>
                    <a:cubicBezTo>
                      <a:pt x="297" y="115"/>
                      <a:pt x="292" y="106"/>
                      <a:pt x="292" y="96"/>
                    </a:cubicBezTo>
                    <a:cubicBezTo>
                      <a:pt x="291" y="91"/>
                      <a:pt x="293" y="83"/>
                      <a:pt x="298" y="82"/>
                    </a:cubicBezTo>
                    <a:cubicBezTo>
                      <a:pt x="304" y="80"/>
                      <a:pt x="305" y="88"/>
                      <a:pt x="310" y="89"/>
                    </a:cubicBezTo>
                    <a:cubicBezTo>
                      <a:pt x="323" y="126"/>
                      <a:pt x="342" y="155"/>
                      <a:pt x="356" y="190"/>
                    </a:cubicBezTo>
                    <a:cubicBezTo>
                      <a:pt x="368" y="219"/>
                      <a:pt x="381" y="244"/>
                      <a:pt x="383" y="280"/>
                    </a:cubicBezTo>
                    <a:cubicBezTo>
                      <a:pt x="384" y="299"/>
                      <a:pt x="380" y="314"/>
                      <a:pt x="374" y="328"/>
                    </a:cubicBezTo>
                    <a:cubicBezTo>
                      <a:pt x="372" y="332"/>
                      <a:pt x="369" y="337"/>
                      <a:pt x="369" y="342"/>
                    </a:cubicBezTo>
                    <a:cubicBezTo>
                      <a:pt x="362" y="355"/>
                      <a:pt x="355" y="368"/>
                      <a:pt x="345" y="379"/>
                    </a:cubicBezTo>
                    <a:cubicBezTo>
                      <a:pt x="336" y="391"/>
                      <a:pt x="326" y="401"/>
                      <a:pt x="317" y="412"/>
                    </a:cubicBezTo>
                    <a:cubicBezTo>
                      <a:pt x="296" y="428"/>
                      <a:pt x="279" y="447"/>
                      <a:pt x="251" y="456"/>
                    </a:cubicBezTo>
                    <a:cubicBezTo>
                      <a:pt x="283" y="438"/>
                      <a:pt x="314" y="414"/>
                      <a:pt x="337" y="384"/>
                    </a:cubicBezTo>
                    <a:close/>
                    <a:moveTo>
                      <a:pt x="370" y="239"/>
                    </a:moveTo>
                    <a:cubicBezTo>
                      <a:pt x="373" y="242"/>
                      <a:pt x="373" y="249"/>
                      <a:pt x="374" y="254"/>
                    </a:cubicBezTo>
                    <a:cubicBezTo>
                      <a:pt x="372" y="251"/>
                      <a:pt x="371" y="244"/>
                      <a:pt x="370" y="239"/>
                    </a:cubicBezTo>
                    <a:close/>
                    <a:moveTo>
                      <a:pt x="298" y="361"/>
                    </a:moveTo>
                    <a:cubicBezTo>
                      <a:pt x="313" y="357"/>
                      <a:pt x="308" y="378"/>
                      <a:pt x="303" y="384"/>
                    </a:cubicBezTo>
                    <a:cubicBezTo>
                      <a:pt x="303" y="381"/>
                      <a:pt x="305" y="372"/>
                      <a:pt x="299" y="371"/>
                    </a:cubicBezTo>
                    <a:cubicBezTo>
                      <a:pt x="289" y="373"/>
                      <a:pt x="284" y="381"/>
                      <a:pt x="279" y="389"/>
                    </a:cubicBezTo>
                    <a:cubicBezTo>
                      <a:pt x="280" y="382"/>
                      <a:pt x="288" y="364"/>
                      <a:pt x="298" y="361"/>
                    </a:cubicBezTo>
                    <a:close/>
                    <a:moveTo>
                      <a:pt x="273" y="405"/>
                    </a:moveTo>
                    <a:cubicBezTo>
                      <a:pt x="273" y="408"/>
                      <a:pt x="269" y="413"/>
                      <a:pt x="268" y="417"/>
                    </a:cubicBezTo>
                    <a:cubicBezTo>
                      <a:pt x="268" y="413"/>
                      <a:pt x="271" y="408"/>
                      <a:pt x="273" y="405"/>
                    </a:cubicBezTo>
                    <a:close/>
                    <a:moveTo>
                      <a:pt x="267" y="431"/>
                    </a:moveTo>
                    <a:cubicBezTo>
                      <a:pt x="271" y="423"/>
                      <a:pt x="276" y="416"/>
                      <a:pt x="280" y="407"/>
                    </a:cubicBezTo>
                    <a:cubicBezTo>
                      <a:pt x="272" y="414"/>
                      <a:pt x="269" y="429"/>
                      <a:pt x="259" y="437"/>
                    </a:cubicBezTo>
                    <a:cubicBezTo>
                      <a:pt x="273" y="420"/>
                      <a:pt x="276" y="393"/>
                      <a:pt x="291" y="377"/>
                    </a:cubicBezTo>
                    <a:cubicBezTo>
                      <a:pt x="293" y="377"/>
                      <a:pt x="295" y="375"/>
                      <a:pt x="298" y="375"/>
                    </a:cubicBezTo>
                    <a:cubicBezTo>
                      <a:pt x="299" y="376"/>
                      <a:pt x="301" y="379"/>
                      <a:pt x="300" y="381"/>
                    </a:cubicBezTo>
                    <a:cubicBezTo>
                      <a:pt x="298" y="378"/>
                      <a:pt x="293" y="376"/>
                      <a:pt x="291" y="380"/>
                    </a:cubicBezTo>
                    <a:cubicBezTo>
                      <a:pt x="292" y="382"/>
                      <a:pt x="295" y="380"/>
                      <a:pt x="296" y="382"/>
                    </a:cubicBezTo>
                    <a:cubicBezTo>
                      <a:pt x="297" y="384"/>
                      <a:pt x="297" y="385"/>
                      <a:pt x="296" y="387"/>
                    </a:cubicBezTo>
                    <a:cubicBezTo>
                      <a:pt x="290" y="382"/>
                      <a:pt x="282" y="388"/>
                      <a:pt x="281" y="394"/>
                    </a:cubicBezTo>
                    <a:cubicBezTo>
                      <a:pt x="285" y="395"/>
                      <a:pt x="285" y="388"/>
                      <a:pt x="289" y="388"/>
                    </a:cubicBezTo>
                    <a:cubicBezTo>
                      <a:pt x="291" y="388"/>
                      <a:pt x="292" y="389"/>
                      <a:pt x="293" y="391"/>
                    </a:cubicBezTo>
                    <a:cubicBezTo>
                      <a:pt x="296" y="389"/>
                      <a:pt x="299" y="388"/>
                      <a:pt x="301" y="385"/>
                    </a:cubicBezTo>
                    <a:cubicBezTo>
                      <a:pt x="302" y="386"/>
                      <a:pt x="301" y="389"/>
                      <a:pt x="303" y="388"/>
                    </a:cubicBezTo>
                    <a:cubicBezTo>
                      <a:pt x="314" y="379"/>
                      <a:pt x="319" y="364"/>
                      <a:pt x="327" y="351"/>
                    </a:cubicBezTo>
                    <a:cubicBezTo>
                      <a:pt x="324" y="362"/>
                      <a:pt x="318" y="370"/>
                      <a:pt x="315" y="380"/>
                    </a:cubicBezTo>
                    <a:cubicBezTo>
                      <a:pt x="316" y="383"/>
                      <a:pt x="322" y="381"/>
                      <a:pt x="324" y="383"/>
                    </a:cubicBezTo>
                    <a:cubicBezTo>
                      <a:pt x="325" y="387"/>
                      <a:pt x="324" y="390"/>
                      <a:pt x="322" y="393"/>
                    </a:cubicBezTo>
                    <a:cubicBezTo>
                      <a:pt x="315" y="405"/>
                      <a:pt x="303" y="416"/>
                      <a:pt x="291" y="426"/>
                    </a:cubicBezTo>
                    <a:cubicBezTo>
                      <a:pt x="279" y="436"/>
                      <a:pt x="265" y="445"/>
                      <a:pt x="253" y="453"/>
                    </a:cubicBezTo>
                    <a:cubicBezTo>
                      <a:pt x="247" y="456"/>
                      <a:pt x="240" y="459"/>
                      <a:pt x="233" y="462"/>
                    </a:cubicBezTo>
                    <a:cubicBezTo>
                      <a:pt x="232" y="460"/>
                      <a:pt x="236" y="459"/>
                      <a:pt x="238" y="457"/>
                    </a:cubicBezTo>
                    <a:cubicBezTo>
                      <a:pt x="259" y="443"/>
                      <a:pt x="279" y="427"/>
                      <a:pt x="289" y="403"/>
                    </a:cubicBezTo>
                    <a:cubicBezTo>
                      <a:pt x="281" y="412"/>
                      <a:pt x="277" y="423"/>
                      <a:pt x="267" y="431"/>
                    </a:cubicBezTo>
                    <a:close/>
                    <a:moveTo>
                      <a:pt x="238" y="454"/>
                    </a:moveTo>
                    <a:cubicBezTo>
                      <a:pt x="228" y="463"/>
                      <a:pt x="212" y="468"/>
                      <a:pt x="196" y="471"/>
                    </a:cubicBezTo>
                    <a:cubicBezTo>
                      <a:pt x="172" y="475"/>
                      <a:pt x="143" y="473"/>
                      <a:pt x="118" y="473"/>
                    </a:cubicBezTo>
                    <a:cubicBezTo>
                      <a:pt x="110" y="473"/>
                      <a:pt x="102" y="473"/>
                      <a:pt x="95" y="471"/>
                    </a:cubicBezTo>
                    <a:cubicBezTo>
                      <a:pt x="139" y="470"/>
                      <a:pt x="196" y="474"/>
                      <a:pt x="238" y="4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0" name="Freeform 243"/>
              <p:cNvSpPr/>
              <p:nvPr/>
            </p:nvSpPr>
            <p:spPr bwMode="auto">
              <a:xfrm>
                <a:off x="10003486" y="3587595"/>
                <a:ext cx="30056" cy="45097"/>
              </a:xfrm>
              <a:custGeom>
                <a:gdLst>
                  <a:gd fmla="*/ 0 w 9" name="T0"/>
                  <a:gd fmla="*/ 45097 h 12" name="T1"/>
                  <a:gd fmla="*/ 30056 w 9" name="T2"/>
                  <a:gd fmla="*/ 0 h 12" name="T3"/>
                  <a:gd fmla="*/ 0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0" y="12"/>
                    </a:moveTo>
                    <a:cubicBezTo>
                      <a:pt x="3" y="8"/>
                      <a:pt x="5" y="4"/>
                      <a:pt x="9" y="0"/>
                    </a:cubicBezTo>
                    <a:cubicBezTo>
                      <a:pt x="6" y="5"/>
                      <a:pt x="3" y="9"/>
                      <a:pt x="0"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1" name="Freeform 244"/>
              <p:cNvSpPr/>
              <p:nvPr/>
            </p:nvSpPr>
            <p:spPr bwMode="auto">
              <a:xfrm>
                <a:off x="6957857" y="3492395"/>
                <a:ext cx="25048" cy="20042"/>
              </a:xfrm>
              <a:custGeom>
                <a:gdLst>
                  <a:gd fmla="*/ 0 w 7" name="T0"/>
                  <a:gd fmla="*/ 20042 h 6" name="T1"/>
                  <a:gd fmla="*/ 25048 w 7" name="T2"/>
                  <a:gd fmla="*/ 0 h 6" name="T3"/>
                  <a:gd fmla="*/ 0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0" y="6"/>
                    </a:moveTo>
                    <a:cubicBezTo>
                      <a:pt x="2" y="3"/>
                      <a:pt x="4" y="2"/>
                      <a:pt x="7" y="0"/>
                    </a:cubicBezTo>
                    <a:cubicBezTo>
                      <a:pt x="5" y="3"/>
                      <a:pt x="3" y="5"/>
                      <a:pt x="0"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2" name="Freeform 245"/>
              <p:cNvSpPr/>
              <p:nvPr/>
            </p:nvSpPr>
            <p:spPr bwMode="auto">
              <a:xfrm>
                <a:off x="6106283" y="3412226"/>
                <a:ext cx="155289" cy="40085"/>
              </a:xfrm>
              <a:custGeom>
                <a:gdLst>
                  <a:gd fmla="*/ 0 w 42" name="T0"/>
                  <a:gd fmla="*/ 36441 h 11" name="T1"/>
                  <a:gd fmla="*/ 155289 w 42" name="T2"/>
                  <a:gd fmla="*/ 3644 h 11" name="T3"/>
                  <a:gd fmla="*/ 0 w 42" name="T4"/>
                  <a:gd fmla="*/ 36441 h 11" name="T5"/>
                  <a:gd fmla="*/ 0 60000 65536" name="T6"/>
                  <a:gd fmla="*/ 0 60000 65536" name="T7"/>
                  <a:gd fmla="*/ 0 60000 65536" name="T8"/>
                </a:gdLst>
                <a:cxnLst>
                  <a:cxn ang="T6">
                    <a:pos x="T0" y="T1"/>
                  </a:cxn>
                  <a:cxn ang="T7">
                    <a:pos x="T2" y="T3"/>
                  </a:cxn>
                  <a:cxn ang="T8">
                    <a:pos x="T4" y="T5"/>
                  </a:cxn>
                </a:cxnLst>
                <a:rect b="b" l="0" r="r" t="0"/>
                <a:pathLst>
                  <a:path h="11" w="42">
                    <a:moveTo>
                      <a:pt x="0" y="10"/>
                    </a:moveTo>
                    <a:cubicBezTo>
                      <a:pt x="12" y="0"/>
                      <a:pt x="26" y="3"/>
                      <a:pt x="42" y="1"/>
                    </a:cubicBezTo>
                    <a:cubicBezTo>
                      <a:pt x="34" y="11"/>
                      <a:pt x="11" y="5"/>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3" name="Freeform 246"/>
              <p:cNvSpPr/>
              <p:nvPr/>
            </p:nvSpPr>
            <p:spPr bwMode="auto">
              <a:xfrm>
                <a:off x="6972886" y="3211801"/>
                <a:ext cx="15026" cy="65136"/>
              </a:xfrm>
              <a:custGeom>
                <a:gdLst>
                  <a:gd fmla="*/ 11270 w 4" name="T0"/>
                  <a:gd fmla="*/ 65136 h 17" name="T1"/>
                  <a:gd fmla="*/ 0 w 4" name="T2"/>
                  <a:gd fmla="*/ 0 h 17" name="T3"/>
                  <a:gd fmla="*/ 1127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3" y="17"/>
                    </a:moveTo>
                    <a:cubicBezTo>
                      <a:pt x="1" y="13"/>
                      <a:pt x="2" y="5"/>
                      <a:pt x="0" y="0"/>
                    </a:cubicBezTo>
                    <a:cubicBezTo>
                      <a:pt x="4" y="3"/>
                      <a:pt x="2" y="12"/>
                      <a:pt x="3"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4" name="Freeform 247"/>
              <p:cNvSpPr/>
              <p:nvPr/>
            </p:nvSpPr>
            <p:spPr bwMode="auto">
              <a:xfrm>
                <a:off x="6507024" y="3071504"/>
                <a:ext cx="190352" cy="40085"/>
              </a:xfrm>
              <a:custGeom>
                <a:gdLst>
                  <a:gd fmla="*/ 190352 w 51" name="T0"/>
                  <a:gd fmla="*/ 40085 h 10" name="T1"/>
                  <a:gd fmla="*/ 0 w 51" name="T2"/>
                  <a:gd fmla="*/ 8017 h 10" name="T3"/>
                  <a:gd fmla="*/ 190352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51" y="10"/>
                    </a:moveTo>
                    <a:cubicBezTo>
                      <a:pt x="36" y="5"/>
                      <a:pt x="18" y="4"/>
                      <a:pt x="0" y="2"/>
                    </a:cubicBezTo>
                    <a:cubicBezTo>
                      <a:pt x="18" y="1"/>
                      <a:pt x="40" y="0"/>
                      <a:pt x="51"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5" name="Freeform 248"/>
              <p:cNvSpPr>
                <a:spLocks noEditPoints="1"/>
              </p:cNvSpPr>
              <p:nvPr/>
            </p:nvSpPr>
            <p:spPr bwMode="auto">
              <a:xfrm>
                <a:off x="5074376" y="2856047"/>
                <a:ext cx="2008714" cy="941994"/>
              </a:xfrm>
              <a:custGeom>
                <a:gdLst>
                  <a:gd fmla="*/ 277841 w 535" name="T0"/>
                  <a:gd fmla="*/ 803685 h 252" name="T1"/>
                  <a:gd fmla="*/ 1340394 w 535" name="T2"/>
                  <a:gd fmla="*/ 82238 h 252" name="T3"/>
                  <a:gd fmla="*/ 1997450 w 535" name="T4"/>
                  <a:gd fmla="*/ 396236 h 252" name="T5"/>
                  <a:gd fmla="*/ 1715855 w 535" name="T6"/>
                  <a:gd fmla="*/ 684067 h 252" name="T7"/>
                  <a:gd fmla="*/ 1749646 w 535" name="T8"/>
                  <a:gd fmla="*/ 280355 h 252" name="T9"/>
                  <a:gd fmla="*/ 1306603 w 535" name="T10"/>
                  <a:gd fmla="*/ 328950 h 252" name="T11"/>
                  <a:gd fmla="*/ 1186455 w 535" name="T12"/>
                  <a:gd fmla="*/ 482211 h 252" name="T13"/>
                  <a:gd fmla="*/ 600737 w 535" name="T14"/>
                  <a:gd fmla="*/ 859756 h 252" name="T15"/>
                  <a:gd fmla="*/ 1757155 w 535" name="T16"/>
                  <a:gd fmla="*/ 171951 h 252" name="T17"/>
                  <a:gd fmla="*/ 1753401 w 535" name="T18"/>
                  <a:gd fmla="*/ 205594 h 252" name="T19"/>
                  <a:gd fmla="*/ 1693327 w 535" name="T20"/>
                  <a:gd fmla="*/ 201856 h 252" name="T21"/>
                  <a:gd fmla="*/ 1828493 w 535" name="T22"/>
                  <a:gd fmla="*/ 328950 h 252" name="T23"/>
                  <a:gd fmla="*/ 1832248 w 535" name="T24"/>
                  <a:gd fmla="*/ 549497 h 252" name="T25"/>
                  <a:gd fmla="*/ 1858530 w 535" name="T26"/>
                  <a:gd fmla="*/ 571925 h 252" name="T27"/>
                  <a:gd fmla="*/ 1783438 w 535" name="T28"/>
                  <a:gd fmla="*/ 650424 h 252" name="T29"/>
                  <a:gd fmla="*/ 1918603 w 535" name="T30"/>
                  <a:gd fmla="*/ 310260 h 252" name="T31"/>
                  <a:gd fmla="*/ 1911094 w 535" name="T32"/>
                  <a:gd fmla="*/ 328950 h 252" name="T33"/>
                  <a:gd fmla="*/ 987461 w 535" name="T34"/>
                  <a:gd fmla="*/ 470997 h 252" name="T35"/>
                  <a:gd fmla="*/ 548172 w 535" name="T36"/>
                  <a:gd fmla="*/ 792471 h 252" name="T37"/>
                  <a:gd fmla="*/ 844786 w 535" name="T38"/>
                  <a:gd fmla="*/ 665377 h 252" name="T39"/>
                  <a:gd fmla="*/ 724639 w 535" name="T40"/>
                  <a:gd fmla="*/ 755090 h 252" name="T41"/>
                  <a:gd fmla="*/ 1667045 w 535" name="T42"/>
                  <a:gd fmla="*/ 276617 h 252" name="T43"/>
                  <a:gd fmla="*/ 1712100 w 535" name="T44"/>
                  <a:gd fmla="*/ 306522 h 252" name="T45"/>
                  <a:gd fmla="*/ 957424 w 535" name="T46"/>
                  <a:gd fmla="*/ 613044 h 252" name="T47"/>
                  <a:gd fmla="*/ 86356 w 535" name="T48"/>
                  <a:gd fmla="*/ 844804 h 252" name="T49"/>
                  <a:gd fmla="*/ 1070063 w 535" name="T50"/>
                  <a:gd fmla="*/ 598091 h 252" name="T51"/>
                  <a:gd fmla="*/ 1130136 w 535" name="T52"/>
                  <a:gd fmla="*/ 519592 h 252" name="T53"/>
                  <a:gd fmla="*/ 1190210 w 535" name="T54"/>
                  <a:gd fmla="*/ 399974 h 252" name="T55"/>
                  <a:gd fmla="*/ 1565671 w 535" name="T56"/>
                  <a:gd fmla="*/ 190642 h 252" name="T57"/>
                  <a:gd fmla="*/ 1246529 w 535" name="T58"/>
                  <a:gd fmla="*/ 153261 h 252" name="T59"/>
                  <a:gd fmla="*/ 1066308 w 535" name="T60"/>
                  <a:gd fmla="*/ 370069 h 252" name="T61"/>
                  <a:gd fmla="*/ 1929867 w 535" name="T62"/>
                  <a:gd fmla="*/ 646686 h 252" name="T63"/>
                  <a:gd fmla="*/ 1993696 w 535" name="T64"/>
                  <a:gd fmla="*/ 459783 h 252" name="T65"/>
                  <a:gd fmla="*/ 1978677 w 535" name="T66"/>
                  <a:gd fmla="*/ 470997 h 252" name="T67"/>
                  <a:gd fmla="*/ 1971168 w 535" name="T68"/>
                  <a:gd fmla="*/ 343903 h 252" name="T69"/>
                  <a:gd fmla="*/ 1715855 w 535" name="T70"/>
                  <a:gd fmla="*/ 631734 h 252" name="T71"/>
                  <a:gd fmla="*/ 1914849 w 535" name="T72"/>
                  <a:gd fmla="*/ 672853 h 252" name="T73"/>
                  <a:gd fmla="*/ 1952395 w 535" name="T74"/>
                  <a:gd fmla="*/ 624258 h 252" name="T75"/>
                  <a:gd fmla="*/ 1952395 w 535" name="T76"/>
                  <a:gd fmla="*/ 624258 h 252" name="T77"/>
                  <a:gd fmla="*/ 833522 w 535" name="T78"/>
                  <a:gd fmla="*/ 616782 h 252" name="T79"/>
                  <a:gd fmla="*/ 1982432 w 535" name="T80"/>
                  <a:gd fmla="*/ 549497 h 252" name="T81"/>
                  <a:gd fmla="*/ 1982432 w 535" name="T82"/>
                  <a:gd fmla="*/ 549497 h 252" name="T83"/>
                  <a:gd fmla="*/ 1790947 w 535" name="T84"/>
                  <a:gd fmla="*/ 291570 h 252" name="T85"/>
                  <a:gd fmla="*/ 1877303 w 535" name="T86"/>
                  <a:gd fmla="*/ 205594 h 252" name="T87"/>
                  <a:gd fmla="*/ 1877303 w 535" name="T88"/>
                  <a:gd fmla="*/ 205594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0" y="217"/>
                    </a:moveTo>
                    <a:cubicBezTo>
                      <a:pt x="20" y="208"/>
                      <a:pt x="48" y="219"/>
                      <a:pt x="74" y="215"/>
                    </a:cubicBezTo>
                    <a:cubicBezTo>
                      <a:pt x="97" y="212"/>
                      <a:pt x="115" y="208"/>
                      <a:pt x="134" y="202"/>
                    </a:cubicBezTo>
                    <a:cubicBezTo>
                      <a:pt x="226" y="170"/>
                      <a:pt x="275" y="62"/>
                      <a:pt x="357" y="22"/>
                    </a:cubicBezTo>
                    <a:cubicBezTo>
                      <a:pt x="378" y="11"/>
                      <a:pt x="411" y="11"/>
                      <a:pt x="436" y="11"/>
                    </a:cubicBezTo>
                    <a:cubicBezTo>
                      <a:pt x="482" y="9"/>
                      <a:pt x="524" y="55"/>
                      <a:pt x="532" y="106"/>
                    </a:cubicBezTo>
                    <a:cubicBezTo>
                      <a:pt x="535" y="130"/>
                      <a:pt x="531" y="164"/>
                      <a:pt x="520" y="177"/>
                    </a:cubicBezTo>
                    <a:cubicBezTo>
                      <a:pt x="508" y="194"/>
                      <a:pt x="471" y="206"/>
                      <a:pt x="457" y="183"/>
                    </a:cubicBezTo>
                    <a:cubicBezTo>
                      <a:pt x="440" y="155"/>
                      <a:pt x="475" y="119"/>
                      <a:pt x="497" y="134"/>
                    </a:cubicBezTo>
                    <a:cubicBezTo>
                      <a:pt x="498" y="102"/>
                      <a:pt x="481" y="87"/>
                      <a:pt x="466" y="75"/>
                    </a:cubicBezTo>
                    <a:cubicBezTo>
                      <a:pt x="464" y="79"/>
                      <a:pt x="468" y="83"/>
                      <a:pt x="466" y="89"/>
                    </a:cubicBezTo>
                    <a:cubicBezTo>
                      <a:pt x="432" y="100"/>
                      <a:pt x="384" y="66"/>
                      <a:pt x="348" y="88"/>
                    </a:cubicBezTo>
                    <a:cubicBezTo>
                      <a:pt x="374" y="91"/>
                      <a:pt x="391" y="107"/>
                      <a:pt x="405" y="127"/>
                    </a:cubicBezTo>
                    <a:cubicBezTo>
                      <a:pt x="379" y="122"/>
                      <a:pt x="340" y="114"/>
                      <a:pt x="316" y="129"/>
                    </a:cubicBezTo>
                    <a:cubicBezTo>
                      <a:pt x="353" y="137"/>
                      <a:pt x="323" y="162"/>
                      <a:pt x="301" y="165"/>
                    </a:cubicBezTo>
                    <a:cubicBezTo>
                      <a:pt x="249" y="171"/>
                      <a:pt x="210" y="212"/>
                      <a:pt x="160" y="230"/>
                    </a:cubicBezTo>
                    <a:cubicBezTo>
                      <a:pt x="113" y="247"/>
                      <a:pt x="37" y="252"/>
                      <a:pt x="0" y="217"/>
                    </a:cubicBezTo>
                    <a:close/>
                    <a:moveTo>
                      <a:pt x="468" y="46"/>
                    </a:moveTo>
                    <a:cubicBezTo>
                      <a:pt x="482" y="58"/>
                      <a:pt x="497" y="70"/>
                      <a:pt x="504" y="91"/>
                    </a:cubicBezTo>
                    <a:cubicBezTo>
                      <a:pt x="494" y="77"/>
                      <a:pt x="483" y="56"/>
                      <a:pt x="467" y="55"/>
                    </a:cubicBezTo>
                    <a:cubicBezTo>
                      <a:pt x="485" y="67"/>
                      <a:pt x="504" y="87"/>
                      <a:pt x="505" y="118"/>
                    </a:cubicBezTo>
                    <a:cubicBezTo>
                      <a:pt x="499" y="81"/>
                      <a:pt x="479" y="59"/>
                      <a:pt x="451" y="54"/>
                    </a:cubicBezTo>
                    <a:cubicBezTo>
                      <a:pt x="474" y="70"/>
                      <a:pt x="507" y="90"/>
                      <a:pt x="501" y="135"/>
                    </a:cubicBezTo>
                    <a:cubicBezTo>
                      <a:pt x="502" y="114"/>
                      <a:pt x="496" y="97"/>
                      <a:pt x="487" y="88"/>
                    </a:cubicBezTo>
                    <a:cubicBezTo>
                      <a:pt x="496" y="103"/>
                      <a:pt x="502" y="125"/>
                      <a:pt x="501" y="147"/>
                    </a:cubicBezTo>
                    <a:cubicBezTo>
                      <a:pt x="500" y="174"/>
                      <a:pt x="467" y="151"/>
                      <a:pt x="488" y="147"/>
                    </a:cubicBezTo>
                    <a:cubicBezTo>
                      <a:pt x="488" y="151"/>
                      <a:pt x="483" y="148"/>
                      <a:pt x="484" y="153"/>
                    </a:cubicBezTo>
                    <a:cubicBezTo>
                      <a:pt x="486" y="158"/>
                      <a:pt x="492" y="154"/>
                      <a:pt x="495" y="153"/>
                    </a:cubicBezTo>
                    <a:cubicBezTo>
                      <a:pt x="496" y="147"/>
                      <a:pt x="497" y="142"/>
                      <a:pt x="495" y="137"/>
                    </a:cubicBezTo>
                    <a:cubicBezTo>
                      <a:pt x="475" y="123"/>
                      <a:pt x="453" y="166"/>
                      <a:pt x="475" y="174"/>
                    </a:cubicBezTo>
                    <a:cubicBezTo>
                      <a:pt x="529" y="194"/>
                      <a:pt x="531" y="61"/>
                      <a:pt x="490" y="48"/>
                    </a:cubicBezTo>
                    <a:cubicBezTo>
                      <a:pt x="498" y="58"/>
                      <a:pt x="507" y="68"/>
                      <a:pt x="511" y="83"/>
                    </a:cubicBezTo>
                    <a:cubicBezTo>
                      <a:pt x="504" y="65"/>
                      <a:pt x="489" y="52"/>
                      <a:pt x="476" y="44"/>
                    </a:cubicBezTo>
                    <a:cubicBezTo>
                      <a:pt x="489" y="56"/>
                      <a:pt x="502" y="68"/>
                      <a:pt x="509" y="88"/>
                    </a:cubicBezTo>
                    <a:cubicBezTo>
                      <a:pt x="499" y="69"/>
                      <a:pt x="485" y="52"/>
                      <a:pt x="468" y="46"/>
                    </a:cubicBezTo>
                    <a:close/>
                    <a:moveTo>
                      <a:pt x="263" y="126"/>
                    </a:moveTo>
                    <a:cubicBezTo>
                      <a:pt x="295" y="93"/>
                      <a:pt x="324" y="52"/>
                      <a:pt x="371" y="41"/>
                    </a:cubicBezTo>
                    <a:cubicBezTo>
                      <a:pt x="283" y="81"/>
                      <a:pt x="243" y="184"/>
                      <a:pt x="146" y="212"/>
                    </a:cubicBezTo>
                    <a:cubicBezTo>
                      <a:pt x="237" y="195"/>
                      <a:pt x="276" y="108"/>
                      <a:pt x="345" y="62"/>
                    </a:cubicBezTo>
                    <a:cubicBezTo>
                      <a:pt x="301" y="93"/>
                      <a:pt x="271" y="147"/>
                      <a:pt x="225" y="178"/>
                    </a:cubicBezTo>
                    <a:cubicBezTo>
                      <a:pt x="189" y="203"/>
                      <a:pt x="146" y="220"/>
                      <a:pt x="95" y="228"/>
                    </a:cubicBezTo>
                    <a:cubicBezTo>
                      <a:pt x="134" y="226"/>
                      <a:pt x="164" y="215"/>
                      <a:pt x="193" y="202"/>
                    </a:cubicBezTo>
                    <a:cubicBezTo>
                      <a:pt x="250" y="175"/>
                      <a:pt x="281" y="120"/>
                      <a:pt x="330" y="84"/>
                    </a:cubicBezTo>
                    <a:cubicBezTo>
                      <a:pt x="358" y="63"/>
                      <a:pt x="408" y="60"/>
                      <a:pt x="444" y="74"/>
                    </a:cubicBezTo>
                    <a:cubicBezTo>
                      <a:pt x="422" y="71"/>
                      <a:pt x="393" y="63"/>
                      <a:pt x="371" y="71"/>
                    </a:cubicBezTo>
                    <a:cubicBezTo>
                      <a:pt x="398" y="71"/>
                      <a:pt x="432" y="73"/>
                      <a:pt x="456" y="82"/>
                    </a:cubicBezTo>
                    <a:cubicBezTo>
                      <a:pt x="429" y="85"/>
                      <a:pt x="393" y="64"/>
                      <a:pt x="360" y="73"/>
                    </a:cubicBezTo>
                    <a:cubicBezTo>
                      <a:pt x="313" y="84"/>
                      <a:pt x="288" y="135"/>
                      <a:pt x="255" y="164"/>
                    </a:cubicBezTo>
                    <a:cubicBezTo>
                      <a:pt x="261" y="163"/>
                      <a:pt x="266" y="157"/>
                      <a:pt x="272" y="158"/>
                    </a:cubicBezTo>
                    <a:cubicBezTo>
                      <a:pt x="207" y="203"/>
                      <a:pt x="121" y="247"/>
                      <a:pt x="23" y="226"/>
                    </a:cubicBezTo>
                    <a:cubicBezTo>
                      <a:pt x="54" y="241"/>
                      <a:pt x="96" y="242"/>
                      <a:pt x="130" y="235"/>
                    </a:cubicBezTo>
                    <a:cubicBezTo>
                      <a:pt x="189" y="222"/>
                      <a:pt x="232" y="175"/>
                      <a:pt x="285" y="160"/>
                    </a:cubicBezTo>
                    <a:cubicBezTo>
                      <a:pt x="302" y="155"/>
                      <a:pt x="319" y="164"/>
                      <a:pt x="324" y="144"/>
                    </a:cubicBezTo>
                    <a:cubicBezTo>
                      <a:pt x="319" y="131"/>
                      <a:pt x="305" y="148"/>
                      <a:pt x="301" y="139"/>
                    </a:cubicBezTo>
                    <a:cubicBezTo>
                      <a:pt x="317" y="113"/>
                      <a:pt x="362" y="117"/>
                      <a:pt x="392" y="118"/>
                    </a:cubicBezTo>
                    <a:cubicBezTo>
                      <a:pt x="377" y="95"/>
                      <a:pt x="342" y="96"/>
                      <a:pt x="317" y="107"/>
                    </a:cubicBezTo>
                    <a:cubicBezTo>
                      <a:pt x="345" y="58"/>
                      <a:pt x="416" y="83"/>
                      <a:pt x="462" y="88"/>
                    </a:cubicBezTo>
                    <a:cubicBezTo>
                      <a:pt x="461" y="56"/>
                      <a:pt x="435" y="59"/>
                      <a:pt x="417" y="51"/>
                    </a:cubicBezTo>
                    <a:cubicBezTo>
                      <a:pt x="438" y="40"/>
                      <a:pt x="466" y="39"/>
                      <a:pt x="489" y="39"/>
                    </a:cubicBezTo>
                    <a:cubicBezTo>
                      <a:pt x="453" y="0"/>
                      <a:pt x="367" y="14"/>
                      <a:pt x="332" y="41"/>
                    </a:cubicBezTo>
                    <a:cubicBezTo>
                      <a:pt x="278" y="83"/>
                      <a:pt x="235" y="151"/>
                      <a:pt x="180" y="188"/>
                    </a:cubicBezTo>
                    <a:cubicBezTo>
                      <a:pt x="221" y="167"/>
                      <a:pt x="251" y="131"/>
                      <a:pt x="284" y="99"/>
                    </a:cubicBezTo>
                    <a:cubicBezTo>
                      <a:pt x="277" y="108"/>
                      <a:pt x="269" y="116"/>
                      <a:pt x="263" y="126"/>
                    </a:cubicBezTo>
                    <a:close/>
                    <a:moveTo>
                      <a:pt x="514" y="173"/>
                    </a:moveTo>
                    <a:cubicBezTo>
                      <a:pt x="508" y="180"/>
                      <a:pt x="501" y="190"/>
                      <a:pt x="492" y="189"/>
                    </a:cubicBezTo>
                    <a:cubicBezTo>
                      <a:pt x="514" y="179"/>
                      <a:pt x="528" y="158"/>
                      <a:pt x="531" y="123"/>
                    </a:cubicBezTo>
                    <a:cubicBezTo>
                      <a:pt x="526" y="146"/>
                      <a:pt x="519" y="171"/>
                      <a:pt x="504" y="177"/>
                    </a:cubicBezTo>
                    <a:cubicBezTo>
                      <a:pt x="516" y="167"/>
                      <a:pt x="526" y="149"/>
                      <a:pt x="527" y="126"/>
                    </a:cubicBezTo>
                    <a:cubicBezTo>
                      <a:pt x="525" y="135"/>
                      <a:pt x="524" y="146"/>
                      <a:pt x="519" y="151"/>
                    </a:cubicBezTo>
                    <a:cubicBezTo>
                      <a:pt x="525" y="136"/>
                      <a:pt x="531" y="112"/>
                      <a:pt x="525" y="92"/>
                    </a:cubicBezTo>
                    <a:cubicBezTo>
                      <a:pt x="530" y="126"/>
                      <a:pt x="519" y="149"/>
                      <a:pt x="507" y="168"/>
                    </a:cubicBezTo>
                    <a:cubicBezTo>
                      <a:pt x="498" y="173"/>
                      <a:pt x="470" y="188"/>
                      <a:pt x="457" y="169"/>
                    </a:cubicBezTo>
                    <a:cubicBezTo>
                      <a:pt x="464" y="204"/>
                      <a:pt x="512" y="194"/>
                      <a:pt x="521" y="170"/>
                    </a:cubicBezTo>
                    <a:cubicBezTo>
                      <a:pt x="517" y="173"/>
                      <a:pt x="514" y="179"/>
                      <a:pt x="510" y="180"/>
                    </a:cubicBezTo>
                    <a:cubicBezTo>
                      <a:pt x="511" y="178"/>
                      <a:pt x="515" y="175"/>
                      <a:pt x="514" y="173"/>
                    </a:cubicBezTo>
                    <a:close/>
                    <a:moveTo>
                      <a:pt x="520" y="167"/>
                    </a:moveTo>
                    <a:cubicBezTo>
                      <a:pt x="518" y="168"/>
                      <a:pt x="516" y="172"/>
                      <a:pt x="516" y="173"/>
                    </a:cubicBezTo>
                    <a:cubicBezTo>
                      <a:pt x="517" y="172"/>
                      <a:pt x="521" y="169"/>
                      <a:pt x="520" y="167"/>
                    </a:cubicBezTo>
                    <a:close/>
                    <a:moveTo>
                      <a:pt x="255" y="134"/>
                    </a:moveTo>
                    <a:cubicBezTo>
                      <a:pt x="244" y="144"/>
                      <a:pt x="232" y="154"/>
                      <a:pt x="222" y="165"/>
                    </a:cubicBezTo>
                    <a:cubicBezTo>
                      <a:pt x="235" y="157"/>
                      <a:pt x="247" y="145"/>
                      <a:pt x="255" y="134"/>
                    </a:cubicBezTo>
                    <a:close/>
                    <a:moveTo>
                      <a:pt x="528" y="147"/>
                    </a:moveTo>
                    <a:cubicBezTo>
                      <a:pt x="528" y="150"/>
                      <a:pt x="526" y="150"/>
                      <a:pt x="526" y="153"/>
                    </a:cubicBezTo>
                    <a:cubicBezTo>
                      <a:pt x="528" y="153"/>
                      <a:pt x="529" y="148"/>
                      <a:pt x="528" y="147"/>
                    </a:cubicBezTo>
                    <a:close/>
                    <a:moveTo>
                      <a:pt x="465" y="70"/>
                    </a:moveTo>
                    <a:cubicBezTo>
                      <a:pt x="469" y="72"/>
                      <a:pt x="473" y="75"/>
                      <a:pt x="477" y="78"/>
                    </a:cubicBezTo>
                    <a:cubicBezTo>
                      <a:pt x="475" y="73"/>
                      <a:pt x="469" y="70"/>
                      <a:pt x="465" y="70"/>
                    </a:cubicBezTo>
                    <a:close/>
                    <a:moveTo>
                      <a:pt x="500" y="55"/>
                    </a:moveTo>
                    <a:cubicBezTo>
                      <a:pt x="504" y="60"/>
                      <a:pt x="508" y="69"/>
                      <a:pt x="512" y="73"/>
                    </a:cubicBezTo>
                    <a:cubicBezTo>
                      <a:pt x="509" y="67"/>
                      <a:pt x="506" y="55"/>
                      <a:pt x="500" y="5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6" name="Freeform 249"/>
              <p:cNvSpPr/>
              <p:nvPr/>
            </p:nvSpPr>
            <p:spPr bwMode="auto">
              <a:xfrm>
                <a:off x="6987913" y="3432268"/>
                <a:ext cx="30056" cy="55115"/>
              </a:xfrm>
              <a:custGeom>
                <a:gdLst>
                  <a:gd fmla="*/ 0 w 8" name="T0"/>
                  <a:gd fmla="*/ 55115 h 15" name="T1"/>
                  <a:gd fmla="*/ 26299 w 8" name="T2"/>
                  <a:gd fmla="*/ 0 h 15" name="T3"/>
                  <a:gd fmla="*/ 0 w 8" name="T4"/>
                  <a:gd fmla="*/ 55115 h 15" name="T5"/>
                  <a:gd fmla="*/ 0 60000 65536" name="T6"/>
                  <a:gd fmla="*/ 0 60000 65536" name="T7"/>
                  <a:gd fmla="*/ 0 60000 65536" name="T8"/>
                </a:gdLst>
                <a:cxnLst>
                  <a:cxn ang="T6">
                    <a:pos x="T0" y="T1"/>
                  </a:cxn>
                  <a:cxn ang="T7">
                    <a:pos x="T2" y="T3"/>
                  </a:cxn>
                  <a:cxn ang="T8">
                    <a:pos x="T4" y="T5"/>
                  </a:cxn>
                </a:cxnLst>
                <a:rect b="b" l="0" r="r" t="0"/>
                <a:pathLst>
                  <a:path h="15" w="8">
                    <a:moveTo>
                      <a:pt x="0" y="15"/>
                    </a:moveTo>
                    <a:cubicBezTo>
                      <a:pt x="0" y="10"/>
                      <a:pt x="6" y="5"/>
                      <a:pt x="7" y="0"/>
                    </a:cubicBezTo>
                    <a:cubicBezTo>
                      <a:pt x="8" y="6"/>
                      <a:pt x="2" y="10"/>
                      <a:pt x="0"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7" name="Freeform 250"/>
              <p:cNvSpPr/>
              <p:nvPr/>
            </p:nvSpPr>
            <p:spPr bwMode="auto">
              <a:xfrm>
                <a:off x="8380486" y="3337065"/>
                <a:ext cx="60111" cy="50106"/>
              </a:xfrm>
              <a:custGeom>
                <a:gdLst>
                  <a:gd fmla="*/ 60111 w 16" name="T0"/>
                  <a:gd fmla="*/ 50106 h 13" name="T1"/>
                  <a:gd fmla="*/ 0 w 16" name="T2"/>
                  <a:gd fmla="*/ 0 h 13" name="T3"/>
                  <a:gd fmla="*/ 60111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16" y="13"/>
                    </a:moveTo>
                    <a:cubicBezTo>
                      <a:pt x="10" y="9"/>
                      <a:pt x="4" y="7"/>
                      <a:pt x="0" y="0"/>
                    </a:cubicBezTo>
                    <a:cubicBezTo>
                      <a:pt x="6" y="3"/>
                      <a:pt x="11" y="8"/>
                      <a:pt x="16"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8" name="Freeform 251"/>
              <p:cNvSpPr/>
              <p:nvPr/>
            </p:nvSpPr>
            <p:spPr bwMode="auto">
              <a:xfrm>
                <a:off x="8325386" y="3347086"/>
                <a:ext cx="140259" cy="90191"/>
              </a:xfrm>
              <a:custGeom>
                <a:gdLst>
                  <a:gd fmla="*/ 140259 w 37" name="T0"/>
                  <a:gd fmla="*/ 90191 h 24" name="T1"/>
                  <a:gd fmla="*/ 0 w 37" name="T2"/>
                  <a:gd fmla="*/ 0 h 24" name="T3"/>
                  <a:gd fmla="*/ 140259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37" y="24"/>
                    </a:moveTo>
                    <a:cubicBezTo>
                      <a:pt x="23" y="18"/>
                      <a:pt x="12" y="9"/>
                      <a:pt x="0" y="0"/>
                    </a:cubicBezTo>
                    <a:cubicBezTo>
                      <a:pt x="13" y="6"/>
                      <a:pt x="25" y="16"/>
                      <a:pt x="37"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29" name="Freeform 252"/>
              <p:cNvSpPr>
                <a:spLocks noEditPoints="1"/>
              </p:cNvSpPr>
              <p:nvPr/>
            </p:nvSpPr>
            <p:spPr bwMode="auto">
              <a:xfrm>
                <a:off x="6702386" y="3081525"/>
                <a:ext cx="2835240" cy="846791"/>
              </a:xfrm>
              <a:custGeom>
                <a:gdLst>
                  <a:gd fmla="*/ 1990301 w 755" name="T0"/>
                  <a:gd fmla="*/ 650215 h 224" name="T1"/>
                  <a:gd fmla="*/ 679707 w 755" name="T2"/>
                  <a:gd fmla="*/ 332668 h 224" name="T3"/>
                  <a:gd fmla="*/ 428102 w 755" name="T4"/>
                  <a:gd fmla="*/ 540585 h 224" name="T5"/>
                  <a:gd fmla="*/ 0 w 755" name="T6"/>
                  <a:gd fmla="*/ 449858 h 224" name="T7"/>
                  <a:gd fmla="*/ 1404477 w 755" name="T8"/>
                  <a:gd fmla="*/ 49144 h 224" name="T9"/>
                  <a:gd fmla="*/ 1780005 w 755" name="T10"/>
                  <a:gd fmla="*/ 170114 h 224" name="T11"/>
                  <a:gd fmla="*/ 1990301 w 755" name="T12"/>
                  <a:gd fmla="*/ 7561 h 224" name="T13"/>
                  <a:gd fmla="*/ 1888908 w 755" name="T14"/>
                  <a:gd fmla="*/ 260842 h 224" name="T15"/>
                  <a:gd fmla="*/ 2347053 w 755" name="T16"/>
                  <a:gd fmla="*/ 427176 h 224" name="T17"/>
                  <a:gd fmla="*/ 2546083 w 755" name="T18"/>
                  <a:gd fmla="*/ 374251 h 224" name="T19"/>
                  <a:gd fmla="*/ 2474733 w 755" name="T20"/>
                  <a:gd fmla="*/ 328888 h 224" name="T21"/>
                  <a:gd fmla="*/ 2831485 w 755" name="T22"/>
                  <a:gd fmla="*/ 510343 h 224" name="T23"/>
                  <a:gd fmla="*/ 2606168 w 755" name="T24"/>
                  <a:gd fmla="*/ 680457 h 224" name="T25"/>
                  <a:gd fmla="*/ 2181820 w 755" name="T26"/>
                  <a:gd fmla="*/ 688018 h 224" name="T27"/>
                  <a:gd fmla="*/ 2181820 w 755" name="T28"/>
                  <a:gd fmla="*/ 688018 h 224" name="T29"/>
                  <a:gd fmla="*/ 2820219 w 755" name="T30"/>
                  <a:gd fmla="*/ 548146 h 224" name="T31"/>
                  <a:gd fmla="*/ 1964014 w 755" name="T32"/>
                  <a:gd fmla="*/ 608631 h 224" name="T33"/>
                  <a:gd fmla="*/ 2568615 w 755" name="T34"/>
                  <a:gd fmla="*/ 582169 h 224" name="T35"/>
                  <a:gd fmla="*/ 2666252 w 755" name="T36"/>
                  <a:gd fmla="*/ 408274 h 224" name="T37"/>
                  <a:gd fmla="*/ 2670007 w 755" name="T38"/>
                  <a:gd fmla="*/ 480100 h 224" name="T39"/>
                  <a:gd fmla="*/ 2369585 w 755" name="T40"/>
                  <a:gd fmla="*/ 302425 h 224" name="T41"/>
                  <a:gd fmla="*/ 2561104 w 755" name="T42"/>
                  <a:gd fmla="*/ 442297 h 224" name="T43"/>
                  <a:gd fmla="*/ 2313255 w 755" name="T44"/>
                  <a:gd fmla="*/ 608631 h 224" name="T45"/>
                  <a:gd fmla="*/ 2388361 w 755" name="T46"/>
                  <a:gd fmla="*/ 427176 h 224" name="T47"/>
                  <a:gd fmla="*/ 1442029 w 755" name="T48"/>
                  <a:gd fmla="*/ 249501 h 224" name="T49"/>
                  <a:gd fmla="*/ 2444690 w 755" name="T50"/>
                  <a:gd fmla="*/ 638874 h 224" name="T51"/>
                  <a:gd fmla="*/ 2583636 w 755" name="T52"/>
                  <a:gd fmla="*/ 449858 h 224" name="T53"/>
                  <a:gd fmla="*/ 2557349 w 755" name="T54"/>
                  <a:gd fmla="*/ 548146 h 224" name="T55"/>
                  <a:gd fmla="*/ 2602412 w 755" name="T56"/>
                  <a:gd fmla="*/ 294865 h 224" name="T57"/>
                  <a:gd fmla="*/ 2553594 w 755" name="T58"/>
                  <a:gd fmla="*/ 567048 h 224" name="T59"/>
                  <a:gd fmla="*/ 2527307 w 755" name="T60"/>
                  <a:gd fmla="*/ 491441 h 224" name="T61"/>
                  <a:gd fmla="*/ 2662497 w 755" name="T62"/>
                  <a:gd fmla="*/ 464979 h 224" name="T63"/>
                  <a:gd fmla="*/ 1840090 w 755" name="T64"/>
                  <a:gd fmla="*/ 317547 h 224" name="T65"/>
                  <a:gd fmla="*/ 2125491 w 755" name="T66"/>
                  <a:gd fmla="*/ 430956 h 224" name="T67"/>
                  <a:gd fmla="*/ 2031609 w 755" name="T68"/>
                  <a:gd fmla="*/ 68046 h 224" name="T69"/>
                  <a:gd fmla="*/ 1487093 w 755" name="T70"/>
                  <a:gd fmla="*/ 154993 h 224" name="T71"/>
                  <a:gd fmla="*/ 1002661 w 755" name="T72"/>
                  <a:gd fmla="*/ 109629 h 224" name="T73"/>
                  <a:gd fmla="*/ 1224223 w 755" name="T74"/>
                  <a:gd fmla="*/ 136091 h 224" name="T75"/>
                  <a:gd fmla="*/ 1877642 w 755" name="T76"/>
                  <a:gd fmla="*/ 464979 h 224" name="T77"/>
                  <a:gd fmla="*/ 1539667 w 755" name="T78"/>
                  <a:gd fmla="*/ 230599 h 224" name="T79"/>
                  <a:gd fmla="*/ 2140512 w 755" name="T80"/>
                  <a:gd fmla="*/ 540585 h 224" name="T81"/>
                  <a:gd fmla="*/ 1734942 w 755" name="T82"/>
                  <a:gd fmla="*/ 268403 h 224" name="T83"/>
                  <a:gd fmla="*/ 2256926 w 755" name="T84"/>
                  <a:gd fmla="*/ 480100 h 224" name="T85"/>
                  <a:gd fmla="*/ 1956503 w 755" name="T86"/>
                  <a:gd fmla="*/ 499002 h 224" name="T87"/>
                  <a:gd fmla="*/ 2395872 w 755" name="T88"/>
                  <a:gd fmla="*/ 344009 h 224" name="T89"/>
                  <a:gd fmla="*/ 488187 w 755" name="T90"/>
                  <a:gd fmla="*/ 438517 h 224" name="T91"/>
                  <a:gd fmla="*/ 679707 w 755" name="T92"/>
                  <a:gd fmla="*/ 291084 h 224" name="T93"/>
                  <a:gd fmla="*/ 480676 w 755" name="T94"/>
                  <a:gd fmla="*/ 423396 h 224" name="T95"/>
                  <a:gd fmla="*/ 529495 w 755" name="T96"/>
                  <a:gd fmla="*/ 321327 h 224" name="T97"/>
                  <a:gd fmla="*/ 461900 w 755" name="T98"/>
                  <a:gd fmla="*/ 366691 h 224" name="T99"/>
                  <a:gd fmla="*/ 75106 w 755" name="T100"/>
                  <a:gd fmla="*/ 514123 h 224" name="T101"/>
                  <a:gd fmla="*/ 221562 w 755" name="T102"/>
                  <a:gd fmla="*/ 540585 h 224" name="T103"/>
                  <a:gd fmla="*/ 214051 w 755" name="T104"/>
                  <a:gd fmla="*/ 567048 h 224" name="T105"/>
                  <a:gd fmla="*/ 1918951 w 755" name="T106"/>
                  <a:gd fmla="*/ 45364 h 224" name="T107"/>
                  <a:gd fmla="*/ 1445785 w 755" name="T108"/>
                  <a:gd fmla="*/ 90728 h 224" name="T109"/>
                  <a:gd fmla="*/ 1242999 w 755" name="T110"/>
                  <a:gd fmla="*/ 75606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5">
                    <a:moveTo>
                      <a:pt x="605" y="224"/>
                    </a:moveTo>
                    <a:cubicBezTo>
                      <a:pt x="592" y="200"/>
                      <a:pt x="568" y="194"/>
                      <a:pt x="547" y="183"/>
                    </a:cubicBezTo>
                    <a:cubicBezTo>
                      <a:pt x="547" y="181"/>
                      <a:pt x="530" y="173"/>
                      <a:pt x="530" y="172"/>
                    </a:cubicBezTo>
                    <a:cubicBezTo>
                      <a:pt x="458" y="138"/>
                      <a:pt x="418" y="90"/>
                      <a:pt x="346" y="57"/>
                    </a:cubicBezTo>
                    <a:cubicBezTo>
                      <a:pt x="337" y="50"/>
                      <a:pt x="323" y="50"/>
                      <a:pt x="312" y="45"/>
                    </a:cubicBezTo>
                    <a:cubicBezTo>
                      <a:pt x="265" y="45"/>
                      <a:pt x="198" y="51"/>
                      <a:pt x="181" y="88"/>
                    </a:cubicBezTo>
                    <a:cubicBezTo>
                      <a:pt x="177" y="97"/>
                      <a:pt x="171" y="104"/>
                      <a:pt x="168" y="113"/>
                    </a:cubicBezTo>
                    <a:cubicBezTo>
                      <a:pt x="165" y="127"/>
                      <a:pt x="178" y="131"/>
                      <a:pt x="183" y="140"/>
                    </a:cubicBezTo>
                    <a:cubicBezTo>
                      <a:pt x="163" y="144"/>
                      <a:pt x="137" y="136"/>
                      <a:pt x="114" y="143"/>
                    </a:cubicBezTo>
                    <a:cubicBezTo>
                      <a:pt x="106" y="146"/>
                      <a:pt x="102" y="153"/>
                      <a:pt x="89" y="154"/>
                    </a:cubicBezTo>
                    <a:cubicBezTo>
                      <a:pt x="81" y="155"/>
                      <a:pt x="74" y="152"/>
                      <a:pt x="66" y="151"/>
                    </a:cubicBezTo>
                    <a:cubicBezTo>
                      <a:pt x="39" y="149"/>
                      <a:pt x="13" y="143"/>
                      <a:pt x="0" y="119"/>
                    </a:cubicBezTo>
                    <a:cubicBezTo>
                      <a:pt x="47" y="154"/>
                      <a:pt x="110" y="97"/>
                      <a:pt x="145" y="70"/>
                    </a:cubicBezTo>
                    <a:cubicBezTo>
                      <a:pt x="183" y="35"/>
                      <a:pt x="255" y="2"/>
                      <a:pt x="324" y="5"/>
                    </a:cubicBezTo>
                    <a:cubicBezTo>
                      <a:pt x="340" y="6"/>
                      <a:pt x="359" y="10"/>
                      <a:pt x="374" y="13"/>
                    </a:cubicBezTo>
                    <a:cubicBezTo>
                      <a:pt x="387" y="15"/>
                      <a:pt x="402" y="18"/>
                      <a:pt x="411" y="23"/>
                    </a:cubicBezTo>
                    <a:cubicBezTo>
                      <a:pt x="437" y="24"/>
                      <a:pt x="464" y="25"/>
                      <a:pt x="478" y="5"/>
                    </a:cubicBezTo>
                    <a:cubicBezTo>
                      <a:pt x="485" y="20"/>
                      <a:pt x="484" y="37"/>
                      <a:pt x="474" y="45"/>
                    </a:cubicBezTo>
                    <a:cubicBezTo>
                      <a:pt x="489" y="48"/>
                      <a:pt x="515" y="44"/>
                      <a:pt x="510" y="23"/>
                    </a:cubicBezTo>
                    <a:cubicBezTo>
                      <a:pt x="509" y="19"/>
                      <a:pt x="500" y="24"/>
                      <a:pt x="498" y="20"/>
                    </a:cubicBezTo>
                    <a:cubicBezTo>
                      <a:pt x="503" y="10"/>
                      <a:pt x="515" y="0"/>
                      <a:pt x="530" y="2"/>
                    </a:cubicBezTo>
                    <a:cubicBezTo>
                      <a:pt x="544" y="2"/>
                      <a:pt x="553" y="26"/>
                      <a:pt x="554" y="41"/>
                    </a:cubicBezTo>
                    <a:cubicBezTo>
                      <a:pt x="553" y="42"/>
                      <a:pt x="552" y="44"/>
                      <a:pt x="550" y="43"/>
                    </a:cubicBezTo>
                    <a:cubicBezTo>
                      <a:pt x="549" y="62"/>
                      <a:pt x="523" y="64"/>
                      <a:pt x="503" y="69"/>
                    </a:cubicBezTo>
                    <a:cubicBezTo>
                      <a:pt x="512" y="87"/>
                      <a:pt x="538" y="97"/>
                      <a:pt x="558" y="106"/>
                    </a:cubicBezTo>
                    <a:cubicBezTo>
                      <a:pt x="580" y="116"/>
                      <a:pt x="602" y="129"/>
                      <a:pt x="630" y="125"/>
                    </a:cubicBezTo>
                    <a:cubicBezTo>
                      <a:pt x="632" y="118"/>
                      <a:pt x="627" y="116"/>
                      <a:pt x="625" y="113"/>
                    </a:cubicBezTo>
                    <a:cubicBezTo>
                      <a:pt x="635" y="108"/>
                      <a:pt x="653" y="108"/>
                      <a:pt x="660" y="115"/>
                    </a:cubicBezTo>
                    <a:cubicBezTo>
                      <a:pt x="661" y="110"/>
                      <a:pt x="660" y="106"/>
                      <a:pt x="658" y="102"/>
                    </a:cubicBezTo>
                    <a:cubicBezTo>
                      <a:pt x="664" y="99"/>
                      <a:pt x="671" y="100"/>
                      <a:pt x="678" y="99"/>
                    </a:cubicBezTo>
                    <a:cubicBezTo>
                      <a:pt x="674" y="88"/>
                      <a:pt x="664" y="70"/>
                      <a:pt x="649" y="78"/>
                    </a:cubicBezTo>
                    <a:cubicBezTo>
                      <a:pt x="648" y="82"/>
                      <a:pt x="648" y="85"/>
                      <a:pt x="651" y="87"/>
                    </a:cubicBezTo>
                    <a:cubicBezTo>
                      <a:pt x="654" y="88"/>
                      <a:pt x="657" y="86"/>
                      <a:pt x="659" y="87"/>
                    </a:cubicBezTo>
                    <a:cubicBezTo>
                      <a:pt x="643" y="109"/>
                      <a:pt x="611" y="82"/>
                      <a:pt x="630" y="63"/>
                    </a:cubicBezTo>
                    <a:cubicBezTo>
                      <a:pt x="662" y="32"/>
                      <a:pt x="732" y="59"/>
                      <a:pt x="719" y="117"/>
                    </a:cubicBezTo>
                    <a:cubicBezTo>
                      <a:pt x="732" y="118"/>
                      <a:pt x="750" y="120"/>
                      <a:pt x="754" y="135"/>
                    </a:cubicBezTo>
                    <a:cubicBezTo>
                      <a:pt x="755" y="141"/>
                      <a:pt x="754" y="156"/>
                      <a:pt x="750" y="157"/>
                    </a:cubicBezTo>
                    <a:cubicBezTo>
                      <a:pt x="748" y="157"/>
                      <a:pt x="746" y="153"/>
                      <a:pt x="744" y="151"/>
                    </a:cubicBezTo>
                    <a:cubicBezTo>
                      <a:pt x="719" y="135"/>
                      <a:pt x="709" y="170"/>
                      <a:pt x="694" y="180"/>
                    </a:cubicBezTo>
                    <a:cubicBezTo>
                      <a:pt x="670" y="195"/>
                      <a:pt x="639" y="198"/>
                      <a:pt x="610" y="195"/>
                    </a:cubicBezTo>
                    <a:cubicBezTo>
                      <a:pt x="609" y="204"/>
                      <a:pt x="609" y="217"/>
                      <a:pt x="605" y="224"/>
                    </a:cubicBezTo>
                    <a:close/>
                    <a:moveTo>
                      <a:pt x="581" y="182"/>
                    </a:moveTo>
                    <a:cubicBezTo>
                      <a:pt x="565" y="180"/>
                      <a:pt x="552" y="174"/>
                      <a:pt x="538" y="169"/>
                    </a:cubicBezTo>
                    <a:cubicBezTo>
                      <a:pt x="557" y="181"/>
                      <a:pt x="585" y="195"/>
                      <a:pt x="602" y="208"/>
                    </a:cubicBezTo>
                    <a:cubicBezTo>
                      <a:pt x="600" y="200"/>
                      <a:pt x="597" y="191"/>
                      <a:pt x="581" y="182"/>
                    </a:cubicBezTo>
                    <a:close/>
                    <a:moveTo>
                      <a:pt x="634" y="193"/>
                    </a:moveTo>
                    <a:cubicBezTo>
                      <a:pt x="673" y="193"/>
                      <a:pt x="703" y="176"/>
                      <a:pt x="717" y="149"/>
                    </a:cubicBezTo>
                    <a:cubicBezTo>
                      <a:pt x="724" y="139"/>
                      <a:pt x="745" y="139"/>
                      <a:pt x="751" y="145"/>
                    </a:cubicBezTo>
                    <a:cubicBezTo>
                      <a:pt x="752" y="120"/>
                      <a:pt x="722" y="122"/>
                      <a:pt x="708" y="135"/>
                    </a:cubicBezTo>
                    <a:cubicBezTo>
                      <a:pt x="694" y="147"/>
                      <a:pt x="678" y="162"/>
                      <a:pt x="659" y="171"/>
                    </a:cubicBezTo>
                    <a:cubicBezTo>
                      <a:pt x="611" y="192"/>
                      <a:pt x="563" y="168"/>
                      <a:pt x="523" y="161"/>
                    </a:cubicBezTo>
                    <a:cubicBezTo>
                      <a:pt x="558" y="169"/>
                      <a:pt x="594" y="192"/>
                      <a:pt x="634" y="193"/>
                    </a:cubicBezTo>
                    <a:close/>
                    <a:moveTo>
                      <a:pt x="693" y="78"/>
                    </a:moveTo>
                    <a:cubicBezTo>
                      <a:pt x="717" y="102"/>
                      <a:pt x="695" y="138"/>
                      <a:pt x="684" y="154"/>
                    </a:cubicBezTo>
                    <a:cubicBezTo>
                      <a:pt x="699" y="141"/>
                      <a:pt x="706" y="120"/>
                      <a:pt x="708" y="96"/>
                    </a:cubicBezTo>
                    <a:cubicBezTo>
                      <a:pt x="709" y="116"/>
                      <a:pt x="704" y="131"/>
                      <a:pt x="696" y="144"/>
                    </a:cubicBezTo>
                    <a:cubicBezTo>
                      <a:pt x="706" y="136"/>
                      <a:pt x="708" y="122"/>
                      <a:pt x="710" y="108"/>
                    </a:cubicBezTo>
                    <a:cubicBezTo>
                      <a:pt x="711" y="112"/>
                      <a:pt x="709" y="118"/>
                      <a:pt x="709" y="122"/>
                    </a:cubicBezTo>
                    <a:cubicBezTo>
                      <a:pt x="713" y="119"/>
                      <a:pt x="710" y="111"/>
                      <a:pt x="713" y="107"/>
                    </a:cubicBezTo>
                    <a:cubicBezTo>
                      <a:pt x="714" y="112"/>
                      <a:pt x="712" y="121"/>
                      <a:pt x="711" y="127"/>
                    </a:cubicBezTo>
                    <a:cubicBezTo>
                      <a:pt x="742" y="72"/>
                      <a:pt x="661" y="32"/>
                      <a:pt x="631" y="70"/>
                    </a:cubicBezTo>
                    <a:cubicBezTo>
                      <a:pt x="642" y="58"/>
                      <a:pt x="667" y="55"/>
                      <a:pt x="680" y="65"/>
                    </a:cubicBezTo>
                    <a:cubicBezTo>
                      <a:pt x="664" y="57"/>
                      <a:pt x="633" y="60"/>
                      <a:pt x="631" y="80"/>
                    </a:cubicBezTo>
                    <a:cubicBezTo>
                      <a:pt x="635" y="72"/>
                      <a:pt x="645" y="59"/>
                      <a:pt x="657" y="65"/>
                    </a:cubicBezTo>
                    <a:cubicBezTo>
                      <a:pt x="650" y="65"/>
                      <a:pt x="639" y="67"/>
                      <a:pt x="637" y="75"/>
                    </a:cubicBezTo>
                    <a:cubicBezTo>
                      <a:pt x="661" y="59"/>
                      <a:pt x="689" y="90"/>
                      <a:pt x="682" y="117"/>
                    </a:cubicBezTo>
                    <a:cubicBezTo>
                      <a:pt x="683" y="103"/>
                      <a:pt x="672" y="103"/>
                      <a:pt x="662" y="103"/>
                    </a:cubicBezTo>
                    <a:cubicBezTo>
                      <a:pt x="664" y="110"/>
                      <a:pt x="663" y="118"/>
                      <a:pt x="665" y="126"/>
                    </a:cubicBezTo>
                    <a:cubicBezTo>
                      <a:pt x="660" y="141"/>
                      <a:pt x="639" y="161"/>
                      <a:pt x="616" y="161"/>
                    </a:cubicBezTo>
                    <a:cubicBezTo>
                      <a:pt x="613" y="161"/>
                      <a:pt x="610" y="158"/>
                      <a:pt x="611" y="155"/>
                    </a:cubicBezTo>
                    <a:cubicBezTo>
                      <a:pt x="628" y="149"/>
                      <a:pt x="649" y="148"/>
                      <a:pt x="656" y="135"/>
                    </a:cubicBezTo>
                    <a:cubicBezTo>
                      <a:pt x="665" y="122"/>
                      <a:pt x="655" y="107"/>
                      <a:pt x="636" y="113"/>
                    </a:cubicBezTo>
                    <a:cubicBezTo>
                      <a:pt x="657" y="128"/>
                      <a:pt x="617" y="143"/>
                      <a:pt x="597" y="146"/>
                    </a:cubicBezTo>
                    <a:cubicBezTo>
                      <a:pt x="573" y="149"/>
                      <a:pt x="547" y="149"/>
                      <a:pt x="532" y="142"/>
                    </a:cubicBezTo>
                    <a:cubicBezTo>
                      <a:pt x="479" y="123"/>
                      <a:pt x="436" y="88"/>
                      <a:pt x="384" y="66"/>
                    </a:cubicBezTo>
                    <a:cubicBezTo>
                      <a:pt x="435" y="113"/>
                      <a:pt x="494" y="149"/>
                      <a:pt x="568" y="163"/>
                    </a:cubicBezTo>
                    <a:cubicBezTo>
                      <a:pt x="539" y="163"/>
                      <a:pt x="515" y="149"/>
                      <a:pt x="490" y="141"/>
                    </a:cubicBezTo>
                    <a:cubicBezTo>
                      <a:pt x="532" y="166"/>
                      <a:pt x="588" y="183"/>
                      <a:pt x="651" y="169"/>
                    </a:cubicBezTo>
                    <a:cubicBezTo>
                      <a:pt x="662" y="157"/>
                      <a:pt x="672" y="143"/>
                      <a:pt x="672" y="121"/>
                    </a:cubicBezTo>
                    <a:cubicBezTo>
                      <a:pt x="678" y="128"/>
                      <a:pt x="676" y="140"/>
                      <a:pt x="673" y="145"/>
                    </a:cubicBezTo>
                    <a:cubicBezTo>
                      <a:pt x="681" y="140"/>
                      <a:pt x="683" y="126"/>
                      <a:pt x="688" y="119"/>
                    </a:cubicBezTo>
                    <a:cubicBezTo>
                      <a:pt x="685" y="135"/>
                      <a:pt x="676" y="146"/>
                      <a:pt x="667" y="157"/>
                    </a:cubicBezTo>
                    <a:cubicBezTo>
                      <a:pt x="682" y="144"/>
                      <a:pt x="694" y="127"/>
                      <a:pt x="695" y="101"/>
                    </a:cubicBezTo>
                    <a:cubicBezTo>
                      <a:pt x="699" y="121"/>
                      <a:pt x="688" y="133"/>
                      <a:pt x="681" y="145"/>
                    </a:cubicBezTo>
                    <a:cubicBezTo>
                      <a:pt x="682" y="145"/>
                      <a:pt x="682" y="145"/>
                      <a:pt x="682" y="145"/>
                    </a:cubicBezTo>
                    <a:cubicBezTo>
                      <a:pt x="682" y="145"/>
                      <a:pt x="682" y="144"/>
                      <a:pt x="682" y="144"/>
                    </a:cubicBezTo>
                    <a:cubicBezTo>
                      <a:pt x="696" y="131"/>
                      <a:pt x="707" y="100"/>
                      <a:pt x="693" y="78"/>
                    </a:cubicBezTo>
                    <a:close/>
                    <a:moveTo>
                      <a:pt x="680" y="150"/>
                    </a:moveTo>
                    <a:cubicBezTo>
                      <a:pt x="678" y="156"/>
                      <a:pt x="670" y="157"/>
                      <a:pt x="668" y="163"/>
                    </a:cubicBezTo>
                    <a:cubicBezTo>
                      <a:pt x="673" y="160"/>
                      <a:pt x="680" y="156"/>
                      <a:pt x="680" y="150"/>
                    </a:cubicBezTo>
                    <a:close/>
                    <a:moveTo>
                      <a:pt x="673" y="130"/>
                    </a:moveTo>
                    <a:cubicBezTo>
                      <a:pt x="673" y="138"/>
                      <a:pt x="668" y="145"/>
                      <a:pt x="668" y="150"/>
                    </a:cubicBezTo>
                    <a:cubicBezTo>
                      <a:pt x="671" y="145"/>
                      <a:pt x="676" y="137"/>
                      <a:pt x="673" y="130"/>
                    </a:cubicBezTo>
                    <a:close/>
                    <a:moveTo>
                      <a:pt x="709" y="123"/>
                    </a:moveTo>
                    <a:cubicBezTo>
                      <a:pt x="709" y="125"/>
                      <a:pt x="708" y="127"/>
                      <a:pt x="708" y="130"/>
                    </a:cubicBezTo>
                    <a:cubicBezTo>
                      <a:pt x="710" y="129"/>
                      <a:pt x="711" y="124"/>
                      <a:pt x="709" y="123"/>
                    </a:cubicBezTo>
                    <a:close/>
                    <a:moveTo>
                      <a:pt x="462" y="71"/>
                    </a:moveTo>
                    <a:cubicBezTo>
                      <a:pt x="504" y="100"/>
                      <a:pt x="550" y="130"/>
                      <a:pt x="603" y="139"/>
                    </a:cubicBezTo>
                    <a:cubicBezTo>
                      <a:pt x="562" y="126"/>
                      <a:pt x="522" y="111"/>
                      <a:pt x="490" y="84"/>
                    </a:cubicBezTo>
                    <a:cubicBezTo>
                      <a:pt x="528" y="107"/>
                      <a:pt x="567" y="129"/>
                      <a:pt x="615" y="136"/>
                    </a:cubicBezTo>
                    <a:cubicBezTo>
                      <a:pt x="576" y="123"/>
                      <a:pt x="537" y="110"/>
                      <a:pt x="505" y="87"/>
                    </a:cubicBezTo>
                    <a:cubicBezTo>
                      <a:pt x="525" y="96"/>
                      <a:pt x="544" y="107"/>
                      <a:pt x="566" y="114"/>
                    </a:cubicBezTo>
                    <a:cubicBezTo>
                      <a:pt x="533" y="99"/>
                      <a:pt x="502" y="81"/>
                      <a:pt x="475" y="58"/>
                    </a:cubicBezTo>
                    <a:cubicBezTo>
                      <a:pt x="499" y="62"/>
                      <a:pt x="546" y="69"/>
                      <a:pt x="549" y="34"/>
                    </a:cubicBezTo>
                    <a:cubicBezTo>
                      <a:pt x="547" y="29"/>
                      <a:pt x="546" y="20"/>
                      <a:pt x="541" y="18"/>
                    </a:cubicBezTo>
                    <a:cubicBezTo>
                      <a:pt x="528" y="41"/>
                      <a:pt x="486" y="58"/>
                      <a:pt x="457" y="46"/>
                    </a:cubicBezTo>
                    <a:cubicBezTo>
                      <a:pt x="473" y="47"/>
                      <a:pt x="483" y="29"/>
                      <a:pt x="475" y="15"/>
                    </a:cubicBezTo>
                    <a:cubicBezTo>
                      <a:pt x="451" y="28"/>
                      <a:pt x="430" y="50"/>
                      <a:pt x="396" y="41"/>
                    </a:cubicBezTo>
                    <a:cubicBezTo>
                      <a:pt x="403" y="33"/>
                      <a:pt x="424" y="42"/>
                      <a:pt x="431" y="31"/>
                    </a:cubicBezTo>
                    <a:cubicBezTo>
                      <a:pt x="421" y="21"/>
                      <a:pt x="401" y="32"/>
                      <a:pt x="387" y="31"/>
                    </a:cubicBezTo>
                    <a:cubicBezTo>
                      <a:pt x="348" y="27"/>
                      <a:pt x="309" y="15"/>
                      <a:pt x="267" y="29"/>
                    </a:cubicBezTo>
                    <a:cubicBezTo>
                      <a:pt x="312" y="22"/>
                      <a:pt x="348" y="29"/>
                      <a:pt x="383" y="38"/>
                    </a:cubicBezTo>
                    <a:cubicBezTo>
                      <a:pt x="343" y="32"/>
                      <a:pt x="290" y="20"/>
                      <a:pt x="242" y="40"/>
                    </a:cubicBezTo>
                    <a:cubicBezTo>
                      <a:pt x="269" y="37"/>
                      <a:pt x="303" y="29"/>
                      <a:pt x="326" y="36"/>
                    </a:cubicBezTo>
                    <a:cubicBezTo>
                      <a:pt x="300" y="36"/>
                      <a:pt x="256" y="37"/>
                      <a:pt x="229" y="50"/>
                    </a:cubicBezTo>
                    <a:cubicBezTo>
                      <a:pt x="265" y="42"/>
                      <a:pt x="308" y="38"/>
                      <a:pt x="340" y="44"/>
                    </a:cubicBezTo>
                    <a:cubicBezTo>
                      <a:pt x="399" y="61"/>
                      <a:pt x="447" y="99"/>
                      <a:pt x="500" y="123"/>
                    </a:cubicBezTo>
                    <a:cubicBezTo>
                      <a:pt x="492" y="117"/>
                      <a:pt x="480" y="113"/>
                      <a:pt x="474" y="106"/>
                    </a:cubicBezTo>
                    <a:cubicBezTo>
                      <a:pt x="483" y="109"/>
                      <a:pt x="492" y="118"/>
                      <a:pt x="500" y="119"/>
                    </a:cubicBezTo>
                    <a:cubicBezTo>
                      <a:pt x="470" y="101"/>
                      <a:pt x="434" y="84"/>
                      <a:pt x="410" y="61"/>
                    </a:cubicBezTo>
                    <a:cubicBezTo>
                      <a:pt x="455" y="93"/>
                      <a:pt x="503" y="120"/>
                      <a:pt x="554" y="143"/>
                    </a:cubicBezTo>
                    <a:cubicBezTo>
                      <a:pt x="529" y="127"/>
                      <a:pt x="497" y="114"/>
                      <a:pt x="472" y="96"/>
                    </a:cubicBezTo>
                    <a:cubicBezTo>
                      <a:pt x="505" y="111"/>
                      <a:pt x="533" y="133"/>
                      <a:pt x="570" y="143"/>
                    </a:cubicBezTo>
                    <a:cubicBezTo>
                      <a:pt x="538" y="126"/>
                      <a:pt x="502" y="110"/>
                      <a:pt x="475" y="89"/>
                    </a:cubicBezTo>
                    <a:cubicBezTo>
                      <a:pt x="511" y="109"/>
                      <a:pt x="546" y="132"/>
                      <a:pt x="589" y="143"/>
                    </a:cubicBezTo>
                    <a:cubicBezTo>
                      <a:pt x="543" y="124"/>
                      <a:pt x="497" y="102"/>
                      <a:pt x="462" y="71"/>
                    </a:cubicBezTo>
                    <a:close/>
                    <a:moveTo>
                      <a:pt x="601" y="127"/>
                    </a:moveTo>
                    <a:cubicBezTo>
                      <a:pt x="605" y="129"/>
                      <a:pt x="611" y="131"/>
                      <a:pt x="615" y="131"/>
                    </a:cubicBezTo>
                    <a:cubicBezTo>
                      <a:pt x="613" y="127"/>
                      <a:pt x="604" y="128"/>
                      <a:pt x="601" y="127"/>
                    </a:cubicBezTo>
                    <a:close/>
                    <a:moveTo>
                      <a:pt x="521" y="132"/>
                    </a:moveTo>
                    <a:cubicBezTo>
                      <a:pt x="524" y="135"/>
                      <a:pt x="528" y="137"/>
                      <a:pt x="533" y="138"/>
                    </a:cubicBezTo>
                    <a:cubicBezTo>
                      <a:pt x="529" y="136"/>
                      <a:pt x="526" y="133"/>
                      <a:pt x="521" y="132"/>
                    </a:cubicBezTo>
                    <a:close/>
                    <a:moveTo>
                      <a:pt x="641" y="80"/>
                    </a:moveTo>
                    <a:cubicBezTo>
                      <a:pt x="643" y="77"/>
                      <a:pt x="647" y="75"/>
                      <a:pt x="650" y="72"/>
                    </a:cubicBezTo>
                    <a:cubicBezTo>
                      <a:pt x="641" y="72"/>
                      <a:pt x="633" y="80"/>
                      <a:pt x="638" y="91"/>
                    </a:cubicBezTo>
                    <a:cubicBezTo>
                      <a:pt x="640" y="92"/>
                      <a:pt x="643" y="93"/>
                      <a:pt x="647" y="92"/>
                    </a:cubicBezTo>
                    <a:cubicBezTo>
                      <a:pt x="645" y="87"/>
                      <a:pt x="641" y="88"/>
                      <a:pt x="641" y="80"/>
                    </a:cubicBezTo>
                    <a:close/>
                    <a:moveTo>
                      <a:pt x="130" y="116"/>
                    </a:moveTo>
                    <a:cubicBezTo>
                      <a:pt x="125" y="120"/>
                      <a:pt x="129" y="128"/>
                      <a:pt x="126" y="133"/>
                    </a:cubicBezTo>
                    <a:cubicBezTo>
                      <a:pt x="138" y="140"/>
                      <a:pt x="158" y="136"/>
                      <a:pt x="173" y="137"/>
                    </a:cubicBezTo>
                    <a:cubicBezTo>
                      <a:pt x="146" y="120"/>
                      <a:pt x="173" y="95"/>
                      <a:pt x="181" y="77"/>
                    </a:cubicBezTo>
                    <a:cubicBezTo>
                      <a:pt x="209" y="47"/>
                      <a:pt x="243" y="24"/>
                      <a:pt x="292" y="11"/>
                    </a:cubicBezTo>
                    <a:cubicBezTo>
                      <a:pt x="265" y="15"/>
                      <a:pt x="240" y="23"/>
                      <a:pt x="215" y="31"/>
                    </a:cubicBezTo>
                    <a:cubicBezTo>
                      <a:pt x="176" y="49"/>
                      <a:pt x="158" y="90"/>
                      <a:pt x="128" y="112"/>
                    </a:cubicBezTo>
                    <a:cubicBezTo>
                      <a:pt x="147" y="87"/>
                      <a:pt x="170" y="65"/>
                      <a:pt x="192" y="42"/>
                    </a:cubicBezTo>
                    <a:cubicBezTo>
                      <a:pt x="154" y="64"/>
                      <a:pt x="135" y="107"/>
                      <a:pt x="100" y="128"/>
                    </a:cubicBezTo>
                    <a:cubicBezTo>
                      <a:pt x="114" y="114"/>
                      <a:pt x="129" y="100"/>
                      <a:pt x="141" y="85"/>
                    </a:cubicBezTo>
                    <a:cubicBezTo>
                      <a:pt x="116" y="104"/>
                      <a:pt x="100" y="131"/>
                      <a:pt x="74" y="149"/>
                    </a:cubicBezTo>
                    <a:cubicBezTo>
                      <a:pt x="102" y="163"/>
                      <a:pt x="116" y="128"/>
                      <a:pt x="130" y="116"/>
                    </a:cubicBezTo>
                    <a:close/>
                    <a:moveTo>
                      <a:pt x="123" y="97"/>
                    </a:moveTo>
                    <a:cubicBezTo>
                      <a:pt x="107" y="107"/>
                      <a:pt x="98" y="122"/>
                      <a:pt x="83" y="132"/>
                    </a:cubicBezTo>
                    <a:cubicBezTo>
                      <a:pt x="91" y="120"/>
                      <a:pt x="105" y="112"/>
                      <a:pt x="112" y="99"/>
                    </a:cubicBezTo>
                    <a:cubicBezTo>
                      <a:pt x="86" y="116"/>
                      <a:pt x="56" y="144"/>
                      <a:pt x="20" y="136"/>
                    </a:cubicBezTo>
                    <a:cubicBezTo>
                      <a:pt x="26" y="141"/>
                      <a:pt x="37" y="139"/>
                      <a:pt x="45" y="142"/>
                    </a:cubicBezTo>
                    <a:cubicBezTo>
                      <a:pt x="40" y="144"/>
                      <a:pt x="34" y="141"/>
                      <a:pt x="30" y="143"/>
                    </a:cubicBezTo>
                    <a:cubicBezTo>
                      <a:pt x="37" y="147"/>
                      <a:pt x="51" y="144"/>
                      <a:pt x="59" y="143"/>
                    </a:cubicBezTo>
                    <a:cubicBezTo>
                      <a:pt x="55" y="146"/>
                      <a:pt x="47" y="146"/>
                      <a:pt x="43" y="148"/>
                    </a:cubicBezTo>
                    <a:cubicBezTo>
                      <a:pt x="48" y="149"/>
                      <a:pt x="55" y="147"/>
                      <a:pt x="59" y="148"/>
                    </a:cubicBezTo>
                    <a:cubicBezTo>
                      <a:pt x="57" y="148"/>
                      <a:pt x="56" y="148"/>
                      <a:pt x="57" y="150"/>
                    </a:cubicBezTo>
                    <a:cubicBezTo>
                      <a:pt x="89" y="142"/>
                      <a:pt x="103" y="117"/>
                      <a:pt x="123" y="97"/>
                    </a:cubicBezTo>
                    <a:close/>
                    <a:moveTo>
                      <a:pt x="536" y="10"/>
                    </a:moveTo>
                    <a:cubicBezTo>
                      <a:pt x="530" y="6"/>
                      <a:pt x="516" y="5"/>
                      <a:pt x="511" y="12"/>
                    </a:cubicBezTo>
                    <a:cubicBezTo>
                      <a:pt x="519" y="14"/>
                      <a:pt x="527" y="19"/>
                      <a:pt x="525" y="31"/>
                    </a:cubicBezTo>
                    <a:cubicBezTo>
                      <a:pt x="531" y="26"/>
                      <a:pt x="539" y="20"/>
                      <a:pt x="536" y="10"/>
                    </a:cubicBezTo>
                    <a:close/>
                    <a:moveTo>
                      <a:pt x="385" y="24"/>
                    </a:moveTo>
                    <a:cubicBezTo>
                      <a:pt x="368" y="13"/>
                      <a:pt x="339" y="11"/>
                      <a:pt x="315" y="14"/>
                    </a:cubicBezTo>
                    <a:cubicBezTo>
                      <a:pt x="332" y="16"/>
                      <a:pt x="351" y="15"/>
                      <a:pt x="365" y="21"/>
                    </a:cubicBezTo>
                    <a:cubicBezTo>
                      <a:pt x="353" y="21"/>
                      <a:pt x="343" y="16"/>
                      <a:pt x="331" y="20"/>
                    </a:cubicBezTo>
                    <a:cubicBezTo>
                      <a:pt x="349" y="20"/>
                      <a:pt x="368" y="32"/>
                      <a:pt x="385"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9459" name="Oval 65"/>
          <p:cNvSpPr>
            <a:spLocks noChangeArrowheads="1"/>
          </p:cNvSpPr>
          <p:nvPr/>
        </p:nvSpPr>
        <p:spPr bwMode="auto">
          <a:xfrm flipV="1" rot="10800000">
            <a:off x="1123950" y="4492625"/>
            <a:ext cx="2322513"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19460" name="椭圆 58"/>
          <p:cNvSpPr/>
          <p:nvPr/>
        </p:nvSpPr>
        <p:spPr bwMode="auto">
          <a:xfrm>
            <a:off x="1250950" y="2460625"/>
            <a:ext cx="2170113" cy="2170113"/>
          </a:xfrm>
          <a:custGeom>
            <a:gdLst>
              <a:gd fmla="*/ 1085057 w 3444416" name="T0"/>
              <a:gd fmla="*/ 202111 h 3444416" name="T1"/>
              <a:gd fmla="*/ 202111 w 3444416" name="T2"/>
              <a:gd fmla="*/ 1085057 h 3444416" name="T3"/>
              <a:gd fmla="*/ 1085057 w 3444416" name="T4"/>
              <a:gd fmla="*/ 1968003 h 3444416" name="T5"/>
              <a:gd fmla="*/ 1968002 w 3444416" name="T6"/>
              <a:gd fmla="*/ 1085057 h 3444416" name="T7"/>
              <a:gd fmla="*/ 1085057 w 3444416" name="T8"/>
              <a:gd fmla="*/ 202111 h 3444416" name="T9"/>
              <a:gd fmla="*/ 1085057 w 3444416" name="T10"/>
              <a:gd fmla="*/ 0 h 3444416" name="T11"/>
              <a:gd fmla="*/ 2170113 w 3444416" name="T12"/>
              <a:gd fmla="*/ 1085057 h 3444416" name="T13"/>
              <a:gd fmla="*/ 1085057 w 3444416" name="T14"/>
              <a:gd fmla="*/ 2170113 h 3444416" name="T15"/>
              <a:gd fmla="*/ 0 w 3444416" name="T16"/>
              <a:gd fmla="*/ 1085057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9461" name="TextBox 3"/>
          <p:cNvSpPr txBox="1">
            <a:spLocks noChangeArrowheads="1"/>
          </p:cNvSpPr>
          <p:nvPr/>
        </p:nvSpPr>
        <p:spPr bwMode="auto">
          <a:xfrm>
            <a:off x="1516063" y="3311525"/>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19462" name="Oval 65"/>
          <p:cNvSpPr>
            <a:spLocks noChangeArrowheads="1"/>
          </p:cNvSpPr>
          <p:nvPr/>
        </p:nvSpPr>
        <p:spPr bwMode="auto">
          <a:xfrm flipV="1" rot="10800000">
            <a:off x="366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19463" name="椭圆 58"/>
          <p:cNvSpPr/>
          <p:nvPr/>
        </p:nvSpPr>
        <p:spPr bwMode="auto">
          <a:xfrm>
            <a:off x="3790950" y="249713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9464" name="TextBox 71"/>
          <p:cNvSpPr txBox="1">
            <a:spLocks noChangeArrowheads="1"/>
          </p:cNvSpPr>
          <p:nvPr/>
        </p:nvSpPr>
        <p:spPr bwMode="auto">
          <a:xfrm>
            <a:off x="4056063" y="3348038"/>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19465" name="椭圆 58"/>
          <p:cNvSpPr/>
          <p:nvPr/>
        </p:nvSpPr>
        <p:spPr bwMode="auto">
          <a:xfrm>
            <a:off x="8870950" y="251618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9466" name="TextBox 83"/>
          <p:cNvSpPr txBox="1">
            <a:spLocks noChangeArrowheads="1"/>
          </p:cNvSpPr>
          <p:nvPr/>
        </p:nvSpPr>
        <p:spPr bwMode="auto">
          <a:xfrm>
            <a:off x="9136064" y="3365500"/>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grpSp>
        <p:nvGrpSpPr>
          <p:cNvPr id="19467" name="组合 211"/>
          <p:cNvGrpSpPr/>
          <p:nvPr/>
        </p:nvGrpSpPr>
        <p:grpSpPr>
          <a:xfrm>
            <a:off x="6205538" y="2497138"/>
            <a:ext cx="2320925" cy="2520950"/>
            <a:chExt cx="2510111" cy="2724919"/>
          </a:xfrm>
        </p:grpSpPr>
        <p:sp>
          <p:nvSpPr>
            <p:cNvPr id="19472" name="Oval 65"/>
            <p:cNvSpPr>
              <a:spLocks noChangeArrowheads="1"/>
            </p:cNvSpPr>
            <p:nvPr/>
          </p:nvSpPr>
          <p:spPr bwMode="auto">
            <a:xfrm flipV="1" rot="10800000">
              <a:off x="0" y="2196408"/>
              <a:ext cx="2510111" cy="528511"/>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grpSp>
          <p:nvGrpSpPr>
            <p:cNvPr id="19473" name="组合 214"/>
            <p:cNvGrpSpPr/>
            <p:nvPr/>
          </p:nvGrpSpPr>
          <p:grpSpPr>
            <a:xfrm>
              <a:off x="137353" y="0"/>
              <a:ext cx="2345288" cy="2345695"/>
              <a:chExt cx="2788401" cy="2788883"/>
            </a:xfrm>
          </p:grpSpPr>
          <p:sp>
            <p:nvSpPr>
              <p:cNvPr id="19474" name="椭圆 58"/>
              <p:cNvSpPr/>
              <p:nvPr/>
            </p:nvSpPr>
            <p:spPr bwMode="auto">
              <a:xfrm>
                <a:off x="-1" y="0"/>
                <a:ext cx="2788401" cy="2788883"/>
              </a:xfrm>
              <a:custGeom>
                <a:gdLst>
                  <a:gd fmla="*/ 1394201 w 3444416" name="T0"/>
                  <a:gd fmla="*/ 259740 h 3444416" name="T1"/>
                  <a:gd fmla="*/ 259694 w 3444416" name="T2"/>
                  <a:gd fmla="*/ 1394442 h 3444416" name="T3"/>
                  <a:gd fmla="*/ 1394201 w 3444416" name="T4"/>
                  <a:gd fmla="*/ 2529145 h 3444416" name="T5"/>
                  <a:gd fmla="*/ 2528707 w 3444416" name="T6"/>
                  <a:gd fmla="*/ 1394442 h 3444416" name="T7"/>
                  <a:gd fmla="*/ 1394201 w 3444416" name="T8"/>
                  <a:gd fmla="*/ 259740 h 3444416" name="T9"/>
                  <a:gd fmla="*/ 1394201 w 3444416" name="T10"/>
                  <a:gd fmla="*/ 0 h 3444416" name="T11"/>
                  <a:gd fmla="*/ 2788401 w 3444416" name="T12"/>
                  <a:gd fmla="*/ 1394442 h 3444416" name="T13"/>
                  <a:gd fmla="*/ 1394201 w 3444416" name="T14"/>
                  <a:gd fmla="*/ 2788883 h 3444416" name="T15"/>
                  <a:gd fmla="*/ 0 w 3444416" name="T16"/>
                  <a:gd fmla="*/ 1394442 h 3444416" name="T17"/>
                  <a:gd fmla="*/ 1394201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9475" name="TextBox 77"/>
              <p:cNvSpPr txBox="1">
                <a:spLocks noChangeArrowheads="1"/>
              </p:cNvSpPr>
              <p:nvPr/>
            </p:nvSpPr>
            <p:spPr bwMode="auto">
              <a:xfrm>
                <a:off x="340892" y="1091479"/>
                <a:ext cx="2145396" cy="1175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FFFFFF"/>
                    </a:solidFill>
                    <a:sym typeface="+mn-lt"/>
                  </a:rPr>
                  <a:t>请在此处输入标题</a:t>
                </a:r>
              </a:p>
            </p:txBody>
          </p:sp>
        </p:grpSp>
      </p:grpSp>
      <p:sp>
        <p:nvSpPr>
          <p:cNvPr id="19468" name="椭圆 73"/>
          <p:cNvSpPr>
            <a:spLocks noChangeArrowheads="1"/>
          </p:cNvSpPr>
          <p:nvPr/>
        </p:nvSpPr>
        <p:spPr bwMode="auto">
          <a:xfrm>
            <a:off x="1819275" y="2598738"/>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01</a:t>
            </a:r>
          </a:p>
        </p:txBody>
      </p:sp>
      <p:sp>
        <p:nvSpPr>
          <p:cNvPr id="19469" name="椭圆 74"/>
          <p:cNvSpPr>
            <a:spLocks noChangeArrowheads="1"/>
          </p:cNvSpPr>
          <p:nvPr/>
        </p:nvSpPr>
        <p:spPr bwMode="auto">
          <a:xfrm>
            <a:off x="436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02</a:t>
            </a:r>
          </a:p>
        </p:txBody>
      </p:sp>
      <p:sp>
        <p:nvSpPr>
          <p:cNvPr id="19470" name="椭圆 75"/>
          <p:cNvSpPr>
            <a:spLocks noChangeArrowheads="1"/>
          </p:cNvSpPr>
          <p:nvPr/>
        </p:nvSpPr>
        <p:spPr bwMode="auto">
          <a:xfrm>
            <a:off x="690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03</a:t>
            </a:r>
          </a:p>
        </p:txBody>
      </p:sp>
      <p:sp>
        <p:nvSpPr>
          <p:cNvPr id="19471" name="椭圆 76"/>
          <p:cNvSpPr>
            <a:spLocks noChangeArrowheads="1"/>
          </p:cNvSpPr>
          <p:nvPr/>
        </p:nvSpPr>
        <p:spPr bwMode="auto">
          <a:xfrm>
            <a:off x="9440863" y="2654300"/>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04</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Freeform 5"/>
          <p:cNvSpPr/>
          <p:nvPr/>
        </p:nvSpPr>
        <p:spPr bwMode="auto">
          <a:xfrm>
            <a:off x="5397500" y="1327150"/>
            <a:ext cx="2852738" cy="2193925"/>
          </a:xfrm>
          <a:custGeom>
            <a:gdLst>
              <a:gd fmla="*/ 237312 w 1142" name="T0"/>
              <a:gd fmla="*/ 2191495 h 903" name="T1"/>
              <a:gd fmla="*/ 249802 w 1142" name="T2"/>
              <a:gd fmla="*/ 2150192 h 903" name="T3"/>
              <a:gd fmla="*/ 272284 w 1142" name="T4"/>
              <a:gd fmla="*/ 2111319 h 903" name="T5"/>
              <a:gd fmla="*/ 299762 w 1142" name="T6"/>
              <a:gd fmla="*/ 2070016 h 903" name="T7"/>
              <a:gd fmla="*/ 334735 w 1142" name="T8"/>
              <a:gd fmla="*/ 2033572 h 903" name="T9"/>
              <a:gd fmla="*/ 377201 w 1142" name="T10"/>
              <a:gd fmla="*/ 1997128 h 903" name="T11"/>
              <a:gd fmla="*/ 424663 w 1142" name="T12"/>
              <a:gd fmla="*/ 1960684 h 903" name="T13"/>
              <a:gd fmla="*/ 479620 w 1142" name="T14"/>
              <a:gd fmla="*/ 1926669 h 903" name="T15"/>
              <a:gd fmla="*/ 537074 w 1142" name="T16"/>
              <a:gd fmla="*/ 1899944 h 903" name="T17"/>
              <a:gd fmla="*/ 599525 w 1142" name="T18"/>
              <a:gd fmla="*/ 1873218 h 903" name="T19"/>
              <a:gd fmla="*/ 666971 w 1142" name="T20"/>
              <a:gd fmla="*/ 1848922 h 903" name="T21"/>
              <a:gd fmla="*/ 2295680 w 1142" name="T22"/>
              <a:gd fmla="*/ 1710435 h 903" name="T23"/>
              <a:gd fmla="*/ 2320660 w 1142" name="T24"/>
              <a:gd fmla="*/ 1705576 h 903" name="T25"/>
              <a:gd fmla="*/ 2345640 w 1142" name="T26"/>
              <a:gd fmla="*/ 1698287 h 903" name="T27"/>
              <a:gd fmla="*/ 2388106 w 1142" name="T28"/>
              <a:gd fmla="*/ 2186636 h 903" name="T29"/>
              <a:gd fmla="*/ 2850240 w 1142" name="T30"/>
              <a:gd fmla="*/ 1044726 h 903" name="T31"/>
              <a:gd fmla="*/ 2190763 w 1142" name="T32"/>
              <a:gd fmla="*/ 0 h 903" name="T33"/>
              <a:gd fmla="*/ 2235727 w 1142" name="T34"/>
              <a:gd fmla="*/ 498067 h 903" name="T35"/>
              <a:gd fmla="*/ 2210747 w 1142" name="T36"/>
              <a:gd fmla="*/ 495638 h 903" name="T37"/>
              <a:gd fmla="*/ 2185767 w 1142" name="T38"/>
              <a:gd fmla="*/ 495638 h 903" name="T39"/>
              <a:gd fmla="*/ 142387 w 1142" name="T40"/>
              <a:gd fmla="*/ 668139 h 903" name="T41"/>
              <a:gd fmla="*/ 112411 w 1142" name="T42"/>
              <a:gd fmla="*/ 672998 h 903" name="T43"/>
              <a:gd fmla="*/ 84933 w 1142" name="T44"/>
              <a:gd fmla="*/ 685146 h 903" name="T45"/>
              <a:gd fmla="*/ 59952 w 1142" name="T46"/>
              <a:gd fmla="*/ 702153 h 903" name="T47"/>
              <a:gd fmla="*/ 34972 w 1142" name="T48"/>
              <a:gd fmla="*/ 724020 h 903" name="T49"/>
              <a:gd fmla="*/ 17486 w 1142" name="T50"/>
              <a:gd fmla="*/ 748316 h 903" name="T51"/>
              <a:gd fmla="*/ 4996 w 1142" name="T52"/>
              <a:gd fmla="*/ 775041 h 903" name="T53"/>
              <a:gd fmla="*/ 0 w 1142" name="T54"/>
              <a:gd fmla="*/ 804196 h 903" name="T55"/>
              <a:gd fmla="*/ 0 w 1142" name="T56"/>
              <a:gd fmla="*/ 833351 h 903" name="T57"/>
              <a:gd fmla="*/ 14988 w 1142" name="T58"/>
              <a:gd fmla="*/ 1018001 h 903" name="T59"/>
              <a:gd fmla="*/ 34972 w 1142" name="T60"/>
              <a:gd fmla="*/ 1200220 h 903" name="T61"/>
              <a:gd fmla="*/ 62450 w 1142" name="T62"/>
              <a:gd fmla="*/ 1382440 h 903" name="T63"/>
              <a:gd fmla="*/ 97423 w 1142" name="T64"/>
              <a:gd fmla="*/ 1562230 h 903" name="T65"/>
              <a:gd fmla="*/ 142387 w 1142" name="T66"/>
              <a:gd fmla="*/ 1771175 h 903" name="T67"/>
              <a:gd fmla="*/ 187351 w 1142" name="T68"/>
              <a:gd fmla="*/ 1982550 h 903" name="T69"/>
              <a:gd fmla="*/ 237312 w 1142" name="T70"/>
              <a:gd fmla="*/ 2191495 h 903"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903" w="1142">
                <a:moveTo>
                  <a:pt x="95" y="902"/>
                </a:moveTo>
                <a:lnTo>
                  <a:pt x="100" y="885"/>
                </a:lnTo>
                <a:lnTo>
                  <a:pt x="109" y="869"/>
                </a:lnTo>
                <a:lnTo>
                  <a:pt x="120" y="852"/>
                </a:lnTo>
                <a:lnTo>
                  <a:pt x="134" y="837"/>
                </a:lnTo>
                <a:lnTo>
                  <a:pt x="151" y="822"/>
                </a:lnTo>
                <a:lnTo>
                  <a:pt x="170" y="807"/>
                </a:lnTo>
                <a:lnTo>
                  <a:pt x="192" y="793"/>
                </a:lnTo>
                <a:lnTo>
                  <a:pt x="215" y="782"/>
                </a:lnTo>
                <a:lnTo>
                  <a:pt x="240" y="771"/>
                </a:lnTo>
                <a:lnTo>
                  <a:pt x="267" y="761"/>
                </a:lnTo>
                <a:lnTo>
                  <a:pt x="919" y="704"/>
                </a:lnTo>
                <a:lnTo>
                  <a:pt x="929" y="702"/>
                </a:lnTo>
                <a:lnTo>
                  <a:pt x="939" y="699"/>
                </a:lnTo>
                <a:lnTo>
                  <a:pt x="956" y="900"/>
                </a:lnTo>
                <a:lnTo>
                  <a:pt x="1141" y="430"/>
                </a:lnTo>
                <a:lnTo>
                  <a:pt x="877" y="0"/>
                </a:lnTo>
                <a:lnTo>
                  <a:pt x="895" y="205"/>
                </a:lnTo>
                <a:lnTo>
                  <a:pt x="885" y="204"/>
                </a:lnTo>
                <a:lnTo>
                  <a:pt x="875" y="204"/>
                </a:lnTo>
                <a:lnTo>
                  <a:pt x="57" y="275"/>
                </a:lnTo>
                <a:lnTo>
                  <a:pt x="45" y="277"/>
                </a:lnTo>
                <a:lnTo>
                  <a:pt x="34" y="282"/>
                </a:lnTo>
                <a:lnTo>
                  <a:pt x="24" y="289"/>
                </a:lnTo>
                <a:lnTo>
                  <a:pt x="14" y="298"/>
                </a:lnTo>
                <a:lnTo>
                  <a:pt x="7" y="308"/>
                </a:lnTo>
                <a:lnTo>
                  <a:pt x="2" y="319"/>
                </a:lnTo>
                <a:lnTo>
                  <a:pt x="0" y="331"/>
                </a:lnTo>
                <a:lnTo>
                  <a:pt x="0" y="343"/>
                </a:lnTo>
                <a:lnTo>
                  <a:pt x="6" y="419"/>
                </a:lnTo>
                <a:lnTo>
                  <a:pt x="14" y="494"/>
                </a:lnTo>
                <a:lnTo>
                  <a:pt x="25" y="569"/>
                </a:lnTo>
                <a:lnTo>
                  <a:pt x="39" y="643"/>
                </a:lnTo>
                <a:lnTo>
                  <a:pt x="57" y="729"/>
                </a:lnTo>
                <a:lnTo>
                  <a:pt x="75" y="816"/>
                </a:lnTo>
                <a:lnTo>
                  <a:pt x="95" y="902"/>
                </a:lnTo>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83" name="TextBox 53"/>
          <p:cNvSpPr txBox="1">
            <a:spLocks noChangeArrowheads="1"/>
          </p:cNvSpPr>
          <p:nvPr/>
        </p:nvSpPr>
        <p:spPr bwMode="auto">
          <a:xfrm rot="21410302">
            <a:off x="5763771" y="2103406"/>
            <a:ext cx="1447800" cy="916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defTabSz="931863">
              <a:defRPr>
                <a:solidFill>
                  <a:schemeClr val="tx1"/>
                </a:solidFill>
                <a:latin charset="0" pitchFamily="34" typeface="Arial"/>
                <a:ea charset="-122" pitchFamily="34" typeface="微软雅黑"/>
              </a:defRPr>
            </a:lvl1pPr>
            <a:lvl2pPr defTabSz="931863" indent="-285750" marL="742950">
              <a:defRPr>
                <a:solidFill>
                  <a:schemeClr val="tx1"/>
                </a:solidFill>
                <a:latin charset="0" pitchFamily="34" typeface="Arial"/>
                <a:ea charset="-122" pitchFamily="34" typeface="微软雅黑"/>
              </a:defRPr>
            </a:lvl2pPr>
            <a:lvl3pPr defTabSz="931863" indent="-228600" marL="1143000">
              <a:defRPr>
                <a:solidFill>
                  <a:schemeClr val="tx1"/>
                </a:solidFill>
                <a:latin charset="0" pitchFamily="34" typeface="Arial"/>
                <a:ea charset="-122" pitchFamily="34" typeface="微软雅黑"/>
              </a:defRPr>
            </a:lvl3pPr>
            <a:lvl4pPr defTabSz="931863" indent="-228600" marL="1600200">
              <a:defRPr>
                <a:solidFill>
                  <a:schemeClr val="tx1"/>
                </a:solidFill>
                <a:latin charset="0" pitchFamily="34" typeface="Arial"/>
                <a:ea charset="-122" pitchFamily="34" typeface="微软雅黑"/>
              </a:defRPr>
            </a:lvl4pPr>
            <a:lvl5pPr defTabSz="931863" indent="-228600" marL="2057400">
              <a:defRPr>
                <a:solidFill>
                  <a:schemeClr val="tx1"/>
                </a:solidFill>
                <a:latin charset="0" pitchFamily="34" typeface="Arial"/>
                <a:ea charset="-122" pitchFamily="34" typeface="微软雅黑"/>
              </a:defRPr>
            </a:lvl5pPr>
            <a:lvl6pPr defTabSz="931863"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defTabSz="931863"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defTabSz="931863"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defTabSz="931863"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404040"/>
                </a:solidFill>
                <a:sym typeface="+mn-lt"/>
              </a:rPr>
              <a:t>单击此处添加标题</a:t>
            </a:r>
          </a:p>
        </p:txBody>
      </p:sp>
      <p:sp>
        <p:nvSpPr>
          <p:cNvPr id="20484" name="Freeform 4"/>
          <p:cNvSpPr/>
          <p:nvPr/>
        </p:nvSpPr>
        <p:spPr bwMode="auto">
          <a:xfrm>
            <a:off x="5275263" y="3249613"/>
            <a:ext cx="2243137" cy="2786062"/>
          </a:xfrm>
          <a:custGeom>
            <a:gdLst>
              <a:gd fmla="*/ 714407 w 898" name="T0"/>
              <a:gd fmla="*/ 0 h 1146" name="T1"/>
              <a:gd fmla="*/ 741884 w 898" name="T2"/>
              <a:gd fmla="*/ 14587 h 1146" name="T3"/>
              <a:gd fmla="*/ 769361 w 898" name="T4"/>
              <a:gd fmla="*/ 34036 h 1146" name="T5"/>
              <a:gd fmla="*/ 796838 w 898" name="T6"/>
              <a:gd fmla="*/ 60778 h 1146" name="T7"/>
              <a:gd fmla="*/ 824315 w 898" name="T8"/>
              <a:gd fmla="*/ 92383 h 1146" name="T9"/>
              <a:gd fmla="*/ 846797 w 898" name="T10"/>
              <a:gd fmla="*/ 128849 h 1146" name="T11"/>
              <a:gd fmla="*/ 869278 w 898" name="T12"/>
              <a:gd fmla="*/ 162885 h 1146" name="T13"/>
              <a:gd fmla="*/ 889261 w 898" name="T14"/>
              <a:gd fmla="*/ 206645 h 1146" name="T15"/>
              <a:gd fmla="*/ 904249 w 898" name="T16"/>
              <a:gd fmla="*/ 245543 h 1146" name="T17"/>
              <a:gd fmla="*/ 916739 w 898" name="T18"/>
              <a:gd fmla="*/ 286872 h 1146" name="T19"/>
              <a:gd fmla="*/ 924232 w 898" name="T20"/>
              <a:gd fmla="*/ 328201 h 1146" name="T21"/>
              <a:gd fmla="*/ 926730 w 898" name="T22"/>
              <a:gd fmla="*/ 367099 h 1146" name="T23"/>
              <a:gd fmla="*/ 926730 w 898" name="T24"/>
              <a:gd fmla="*/ 403566 h 1146" name="T25"/>
              <a:gd fmla="*/ 492091 w 898" name="T26"/>
              <a:gd fmla="*/ 2047002 h 1146" name="T27"/>
              <a:gd fmla="*/ 489593 w 898" name="T28"/>
              <a:gd fmla="*/ 2073744 h 1146" name="T29"/>
              <a:gd fmla="*/ 487095 w 898" name="T30"/>
              <a:gd fmla="*/ 2095624 h 1146" name="T31"/>
              <a:gd fmla="*/ 0 w 898" name="T32"/>
              <a:gd fmla="*/ 1969206 h 1146" name="T33"/>
              <a:gd fmla="*/ 946714 w 898" name="T34"/>
              <a:gd fmla="*/ 2783631 h 1146" name="T35"/>
              <a:gd fmla="*/ 2183187 w 898" name="T36"/>
              <a:gd fmla="*/ 2538088 h 1146" name="T37"/>
              <a:gd fmla="*/ 1683602 w 898" name="T38"/>
              <a:gd fmla="*/ 2406807 h 1146" name="T39"/>
              <a:gd fmla="*/ 1696091 w 898" name="T40"/>
              <a:gd fmla="*/ 2387359 h 1146" name="T41"/>
              <a:gd fmla="*/ 1703585 w 898" name="T42"/>
              <a:gd fmla="*/ 2363047 h 1146" name="T43"/>
              <a:gd fmla="*/ 2235643 w 898" name="T44"/>
              <a:gd fmla="*/ 437601 h 1146" name="T45"/>
              <a:gd fmla="*/ 2240639 w 898" name="T46"/>
              <a:gd fmla="*/ 408428 h 1146" name="T47"/>
              <a:gd fmla="*/ 2240639 w 898" name="T48"/>
              <a:gd fmla="*/ 379255 h 1146" name="T49"/>
              <a:gd fmla="*/ 2233145 w 898" name="T50"/>
              <a:gd fmla="*/ 347650 h 1146" name="T51"/>
              <a:gd fmla="*/ 2220656 w 898" name="T52"/>
              <a:gd fmla="*/ 320908 h 1146" name="T53"/>
              <a:gd fmla="*/ 2200672 w 898" name="T54"/>
              <a:gd fmla="*/ 296596 h 1146" name="T55"/>
              <a:gd fmla="*/ 2180689 w 898" name="T56"/>
              <a:gd fmla="*/ 277148 h 1146" name="T57"/>
              <a:gd fmla="*/ 2153212 w 898" name="T58"/>
              <a:gd fmla="*/ 260130 h 1146" name="T59"/>
              <a:gd fmla="*/ 2125735 w 898" name="T60"/>
              <a:gd fmla="*/ 250405 h 1146" name="T61"/>
              <a:gd fmla="*/ 1998340 w 898" name="T62"/>
              <a:gd fmla="*/ 209076 h 1146" name="T63"/>
              <a:gd fmla="*/ 1873444 w 898" name="T64"/>
              <a:gd fmla="*/ 175041 h 1146" name="T65"/>
              <a:gd fmla="*/ 1743552 w 898" name="T66"/>
              <a:gd fmla="*/ 145867 h 1146" name="T67"/>
              <a:gd fmla="*/ 1613660 w 898" name="T68"/>
              <a:gd fmla="*/ 121556 h 1146" name="T69"/>
              <a:gd fmla="*/ 1483768 w 898" name="T70"/>
              <a:gd fmla="*/ 104538 h 1146" name="T71"/>
              <a:gd fmla="*/ 714407 w 898" name="T72"/>
              <a:gd fmla="*/ 0 h 114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146" w="898">
                <a:moveTo>
                  <a:pt x="286" y="0"/>
                </a:moveTo>
                <a:lnTo>
                  <a:pt x="297" y="6"/>
                </a:lnTo>
                <a:lnTo>
                  <a:pt x="308" y="14"/>
                </a:lnTo>
                <a:lnTo>
                  <a:pt x="319" y="25"/>
                </a:lnTo>
                <a:lnTo>
                  <a:pt x="330" y="38"/>
                </a:lnTo>
                <a:lnTo>
                  <a:pt x="339" y="53"/>
                </a:lnTo>
                <a:lnTo>
                  <a:pt x="348" y="67"/>
                </a:lnTo>
                <a:lnTo>
                  <a:pt x="356" y="85"/>
                </a:lnTo>
                <a:lnTo>
                  <a:pt x="362" y="101"/>
                </a:lnTo>
                <a:lnTo>
                  <a:pt x="367" y="118"/>
                </a:lnTo>
                <a:lnTo>
                  <a:pt x="370" y="135"/>
                </a:lnTo>
                <a:lnTo>
                  <a:pt x="371" y="151"/>
                </a:lnTo>
                <a:lnTo>
                  <a:pt x="371" y="166"/>
                </a:lnTo>
                <a:lnTo>
                  <a:pt x="197" y="842"/>
                </a:lnTo>
                <a:lnTo>
                  <a:pt x="196" y="853"/>
                </a:lnTo>
                <a:lnTo>
                  <a:pt x="195" y="862"/>
                </a:lnTo>
                <a:lnTo>
                  <a:pt x="0" y="810"/>
                </a:lnTo>
                <a:lnTo>
                  <a:pt x="379" y="1145"/>
                </a:lnTo>
                <a:lnTo>
                  <a:pt x="874" y="1044"/>
                </a:lnTo>
                <a:lnTo>
                  <a:pt x="674" y="990"/>
                </a:lnTo>
                <a:lnTo>
                  <a:pt x="679" y="982"/>
                </a:lnTo>
                <a:lnTo>
                  <a:pt x="682" y="972"/>
                </a:lnTo>
                <a:lnTo>
                  <a:pt x="895" y="180"/>
                </a:lnTo>
                <a:lnTo>
                  <a:pt x="897" y="168"/>
                </a:lnTo>
                <a:lnTo>
                  <a:pt x="897" y="156"/>
                </a:lnTo>
                <a:lnTo>
                  <a:pt x="894" y="143"/>
                </a:lnTo>
                <a:lnTo>
                  <a:pt x="889" y="132"/>
                </a:lnTo>
                <a:lnTo>
                  <a:pt x="881" y="122"/>
                </a:lnTo>
                <a:lnTo>
                  <a:pt x="873" y="114"/>
                </a:lnTo>
                <a:lnTo>
                  <a:pt x="862" y="107"/>
                </a:lnTo>
                <a:lnTo>
                  <a:pt x="851" y="103"/>
                </a:lnTo>
                <a:lnTo>
                  <a:pt x="800" y="86"/>
                </a:lnTo>
                <a:lnTo>
                  <a:pt x="750" y="72"/>
                </a:lnTo>
                <a:lnTo>
                  <a:pt x="698" y="60"/>
                </a:lnTo>
                <a:lnTo>
                  <a:pt x="646" y="50"/>
                </a:lnTo>
                <a:lnTo>
                  <a:pt x="594" y="43"/>
                </a:lnTo>
                <a:lnTo>
                  <a:pt x="286" y="0"/>
                </a:lnTo>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85" name="TextBox 53"/>
          <p:cNvSpPr txBox="1">
            <a:spLocks noChangeArrowheads="1"/>
          </p:cNvSpPr>
          <p:nvPr/>
        </p:nvSpPr>
        <p:spPr bwMode="auto">
          <a:xfrm rot="16892844">
            <a:off x="5963967" y="3831329"/>
            <a:ext cx="1446213" cy="916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defTabSz="931863">
              <a:defRPr>
                <a:solidFill>
                  <a:schemeClr val="tx1"/>
                </a:solidFill>
                <a:latin charset="0" pitchFamily="34" typeface="Arial"/>
                <a:ea charset="-122" pitchFamily="34" typeface="微软雅黑"/>
              </a:defRPr>
            </a:lvl1pPr>
            <a:lvl2pPr defTabSz="931863" indent="-285750" marL="742950">
              <a:defRPr>
                <a:solidFill>
                  <a:schemeClr val="tx1"/>
                </a:solidFill>
                <a:latin charset="0" pitchFamily="34" typeface="Arial"/>
                <a:ea charset="-122" pitchFamily="34" typeface="微软雅黑"/>
              </a:defRPr>
            </a:lvl2pPr>
            <a:lvl3pPr defTabSz="931863" indent="-228600" marL="1143000">
              <a:defRPr>
                <a:solidFill>
                  <a:schemeClr val="tx1"/>
                </a:solidFill>
                <a:latin charset="0" pitchFamily="34" typeface="Arial"/>
                <a:ea charset="-122" pitchFamily="34" typeface="微软雅黑"/>
              </a:defRPr>
            </a:lvl3pPr>
            <a:lvl4pPr defTabSz="931863" indent="-228600" marL="1600200">
              <a:defRPr>
                <a:solidFill>
                  <a:schemeClr val="tx1"/>
                </a:solidFill>
                <a:latin charset="0" pitchFamily="34" typeface="Arial"/>
                <a:ea charset="-122" pitchFamily="34" typeface="微软雅黑"/>
              </a:defRPr>
            </a:lvl4pPr>
            <a:lvl5pPr defTabSz="931863" indent="-228600" marL="2057400">
              <a:defRPr>
                <a:solidFill>
                  <a:schemeClr val="tx1"/>
                </a:solidFill>
                <a:latin charset="0" pitchFamily="34" typeface="Arial"/>
                <a:ea charset="-122" pitchFamily="34" typeface="微软雅黑"/>
              </a:defRPr>
            </a:lvl5pPr>
            <a:lvl6pPr defTabSz="931863"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defTabSz="931863"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defTabSz="931863"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defTabSz="931863"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404040"/>
                </a:solidFill>
                <a:sym typeface="+mn-lt"/>
              </a:rPr>
              <a:t>单击此处添加标题</a:t>
            </a:r>
          </a:p>
        </p:txBody>
      </p:sp>
      <p:sp>
        <p:nvSpPr>
          <p:cNvPr id="20486" name="Freeform 6"/>
          <p:cNvSpPr/>
          <p:nvPr/>
        </p:nvSpPr>
        <p:spPr bwMode="auto">
          <a:xfrm>
            <a:off x="3124200" y="2166938"/>
            <a:ext cx="3032125" cy="2655887"/>
          </a:xfrm>
          <a:custGeom>
            <a:gdLst>
              <a:gd fmla="*/ 3029627 w 1214" name="T0"/>
              <a:gd fmla="*/ 1481168 h 1092" name="T1"/>
              <a:gd fmla="*/ 2987168 w 1214" name="T2"/>
              <a:gd fmla="*/ 1522514 h 1092" name="T3"/>
              <a:gd fmla="*/ 2942210 w 1214" name="T4"/>
              <a:gd fmla="*/ 1556564 h 1092" name="T5"/>
              <a:gd fmla="*/ 2894755 w 1214" name="T6"/>
              <a:gd fmla="*/ 1585749 h 1092" name="T7"/>
              <a:gd fmla="*/ 2842305 w 1214" name="T8"/>
              <a:gd fmla="*/ 1607639 h 1092" name="T9"/>
              <a:gd fmla="*/ 2787357 w 1214" name="T10"/>
              <a:gd fmla="*/ 1622231 h 1092" name="T11"/>
              <a:gd fmla="*/ 2744897 w 1214" name="T12"/>
              <a:gd fmla="*/ 1619799 h 1092" name="T13"/>
              <a:gd fmla="*/ 2702438 w 1214" name="T14"/>
              <a:gd fmla="*/ 1610071 h 1092" name="T15"/>
              <a:gd fmla="*/ 2659978 w 1214" name="T16"/>
              <a:gd fmla="*/ 1595478 h 1092" name="T17"/>
              <a:gd fmla="*/ 2615020 w 1214" name="T18"/>
              <a:gd fmla="*/ 1573589 h 1092" name="T19"/>
              <a:gd fmla="*/ 2570063 w 1214" name="T20"/>
              <a:gd fmla="*/ 1546835 h 1092" name="T21"/>
              <a:gd fmla="*/ 2525106 w 1214" name="T22"/>
              <a:gd fmla="*/ 1515218 h 1092" name="T23"/>
              <a:gd fmla="*/ 2480148 w 1214" name="T24"/>
              <a:gd fmla="*/ 1478736 h 1092" name="T25"/>
              <a:gd fmla="*/ 2440186 w 1214" name="T26"/>
              <a:gd fmla="*/ 1437389 h 1092" name="T27"/>
              <a:gd fmla="*/ 1171389 w 1214" name="T28"/>
              <a:gd fmla="*/ 401302 h 1092" name="T29"/>
              <a:gd fmla="*/ 1151408 w 1214" name="T30"/>
              <a:gd fmla="*/ 386709 h 1092" name="T31"/>
              <a:gd fmla="*/ 1126432 w 1214" name="T32"/>
              <a:gd fmla="*/ 376980 h 1092" name="T33"/>
              <a:gd fmla="*/ 1451124 w 1214" name="T34"/>
              <a:gd fmla="*/ 0 h 1092" name="T35"/>
              <a:gd fmla="*/ 292223 w 1214" name="T36"/>
              <a:gd fmla="*/ 488858 h 1092" name="T37"/>
              <a:gd fmla="*/ 0 w 1214" name="T38"/>
              <a:gd fmla="*/ 1685467 h 1092" name="T39"/>
              <a:gd fmla="*/ 332185 w 1214" name="T40"/>
              <a:gd fmla="*/ 1298758 h 1092" name="T41"/>
              <a:gd fmla="*/ 344673 w 1214" name="T42"/>
              <a:gd fmla="*/ 1320647 h 1092" name="T43"/>
              <a:gd fmla="*/ 362157 w 1214" name="T44"/>
              <a:gd fmla="*/ 1335240 h 1092" name="T45"/>
              <a:gd fmla="*/ 1935665 w 1214" name="T46"/>
              <a:gd fmla="*/ 2619405 h 1092" name="T47"/>
              <a:gd fmla="*/ 1960641 w 1214" name="T48"/>
              <a:gd fmla="*/ 2636430 h 1092" name="T49"/>
              <a:gd fmla="*/ 1990613 w 1214" name="T50"/>
              <a:gd fmla="*/ 2648591 h 1092" name="T51"/>
              <a:gd fmla="*/ 2018086 w 1214" name="T52"/>
              <a:gd fmla="*/ 2653455 h 1092" name="T53"/>
              <a:gd fmla="*/ 2050556 w 1214" name="T54"/>
              <a:gd fmla="*/ 2653455 h 1092" name="T55"/>
              <a:gd fmla="*/ 2080527 w 1214" name="T56"/>
              <a:gd fmla="*/ 2648591 h 1092" name="T57"/>
              <a:gd fmla="*/ 2108001 w 1214" name="T58"/>
              <a:gd fmla="*/ 2638862 h 1092" name="T59"/>
              <a:gd fmla="*/ 2135475 w 1214" name="T60"/>
              <a:gd fmla="*/ 2621837 h 1092" name="T61"/>
              <a:gd fmla="*/ 2155456 w 1214" name="T62"/>
              <a:gd fmla="*/ 2599948 h 1092" name="T63"/>
              <a:gd fmla="*/ 2719921 w 1214" name="T64"/>
              <a:gd fmla="*/ 1953001 h 1092" name="T65"/>
              <a:gd fmla="*/ 2767376 w 1214" name="T66"/>
              <a:gd fmla="*/ 1892198 h 1092" name="T67"/>
              <a:gd fmla="*/ 2817329 w 1214" name="T68"/>
              <a:gd fmla="*/ 1828962 h 1092" name="T69"/>
              <a:gd fmla="*/ 2862286 w 1214" name="T70"/>
              <a:gd fmla="*/ 1760863 h 1092" name="T71"/>
              <a:gd fmla="*/ 2907243 w 1214" name="T72"/>
              <a:gd fmla="*/ 1692763 h 1092" name="T73"/>
              <a:gd fmla="*/ 2952201 w 1214" name="T74"/>
              <a:gd fmla="*/ 1622231 h 1092" name="T75"/>
              <a:gd fmla="*/ 2992163 w 1214" name="T76"/>
              <a:gd fmla="*/ 1551700 h 1092" name="T77"/>
              <a:gd fmla="*/ 3029627 w 1214" name="T78"/>
              <a:gd fmla="*/ 1481168 h 1092"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092" w="1214">
                <a:moveTo>
                  <a:pt x="1213" y="609"/>
                </a:moveTo>
                <a:lnTo>
                  <a:pt x="1196" y="626"/>
                </a:lnTo>
                <a:lnTo>
                  <a:pt x="1178" y="640"/>
                </a:lnTo>
                <a:lnTo>
                  <a:pt x="1159" y="652"/>
                </a:lnTo>
                <a:lnTo>
                  <a:pt x="1138" y="661"/>
                </a:lnTo>
                <a:lnTo>
                  <a:pt x="1116" y="667"/>
                </a:lnTo>
                <a:lnTo>
                  <a:pt x="1099" y="666"/>
                </a:lnTo>
                <a:lnTo>
                  <a:pt x="1082" y="662"/>
                </a:lnTo>
                <a:lnTo>
                  <a:pt x="1065" y="656"/>
                </a:lnTo>
                <a:lnTo>
                  <a:pt x="1047" y="647"/>
                </a:lnTo>
                <a:lnTo>
                  <a:pt x="1029" y="636"/>
                </a:lnTo>
                <a:lnTo>
                  <a:pt x="1011" y="623"/>
                </a:lnTo>
                <a:lnTo>
                  <a:pt x="993" y="608"/>
                </a:lnTo>
                <a:lnTo>
                  <a:pt x="977" y="591"/>
                </a:lnTo>
                <a:lnTo>
                  <a:pt x="469" y="165"/>
                </a:lnTo>
                <a:lnTo>
                  <a:pt x="461" y="159"/>
                </a:lnTo>
                <a:lnTo>
                  <a:pt x="451" y="155"/>
                </a:lnTo>
                <a:lnTo>
                  <a:pt x="581" y="0"/>
                </a:lnTo>
                <a:lnTo>
                  <a:pt x="117" y="201"/>
                </a:lnTo>
                <a:lnTo>
                  <a:pt x="0" y="693"/>
                </a:lnTo>
                <a:lnTo>
                  <a:pt x="133" y="534"/>
                </a:lnTo>
                <a:lnTo>
                  <a:pt x="138" y="543"/>
                </a:lnTo>
                <a:lnTo>
                  <a:pt x="145" y="549"/>
                </a:lnTo>
                <a:lnTo>
                  <a:pt x="775" y="1077"/>
                </a:lnTo>
                <a:lnTo>
                  <a:pt x="785" y="1084"/>
                </a:lnTo>
                <a:lnTo>
                  <a:pt x="797" y="1089"/>
                </a:lnTo>
                <a:lnTo>
                  <a:pt x="808" y="1091"/>
                </a:lnTo>
                <a:lnTo>
                  <a:pt x="821" y="1091"/>
                </a:lnTo>
                <a:lnTo>
                  <a:pt x="833" y="1089"/>
                </a:lnTo>
                <a:lnTo>
                  <a:pt x="844" y="1085"/>
                </a:lnTo>
                <a:lnTo>
                  <a:pt x="855" y="1078"/>
                </a:lnTo>
                <a:lnTo>
                  <a:pt x="863" y="1069"/>
                </a:lnTo>
                <a:lnTo>
                  <a:pt x="1089" y="803"/>
                </a:lnTo>
                <a:lnTo>
                  <a:pt x="1108" y="778"/>
                </a:lnTo>
                <a:lnTo>
                  <a:pt x="1128" y="752"/>
                </a:lnTo>
                <a:lnTo>
                  <a:pt x="1146" y="724"/>
                </a:lnTo>
                <a:lnTo>
                  <a:pt x="1164" y="696"/>
                </a:lnTo>
                <a:lnTo>
                  <a:pt x="1182" y="667"/>
                </a:lnTo>
                <a:lnTo>
                  <a:pt x="1198" y="638"/>
                </a:lnTo>
                <a:lnTo>
                  <a:pt x="1213" y="609"/>
                </a:lnTo>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87" name="TextBox 53"/>
          <p:cNvSpPr txBox="1">
            <a:spLocks noChangeArrowheads="1"/>
          </p:cNvSpPr>
          <p:nvPr/>
        </p:nvSpPr>
        <p:spPr bwMode="auto">
          <a:xfrm rot="2410564">
            <a:off x="3965387" y="3241725"/>
            <a:ext cx="1447800" cy="916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defTabSz="931863">
              <a:defRPr>
                <a:solidFill>
                  <a:schemeClr val="tx1"/>
                </a:solidFill>
                <a:latin charset="0" pitchFamily="34" typeface="Arial"/>
                <a:ea charset="-122" pitchFamily="34" typeface="微软雅黑"/>
              </a:defRPr>
            </a:lvl1pPr>
            <a:lvl2pPr defTabSz="931863" indent="-285750" marL="742950">
              <a:defRPr>
                <a:solidFill>
                  <a:schemeClr val="tx1"/>
                </a:solidFill>
                <a:latin charset="0" pitchFamily="34" typeface="Arial"/>
                <a:ea charset="-122" pitchFamily="34" typeface="微软雅黑"/>
              </a:defRPr>
            </a:lvl2pPr>
            <a:lvl3pPr defTabSz="931863" indent="-228600" marL="1143000">
              <a:defRPr>
                <a:solidFill>
                  <a:schemeClr val="tx1"/>
                </a:solidFill>
                <a:latin charset="0" pitchFamily="34" typeface="Arial"/>
                <a:ea charset="-122" pitchFamily="34" typeface="微软雅黑"/>
              </a:defRPr>
            </a:lvl3pPr>
            <a:lvl4pPr defTabSz="931863" indent="-228600" marL="1600200">
              <a:defRPr>
                <a:solidFill>
                  <a:schemeClr val="tx1"/>
                </a:solidFill>
                <a:latin charset="0" pitchFamily="34" typeface="Arial"/>
                <a:ea charset="-122" pitchFamily="34" typeface="微软雅黑"/>
              </a:defRPr>
            </a:lvl4pPr>
            <a:lvl5pPr defTabSz="931863" indent="-228600" marL="2057400">
              <a:defRPr>
                <a:solidFill>
                  <a:schemeClr val="tx1"/>
                </a:solidFill>
                <a:latin charset="0" pitchFamily="34" typeface="Arial"/>
                <a:ea charset="-122" pitchFamily="34" typeface="微软雅黑"/>
              </a:defRPr>
            </a:lvl5pPr>
            <a:lvl6pPr defTabSz="931863"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defTabSz="931863"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defTabSz="931863"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defTabSz="931863"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404040"/>
                </a:solidFill>
                <a:sym typeface="+mn-lt"/>
              </a:rPr>
              <a:t>单击此处添加标题</a:t>
            </a:r>
          </a:p>
        </p:txBody>
      </p:sp>
      <p:grpSp>
        <p:nvGrpSpPr>
          <p:cNvPr id="20488" name="椭圆 58"/>
          <p:cNvGrpSpPr/>
          <p:nvPr/>
        </p:nvGrpSpPr>
        <p:grpSpPr>
          <a:xfrm>
            <a:off x="5608638" y="3236913"/>
            <a:ext cx="615950" cy="615950"/>
            <a:chExt cx="388" cy="388"/>
          </a:xfrm>
        </p:grpSpPr>
        <p:pic>
          <p:nvPicPr>
            <p:cNvPr id="20498" name="椭圆 58"/>
            <p:cNvPicPr>
              <a:picLocks noChangeArrowheads="1"/>
            </p:cNvPicPr>
            <p:nvPr/>
          </p:nvPicPr>
          <p:blipFill>
            <a:blip r:embed="rId2">
              <a:extLst>
                <a:ext uri="{28A0092B-C50C-407E-A947-70E740481C1C}">
                  <a14:useLocalDpi val="0"/>
                </a:ext>
              </a:extLst>
            </a:blip>
            <a:stretch>
              <a:fillRect/>
            </a:stretch>
          </p:blipFill>
          <p:spPr bwMode="auto">
            <a:xfrm>
              <a:off x="0" y="0"/>
              <a:ext cx="388" cy="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99" name="Text Box 10"/>
            <p:cNvSpPr txBox="1">
              <a:spLocks noChangeArrowheads="1"/>
            </p:cNvSpPr>
            <p:nvPr/>
          </p:nvSpPr>
          <p:spPr bwMode="auto">
            <a:xfrm>
              <a:off x="56" y="57"/>
              <a:ext cx="271" cy="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lang="zh-CN" sz="2400">
                <a:solidFill>
                  <a:srgbClr val="FFFFFF"/>
                </a:solidFill>
                <a:sym typeface="+mn-lt"/>
              </a:endParaRPr>
            </a:p>
          </p:txBody>
        </p:sp>
      </p:grpSp>
      <p:sp>
        <p:nvSpPr>
          <p:cNvPr id="20489" name="Freeform 10"/>
          <p:cNvSpPr>
            <a:spLocks noEditPoints="1"/>
          </p:cNvSpPr>
          <p:nvPr/>
        </p:nvSpPr>
        <p:spPr bwMode="auto">
          <a:xfrm>
            <a:off x="7423150" y="2212975"/>
            <a:ext cx="611188" cy="382588"/>
          </a:xfrm>
          <a:custGeom>
            <a:gdLst>
              <a:gd fmla="*/ 41990 w 131" name="T0"/>
              <a:gd fmla="*/ 163300 h 82" name="T1"/>
              <a:gd fmla="*/ 65318 w 131" name="T2"/>
              <a:gd fmla="*/ 144637 h 82" name="T3"/>
              <a:gd fmla="*/ 46656 w 131" name="T4"/>
              <a:gd fmla="*/ 116643 h 82" name="T5"/>
              <a:gd fmla="*/ 41990 w 131" name="T6"/>
              <a:gd fmla="*/ 97980 h 82" name="T7"/>
              <a:gd fmla="*/ 46656 w 131" name="T8"/>
              <a:gd fmla="*/ 97980 h 82" name="T9"/>
              <a:gd fmla="*/ 121304 w 131" name="T10"/>
              <a:gd fmla="*/ 51323 h 82" name="T11"/>
              <a:gd fmla="*/ 135301 w 131" name="T12"/>
              <a:gd fmla="*/ 97980 h 82" name="T13"/>
              <a:gd fmla="*/ 135301 w 131" name="T14"/>
              <a:gd fmla="*/ 102646 h 82" name="T15"/>
              <a:gd fmla="*/ 130636 w 131" name="T16"/>
              <a:gd fmla="*/ 121308 h 82" name="T17"/>
              <a:gd fmla="*/ 125970 w 131" name="T18"/>
              <a:gd fmla="*/ 158634 h 82" name="T19"/>
              <a:gd fmla="*/ 158629 w 131" name="T20"/>
              <a:gd fmla="*/ 163300 h 82" name="T21"/>
              <a:gd fmla="*/ 172626 w 131" name="T22"/>
              <a:gd fmla="*/ 144637 h 82" name="T23"/>
              <a:gd fmla="*/ 214616 w 131" name="T24"/>
              <a:gd fmla="*/ 121308 h 82" name="T25"/>
              <a:gd fmla="*/ 181957 w 131" name="T26"/>
              <a:gd fmla="*/ 102646 h 82" name="T27"/>
              <a:gd fmla="*/ 265937 w 131" name="T28"/>
              <a:gd fmla="*/ 23329 h 82" name="T29"/>
              <a:gd fmla="*/ 265937 w 131" name="T30"/>
              <a:gd fmla="*/ 102646 h 82" name="T31"/>
              <a:gd fmla="*/ 256606 w 131" name="T32"/>
              <a:gd fmla="*/ 135306 h 82" name="T33"/>
              <a:gd fmla="*/ 298596 w 131" name="T34"/>
              <a:gd fmla="*/ 149303 h 82" name="T35"/>
              <a:gd fmla="*/ 331255 w 131" name="T36"/>
              <a:gd fmla="*/ 107311 h 82" name="T37"/>
              <a:gd fmla="*/ 345251 w 131" name="T38"/>
              <a:gd fmla="*/ 93314 h 82" name="T39"/>
              <a:gd fmla="*/ 331255 w 131" name="T40"/>
              <a:gd fmla="*/ 65320 h 82" name="T41"/>
              <a:gd fmla="*/ 326589 w 131" name="T42"/>
              <a:gd fmla="*/ 51323 h 82" name="T43"/>
              <a:gd fmla="*/ 331255 w 131" name="T44"/>
              <a:gd fmla="*/ 51323 h 82" name="T45"/>
              <a:gd fmla="*/ 396572 w 131" name="T46"/>
              <a:gd fmla="*/ 9331 h 82" name="T47"/>
              <a:gd fmla="*/ 410569 w 131" name="T48"/>
              <a:gd fmla="*/ 51323 h 82" name="T49"/>
              <a:gd fmla="*/ 410569 w 131" name="T50"/>
              <a:gd fmla="*/ 55988 h 82" name="T51"/>
              <a:gd fmla="*/ 405903 w 131" name="T52"/>
              <a:gd fmla="*/ 74651 h 82" name="T53"/>
              <a:gd fmla="*/ 401238 w 131" name="T54"/>
              <a:gd fmla="*/ 107311 h 82" name="T55"/>
              <a:gd fmla="*/ 429231 w 131" name="T56"/>
              <a:gd fmla="*/ 107311 h 82" name="T57"/>
              <a:gd fmla="*/ 298596 w 131" name="T58"/>
              <a:gd fmla="*/ 251948 h 82" name="T59"/>
              <a:gd fmla="*/ 0 w 131" name="T60"/>
              <a:gd fmla="*/ 275277 h 82" name="T61"/>
              <a:gd fmla="*/ 9331 w 131" name="T62"/>
              <a:gd fmla="*/ 303271 h 82" name="T63"/>
              <a:gd fmla="*/ 172626 w 131" name="T64"/>
              <a:gd fmla="*/ 303271 h 82" name="T65"/>
              <a:gd fmla="*/ 312592 w 131" name="T66"/>
              <a:gd fmla="*/ 382588 h 82" name="T67"/>
              <a:gd fmla="*/ 531874 w 131" name="T68"/>
              <a:gd fmla="*/ 181963 h 82" name="T69"/>
              <a:gd fmla="*/ 611188 w 131" name="T70"/>
              <a:gd fmla="*/ 55988 h 82" name="T71"/>
              <a:gd fmla="*/ 475887 w 131" name="T72"/>
              <a:gd fmla="*/ 125974 h 82" name="T73"/>
              <a:gd fmla="*/ 191288 w 131" name="T74"/>
              <a:gd fmla="*/ 223954 h 82" name="T75"/>
              <a:gd fmla="*/ 153963 w 131" name="T76"/>
              <a:gd fmla="*/ 223954 h 8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2" w="131">
                <a:moveTo>
                  <a:pt x="5" y="35"/>
                </a:moveTo>
                <a:cubicBezTo>
                  <a:pt x="7" y="35"/>
                  <a:pt x="8" y="35"/>
                  <a:pt x="9" y="35"/>
                </a:cubicBezTo>
                <a:cubicBezTo>
                  <a:pt x="11" y="35"/>
                  <a:pt x="12" y="35"/>
                  <a:pt x="12" y="34"/>
                </a:cubicBezTo>
                <a:cubicBezTo>
                  <a:pt x="13" y="33"/>
                  <a:pt x="13" y="32"/>
                  <a:pt x="14" y="31"/>
                </a:cubicBezTo>
                <a:cubicBezTo>
                  <a:pt x="12" y="30"/>
                  <a:pt x="12" y="28"/>
                  <a:pt x="11" y="26"/>
                </a:cubicBezTo>
                <a:cubicBezTo>
                  <a:pt x="11" y="26"/>
                  <a:pt x="10" y="26"/>
                  <a:pt x="10" y="25"/>
                </a:cubicBezTo>
                <a:cubicBezTo>
                  <a:pt x="9" y="24"/>
                  <a:pt x="9" y="23"/>
                  <a:pt x="9" y="22"/>
                </a:cubicBezTo>
                <a:cubicBezTo>
                  <a:pt x="9" y="21"/>
                  <a:pt x="9" y="21"/>
                  <a:pt x="9" y="21"/>
                </a:cubicBezTo>
                <a:cubicBezTo>
                  <a:pt x="10" y="21"/>
                  <a:pt x="10" y="21"/>
                  <a:pt x="10" y="21"/>
                </a:cubicBezTo>
                <a:cubicBezTo>
                  <a:pt x="10" y="21"/>
                  <a:pt x="10" y="21"/>
                  <a:pt x="10" y="21"/>
                </a:cubicBezTo>
                <a:cubicBezTo>
                  <a:pt x="9" y="16"/>
                  <a:pt x="10" y="13"/>
                  <a:pt x="12" y="11"/>
                </a:cubicBezTo>
                <a:cubicBezTo>
                  <a:pt x="16" y="9"/>
                  <a:pt x="22" y="8"/>
                  <a:pt x="26" y="11"/>
                </a:cubicBezTo>
                <a:cubicBezTo>
                  <a:pt x="28" y="13"/>
                  <a:pt x="29" y="16"/>
                  <a:pt x="29" y="21"/>
                </a:cubicBezTo>
                <a:cubicBezTo>
                  <a:pt x="29" y="21"/>
                  <a:pt x="29" y="21"/>
                  <a:pt x="29" y="21"/>
                </a:cubicBezTo>
                <a:cubicBezTo>
                  <a:pt x="29" y="21"/>
                  <a:pt x="29" y="21"/>
                  <a:pt x="29" y="21"/>
                </a:cubicBezTo>
                <a:cubicBezTo>
                  <a:pt x="29" y="22"/>
                  <a:pt x="29" y="22"/>
                  <a:pt x="29" y="22"/>
                </a:cubicBezTo>
                <a:cubicBezTo>
                  <a:pt x="29" y="23"/>
                  <a:pt x="29" y="24"/>
                  <a:pt x="29" y="25"/>
                </a:cubicBezTo>
                <a:cubicBezTo>
                  <a:pt x="29" y="26"/>
                  <a:pt x="28" y="26"/>
                  <a:pt x="28" y="26"/>
                </a:cubicBezTo>
                <a:cubicBezTo>
                  <a:pt x="27" y="28"/>
                  <a:pt x="26" y="29"/>
                  <a:pt x="25" y="30"/>
                </a:cubicBezTo>
                <a:cubicBezTo>
                  <a:pt x="26" y="32"/>
                  <a:pt x="26" y="33"/>
                  <a:pt x="27" y="34"/>
                </a:cubicBezTo>
                <a:cubicBezTo>
                  <a:pt x="28" y="35"/>
                  <a:pt x="29" y="35"/>
                  <a:pt x="30" y="35"/>
                </a:cubicBezTo>
                <a:cubicBezTo>
                  <a:pt x="31" y="35"/>
                  <a:pt x="32" y="35"/>
                  <a:pt x="34" y="35"/>
                </a:cubicBezTo>
                <a:cubicBezTo>
                  <a:pt x="34" y="35"/>
                  <a:pt x="35" y="36"/>
                  <a:pt x="35" y="37"/>
                </a:cubicBezTo>
                <a:cubicBezTo>
                  <a:pt x="36" y="34"/>
                  <a:pt x="36" y="32"/>
                  <a:pt x="37" y="31"/>
                </a:cubicBezTo>
                <a:cubicBezTo>
                  <a:pt x="37" y="30"/>
                  <a:pt x="44" y="29"/>
                  <a:pt x="45" y="29"/>
                </a:cubicBezTo>
                <a:cubicBezTo>
                  <a:pt x="45" y="28"/>
                  <a:pt x="46" y="27"/>
                  <a:pt x="46" y="26"/>
                </a:cubicBezTo>
                <a:cubicBezTo>
                  <a:pt x="44" y="25"/>
                  <a:pt x="43" y="24"/>
                  <a:pt x="43" y="22"/>
                </a:cubicBezTo>
                <a:cubicBezTo>
                  <a:pt x="42" y="22"/>
                  <a:pt x="40" y="22"/>
                  <a:pt x="39" y="22"/>
                </a:cubicBezTo>
                <a:cubicBezTo>
                  <a:pt x="38" y="16"/>
                  <a:pt x="40" y="8"/>
                  <a:pt x="42" y="6"/>
                </a:cubicBezTo>
                <a:cubicBezTo>
                  <a:pt x="45" y="3"/>
                  <a:pt x="54" y="3"/>
                  <a:pt x="57" y="5"/>
                </a:cubicBezTo>
                <a:cubicBezTo>
                  <a:pt x="60" y="7"/>
                  <a:pt x="61" y="16"/>
                  <a:pt x="61" y="22"/>
                </a:cubicBezTo>
                <a:cubicBezTo>
                  <a:pt x="60" y="22"/>
                  <a:pt x="58" y="22"/>
                  <a:pt x="57" y="22"/>
                </a:cubicBezTo>
                <a:cubicBezTo>
                  <a:pt x="56" y="23"/>
                  <a:pt x="55" y="25"/>
                  <a:pt x="54" y="26"/>
                </a:cubicBezTo>
                <a:cubicBezTo>
                  <a:pt x="54" y="28"/>
                  <a:pt x="54" y="28"/>
                  <a:pt x="55" y="29"/>
                </a:cubicBezTo>
                <a:cubicBezTo>
                  <a:pt x="56" y="29"/>
                  <a:pt x="63" y="30"/>
                  <a:pt x="63" y="31"/>
                </a:cubicBezTo>
                <a:cubicBezTo>
                  <a:pt x="63" y="31"/>
                  <a:pt x="63" y="31"/>
                  <a:pt x="64" y="32"/>
                </a:cubicBezTo>
                <a:cubicBezTo>
                  <a:pt x="64" y="28"/>
                  <a:pt x="65" y="25"/>
                  <a:pt x="67" y="23"/>
                </a:cubicBezTo>
                <a:cubicBezTo>
                  <a:pt x="68" y="23"/>
                  <a:pt x="69" y="23"/>
                  <a:pt x="71" y="23"/>
                </a:cubicBezTo>
                <a:cubicBezTo>
                  <a:pt x="72" y="23"/>
                  <a:pt x="73" y="23"/>
                  <a:pt x="73" y="22"/>
                </a:cubicBezTo>
                <a:cubicBezTo>
                  <a:pt x="74" y="22"/>
                  <a:pt x="74" y="21"/>
                  <a:pt x="74" y="20"/>
                </a:cubicBezTo>
                <a:cubicBezTo>
                  <a:pt x="73" y="19"/>
                  <a:pt x="73" y="17"/>
                  <a:pt x="72" y="16"/>
                </a:cubicBezTo>
                <a:cubicBezTo>
                  <a:pt x="72" y="15"/>
                  <a:pt x="71" y="15"/>
                  <a:pt x="71" y="14"/>
                </a:cubicBezTo>
                <a:cubicBezTo>
                  <a:pt x="71" y="14"/>
                  <a:pt x="70" y="13"/>
                  <a:pt x="70" y="12"/>
                </a:cubicBezTo>
                <a:cubicBezTo>
                  <a:pt x="70" y="11"/>
                  <a:pt x="70" y="11"/>
                  <a:pt x="70" y="11"/>
                </a:cubicBezTo>
                <a:cubicBezTo>
                  <a:pt x="71" y="11"/>
                  <a:pt x="71" y="11"/>
                  <a:pt x="71" y="11"/>
                </a:cubicBezTo>
                <a:cubicBezTo>
                  <a:pt x="71" y="11"/>
                  <a:pt x="71" y="11"/>
                  <a:pt x="71" y="11"/>
                </a:cubicBezTo>
                <a:cubicBezTo>
                  <a:pt x="70" y="6"/>
                  <a:pt x="71" y="4"/>
                  <a:pt x="73" y="2"/>
                </a:cubicBezTo>
                <a:cubicBezTo>
                  <a:pt x="76" y="0"/>
                  <a:pt x="82" y="0"/>
                  <a:pt x="85" y="2"/>
                </a:cubicBezTo>
                <a:cubicBezTo>
                  <a:pt x="88" y="4"/>
                  <a:pt x="88" y="6"/>
                  <a:pt x="88" y="11"/>
                </a:cubicBezTo>
                <a:cubicBezTo>
                  <a:pt x="88" y="11"/>
                  <a:pt x="88" y="11"/>
                  <a:pt x="88" y="11"/>
                </a:cubicBezTo>
                <a:cubicBezTo>
                  <a:pt x="88" y="11"/>
                  <a:pt x="88" y="11"/>
                  <a:pt x="88" y="11"/>
                </a:cubicBezTo>
                <a:cubicBezTo>
                  <a:pt x="88" y="12"/>
                  <a:pt x="88" y="12"/>
                  <a:pt x="88" y="12"/>
                </a:cubicBezTo>
                <a:cubicBezTo>
                  <a:pt x="88" y="13"/>
                  <a:pt x="88" y="14"/>
                  <a:pt x="88" y="14"/>
                </a:cubicBezTo>
                <a:cubicBezTo>
                  <a:pt x="88" y="15"/>
                  <a:pt x="87" y="15"/>
                  <a:pt x="87" y="16"/>
                </a:cubicBezTo>
                <a:cubicBezTo>
                  <a:pt x="86" y="17"/>
                  <a:pt x="86" y="18"/>
                  <a:pt x="85" y="19"/>
                </a:cubicBezTo>
                <a:cubicBezTo>
                  <a:pt x="85" y="21"/>
                  <a:pt x="86" y="22"/>
                  <a:pt x="86" y="23"/>
                </a:cubicBezTo>
                <a:cubicBezTo>
                  <a:pt x="87" y="23"/>
                  <a:pt x="88" y="23"/>
                  <a:pt x="89" y="23"/>
                </a:cubicBezTo>
                <a:cubicBezTo>
                  <a:pt x="90" y="23"/>
                  <a:pt x="91" y="23"/>
                  <a:pt x="92" y="23"/>
                </a:cubicBezTo>
                <a:cubicBezTo>
                  <a:pt x="93" y="24"/>
                  <a:pt x="93" y="25"/>
                  <a:pt x="94" y="27"/>
                </a:cubicBezTo>
                <a:cubicBezTo>
                  <a:pt x="64" y="54"/>
                  <a:pt x="64" y="54"/>
                  <a:pt x="64" y="54"/>
                </a:cubicBezTo>
                <a:cubicBezTo>
                  <a:pt x="37" y="38"/>
                  <a:pt x="37" y="38"/>
                  <a:pt x="37" y="38"/>
                </a:cubicBezTo>
                <a:cubicBezTo>
                  <a:pt x="0" y="59"/>
                  <a:pt x="0" y="59"/>
                  <a:pt x="0" y="59"/>
                </a:cubicBezTo>
                <a:cubicBezTo>
                  <a:pt x="0" y="53"/>
                  <a:pt x="1" y="39"/>
                  <a:pt x="5" y="35"/>
                </a:cubicBezTo>
                <a:close/>
                <a:moveTo>
                  <a:pt x="2" y="65"/>
                </a:moveTo>
                <a:cubicBezTo>
                  <a:pt x="10" y="80"/>
                  <a:pt x="10" y="80"/>
                  <a:pt x="10" y="80"/>
                </a:cubicBezTo>
                <a:cubicBezTo>
                  <a:pt x="37" y="65"/>
                  <a:pt x="37" y="65"/>
                  <a:pt x="37" y="65"/>
                </a:cubicBezTo>
                <a:cubicBezTo>
                  <a:pt x="61" y="79"/>
                  <a:pt x="61" y="79"/>
                  <a:pt x="61" y="79"/>
                </a:cubicBezTo>
                <a:cubicBezTo>
                  <a:pt x="67" y="82"/>
                  <a:pt x="67" y="82"/>
                  <a:pt x="67" y="82"/>
                </a:cubicBezTo>
                <a:cubicBezTo>
                  <a:pt x="71" y="78"/>
                  <a:pt x="71" y="78"/>
                  <a:pt x="71" y="78"/>
                </a:cubicBezTo>
                <a:cubicBezTo>
                  <a:pt x="114" y="39"/>
                  <a:pt x="114" y="39"/>
                  <a:pt x="114" y="39"/>
                </a:cubicBezTo>
                <a:cubicBezTo>
                  <a:pt x="121" y="46"/>
                  <a:pt x="121" y="46"/>
                  <a:pt x="121" y="46"/>
                </a:cubicBezTo>
                <a:cubicBezTo>
                  <a:pt x="131" y="12"/>
                  <a:pt x="131" y="12"/>
                  <a:pt x="131" y="12"/>
                </a:cubicBezTo>
                <a:cubicBezTo>
                  <a:pt x="96" y="21"/>
                  <a:pt x="96" y="21"/>
                  <a:pt x="96" y="21"/>
                </a:cubicBezTo>
                <a:cubicBezTo>
                  <a:pt x="102" y="27"/>
                  <a:pt x="102" y="27"/>
                  <a:pt x="102" y="27"/>
                </a:cubicBezTo>
                <a:cubicBezTo>
                  <a:pt x="64" y="61"/>
                  <a:pt x="64" y="61"/>
                  <a:pt x="64" y="61"/>
                </a:cubicBezTo>
                <a:cubicBezTo>
                  <a:pt x="41" y="48"/>
                  <a:pt x="41" y="48"/>
                  <a:pt x="41" y="48"/>
                </a:cubicBezTo>
                <a:cubicBezTo>
                  <a:pt x="37" y="46"/>
                  <a:pt x="37" y="46"/>
                  <a:pt x="37" y="46"/>
                </a:cubicBezTo>
                <a:cubicBezTo>
                  <a:pt x="33" y="48"/>
                  <a:pt x="33" y="48"/>
                  <a:pt x="33" y="48"/>
                </a:cubicBezTo>
                <a:lnTo>
                  <a:pt x="2" y="65"/>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0" name="Freeform 14"/>
          <p:cNvSpPr>
            <a:spLocks noEditPoints="1"/>
          </p:cNvSpPr>
          <p:nvPr/>
        </p:nvSpPr>
        <p:spPr bwMode="auto">
          <a:xfrm>
            <a:off x="3556000" y="2786063"/>
            <a:ext cx="595313" cy="490537"/>
          </a:xfrm>
          <a:custGeom>
            <a:gdLst>
              <a:gd fmla="*/ 135298 w 132" name="T0"/>
              <a:gd fmla="*/ 418532 h 109" name="T1"/>
              <a:gd fmla="*/ 189418 w 132" name="T2"/>
              <a:gd fmla="*/ 418532 h 109" name="T3"/>
              <a:gd fmla="*/ 189418 w 132" name="T4"/>
              <a:gd fmla="*/ 391530 h 109" name="T5"/>
              <a:gd fmla="*/ 261577 w 132" name="T6"/>
              <a:gd fmla="*/ 391530 h 109" name="T7"/>
              <a:gd fmla="*/ 261577 w 132" name="T8"/>
              <a:gd fmla="*/ 72005 h 109" name="T9"/>
              <a:gd fmla="*/ 126279 w 132" name="T10"/>
              <a:gd fmla="*/ 103508 h 109" name="T11"/>
              <a:gd fmla="*/ 130788 w 132" name="T12"/>
              <a:gd fmla="*/ 117009 h 109" name="T13"/>
              <a:gd fmla="*/ 130788 w 132" name="T14"/>
              <a:gd fmla="*/ 130510 h 109" name="T15"/>
              <a:gd fmla="*/ 202948 w 132" name="T16"/>
              <a:gd fmla="*/ 261020 h 109" name="T17"/>
              <a:gd fmla="*/ 211968 w 132" name="T18"/>
              <a:gd fmla="*/ 261020 h 109" name="T19"/>
              <a:gd fmla="*/ 4510 w 132" name="T20"/>
              <a:gd fmla="*/ 261020 h 109" name="T21"/>
              <a:gd fmla="*/ 9020 w 132" name="T22"/>
              <a:gd fmla="*/ 261020 h 109" name="T23"/>
              <a:gd fmla="*/ 9020 w 132" name="T24"/>
              <a:gd fmla="*/ 261020 h 109" name="T25"/>
              <a:gd fmla="*/ 90199 w 132" name="T26"/>
              <a:gd fmla="*/ 130510 h 109" name="T27"/>
              <a:gd fmla="*/ 85689 w 132" name="T28"/>
              <a:gd fmla="*/ 117009 h 109" name="T29"/>
              <a:gd fmla="*/ 103729 w 132" name="T30"/>
              <a:gd fmla="*/ 90007 h 109" name="T31"/>
              <a:gd fmla="*/ 103729 w 132" name="T32"/>
              <a:gd fmla="*/ 85506 h 109" name="T33"/>
              <a:gd fmla="*/ 261577 w 132" name="T34"/>
              <a:gd fmla="*/ 27002 h 109" name="T35"/>
              <a:gd fmla="*/ 288637 w 132" name="T36"/>
              <a:gd fmla="*/ 0 h 109" name="T37"/>
              <a:gd fmla="*/ 324716 w 132" name="T38"/>
              <a:gd fmla="*/ 13501 h 109" name="T39"/>
              <a:gd fmla="*/ 491584 w 132" name="T40"/>
              <a:gd fmla="*/ 0 h 109" name="T41"/>
              <a:gd fmla="*/ 491584 w 132" name="T42"/>
              <a:gd fmla="*/ 4500 h 109" name="T43"/>
              <a:gd fmla="*/ 514134 w 132" name="T44"/>
              <a:gd fmla="*/ 27002 h 109" name="T45"/>
              <a:gd fmla="*/ 509624 w 132" name="T46"/>
              <a:gd fmla="*/ 40503 h 109" name="T47"/>
              <a:gd fmla="*/ 586293 w 132" name="T48"/>
              <a:gd fmla="*/ 175513 h 109" name="T49"/>
              <a:gd fmla="*/ 595313 w 132" name="T50"/>
              <a:gd fmla="*/ 175513 h 109" name="T51"/>
              <a:gd fmla="*/ 383345 w 132" name="T52"/>
              <a:gd fmla="*/ 175513 h 109" name="T53"/>
              <a:gd fmla="*/ 392365 w 132" name="T54"/>
              <a:gd fmla="*/ 175513 h 109" name="T55"/>
              <a:gd fmla="*/ 392365 w 132" name="T56"/>
              <a:gd fmla="*/ 175513 h 109" name="T57"/>
              <a:gd fmla="*/ 469034 w 132" name="T58"/>
              <a:gd fmla="*/ 40503 h 109" name="T59"/>
              <a:gd fmla="*/ 464525 w 132" name="T60"/>
              <a:gd fmla="*/ 27002 h 109" name="T61"/>
              <a:gd fmla="*/ 464525 w 132" name="T62"/>
              <a:gd fmla="*/ 27002 h 109" name="T63"/>
              <a:gd fmla="*/ 333736 w 132" name="T64"/>
              <a:gd fmla="*/ 54004 h 109" name="T65"/>
              <a:gd fmla="*/ 333736 w 132" name="T66"/>
              <a:gd fmla="*/ 391530 h 109" name="T67"/>
              <a:gd fmla="*/ 396875 w 132" name="T68"/>
              <a:gd fmla="*/ 391530 h 109" name="T69"/>
              <a:gd fmla="*/ 396875 w 132" name="T70"/>
              <a:gd fmla="*/ 418532 h 109" name="T71"/>
              <a:gd fmla="*/ 450995 w 132" name="T72"/>
              <a:gd fmla="*/ 418532 h 109" name="T73"/>
              <a:gd fmla="*/ 450995 w 132" name="T74"/>
              <a:gd fmla="*/ 490537 h 109" name="T75"/>
              <a:gd fmla="*/ 135298 w 132" name="T76"/>
              <a:gd fmla="*/ 490537 h 109" name="T77"/>
              <a:gd fmla="*/ 135298 w 132" name="T78"/>
              <a:gd fmla="*/ 418532 h 109" name="T79"/>
              <a:gd fmla="*/ 496094 w 132" name="T80"/>
              <a:gd fmla="*/ 54004 h 109" name="T81"/>
              <a:gd fmla="*/ 487074 w 132" name="T82"/>
              <a:gd fmla="*/ 54004 h 109" name="T83"/>
              <a:gd fmla="*/ 482564 w 132" name="T84"/>
              <a:gd fmla="*/ 54004 h 109" name="T85"/>
              <a:gd fmla="*/ 410405 w 132" name="T86"/>
              <a:gd fmla="*/ 175513 h 109" name="T87"/>
              <a:gd fmla="*/ 568253 w 132" name="T88"/>
              <a:gd fmla="*/ 175513 h 109" name="T89"/>
              <a:gd fmla="*/ 496094 w 132" name="T90"/>
              <a:gd fmla="*/ 54004 h 109" name="T91"/>
              <a:gd fmla="*/ 117259 w 132" name="T92"/>
              <a:gd fmla="*/ 139511 h 109" name="T93"/>
              <a:gd fmla="*/ 108239 w 132" name="T94"/>
              <a:gd fmla="*/ 139511 h 109" name="T95"/>
              <a:gd fmla="*/ 103729 w 132" name="T96"/>
              <a:gd fmla="*/ 139511 h 109" name="T97"/>
              <a:gd fmla="*/ 27060 w 132" name="T98"/>
              <a:gd fmla="*/ 261020 h 109" name="T99"/>
              <a:gd fmla="*/ 184908 w 132" name="T100"/>
              <a:gd fmla="*/ 261020 h 109" name="T101"/>
              <a:gd fmla="*/ 117259 w 132" name="T102"/>
              <a:gd fmla="*/ 139511 h 109"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09" w="132">
                <a:moveTo>
                  <a:pt x="30" y="93"/>
                </a:moveTo>
                <a:cubicBezTo>
                  <a:pt x="42" y="93"/>
                  <a:pt x="42" y="93"/>
                  <a:pt x="42" y="93"/>
                </a:cubicBezTo>
                <a:cubicBezTo>
                  <a:pt x="42" y="87"/>
                  <a:pt x="42" y="87"/>
                  <a:pt x="42" y="87"/>
                </a:cubicBezTo>
                <a:cubicBezTo>
                  <a:pt x="58" y="87"/>
                  <a:pt x="58" y="87"/>
                  <a:pt x="58" y="87"/>
                </a:cubicBezTo>
                <a:cubicBezTo>
                  <a:pt x="58" y="16"/>
                  <a:pt x="58" y="16"/>
                  <a:pt x="58" y="16"/>
                </a:cubicBezTo>
                <a:cubicBezTo>
                  <a:pt x="28" y="23"/>
                  <a:pt x="28" y="23"/>
                  <a:pt x="28" y="23"/>
                </a:cubicBezTo>
                <a:cubicBezTo>
                  <a:pt x="29" y="23"/>
                  <a:pt x="29" y="24"/>
                  <a:pt x="29" y="26"/>
                </a:cubicBezTo>
                <a:cubicBezTo>
                  <a:pt x="29" y="27"/>
                  <a:pt x="29" y="28"/>
                  <a:pt x="29" y="29"/>
                </a:cubicBezTo>
                <a:cubicBezTo>
                  <a:pt x="45" y="58"/>
                  <a:pt x="45" y="58"/>
                  <a:pt x="45" y="58"/>
                </a:cubicBezTo>
                <a:cubicBezTo>
                  <a:pt x="47" y="58"/>
                  <a:pt x="47" y="58"/>
                  <a:pt x="47" y="58"/>
                </a:cubicBezTo>
                <a:cubicBezTo>
                  <a:pt x="46" y="75"/>
                  <a:pt x="0" y="75"/>
                  <a:pt x="1" y="58"/>
                </a:cubicBezTo>
                <a:cubicBezTo>
                  <a:pt x="2" y="58"/>
                  <a:pt x="2" y="58"/>
                  <a:pt x="2" y="58"/>
                </a:cubicBezTo>
                <a:cubicBezTo>
                  <a:pt x="2" y="58"/>
                  <a:pt x="2" y="58"/>
                  <a:pt x="2" y="58"/>
                </a:cubicBezTo>
                <a:cubicBezTo>
                  <a:pt x="20" y="29"/>
                  <a:pt x="20" y="29"/>
                  <a:pt x="20" y="29"/>
                </a:cubicBezTo>
                <a:cubicBezTo>
                  <a:pt x="19" y="28"/>
                  <a:pt x="19" y="27"/>
                  <a:pt x="19" y="26"/>
                </a:cubicBezTo>
                <a:cubicBezTo>
                  <a:pt x="19" y="23"/>
                  <a:pt x="21" y="21"/>
                  <a:pt x="23" y="20"/>
                </a:cubicBezTo>
                <a:cubicBezTo>
                  <a:pt x="23" y="19"/>
                  <a:pt x="23" y="19"/>
                  <a:pt x="23" y="19"/>
                </a:cubicBezTo>
                <a:cubicBezTo>
                  <a:pt x="58" y="6"/>
                  <a:pt x="58" y="6"/>
                  <a:pt x="58" y="6"/>
                </a:cubicBezTo>
                <a:cubicBezTo>
                  <a:pt x="59" y="3"/>
                  <a:pt x="61" y="1"/>
                  <a:pt x="64" y="0"/>
                </a:cubicBezTo>
                <a:cubicBezTo>
                  <a:pt x="67" y="0"/>
                  <a:pt x="70" y="1"/>
                  <a:pt x="72" y="3"/>
                </a:cubicBezTo>
                <a:cubicBezTo>
                  <a:pt x="109" y="0"/>
                  <a:pt x="109" y="0"/>
                  <a:pt x="109" y="0"/>
                </a:cubicBezTo>
                <a:cubicBezTo>
                  <a:pt x="109" y="1"/>
                  <a:pt x="109" y="1"/>
                  <a:pt x="109" y="1"/>
                </a:cubicBezTo>
                <a:cubicBezTo>
                  <a:pt x="112" y="1"/>
                  <a:pt x="114" y="4"/>
                  <a:pt x="114" y="6"/>
                </a:cubicBezTo>
                <a:cubicBezTo>
                  <a:pt x="114" y="8"/>
                  <a:pt x="114" y="9"/>
                  <a:pt x="113" y="9"/>
                </a:cubicBezTo>
                <a:cubicBezTo>
                  <a:pt x="130" y="39"/>
                  <a:pt x="130" y="39"/>
                  <a:pt x="130" y="39"/>
                </a:cubicBezTo>
                <a:cubicBezTo>
                  <a:pt x="132" y="39"/>
                  <a:pt x="132" y="39"/>
                  <a:pt x="132" y="39"/>
                </a:cubicBezTo>
                <a:cubicBezTo>
                  <a:pt x="131" y="56"/>
                  <a:pt x="84" y="56"/>
                  <a:pt x="85" y="39"/>
                </a:cubicBezTo>
                <a:cubicBezTo>
                  <a:pt x="87" y="39"/>
                  <a:pt x="87" y="39"/>
                  <a:pt x="87" y="39"/>
                </a:cubicBezTo>
                <a:cubicBezTo>
                  <a:pt x="87" y="39"/>
                  <a:pt x="87" y="39"/>
                  <a:pt x="87" y="39"/>
                </a:cubicBezTo>
                <a:cubicBezTo>
                  <a:pt x="104" y="9"/>
                  <a:pt x="104" y="9"/>
                  <a:pt x="104" y="9"/>
                </a:cubicBezTo>
                <a:cubicBezTo>
                  <a:pt x="103" y="9"/>
                  <a:pt x="103" y="8"/>
                  <a:pt x="103" y="6"/>
                </a:cubicBezTo>
                <a:cubicBezTo>
                  <a:pt x="103" y="6"/>
                  <a:pt x="103" y="6"/>
                  <a:pt x="103" y="6"/>
                </a:cubicBezTo>
                <a:cubicBezTo>
                  <a:pt x="74" y="12"/>
                  <a:pt x="74" y="12"/>
                  <a:pt x="74" y="12"/>
                </a:cubicBezTo>
                <a:cubicBezTo>
                  <a:pt x="74" y="87"/>
                  <a:pt x="74" y="87"/>
                  <a:pt x="74" y="87"/>
                </a:cubicBezTo>
                <a:cubicBezTo>
                  <a:pt x="88" y="87"/>
                  <a:pt x="88" y="87"/>
                  <a:pt x="88" y="87"/>
                </a:cubicBezTo>
                <a:cubicBezTo>
                  <a:pt x="88" y="93"/>
                  <a:pt x="88" y="93"/>
                  <a:pt x="88" y="93"/>
                </a:cubicBezTo>
                <a:cubicBezTo>
                  <a:pt x="100" y="93"/>
                  <a:pt x="100" y="93"/>
                  <a:pt x="100" y="93"/>
                </a:cubicBezTo>
                <a:cubicBezTo>
                  <a:pt x="100" y="109"/>
                  <a:pt x="100" y="109"/>
                  <a:pt x="100" y="109"/>
                </a:cubicBezTo>
                <a:cubicBezTo>
                  <a:pt x="30" y="109"/>
                  <a:pt x="30" y="109"/>
                  <a:pt x="30" y="109"/>
                </a:cubicBezTo>
                <a:cubicBezTo>
                  <a:pt x="30" y="93"/>
                  <a:pt x="30" y="93"/>
                  <a:pt x="30" y="93"/>
                </a:cubicBezTo>
                <a:close/>
                <a:moveTo>
                  <a:pt x="110" y="12"/>
                </a:moveTo>
                <a:cubicBezTo>
                  <a:pt x="110" y="12"/>
                  <a:pt x="109" y="12"/>
                  <a:pt x="108" y="12"/>
                </a:cubicBezTo>
                <a:cubicBezTo>
                  <a:pt x="108" y="12"/>
                  <a:pt x="107" y="12"/>
                  <a:pt x="107" y="12"/>
                </a:cubicBezTo>
                <a:cubicBezTo>
                  <a:pt x="91" y="39"/>
                  <a:pt x="91" y="39"/>
                  <a:pt x="91" y="39"/>
                </a:cubicBezTo>
                <a:cubicBezTo>
                  <a:pt x="126" y="39"/>
                  <a:pt x="126" y="39"/>
                  <a:pt x="126" y="39"/>
                </a:cubicBezTo>
                <a:cubicBezTo>
                  <a:pt x="110" y="12"/>
                  <a:pt x="110" y="12"/>
                  <a:pt x="110" y="12"/>
                </a:cubicBezTo>
                <a:close/>
                <a:moveTo>
                  <a:pt x="26" y="31"/>
                </a:moveTo>
                <a:cubicBezTo>
                  <a:pt x="25" y="31"/>
                  <a:pt x="25" y="31"/>
                  <a:pt x="24" y="31"/>
                </a:cubicBezTo>
                <a:cubicBezTo>
                  <a:pt x="24" y="31"/>
                  <a:pt x="23" y="31"/>
                  <a:pt x="23" y="31"/>
                </a:cubicBezTo>
                <a:cubicBezTo>
                  <a:pt x="6" y="58"/>
                  <a:pt x="6" y="58"/>
                  <a:pt x="6" y="58"/>
                </a:cubicBezTo>
                <a:cubicBezTo>
                  <a:pt x="41" y="58"/>
                  <a:pt x="41" y="58"/>
                  <a:pt x="41" y="58"/>
                </a:cubicBezTo>
                <a:lnTo>
                  <a:pt x="26" y="31"/>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1" name="Freeform 8"/>
          <p:cNvSpPr>
            <a:spLocks noEditPoints="1"/>
          </p:cNvSpPr>
          <p:nvPr/>
        </p:nvSpPr>
        <p:spPr bwMode="auto">
          <a:xfrm>
            <a:off x="6040438" y="5187950"/>
            <a:ext cx="636587" cy="444500"/>
          </a:xfrm>
          <a:custGeom>
            <a:gdLst>
              <a:gd fmla="*/ 80581 w 79" name="T0"/>
              <a:gd fmla="*/ 0 h 55" name="T1"/>
              <a:gd fmla="*/ 378729 w 79" name="T2"/>
              <a:gd fmla="*/ 0 h 55" name="T3"/>
              <a:gd fmla="*/ 459310 w 79" name="T4"/>
              <a:gd fmla="*/ 80818 h 55" name="T5"/>
              <a:gd fmla="*/ 459310 w 79" name="T6"/>
              <a:gd fmla="*/ 226291 h 55" name="T7"/>
              <a:gd fmla="*/ 378729 w 79" name="T8"/>
              <a:gd fmla="*/ 307109 h 55" name="T9"/>
              <a:gd fmla="*/ 153103 w 79" name="T10"/>
              <a:gd fmla="*/ 307109 h 55" name="T11"/>
              <a:gd fmla="*/ 88639 w 79" name="T12"/>
              <a:gd fmla="*/ 371764 h 55" name="T13"/>
              <a:gd fmla="*/ 88639 w 79" name="T14"/>
              <a:gd fmla="*/ 307109 h 55" name="T15"/>
              <a:gd fmla="*/ 80581 w 79" name="T16"/>
              <a:gd fmla="*/ 307109 h 55" name="T17"/>
              <a:gd fmla="*/ 0 w 79" name="T18"/>
              <a:gd fmla="*/ 226291 h 55" name="T19"/>
              <a:gd fmla="*/ 0 w 79" name="T20"/>
              <a:gd fmla="*/ 80818 h 55" name="T21"/>
              <a:gd fmla="*/ 80581 w 79" name="T22"/>
              <a:gd fmla="*/ 0 h 55" name="T23"/>
              <a:gd fmla="*/ 120871 w 79" name="T24"/>
              <a:gd fmla="*/ 121227 h 55" name="T25"/>
              <a:gd fmla="*/ 88639 w 79" name="T26"/>
              <a:gd fmla="*/ 145473 h 55" name="T27"/>
              <a:gd fmla="*/ 120871 w 79" name="T28"/>
              <a:gd fmla="*/ 177800 h 55" name="T29"/>
              <a:gd fmla="*/ 145045 w 79" name="T30"/>
              <a:gd fmla="*/ 145473 h 55" name="T31"/>
              <a:gd fmla="*/ 120871 w 79" name="T32"/>
              <a:gd fmla="*/ 121227 h 55" name="T33"/>
              <a:gd fmla="*/ 354555 w 79" name="T34"/>
              <a:gd fmla="*/ 121227 h 55" name="T35"/>
              <a:gd fmla="*/ 330381 w 79" name="T36"/>
              <a:gd fmla="*/ 145473 h 55" name="T37"/>
              <a:gd fmla="*/ 354555 w 79" name="T38"/>
              <a:gd fmla="*/ 177800 h 55" name="T39"/>
              <a:gd fmla="*/ 386787 w 79" name="T40"/>
              <a:gd fmla="*/ 145473 h 55" name="T41"/>
              <a:gd fmla="*/ 354555 w 79" name="T42"/>
              <a:gd fmla="*/ 121227 h 55" name="T43"/>
              <a:gd fmla="*/ 233684 w 79" name="T44"/>
              <a:gd fmla="*/ 121227 h 55" name="T45"/>
              <a:gd fmla="*/ 209510 w 79" name="T46"/>
              <a:gd fmla="*/ 145473 h 55" name="T47"/>
              <a:gd fmla="*/ 233684 w 79" name="T48"/>
              <a:gd fmla="*/ 177800 h 55" name="T49"/>
              <a:gd fmla="*/ 265916 w 79" name="T50"/>
              <a:gd fmla="*/ 145473 h 55" name="T51"/>
              <a:gd fmla="*/ 233684 w 79" name="T52"/>
              <a:gd fmla="*/ 121227 h 55" name="T53"/>
              <a:gd fmla="*/ 556006 w 79" name="T54"/>
              <a:gd fmla="*/ 72736 h 55" name="T55"/>
              <a:gd fmla="*/ 499600 w 79" name="T56"/>
              <a:gd fmla="*/ 72736 h 55" name="T57"/>
              <a:gd fmla="*/ 499600 w 79" name="T58"/>
              <a:gd fmla="*/ 88900 h 55" name="T59"/>
              <a:gd fmla="*/ 499600 w 79" name="T60"/>
              <a:gd fmla="*/ 242455 h 55" name="T61"/>
              <a:gd fmla="*/ 386787 w 79" name="T62"/>
              <a:gd fmla="*/ 347518 h 55" name="T63"/>
              <a:gd fmla="*/ 193394 w 79" name="T64"/>
              <a:gd fmla="*/ 347518 h 55" name="T65"/>
              <a:gd fmla="*/ 249800 w 79" name="T66"/>
              <a:gd fmla="*/ 379845 h 55" name="T67"/>
              <a:gd fmla="*/ 483484 w 79" name="T68"/>
              <a:gd fmla="*/ 379845 h 55" name="T69"/>
              <a:gd fmla="*/ 547948 w 79" name="T70"/>
              <a:gd fmla="*/ 444500 h 55" name="T71"/>
              <a:gd fmla="*/ 547948 w 79" name="T72"/>
              <a:gd fmla="*/ 379845 h 55" name="T73"/>
              <a:gd fmla="*/ 556006 w 79" name="T74"/>
              <a:gd fmla="*/ 379845 h 55" name="T75"/>
              <a:gd fmla="*/ 636587 w 79" name="T76"/>
              <a:gd fmla="*/ 299027 h 55" name="T77"/>
              <a:gd fmla="*/ 636587 w 79" name="T78"/>
              <a:gd fmla="*/ 153555 h 55" name="T79"/>
              <a:gd fmla="*/ 556006 w 79" name="T80"/>
              <a:gd fmla="*/ 72736 h 5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55" w="79">
                <a:moveTo>
                  <a:pt x="10" y="0"/>
                </a:moveTo>
                <a:cubicBezTo>
                  <a:pt x="47" y="0"/>
                  <a:pt x="47" y="0"/>
                  <a:pt x="47" y="0"/>
                </a:cubicBezTo>
                <a:cubicBezTo>
                  <a:pt x="53" y="0"/>
                  <a:pt x="57" y="4"/>
                  <a:pt x="57" y="10"/>
                </a:cubicBezTo>
                <a:cubicBezTo>
                  <a:pt x="57" y="28"/>
                  <a:pt x="57" y="28"/>
                  <a:pt x="57" y="28"/>
                </a:cubicBezTo>
                <a:cubicBezTo>
                  <a:pt x="57" y="33"/>
                  <a:pt x="53" y="38"/>
                  <a:pt x="47" y="38"/>
                </a:cubicBezTo>
                <a:cubicBezTo>
                  <a:pt x="19" y="38"/>
                  <a:pt x="19" y="38"/>
                  <a:pt x="19" y="38"/>
                </a:cubicBezTo>
                <a:cubicBezTo>
                  <a:pt x="11" y="46"/>
                  <a:pt x="11" y="46"/>
                  <a:pt x="11" y="46"/>
                </a:cubicBezTo>
                <a:cubicBezTo>
                  <a:pt x="11" y="38"/>
                  <a:pt x="11" y="38"/>
                  <a:pt x="11" y="38"/>
                </a:cubicBezTo>
                <a:cubicBezTo>
                  <a:pt x="10" y="38"/>
                  <a:pt x="10" y="38"/>
                  <a:pt x="10" y="38"/>
                </a:cubicBezTo>
                <a:cubicBezTo>
                  <a:pt x="4" y="38"/>
                  <a:pt x="0" y="33"/>
                  <a:pt x="0" y="28"/>
                </a:cubicBezTo>
                <a:cubicBezTo>
                  <a:pt x="0" y="10"/>
                  <a:pt x="0" y="10"/>
                  <a:pt x="0" y="10"/>
                </a:cubicBezTo>
                <a:cubicBezTo>
                  <a:pt x="0" y="4"/>
                  <a:pt x="4" y="0"/>
                  <a:pt x="10" y="0"/>
                </a:cubicBezTo>
                <a:close/>
                <a:moveTo>
                  <a:pt x="15" y="15"/>
                </a:moveTo>
                <a:cubicBezTo>
                  <a:pt x="13" y="15"/>
                  <a:pt x="11" y="16"/>
                  <a:pt x="11" y="18"/>
                </a:cubicBezTo>
                <a:cubicBezTo>
                  <a:pt x="11" y="20"/>
                  <a:pt x="13" y="22"/>
                  <a:pt x="15" y="22"/>
                </a:cubicBezTo>
                <a:cubicBezTo>
                  <a:pt x="17" y="22"/>
                  <a:pt x="18" y="20"/>
                  <a:pt x="18" y="18"/>
                </a:cubicBezTo>
                <a:cubicBezTo>
                  <a:pt x="18" y="16"/>
                  <a:pt x="17" y="15"/>
                  <a:pt x="15" y="15"/>
                </a:cubicBezTo>
                <a:close/>
                <a:moveTo>
                  <a:pt x="44" y="15"/>
                </a:moveTo>
                <a:cubicBezTo>
                  <a:pt x="43" y="15"/>
                  <a:pt x="41" y="16"/>
                  <a:pt x="41" y="18"/>
                </a:cubicBezTo>
                <a:cubicBezTo>
                  <a:pt x="41" y="20"/>
                  <a:pt x="43" y="22"/>
                  <a:pt x="44" y="22"/>
                </a:cubicBezTo>
                <a:cubicBezTo>
                  <a:pt x="46" y="22"/>
                  <a:pt x="48" y="20"/>
                  <a:pt x="48" y="18"/>
                </a:cubicBezTo>
                <a:cubicBezTo>
                  <a:pt x="48" y="16"/>
                  <a:pt x="46" y="15"/>
                  <a:pt x="44" y="15"/>
                </a:cubicBezTo>
                <a:close/>
                <a:moveTo>
                  <a:pt x="29" y="15"/>
                </a:moveTo>
                <a:cubicBezTo>
                  <a:pt x="27" y="15"/>
                  <a:pt x="26" y="16"/>
                  <a:pt x="26" y="18"/>
                </a:cubicBezTo>
                <a:cubicBezTo>
                  <a:pt x="26" y="20"/>
                  <a:pt x="27" y="22"/>
                  <a:pt x="29" y="22"/>
                </a:cubicBezTo>
                <a:cubicBezTo>
                  <a:pt x="31" y="22"/>
                  <a:pt x="33" y="20"/>
                  <a:pt x="33" y="18"/>
                </a:cubicBezTo>
                <a:cubicBezTo>
                  <a:pt x="33" y="16"/>
                  <a:pt x="31" y="15"/>
                  <a:pt x="29" y="15"/>
                </a:cubicBezTo>
                <a:close/>
                <a:moveTo>
                  <a:pt x="69" y="9"/>
                </a:moveTo>
                <a:cubicBezTo>
                  <a:pt x="62" y="9"/>
                  <a:pt x="62" y="9"/>
                  <a:pt x="62" y="9"/>
                </a:cubicBezTo>
                <a:cubicBezTo>
                  <a:pt x="62" y="10"/>
                  <a:pt x="62" y="10"/>
                  <a:pt x="62" y="11"/>
                </a:cubicBezTo>
                <a:cubicBezTo>
                  <a:pt x="62" y="30"/>
                  <a:pt x="62" y="30"/>
                  <a:pt x="62" y="30"/>
                </a:cubicBezTo>
                <a:cubicBezTo>
                  <a:pt x="62" y="37"/>
                  <a:pt x="56" y="43"/>
                  <a:pt x="48" y="43"/>
                </a:cubicBezTo>
                <a:cubicBezTo>
                  <a:pt x="24" y="43"/>
                  <a:pt x="24" y="43"/>
                  <a:pt x="24" y="43"/>
                </a:cubicBezTo>
                <a:cubicBezTo>
                  <a:pt x="25" y="45"/>
                  <a:pt x="28" y="47"/>
                  <a:pt x="31" y="47"/>
                </a:cubicBezTo>
                <a:cubicBezTo>
                  <a:pt x="60" y="47"/>
                  <a:pt x="60" y="47"/>
                  <a:pt x="60" y="47"/>
                </a:cubicBezTo>
                <a:cubicBezTo>
                  <a:pt x="68" y="55"/>
                  <a:pt x="68" y="55"/>
                  <a:pt x="68" y="55"/>
                </a:cubicBezTo>
                <a:cubicBezTo>
                  <a:pt x="68" y="47"/>
                  <a:pt x="68" y="47"/>
                  <a:pt x="68" y="47"/>
                </a:cubicBezTo>
                <a:cubicBezTo>
                  <a:pt x="69" y="47"/>
                  <a:pt x="69" y="47"/>
                  <a:pt x="69" y="47"/>
                </a:cubicBezTo>
                <a:cubicBezTo>
                  <a:pt x="75" y="47"/>
                  <a:pt x="79" y="42"/>
                  <a:pt x="79" y="37"/>
                </a:cubicBezTo>
                <a:cubicBezTo>
                  <a:pt x="79" y="19"/>
                  <a:pt x="79" y="19"/>
                  <a:pt x="79" y="19"/>
                </a:cubicBezTo>
                <a:cubicBezTo>
                  <a:pt x="79" y="13"/>
                  <a:pt x="75" y="9"/>
                  <a:pt x="69" y="9"/>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2" name="文本框 45"/>
          <p:cNvSpPr txBox="1">
            <a:spLocks noChangeArrowheads="1"/>
          </p:cNvSpPr>
          <p:nvPr/>
        </p:nvSpPr>
        <p:spPr bwMode="auto">
          <a:xfrm>
            <a:off x="1685925" y="2130425"/>
            <a:ext cx="1584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sz="1600">
                <a:solidFill>
                  <a:srgbClr val="FFFFFF"/>
                </a:solidFill>
                <a:sym typeface="+mn-lt"/>
              </a:rPr>
              <a:t>请在此处输入你的文本</a:t>
            </a:r>
          </a:p>
        </p:txBody>
      </p:sp>
      <p:sp>
        <p:nvSpPr>
          <p:cNvPr id="20493" name="文本框 46"/>
          <p:cNvSpPr txBox="1">
            <a:spLocks noChangeArrowheads="1"/>
          </p:cNvSpPr>
          <p:nvPr/>
        </p:nvSpPr>
        <p:spPr bwMode="auto">
          <a:xfrm>
            <a:off x="4224338" y="5654675"/>
            <a:ext cx="1584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sz="1600">
                <a:solidFill>
                  <a:srgbClr val="FFFFFF"/>
                </a:solidFill>
                <a:sym typeface="+mn-lt"/>
              </a:rPr>
              <a:t>请在此处输入你的文本</a:t>
            </a:r>
          </a:p>
        </p:txBody>
      </p:sp>
      <p:sp>
        <p:nvSpPr>
          <p:cNvPr id="20494" name="文本框 47"/>
          <p:cNvSpPr txBox="1">
            <a:spLocks noChangeArrowheads="1"/>
          </p:cNvSpPr>
          <p:nvPr/>
        </p:nvSpPr>
        <p:spPr bwMode="auto">
          <a:xfrm>
            <a:off x="8226424" y="2054225"/>
            <a:ext cx="1584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sz="1600">
                <a:solidFill>
                  <a:srgbClr val="FFFFFF"/>
                </a:solidFill>
                <a:sym typeface="+mn-lt"/>
              </a:rPr>
              <a:t>请在此处输入你的文本</a:t>
            </a:r>
          </a:p>
        </p:txBody>
      </p:sp>
      <p:sp>
        <p:nvSpPr>
          <p:cNvPr id="20495"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0496" name="燕尾形 17"/>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0497" name="燕尾形 18"/>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alpha val="29019"/>
          </a:schemeClr>
        </a:solidFill>
        <a:effectLst/>
      </p:bgPr>
    </p:bg>
    <p:spTree>
      <p:nvGrpSpPr>
        <p:cNvPr id="1" name=""/>
        <p:cNvGrpSpPr/>
        <p:nvPr/>
      </p:nvGrpSpPr>
      <p:grpSpPr>
        <a:xfrm>
          <a:off x="0" y="0"/>
          <a:ext cx="0" cy="0"/>
        </a:xfrm>
      </p:grpSpPr>
      <p:sp>
        <p:nvSpPr>
          <p:cNvPr id="21506" name="任意多边形 28"/>
          <p:cNvSpPr>
            <a:spLocks noChangeArrowheads="1"/>
          </p:cNvSpPr>
          <p:nvPr/>
        </p:nvSpPr>
        <p:spPr bwMode="auto">
          <a:xfrm rot="-2479457">
            <a:off x="5897563" y="1338263"/>
            <a:ext cx="2484437" cy="1571625"/>
          </a:xfrm>
          <a:custGeom>
            <a:gdLst>
              <a:gd fmla="*/ 1581270 w 2483954" name="T0"/>
              <a:gd fmla="*/ 387899 h 1571208" name="T1"/>
              <a:gd fmla="*/ 2463464 w 2483954" name="T2"/>
              <a:gd fmla="*/ 1163699 h 1571208" name="T3"/>
              <a:gd fmla="*/ 2448716 w 2483954" name="T4"/>
              <a:gd fmla="*/ 1163698 h 1571208" name="T5"/>
              <a:gd fmla="*/ 2465854 w 2483954" name="T6"/>
              <a:gd fmla="*/ 1178770 h 1571208" name="T7"/>
              <a:gd fmla="*/ 2395448 w 2483954" name="T8"/>
              <a:gd fmla="*/ 1572042 h 1571208" name="T9"/>
              <a:gd fmla="*/ 1931102 w 2483954" name="T10"/>
              <a:gd fmla="*/ 1163699 h 1571208" name="T11"/>
              <a:gd fmla="*/ 775689 w 2483954" name="T12"/>
              <a:gd fmla="*/ 1163699 h 1571208" name="T13"/>
              <a:gd fmla="*/ 775689 w 2483954" name="T14"/>
              <a:gd fmla="*/ 1551598 h 1571208" name="T15"/>
              <a:gd fmla="*/ 0 w 2483954" name="T16"/>
              <a:gd fmla="*/ 775799 h 1571208" name="T17"/>
              <a:gd fmla="*/ 775689 w 2483954" name="T18"/>
              <a:gd fmla="*/ 0 h 1571208" name="T19"/>
              <a:gd fmla="*/ 775689 w 2483954" name="T20"/>
              <a:gd fmla="*/ 387900 h 157120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83954" name="T33"/>
              <a:gd fmla="*/ 0 h 1571208" name="T34"/>
              <a:gd fmla="*/ 2483954 w 2483954" name="T35"/>
              <a:gd fmla="*/ 1571208 h 157120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71208" w="2483954">
                <a:moveTo>
                  <a:pt x="1580656" y="387693"/>
                </a:moveTo>
                <a:lnTo>
                  <a:pt x="2462506" y="1163081"/>
                </a:lnTo>
                <a:lnTo>
                  <a:pt x="2447764" y="1163080"/>
                </a:lnTo>
                <a:lnTo>
                  <a:pt x="2464896" y="1178144"/>
                </a:lnTo>
                <a:cubicBezTo>
                  <a:pt x="2504640" y="1309610"/>
                  <a:pt x="2482712" y="1456333"/>
                  <a:pt x="2394516" y="1571208"/>
                </a:cubicBezTo>
                <a:lnTo>
                  <a:pt x="1930352" y="1163081"/>
                </a:lnTo>
                <a:lnTo>
                  <a:pt x="775387" y="1163081"/>
                </a:lnTo>
                <a:lnTo>
                  <a:pt x="775387" y="1550774"/>
                </a:lnTo>
                <a:lnTo>
                  <a:pt x="0" y="775387"/>
                </a:lnTo>
                <a:lnTo>
                  <a:pt x="775387" y="0"/>
                </a:lnTo>
                <a:lnTo>
                  <a:pt x="775387" y="387694"/>
                </a:lnTo>
                <a:lnTo>
                  <a:pt x="1580656" y="387693"/>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404040"/>
                </a:solidFill>
                <a:sym typeface="+mn-lt"/>
              </a:rPr>
              <a:t>标题</a:t>
            </a:r>
          </a:p>
        </p:txBody>
      </p:sp>
      <p:sp>
        <p:nvSpPr>
          <p:cNvPr id="21507" name="任意多边形 27"/>
          <p:cNvSpPr>
            <a:spLocks noChangeArrowheads="1"/>
          </p:cNvSpPr>
          <p:nvPr/>
        </p:nvSpPr>
        <p:spPr bwMode="auto">
          <a:xfrm flipH="1" rot="2479457">
            <a:off x="3994150" y="1338263"/>
            <a:ext cx="2484438" cy="1571625"/>
          </a:xfrm>
          <a:custGeom>
            <a:gdLst>
              <a:gd fmla="*/ 2463478 w 2483948" name="T0"/>
              <a:gd fmla="*/ 1163705 h 1571203" name="T1"/>
              <a:gd fmla="*/ 1581280 w 2483948" name="T2"/>
              <a:gd fmla="*/ 387901 h 1571203" name="T3"/>
              <a:gd fmla="*/ 775693 w 2483948" name="T4"/>
              <a:gd fmla="*/ 387902 h 1571203" name="T5"/>
              <a:gd fmla="*/ 775693 w 2483948" name="T6"/>
              <a:gd fmla="*/ 0 h 1571203" name="T7"/>
              <a:gd fmla="*/ 0 w 2483948" name="T8"/>
              <a:gd fmla="*/ 775803 h 1571203" name="T9"/>
              <a:gd fmla="*/ 775693 w 2483948" name="T10"/>
              <a:gd fmla="*/ 1551608 h 1571203" name="T11"/>
              <a:gd fmla="*/ 775693 w 2483948" name="T12"/>
              <a:gd fmla="*/ 1163705 h 1571203" name="T13"/>
              <a:gd fmla="*/ 1931114 w 2483948" name="T14"/>
              <a:gd fmla="*/ 1163705 h 1571203" name="T15"/>
              <a:gd fmla="*/ 2395454 w 2483948" name="T16"/>
              <a:gd fmla="*/ 1572047 h 1571203" name="T17"/>
              <a:gd fmla="*/ 2465862 w 2483948" name="T18"/>
              <a:gd fmla="*/ 1178772 h 1571203" name="T19"/>
              <a:gd fmla="*/ 2448730 w 2483948" name="T20"/>
              <a:gd fmla="*/ 1163705 h 157120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83948" name="T33"/>
              <a:gd fmla="*/ 0 h 1571203" name="T34"/>
              <a:gd fmla="*/ 2483948 w 2483948" name="T35"/>
              <a:gd fmla="*/ 1571203 h 157120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71203" w="2483948">
                <a:moveTo>
                  <a:pt x="2462506" y="1163081"/>
                </a:moveTo>
                <a:lnTo>
                  <a:pt x="1580656" y="387693"/>
                </a:lnTo>
                <a:lnTo>
                  <a:pt x="775387" y="387694"/>
                </a:lnTo>
                <a:lnTo>
                  <a:pt x="775387" y="0"/>
                </a:lnTo>
                <a:lnTo>
                  <a:pt x="0" y="775387"/>
                </a:lnTo>
                <a:lnTo>
                  <a:pt x="775387" y="1550774"/>
                </a:lnTo>
                <a:lnTo>
                  <a:pt x="775387" y="1163081"/>
                </a:lnTo>
                <a:lnTo>
                  <a:pt x="1930352" y="1163081"/>
                </a:lnTo>
                <a:lnTo>
                  <a:pt x="2394510" y="1571203"/>
                </a:lnTo>
                <a:cubicBezTo>
                  <a:pt x="2482706" y="1456328"/>
                  <a:pt x="2504634" y="1309605"/>
                  <a:pt x="2464890" y="1178139"/>
                </a:cubicBezTo>
                <a:lnTo>
                  <a:pt x="2447764" y="1163081"/>
                </a:lnTo>
                <a:lnTo>
                  <a:pt x="2462506" y="1163081"/>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404040"/>
                </a:solidFill>
                <a:sym typeface="+mn-lt"/>
              </a:rPr>
              <a:t>标题</a:t>
            </a:r>
          </a:p>
        </p:txBody>
      </p:sp>
      <p:sp>
        <p:nvSpPr>
          <p:cNvPr id="21508" name="8"/>
          <p:cNvSpPr txBox="1">
            <a:spLocks noChangeArrowheads="1"/>
          </p:cNvSpPr>
          <p:nvPr/>
        </p:nvSpPr>
        <p:spPr bwMode="auto">
          <a:xfrm>
            <a:off x="4384675" y="3352800"/>
            <a:ext cx="342265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b="1" lang="zh-CN" sz="2800">
                <a:solidFill>
                  <a:srgbClr val="FFFFFF"/>
                </a:solidFill>
                <a:sym typeface="+mn-lt"/>
              </a:rPr>
              <a:t>请在此处输入标题</a:t>
            </a:r>
          </a:p>
        </p:txBody>
      </p:sp>
      <p:sp>
        <p:nvSpPr>
          <p:cNvPr id="21509" name="7"/>
          <p:cNvSpPr txBox="1">
            <a:spLocks noChangeArrowheads="1"/>
          </p:cNvSpPr>
          <p:nvPr/>
        </p:nvSpPr>
        <p:spPr bwMode="auto">
          <a:xfrm>
            <a:off x="7915275" y="4073525"/>
            <a:ext cx="1936750" cy="1196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just" eaLnBrk="1" hangingPunct="1">
              <a:lnSpc>
                <a:spcPct val="130000"/>
              </a:lnSpc>
            </a:pPr>
            <a:r>
              <a:rPr altLang="en-US" lang="zh-CN" sz="1200">
                <a:solidFill>
                  <a:srgbClr val="FFFFFF"/>
                </a:solidFill>
                <a:sym typeface="+mn-lt"/>
              </a:rPr>
              <a:t>请在此处输入文本，或者将您的文本粘贴到此处。请在此处输入文本。</a:t>
            </a:r>
          </a:p>
        </p:txBody>
      </p:sp>
      <p:sp>
        <p:nvSpPr>
          <p:cNvPr id="21510" name="6"/>
          <p:cNvSpPr txBox="1">
            <a:spLocks noChangeArrowheads="1"/>
          </p:cNvSpPr>
          <p:nvPr/>
        </p:nvSpPr>
        <p:spPr bwMode="auto">
          <a:xfrm>
            <a:off x="9967913" y="4105275"/>
            <a:ext cx="433387" cy="43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400">
                <a:solidFill>
                  <a:srgbClr val="FFFFFF"/>
                </a:solidFill>
                <a:sym typeface="+mn-lt"/>
              </a:rPr>
              <a:t>04</a:t>
            </a:r>
          </a:p>
        </p:txBody>
      </p:sp>
      <p:sp>
        <p:nvSpPr>
          <p:cNvPr id="21511" name="5"/>
          <p:cNvSpPr txBox="1">
            <a:spLocks noChangeArrowheads="1"/>
          </p:cNvSpPr>
          <p:nvPr/>
        </p:nvSpPr>
        <p:spPr bwMode="auto">
          <a:xfrm>
            <a:off x="2524125" y="4073525"/>
            <a:ext cx="1936750" cy="1196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just" eaLnBrk="1" hangingPunct="1">
              <a:lnSpc>
                <a:spcPct val="130000"/>
              </a:lnSpc>
            </a:pPr>
            <a:r>
              <a:rPr altLang="en-US" lang="zh-CN" sz="1200">
                <a:solidFill>
                  <a:srgbClr val="FFFFFF"/>
                </a:solidFill>
                <a:sym typeface="+mn-lt"/>
              </a:rPr>
              <a:t>请在此处输入文本，或者将您的文本粘贴到此处。请在此处输入文本。</a:t>
            </a:r>
          </a:p>
        </p:txBody>
      </p:sp>
      <p:sp>
        <p:nvSpPr>
          <p:cNvPr id="21512" name="5"/>
          <p:cNvSpPr txBox="1">
            <a:spLocks noChangeArrowheads="1"/>
          </p:cNvSpPr>
          <p:nvPr/>
        </p:nvSpPr>
        <p:spPr bwMode="auto">
          <a:xfrm>
            <a:off x="2009775" y="4106863"/>
            <a:ext cx="433388" cy="43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400">
                <a:solidFill>
                  <a:srgbClr val="FFFFFF"/>
                </a:solidFill>
                <a:sym typeface="+mn-lt"/>
              </a:rPr>
              <a:t>03</a:t>
            </a:r>
          </a:p>
        </p:txBody>
      </p:sp>
      <p:sp>
        <p:nvSpPr>
          <p:cNvPr id="21513" name="4"/>
          <p:cNvSpPr txBox="1">
            <a:spLocks noChangeArrowheads="1"/>
          </p:cNvSpPr>
          <p:nvPr/>
        </p:nvSpPr>
        <p:spPr bwMode="auto">
          <a:xfrm>
            <a:off x="7915275" y="2012950"/>
            <a:ext cx="1936750" cy="1312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just" eaLnBrk="1" hangingPunct="1">
              <a:lnSpc>
                <a:spcPct val="130000"/>
              </a:lnSpc>
            </a:pPr>
            <a:r>
              <a:rPr altLang="en-US" lang="zh-CN" sz="1200">
                <a:solidFill>
                  <a:srgbClr val="FFFFFF"/>
                </a:solidFill>
                <a:sym typeface="+mn-lt"/>
              </a:rPr>
              <a:t>请在此处输入文本，或者将您的文本粘贴到此处。请在此处输入文本。</a:t>
            </a:r>
          </a:p>
        </p:txBody>
      </p:sp>
      <p:sp>
        <p:nvSpPr>
          <p:cNvPr id="21514" name="3"/>
          <p:cNvSpPr txBox="1">
            <a:spLocks noChangeArrowheads="1"/>
          </p:cNvSpPr>
          <p:nvPr/>
        </p:nvSpPr>
        <p:spPr bwMode="auto">
          <a:xfrm>
            <a:off x="9975850" y="2003425"/>
            <a:ext cx="433388" cy="43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400">
                <a:solidFill>
                  <a:srgbClr val="FFFFFF"/>
                </a:solidFill>
                <a:sym typeface="+mn-lt"/>
              </a:rPr>
              <a:t>02</a:t>
            </a:r>
          </a:p>
        </p:txBody>
      </p:sp>
      <p:sp>
        <p:nvSpPr>
          <p:cNvPr id="21515" name="2"/>
          <p:cNvSpPr txBox="1">
            <a:spLocks noChangeArrowheads="1"/>
          </p:cNvSpPr>
          <p:nvPr/>
        </p:nvSpPr>
        <p:spPr bwMode="auto">
          <a:xfrm>
            <a:off x="2524125" y="2019300"/>
            <a:ext cx="1936750" cy="1312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just" eaLnBrk="1" hangingPunct="1">
              <a:lnSpc>
                <a:spcPct val="130000"/>
              </a:lnSpc>
            </a:pPr>
            <a:r>
              <a:rPr altLang="en-US" lang="zh-CN" sz="1200">
                <a:solidFill>
                  <a:srgbClr val="FFFFFF"/>
                </a:solidFill>
                <a:sym typeface="+mn-lt"/>
              </a:rPr>
              <a:t>请在此处输入文本，或者将您的文本粘贴到此处。请在此处输入文本。</a:t>
            </a:r>
          </a:p>
        </p:txBody>
      </p:sp>
      <p:sp>
        <p:nvSpPr>
          <p:cNvPr id="21516" name="1"/>
          <p:cNvSpPr txBox="1">
            <a:spLocks noChangeArrowheads="1"/>
          </p:cNvSpPr>
          <p:nvPr/>
        </p:nvSpPr>
        <p:spPr bwMode="auto">
          <a:xfrm>
            <a:off x="2003425" y="2016125"/>
            <a:ext cx="433388" cy="43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400">
                <a:solidFill>
                  <a:srgbClr val="FFFFFF"/>
                </a:solidFill>
                <a:sym typeface="+mn-lt"/>
              </a:rPr>
              <a:t>01</a:t>
            </a:r>
          </a:p>
        </p:txBody>
      </p:sp>
      <p:cxnSp>
        <p:nvCxnSpPr>
          <p:cNvPr id="21517" name="直接连接符 20"/>
          <p:cNvCxnSpPr>
            <a:cxnSpLocks noChangeShapeType="1"/>
          </p:cNvCxnSpPr>
          <p:nvPr/>
        </p:nvCxnSpPr>
        <p:spPr bwMode="auto">
          <a:xfrm>
            <a:off x="7905750" y="1952625"/>
            <a:ext cx="2460625" cy="0"/>
          </a:xfrm>
          <a:prstGeom prst="line">
            <a:avLst/>
          </a:prstGeom>
          <a:noFill/>
          <a:ln w="6350">
            <a:solidFill>
              <a:schemeClr val="bg1"/>
            </a:solidFill>
            <a:round/>
          </a:ln>
          <a:extLst>
            <a:ext uri="{909E8E84-426E-40DD-AFC4-6F175D3DCCD1}">
              <a14:hiddenFill>
                <a:noFill/>
              </a14:hiddenFill>
            </a:ext>
          </a:extLst>
        </p:spPr>
      </p:cxnSp>
      <p:cxnSp>
        <p:nvCxnSpPr>
          <p:cNvPr id="21518" name="直接连接符 21"/>
          <p:cNvCxnSpPr>
            <a:cxnSpLocks noChangeShapeType="1"/>
          </p:cNvCxnSpPr>
          <p:nvPr/>
        </p:nvCxnSpPr>
        <p:spPr bwMode="auto">
          <a:xfrm>
            <a:off x="2022475" y="1952625"/>
            <a:ext cx="2462213" cy="0"/>
          </a:xfrm>
          <a:prstGeom prst="line">
            <a:avLst/>
          </a:prstGeom>
          <a:noFill/>
          <a:ln w="6350">
            <a:solidFill>
              <a:schemeClr val="bg1"/>
            </a:solidFill>
            <a:round/>
          </a:ln>
          <a:extLst>
            <a:ext uri="{909E8E84-426E-40DD-AFC4-6F175D3DCCD1}">
              <a14:hiddenFill>
                <a:noFill/>
              </a14:hiddenFill>
            </a:ext>
          </a:extLst>
        </p:spPr>
      </p:cxnSp>
      <p:cxnSp>
        <p:nvCxnSpPr>
          <p:cNvPr id="21519" name="直接连接符 22"/>
          <p:cNvCxnSpPr>
            <a:cxnSpLocks noChangeShapeType="1"/>
          </p:cNvCxnSpPr>
          <p:nvPr/>
        </p:nvCxnSpPr>
        <p:spPr bwMode="auto">
          <a:xfrm>
            <a:off x="7905750" y="5348288"/>
            <a:ext cx="2460625" cy="0"/>
          </a:xfrm>
          <a:prstGeom prst="line">
            <a:avLst/>
          </a:prstGeom>
          <a:noFill/>
          <a:ln w="6350">
            <a:solidFill>
              <a:schemeClr val="bg1"/>
            </a:solidFill>
            <a:round/>
          </a:ln>
          <a:extLst>
            <a:ext uri="{909E8E84-426E-40DD-AFC4-6F175D3DCCD1}">
              <a14:hiddenFill>
                <a:noFill/>
              </a14:hiddenFill>
            </a:ext>
          </a:extLst>
        </p:spPr>
      </p:cxnSp>
      <p:cxnSp>
        <p:nvCxnSpPr>
          <p:cNvPr id="21520" name="直接连接符 23"/>
          <p:cNvCxnSpPr>
            <a:cxnSpLocks noChangeShapeType="1"/>
          </p:cNvCxnSpPr>
          <p:nvPr/>
        </p:nvCxnSpPr>
        <p:spPr bwMode="auto">
          <a:xfrm>
            <a:off x="1998663" y="5348288"/>
            <a:ext cx="2462212" cy="0"/>
          </a:xfrm>
          <a:prstGeom prst="line">
            <a:avLst/>
          </a:prstGeom>
          <a:noFill/>
          <a:ln w="6350">
            <a:solidFill>
              <a:schemeClr val="bg1"/>
            </a:solidFill>
            <a:round/>
          </a:ln>
          <a:extLst>
            <a:ext uri="{909E8E84-426E-40DD-AFC4-6F175D3DCCD1}">
              <a14:hiddenFill>
                <a:noFill/>
              </a14:hiddenFill>
            </a:ext>
          </a:extLst>
        </p:spPr>
      </p:cxnSp>
      <p:sp>
        <p:nvSpPr>
          <p:cNvPr id="21521" name="任意多边形 30"/>
          <p:cNvSpPr>
            <a:spLocks noChangeArrowheads="1"/>
          </p:cNvSpPr>
          <p:nvPr/>
        </p:nvSpPr>
        <p:spPr bwMode="auto">
          <a:xfrm flipV="1" rot="2479457">
            <a:off x="5897563" y="4391025"/>
            <a:ext cx="2484437" cy="1571625"/>
          </a:xfrm>
          <a:custGeom>
            <a:gdLst>
              <a:gd fmla="*/ 775691 w 2483949" name="T0"/>
              <a:gd fmla="*/ 1551588 h 1571213" name="T1"/>
              <a:gd fmla="*/ 775691 w 2483949" name="T2"/>
              <a:gd fmla="*/ 1163690 h 1571213" name="T3"/>
              <a:gd fmla="*/ 1931099 w 2483949" name="T4"/>
              <a:gd fmla="*/ 1163691 h 1571213" name="T5"/>
              <a:gd fmla="*/ 2395453 w 2483949" name="T6"/>
              <a:gd fmla="*/ 1572037 h 1571213" name="T7"/>
              <a:gd fmla="*/ 2465860 w 2483949" name="T8"/>
              <a:gd fmla="*/ 1178768 h 1571213" name="T9"/>
              <a:gd fmla="*/ 2448716 w 2483949" name="T10"/>
              <a:gd fmla="*/ 1163691 h 1571213" name="T11"/>
              <a:gd fmla="*/ 2463474 w 2483949" name="T12"/>
              <a:gd fmla="*/ 1163691 h 1571213" name="T13"/>
              <a:gd fmla="*/ 1581277 w 2483949" name="T14"/>
              <a:gd fmla="*/ 387898 h 1571213" name="T15"/>
              <a:gd fmla="*/ 775691 w 2483949" name="T16"/>
              <a:gd fmla="*/ 387897 h 1571213" name="T17"/>
              <a:gd fmla="*/ 775691 w 2483949" name="T18"/>
              <a:gd fmla="*/ 0 h 1571213" name="T19"/>
              <a:gd fmla="*/ 0 w 2483949" name="T20"/>
              <a:gd fmla="*/ 775793 h 15712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83949" name="T33"/>
              <a:gd fmla="*/ 0 h 1571213" name="T34"/>
              <a:gd fmla="*/ 2483949 w 2483949" name="T35"/>
              <a:gd fmla="*/ 1571213 h 157121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71213" w="2483949">
                <a:moveTo>
                  <a:pt x="775387" y="1550774"/>
                </a:moveTo>
                <a:lnTo>
                  <a:pt x="775387" y="1163080"/>
                </a:lnTo>
                <a:lnTo>
                  <a:pt x="1930341" y="1163081"/>
                </a:lnTo>
                <a:lnTo>
                  <a:pt x="2394512" y="1571213"/>
                </a:lnTo>
                <a:cubicBezTo>
                  <a:pt x="2482707" y="1456338"/>
                  <a:pt x="2504635" y="1309616"/>
                  <a:pt x="2464892" y="1178150"/>
                </a:cubicBezTo>
                <a:lnTo>
                  <a:pt x="2447754" y="1163081"/>
                </a:lnTo>
                <a:lnTo>
                  <a:pt x="2462506" y="1163081"/>
                </a:lnTo>
                <a:lnTo>
                  <a:pt x="1580655" y="387694"/>
                </a:lnTo>
                <a:lnTo>
                  <a:pt x="775387" y="387693"/>
                </a:lnTo>
                <a:lnTo>
                  <a:pt x="775387" y="0"/>
                </a:lnTo>
                <a:lnTo>
                  <a:pt x="0" y="775387"/>
                </a:lnTo>
                <a:lnTo>
                  <a:pt x="775387" y="1550774"/>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404040"/>
                </a:solidFill>
                <a:sym typeface="+mn-lt"/>
              </a:rPr>
              <a:t>标题</a:t>
            </a:r>
          </a:p>
        </p:txBody>
      </p:sp>
      <p:sp>
        <p:nvSpPr>
          <p:cNvPr id="21522" name="任意多边形 29"/>
          <p:cNvSpPr>
            <a:spLocks noChangeArrowheads="1"/>
          </p:cNvSpPr>
          <p:nvPr/>
        </p:nvSpPr>
        <p:spPr bwMode="auto">
          <a:xfrm flipH="1" flipV="1" rot="-2479457">
            <a:off x="3994150" y="4391025"/>
            <a:ext cx="2484438" cy="1571625"/>
          </a:xfrm>
          <a:custGeom>
            <a:gdLst>
              <a:gd fmla="*/ 775695 w 2483944" name="T0"/>
              <a:gd fmla="*/ 1551598 h 1571208" name="T1"/>
              <a:gd fmla="*/ 0 w 2483944" name="T2"/>
              <a:gd fmla="*/ 775799 h 1571208" name="T3"/>
              <a:gd fmla="*/ 775695 w 2483944" name="T4"/>
              <a:gd fmla="*/ 0 h 1571208" name="T5"/>
              <a:gd fmla="*/ 775695 w 2483944" name="T6"/>
              <a:gd fmla="*/ 387899 h 1571208" name="T7"/>
              <a:gd fmla="*/ 1581283 w 2483944" name="T8"/>
              <a:gd fmla="*/ 387900 h 1571208" name="T9"/>
              <a:gd fmla="*/ 2463486 w 2483944" name="T10"/>
              <a:gd fmla="*/ 1163699 h 1571208" name="T11"/>
              <a:gd fmla="*/ 2448728 w 2483944" name="T12"/>
              <a:gd fmla="*/ 1163699 h 1571208" name="T13"/>
              <a:gd fmla="*/ 2465866 w 2483944" name="T14"/>
              <a:gd fmla="*/ 1178770 h 1571208" name="T15"/>
              <a:gd fmla="*/ 2395458 w 2483944" name="T16"/>
              <a:gd fmla="*/ 1572042 h 1571208" name="T17"/>
              <a:gd fmla="*/ 1931109 w 2483944" name="T18"/>
              <a:gd fmla="*/ 1163699 h 1571208" name="T19"/>
              <a:gd fmla="*/ 775695 w 2483944" name="T20"/>
              <a:gd fmla="*/ 1163698 h 157120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83944" name="T33"/>
              <a:gd fmla="*/ 0 h 1571208" name="T34"/>
              <a:gd fmla="*/ 2483944 w 2483944" name="T35"/>
              <a:gd fmla="*/ 1571208 h 157120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71208" w="2483944">
                <a:moveTo>
                  <a:pt x="775387" y="1550774"/>
                </a:moveTo>
                <a:lnTo>
                  <a:pt x="0" y="775387"/>
                </a:lnTo>
                <a:lnTo>
                  <a:pt x="775387" y="0"/>
                </a:lnTo>
                <a:lnTo>
                  <a:pt x="775387" y="387693"/>
                </a:lnTo>
                <a:lnTo>
                  <a:pt x="1580655" y="387694"/>
                </a:lnTo>
                <a:lnTo>
                  <a:pt x="2462506" y="1163081"/>
                </a:lnTo>
                <a:lnTo>
                  <a:pt x="2447754" y="1163081"/>
                </a:lnTo>
                <a:lnTo>
                  <a:pt x="2464886" y="1178144"/>
                </a:lnTo>
                <a:cubicBezTo>
                  <a:pt x="2504630" y="1309611"/>
                  <a:pt x="2482701" y="1456333"/>
                  <a:pt x="2394506" y="1571208"/>
                </a:cubicBezTo>
                <a:lnTo>
                  <a:pt x="1930341" y="1163081"/>
                </a:lnTo>
                <a:lnTo>
                  <a:pt x="775387" y="1163080"/>
                </a:lnTo>
                <a:lnTo>
                  <a:pt x="775387" y="1550774"/>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404040"/>
                </a:solidFill>
                <a:sym typeface="+mn-lt"/>
              </a:rPr>
              <a:t>标题</a:t>
            </a:r>
          </a:p>
        </p:txBody>
      </p:sp>
      <p:sp>
        <p:nvSpPr>
          <p:cNvPr id="21523"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1524" name="燕尾形 36"/>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1525" name="燕尾形 37"/>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2530" name="直接连接符​​ 6"/>
          <p:cNvCxnSpPr>
            <a:cxnSpLocks noChangeShapeType="1"/>
          </p:cNvCxnSpPr>
          <p:nvPr/>
        </p:nvCxnSpPr>
        <p:spPr bwMode="auto">
          <a:xfrm flipV="1">
            <a:off x="3538538" y="2101850"/>
            <a:ext cx="2908300" cy="3175"/>
          </a:xfrm>
          <a:prstGeom prst="line">
            <a:avLst/>
          </a:prstGeom>
          <a:noFill/>
          <a:ln w="3175">
            <a:solidFill>
              <a:schemeClr val="bg1"/>
            </a:solidFill>
            <a:prstDash val="dash"/>
            <a:round/>
          </a:ln>
          <a:extLst>
            <a:ext uri="{909E8E84-426E-40DD-AFC4-6F175D3DCCD1}">
              <a14:hiddenFill>
                <a:noFill/>
              </a14:hiddenFill>
            </a:ext>
          </a:extLst>
        </p:spPr>
      </p:cxnSp>
      <p:sp>
        <p:nvSpPr>
          <p:cNvPr id="22531" name="六边形 2"/>
          <p:cNvSpPr>
            <a:spLocks noChangeArrowheads="1"/>
          </p:cNvSpPr>
          <p:nvPr/>
        </p:nvSpPr>
        <p:spPr bwMode="auto">
          <a:xfrm rot="-5400000">
            <a:off x="6320631" y="1758157"/>
            <a:ext cx="1825625" cy="1573212"/>
          </a:xfrm>
          <a:prstGeom prst="hexagon">
            <a:avLst>
              <a:gd fmla="val 28044" name="adj"/>
              <a:gd fmla="val 115470" name="vf"/>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22532" name="椭圆​​ 40"/>
          <p:cNvSpPr>
            <a:spLocks noChangeArrowheads="1"/>
          </p:cNvSpPr>
          <p:nvPr/>
        </p:nvSpPr>
        <p:spPr bwMode="auto">
          <a:xfrm>
            <a:off x="6524625" y="1836738"/>
            <a:ext cx="1417638" cy="141605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sp>
        <p:nvSpPr>
          <p:cNvPr id="22533" name="矩形​​ 9"/>
          <p:cNvSpPr>
            <a:spLocks noChangeArrowheads="1"/>
          </p:cNvSpPr>
          <p:nvPr/>
        </p:nvSpPr>
        <p:spPr bwMode="auto">
          <a:xfrm>
            <a:off x="2292350" y="1844675"/>
            <a:ext cx="2132013" cy="257175"/>
          </a:xfrm>
          <a:prstGeom prst="rect">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248C9C"/>
                </a:solidFill>
                <a:sym typeface="+mn-lt"/>
              </a:rPr>
              <a:t>此处输入文本</a:t>
            </a:r>
          </a:p>
        </p:txBody>
      </p:sp>
      <p:cxnSp>
        <p:nvCxnSpPr>
          <p:cNvPr id="22534" name="直接连接符​​ 10"/>
          <p:cNvCxnSpPr>
            <a:cxnSpLocks noChangeShapeType="1"/>
          </p:cNvCxnSpPr>
          <p:nvPr/>
        </p:nvCxnSpPr>
        <p:spPr bwMode="auto">
          <a:xfrm>
            <a:off x="3186113" y="3457575"/>
            <a:ext cx="4038600" cy="19050"/>
          </a:xfrm>
          <a:prstGeom prst="line">
            <a:avLst/>
          </a:prstGeom>
          <a:noFill/>
          <a:ln w="3175">
            <a:solidFill>
              <a:schemeClr val="bg1"/>
            </a:solidFill>
            <a:prstDash val="dash"/>
            <a:round/>
          </a:ln>
          <a:extLst>
            <a:ext uri="{909E8E84-426E-40DD-AFC4-6F175D3DCCD1}">
              <a14:hiddenFill>
                <a:noFill/>
              </a14:hiddenFill>
            </a:ext>
          </a:extLst>
        </p:spPr>
      </p:cxnSp>
      <p:sp>
        <p:nvSpPr>
          <p:cNvPr id="22535" name="六边形 6"/>
          <p:cNvSpPr>
            <a:spLocks noChangeArrowheads="1"/>
          </p:cNvSpPr>
          <p:nvPr/>
        </p:nvSpPr>
        <p:spPr bwMode="auto">
          <a:xfrm rot="-5400000">
            <a:off x="7099300" y="3144838"/>
            <a:ext cx="1824038" cy="1573212"/>
          </a:xfrm>
          <a:prstGeom prst="hexagon">
            <a:avLst>
              <a:gd fmla="val 28047" name="adj"/>
              <a:gd fmla="val 115470" name="vf"/>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22536" name="椭圆​​ 38"/>
          <p:cNvSpPr>
            <a:spLocks noChangeArrowheads="1"/>
          </p:cNvSpPr>
          <p:nvPr/>
        </p:nvSpPr>
        <p:spPr bwMode="auto">
          <a:xfrm>
            <a:off x="7302500" y="3224213"/>
            <a:ext cx="1417638" cy="1414462"/>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sp>
        <p:nvSpPr>
          <p:cNvPr id="22537" name="矩形​​ 13"/>
          <p:cNvSpPr>
            <a:spLocks noChangeArrowheads="1"/>
          </p:cNvSpPr>
          <p:nvPr/>
        </p:nvSpPr>
        <p:spPr bwMode="auto">
          <a:xfrm>
            <a:off x="3078163" y="3206750"/>
            <a:ext cx="2132012" cy="257175"/>
          </a:xfrm>
          <a:prstGeom prst="rect">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248C9C"/>
                </a:solidFill>
                <a:sym typeface="+mn-lt"/>
              </a:rPr>
              <a:t>此处输入文本</a:t>
            </a:r>
          </a:p>
        </p:txBody>
      </p:sp>
      <p:cxnSp>
        <p:nvCxnSpPr>
          <p:cNvPr id="22538" name="直接连接符​​ 14"/>
          <p:cNvCxnSpPr>
            <a:cxnSpLocks noChangeShapeType="1"/>
          </p:cNvCxnSpPr>
          <p:nvPr/>
        </p:nvCxnSpPr>
        <p:spPr bwMode="auto">
          <a:xfrm flipV="1">
            <a:off x="3541713" y="4872038"/>
            <a:ext cx="2909887" cy="3175"/>
          </a:xfrm>
          <a:prstGeom prst="line">
            <a:avLst/>
          </a:prstGeom>
          <a:noFill/>
          <a:ln w="3175">
            <a:solidFill>
              <a:schemeClr val="bg1"/>
            </a:solidFill>
            <a:prstDash val="dash"/>
            <a:round/>
          </a:ln>
          <a:extLst>
            <a:ext uri="{909E8E84-426E-40DD-AFC4-6F175D3DCCD1}">
              <a14:hiddenFill>
                <a:noFill/>
              </a14:hiddenFill>
            </a:ext>
          </a:extLst>
        </p:spPr>
      </p:cxnSp>
      <p:sp>
        <p:nvSpPr>
          <p:cNvPr id="22539" name="六边形 10"/>
          <p:cNvSpPr>
            <a:spLocks noChangeArrowheads="1"/>
          </p:cNvSpPr>
          <p:nvPr/>
        </p:nvSpPr>
        <p:spPr bwMode="auto">
          <a:xfrm rot="-5400000">
            <a:off x="6325394" y="4528344"/>
            <a:ext cx="1825625" cy="1573213"/>
          </a:xfrm>
          <a:prstGeom prst="hexagon">
            <a:avLst>
              <a:gd fmla="val 28044" name="adj"/>
              <a:gd fmla="val 115470" name="vf"/>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22540" name="椭圆​​ 36"/>
          <p:cNvSpPr>
            <a:spLocks noChangeArrowheads="1"/>
          </p:cNvSpPr>
          <p:nvPr/>
        </p:nvSpPr>
        <p:spPr bwMode="auto">
          <a:xfrm>
            <a:off x="6529388" y="4606925"/>
            <a:ext cx="1417637" cy="141605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sp>
        <p:nvSpPr>
          <p:cNvPr id="22541" name="矩形​​ 17"/>
          <p:cNvSpPr>
            <a:spLocks noChangeArrowheads="1"/>
          </p:cNvSpPr>
          <p:nvPr/>
        </p:nvSpPr>
        <p:spPr bwMode="auto">
          <a:xfrm>
            <a:off x="2303463" y="4613275"/>
            <a:ext cx="2133600" cy="258763"/>
          </a:xfrm>
          <a:prstGeom prst="rect">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a:solidFill>
                  <a:srgbClr val="248C9C"/>
                </a:solidFill>
                <a:sym typeface="+mn-lt"/>
              </a:rPr>
              <a:t>此处输入文本</a:t>
            </a:r>
          </a:p>
        </p:txBody>
      </p:sp>
      <p:sp>
        <p:nvSpPr>
          <p:cNvPr id="22542" name="TextBox 44"/>
          <p:cNvSpPr txBox="1">
            <a:spLocks noChangeArrowheads="1"/>
          </p:cNvSpPr>
          <p:nvPr/>
        </p:nvSpPr>
        <p:spPr bwMode="auto">
          <a:xfrm>
            <a:off x="2212975" y="2149475"/>
            <a:ext cx="399097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20000"/>
              </a:lnSpc>
            </a:pPr>
            <a:r>
              <a:rPr altLang="en-US" lang="zh-CN" sz="1600">
                <a:solidFill>
                  <a:srgbClr val="FFFFFF"/>
                </a:solidFill>
                <a:sym typeface="+mn-lt"/>
              </a:rPr>
              <a:t>请在此处输入您的文本，或者复制您的文字粘贴到此处</a:t>
            </a:r>
          </a:p>
        </p:txBody>
      </p:sp>
      <p:sp>
        <p:nvSpPr>
          <p:cNvPr id="22543" name="TextBox 44"/>
          <p:cNvSpPr txBox="1">
            <a:spLocks noChangeArrowheads="1"/>
          </p:cNvSpPr>
          <p:nvPr/>
        </p:nvSpPr>
        <p:spPr bwMode="auto">
          <a:xfrm>
            <a:off x="2992438" y="3508374"/>
            <a:ext cx="3992562"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20000"/>
              </a:lnSpc>
            </a:pPr>
            <a:r>
              <a:rPr altLang="en-US" lang="zh-CN" sz="1600">
                <a:solidFill>
                  <a:srgbClr val="FFFFFF"/>
                </a:solidFill>
                <a:sym typeface="+mn-lt"/>
              </a:rPr>
              <a:t>请在此处输入您的文本，或者复制您的文字粘贴到此处</a:t>
            </a:r>
          </a:p>
        </p:txBody>
      </p:sp>
      <p:sp>
        <p:nvSpPr>
          <p:cNvPr id="22544" name="TextBox 44"/>
          <p:cNvSpPr txBox="1">
            <a:spLocks noChangeArrowheads="1"/>
          </p:cNvSpPr>
          <p:nvPr/>
        </p:nvSpPr>
        <p:spPr bwMode="auto">
          <a:xfrm>
            <a:off x="2212975" y="4918074"/>
            <a:ext cx="399097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20000"/>
              </a:lnSpc>
            </a:pPr>
            <a:r>
              <a:rPr altLang="en-US" lang="zh-CN" sz="1600">
                <a:solidFill>
                  <a:srgbClr val="FFFFFF"/>
                </a:solidFill>
                <a:sym typeface="+mn-lt"/>
              </a:rPr>
              <a:t>请在此处输入您的文本，或者复制您的文字粘贴到此处</a:t>
            </a:r>
          </a:p>
        </p:txBody>
      </p:sp>
      <p:sp>
        <p:nvSpPr>
          <p:cNvPr id="22545" name="Freeform 88"/>
          <p:cNvSpPr>
            <a:spLocks noEditPoints="1"/>
          </p:cNvSpPr>
          <p:nvPr/>
        </p:nvSpPr>
        <p:spPr bwMode="auto">
          <a:xfrm>
            <a:off x="7062788" y="4946650"/>
            <a:ext cx="338137" cy="288925"/>
          </a:xfrm>
          <a:custGeom>
            <a:gdLst>
              <a:gd fmla="*/ 10404 w 65" name="T0"/>
              <a:gd fmla="*/ 0 h 55" name="T1"/>
              <a:gd fmla="*/ 322531 w 65" name="T2"/>
              <a:gd fmla="*/ 0 h 55" name="T3"/>
              <a:gd fmla="*/ 338137 w 65" name="T4"/>
              <a:gd fmla="*/ 0 h 55" name="T5"/>
              <a:gd fmla="*/ 338137 w 65" name="T6"/>
              <a:gd fmla="*/ 15760 h 55" name="T7"/>
              <a:gd fmla="*/ 338137 w 65" name="T8"/>
              <a:gd fmla="*/ 194368 h 55" name="T9"/>
              <a:gd fmla="*/ 338137 w 65" name="T10"/>
              <a:gd fmla="*/ 210127 h 55" name="T11"/>
              <a:gd fmla="*/ 322531 w 65" name="T12"/>
              <a:gd fmla="*/ 210127 h 55" name="T13"/>
              <a:gd fmla="*/ 234095 w 65" name="T14"/>
              <a:gd fmla="*/ 210127 h 55" name="T15"/>
              <a:gd fmla="*/ 234095 w 65" name="T16"/>
              <a:gd fmla="*/ 267912 h 55" name="T17"/>
              <a:gd fmla="*/ 270510 w 65" name="T18"/>
              <a:gd fmla="*/ 267912 h 55" name="T19"/>
              <a:gd fmla="*/ 270510 w 65" name="T20"/>
              <a:gd fmla="*/ 288925 h 55" name="T21"/>
              <a:gd fmla="*/ 83234 w 65" name="T22"/>
              <a:gd fmla="*/ 288925 h 55" name="T23"/>
              <a:gd fmla="*/ 83234 w 65" name="T24"/>
              <a:gd fmla="*/ 267912 h 55" name="T25"/>
              <a:gd fmla="*/ 114446 w 65" name="T26"/>
              <a:gd fmla="*/ 267912 h 55" name="T27"/>
              <a:gd fmla="*/ 114446 w 65" name="T28"/>
              <a:gd fmla="*/ 210127 h 55" name="T29"/>
              <a:gd fmla="*/ 10404 w 65" name="T30"/>
              <a:gd fmla="*/ 210127 h 55" name="T31"/>
              <a:gd fmla="*/ 0 w 65" name="T32"/>
              <a:gd fmla="*/ 210127 h 55" name="T33"/>
              <a:gd fmla="*/ 0 w 65" name="T34"/>
              <a:gd fmla="*/ 194368 h 55" name="T35"/>
              <a:gd fmla="*/ 0 w 65" name="T36"/>
              <a:gd fmla="*/ 15760 h 55" name="T37"/>
              <a:gd fmla="*/ 0 w 65" name="T38"/>
              <a:gd fmla="*/ 0 h 55" name="T39"/>
              <a:gd fmla="*/ 10404 w 65" name="T40"/>
              <a:gd fmla="*/ 0 h 55" name="T41"/>
              <a:gd fmla="*/ 104042 w 65" name="T42"/>
              <a:gd fmla="*/ 84051 h 55" name="T43"/>
              <a:gd fmla="*/ 114446 w 65" name="T44"/>
              <a:gd fmla="*/ 94557 h 55" name="T45"/>
              <a:gd fmla="*/ 119648 w 65" name="T46"/>
              <a:gd fmla="*/ 94557 h 55" name="T47"/>
              <a:gd fmla="*/ 171670 w 65" name="T48"/>
              <a:gd fmla="*/ 68291 h 55" name="T49"/>
              <a:gd fmla="*/ 228893 w 65" name="T50"/>
              <a:gd fmla="*/ 94557 h 55" name="T51"/>
              <a:gd fmla="*/ 228893 w 65" name="T52"/>
              <a:gd fmla="*/ 94557 h 55" name="T53"/>
              <a:gd fmla="*/ 239297 w 65" name="T54"/>
              <a:gd fmla="*/ 84051 h 55" name="T55"/>
              <a:gd fmla="*/ 239297 w 65" name="T56"/>
              <a:gd fmla="*/ 78798 h 55" name="T57"/>
              <a:gd fmla="*/ 171670 w 65" name="T58"/>
              <a:gd fmla="*/ 47279 h 55" name="T59"/>
              <a:gd fmla="*/ 104042 w 65" name="T60"/>
              <a:gd fmla="*/ 78798 h 55" name="T61"/>
              <a:gd fmla="*/ 104042 w 65" name="T62"/>
              <a:gd fmla="*/ 84051 h 55" name="T63"/>
              <a:gd fmla="*/ 124851 w 65" name="T64"/>
              <a:gd fmla="*/ 110317 h 55" name="T65"/>
              <a:gd fmla="*/ 135255 w 65" name="T66"/>
              <a:gd fmla="*/ 126076 h 55" name="T67"/>
              <a:gd fmla="*/ 140457 w 65" name="T68"/>
              <a:gd fmla="*/ 120823 h 55" name="T69"/>
              <a:gd fmla="*/ 171670 w 65" name="T70"/>
              <a:gd fmla="*/ 110317 h 55" name="T71"/>
              <a:gd fmla="*/ 202882 w 65" name="T72"/>
              <a:gd fmla="*/ 120823 h 55" name="T73"/>
              <a:gd fmla="*/ 208084 w 65" name="T74"/>
              <a:gd fmla="*/ 126076 h 55" name="T75"/>
              <a:gd fmla="*/ 218489 w 65" name="T76"/>
              <a:gd fmla="*/ 110317 h 55" name="T77"/>
              <a:gd fmla="*/ 218489 w 65" name="T78"/>
              <a:gd fmla="*/ 110317 h 55" name="T79"/>
              <a:gd fmla="*/ 171670 w 65" name="T80"/>
              <a:gd fmla="*/ 89304 h 55" name="T81"/>
              <a:gd fmla="*/ 130053 w 65" name="T82"/>
              <a:gd fmla="*/ 110317 h 55" name="T83"/>
              <a:gd fmla="*/ 124851 w 65" name="T84"/>
              <a:gd fmla="*/ 110317 h 55" name="T85"/>
              <a:gd fmla="*/ 171670 w 65" name="T86"/>
              <a:gd fmla="*/ 126076 h 55" name="T87"/>
              <a:gd fmla="*/ 161265 w 65" name="T88"/>
              <a:gd fmla="*/ 141836 h 55" name="T89"/>
              <a:gd fmla="*/ 171670 w 65" name="T90"/>
              <a:gd fmla="*/ 157595 h 55" name="T91"/>
              <a:gd fmla="*/ 187276 w 65" name="T92"/>
              <a:gd fmla="*/ 141836 h 55" name="T93"/>
              <a:gd fmla="*/ 171670 w 65" name="T94"/>
              <a:gd fmla="*/ 126076 h 55" name="T95"/>
              <a:gd fmla="*/ 306924 w 65" name="T96"/>
              <a:gd fmla="*/ 31519 h 55" name="T97"/>
              <a:gd fmla="*/ 26011 w 65" name="T98"/>
              <a:gd fmla="*/ 31519 h 55" name="T99"/>
              <a:gd fmla="*/ 26011 w 65" name="T100"/>
              <a:gd fmla="*/ 178608 h 55" name="T101"/>
              <a:gd fmla="*/ 306924 w 65" name="T102"/>
              <a:gd fmla="*/ 178608 h 55" name="T103"/>
              <a:gd fmla="*/ 306924 w 65" name="T104"/>
              <a:gd fmla="*/ 31519 h 55"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5" w="65">
                <a:moveTo>
                  <a:pt x="2" y="0"/>
                </a:moveTo>
                <a:cubicBezTo>
                  <a:pt x="62" y="0"/>
                  <a:pt x="62" y="0"/>
                  <a:pt x="62" y="0"/>
                </a:cubicBezTo>
                <a:cubicBezTo>
                  <a:pt x="65" y="0"/>
                  <a:pt x="65" y="0"/>
                  <a:pt x="65" y="0"/>
                </a:cubicBezTo>
                <a:cubicBezTo>
                  <a:pt x="65" y="3"/>
                  <a:pt x="65" y="3"/>
                  <a:pt x="65" y="3"/>
                </a:cubicBezTo>
                <a:cubicBezTo>
                  <a:pt x="65" y="37"/>
                  <a:pt x="65" y="37"/>
                  <a:pt x="65" y="37"/>
                </a:cubicBezTo>
                <a:cubicBezTo>
                  <a:pt x="65" y="40"/>
                  <a:pt x="65" y="40"/>
                  <a:pt x="65" y="40"/>
                </a:cubicBezTo>
                <a:cubicBezTo>
                  <a:pt x="62" y="40"/>
                  <a:pt x="62" y="40"/>
                  <a:pt x="62" y="40"/>
                </a:cubicBezTo>
                <a:cubicBezTo>
                  <a:pt x="45" y="40"/>
                  <a:pt x="45" y="40"/>
                  <a:pt x="45" y="40"/>
                </a:cubicBezTo>
                <a:cubicBezTo>
                  <a:pt x="45" y="51"/>
                  <a:pt x="45" y="51"/>
                  <a:pt x="45" y="51"/>
                </a:cubicBezTo>
                <a:cubicBezTo>
                  <a:pt x="52" y="51"/>
                  <a:pt x="52" y="51"/>
                  <a:pt x="52" y="51"/>
                </a:cubicBezTo>
                <a:cubicBezTo>
                  <a:pt x="52" y="55"/>
                  <a:pt x="52" y="55"/>
                  <a:pt x="52" y="55"/>
                </a:cubicBezTo>
                <a:cubicBezTo>
                  <a:pt x="16" y="55"/>
                  <a:pt x="16" y="55"/>
                  <a:pt x="16" y="55"/>
                </a:cubicBezTo>
                <a:cubicBezTo>
                  <a:pt x="16" y="51"/>
                  <a:pt x="16" y="51"/>
                  <a:pt x="16" y="51"/>
                </a:cubicBezTo>
                <a:cubicBezTo>
                  <a:pt x="22" y="51"/>
                  <a:pt x="22" y="51"/>
                  <a:pt x="22" y="51"/>
                </a:cubicBezTo>
                <a:cubicBezTo>
                  <a:pt x="22" y="40"/>
                  <a:pt x="22" y="40"/>
                  <a:pt x="22" y="40"/>
                </a:cubicBezTo>
                <a:cubicBezTo>
                  <a:pt x="2" y="40"/>
                  <a:pt x="2" y="40"/>
                  <a:pt x="2" y="40"/>
                </a:cubicBezTo>
                <a:cubicBezTo>
                  <a:pt x="0" y="40"/>
                  <a:pt x="0" y="40"/>
                  <a:pt x="0" y="40"/>
                </a:cubicBezTo>
                <a:cubicBezTo>
                  <a:pt x="0" y="37"/>
                  <a:pt x="0" y="37"/>
                  <a:pt x="0" y="37"/>
                </a:cubicBezTo>
                <a:cubicBezTo>
                  <a:pt x="0" y="3"/>
                  <a:pt x="0" y="3"/>
                  <a:pt x="0" y="3"/>
                </a:cubicBezTo>
                <a:cubicBezTo>
                  <a:pt x="0" y="0"/>
                  <a:pt x="0" y="0"/>
                  <a:pt x="0" y="0"/>
                </a:cubicBezTo>
                <a:cubicBezTo>
                  <a:pt x="2" y="0"/>
                  <a:pt x="2" y="0"/>
                  <a:pt x="2" y="0"/>
                </a:cubicBezTo>
                <a:close/>
                <a:moveTo>
                  <a:pt x="20" y="16"/>
                </a:moveTo>
                <a:cubicBezTo>
                  <a:pt x="22" y="18"/>
                  <a:pt x="22" y="18"/>
                  <a:pt x="22" y="18"/>
                </a:cubicBezTo>
                <a:cubicBezTo>
                  <a:pt x="22" y="18"/>
                  <a:pt x="22" y="18"/>
                  <a:pt x="23" y="18"/>
                </a:cubicBezTo>
                <a:cubicBezTo>
                  <a:pt x="25" y="14"/>
                  <a:pt x="29" y="13"/>
                  <a:pt x="33" y="13"/>
                </a:cubicBezTo>
                <a:cubicBezTo>
                  <a:pt x="37" y="13"/>
                  <a:pt x="41" y="15"/>
                  <a:pt x="44" y="18"/>
                </a:cubicBezTo>
                <a:cubicBezTo>
                  <a:pt x="44" y="18"/>
                  <a:pt x="44" y="18"/>
                  <a:pt x="44" y="18"/>
                </a:cubicBezTo>
                <a:cubicBezTo>
                  <a:pt x="46" y="16"/>
                  <a:pt x="46" y="16"/>
                  <a:pt x="46" y="16"/>
                </a:cubicBezTo>
                <a:cubicBezTo>
                  <a:pt x="46" y="15"/>
                  <a:pt x="46" y="15"/>
                  <a:pt x="46" y="15"/>
                </a:cubicBezTo>
                <a:cubicBezTo>
                  <a:pt x="42" y="11"/>
                  <a:pt x="38" y="9"/>
                  <a:pt x="33" y="9"/>
                </a:cubicBezTo>
                <a:cubicBezTo>
                  <a:pt x="29" y="9"/>
                  <a:pt x="24" y="11"/>
                  <a:pt x="20" y="15"/>
                </a:cubicBezTo>
                <a:cubicBezTo>
                  <a:pt x="20" y="15"/>
                  <a:pt x="20" y="15"/>
                  <a:pt x="20" y="16"/>
                </a:cubicBezTo>
                <a:close/>
                <a:moveTo>
                  <a:pt x="24" y="21"/>
                </a:moveTo>
                <a:cubicBezTo>
                  <a:pt x="26" y="24"/>
                  <a:pt x="26" y="24"/>
                  <a:pt x="26" y="24"/>
                </a:cubicBezTo>
                <a:cubicBezTo>
                  <a:pt x="27" y="24"/>
                  <a:pt x="27" y="23"/>
                  <a:pt x="27" y="23"/>
                </a:cubicBezTo>
                <a:cubicBezTo>
                  <a:pt x="29" y="21"/>
                  <a:pt x="31" y="21"/>
                  <a:pt x="33" y="21"/>
                </a:cubicBezTo>
                <a:cubicBezTo>
                  <a:pt x="35" y="21"/>
                  <a:pt x="38" y="22"/>
                  <a:pt x="39" y="23"/>
                </a:cubicBezTo>
                <a:cubicBezTo>
                  <a:pt x="39" y="23"/>
                  <a:pt x="40" y="24"/>
                  <a:pt x="40" y="24"/>
                </a:cubicBezTo>
                <a:cubicBezTo>
                  <a:pt x="42" y="21"/>
                  <a:pt x="42" y="21"/>
                  <a:pt x="42" y="21"/>
                </a:cubicBezTo>
                <a:cubicBezTo>
                  <a:pt x="42" y="21"/>
                  <a:pt x="42" y="21"/>
                  <a:pt x="42" y="21"/>
                </a:cubicBezTo>
                <a:cubicBezTo>
                  <a:pt x="39" y="18"/>
                  <a:pt x="36" y="17"/>
                  <a:pt x="33" y="17"/>
                </a:cubicBezTo>
                <a:cubicBezTo>
                  <a:pt x="30" y="17"/>
                  <a:pt x="27" y="18"/>
                  <a:pt x="25" y="21"/>
                </a:cubicBezTo>
                <a:cubicBezTo>
                  <a:pt x="24" y="21"/>
                  <a:pt x="24" y="21"/>
                  <a:pt x="24" y="21"/>
                </a:cubicBezTo>
                <a:close/>
                <a:moveTo>
                  <a:pt x="33" y="24"/>
                </a:moveTo>
                <a:cubicBezTo>
                  <a:pt x="32" y="24"/>
                  <a:pt x="31" y="25"/>
                  <a:pt x="31" y="27"/>
                </a:cubicBezTo>
                <a:cubicBezTo>
                  <a:pt x="31" y="28"/>
                  <a:pt x="32" y="30"/>
                  <a:pt x="33" y="30"/>
                </a:cubicBezTo>
                <a:cubicBezTo>
                  <a:pt x="35" y="30"/>
                  <a:pt x="36" y="28"/>
                  <a:pt x="36" y="27"/>
                </a:cubicBezTo>
                <a:cubicBezTo>
                  <a:pt x="36" y="25"/>
                  <a:pt x="35" y="24"/>
                  <a:pt x="33" y="24"/>
                </a:cubicBezTo>
                <a:close/>
                <a:moveTo>
                  <a:pt x="59" y="6"/>
                </a:moveTo>
                <a:cubicBezTo>
                  <a:pt x="5" y="6"/>
                  <a:pt x="5" y="6"/>
                  <a:pt x="5" y="6"/>
                </a:cubicBezTo>
                <a:cubicBezTo>
                  <a:pt x="5" y="34"/>
                  <a:pt x="5" y="34"/>
                  <a:pt x="5" y="34"/>
                </a:cubicBezTo>
                <a:cubicBezTo>
                  <a:pt x="59" y="34"/>
                  <a:pt x="59" y="34"/>
                  <a:pt x="59" y="34"/>
                </a:cubicBezTo>
                <a:lnTo>
                  <a:pt x="59" y="6"/>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6" name="Freeform 23"/>
          <p:cNvSpPr/>
          <p:nvPr/>
        </p:nvSpPr>
        <p:spPr bwMode="auto">
          <a:xfrm>
            <a:off x="7834313" y="3448050"/>
            <a:ext cx="333375" cy="339725"/>
          </a:xfrm>
          <a:custGeom>
            <a:gdLst>
              <a:gd fmla="*/ 321252 w 55" name="T0"/>
              <a:gd fmla="*/ 121330 h 56" name="T1"/>
              <a:gd fmla="*/ 327314 w 55" name="T2"/>
              <a:gd fmla="*/ 169863 h 56" name="T3"/>
              <a:gd fmla="*/ 315191 w 55" name="T4"/>
              <a:gd fmla="*/ 181996 h 56" name="T5"/>
              <a:gd fmla="*/ 333375 w 55" name="T6"/>
              <a:gd fmla="*/ 200195 h 56" name="T7"/>
              <a:gd fmla="*/ 327314 w 55" name="T8"/>
              <a:gd fmla="*/ 224461 h 56" name="T9"/>
              <a:gd fmla="*/ 315191 w 55" name="T10"/>
              <a:gd fmla="*/ 230528 h 56" name="T11"/>
              <a:gd fmla="*/ 321252 w 55" name="T12"/>
              <a:gd fmla="*/ 242661 h 56" name="T13"/>
              <a:gd fmla="*/ 315191 w 55" name="T14"/>
              <a:gd fmla="*/ 272993 h 56" name="T15"/>
              <a:gd fmla="*/ 303068 w 55" name="T16"/>
              <a:gd fmla="*/ 279060 h 56" name="T17"/>
              <a:gd fmla="*/ 315191 w 55" name="T18"/>
              <a:gd fmla="*/ 291193 h 56" name="T19"/>
              <a:gd fmla="*/ 309130 w 55" name="T20"/>
              <a:gd fmla="*/ 327592 h 56" name="T21"/>
              <a:gd fmla="*/ 284884 w 55" name="T22"/>
              <a:gd fmla="*/ 339725 h 56" name="T23"/>
              <a:gd fmla="*/ 121227 w 55" name="T24"/>
              <a:gd fmla="*/ 297259 h 56" name="T25"/>
              <a:gd fmla="*/ 78798 w 55" name="T26"/>
              <a:gd fmla="*/ 291193 h 56" name="T27"/>
              <a:gd fmla="*/ 78798 w 55" name="T28"/>
              <a:gd fmla="*/ 315459 h 56" name="T29"/>
              <a:gd fmla="*/ 0 w 55" name="T30"/>
              <a:gd fmla="*/ 315459 h 56" name="T31"/>
              <a:gd fmla="*/ 0 w 55" name="T32"/>
              <a:gd fmla="*/ 103131 h 56" name="T33"/>
              <a:gd fmla="*/ 78798 w 55" name="T34"/>
              <a:gd fmla="*/ 103131 h 56" name="T35"/>
              <a:gd fmla="*/ 78798 w 55" name="T36"/>
              <a:gd fmla="*/ 139530 h 56" name="T37"/>
              <a:gd fmla="*/ 109105 w 55" name="T38"/>
              <a:gd fmla="*/ 133463 h 56" name="T39"/>
              <a:gd fmla="*/ 242455 w 55" name="T40"/>
              <a:gd fmla="*/ 0 h 56" name="T41"/>
              <a:gd fmla="*/ 206086 w 55" name="T42"/>
              <a:gd fmla="*/ 127397 h 56" name="T43"/>
              <a:gd fmla="*/ 321252 w 55" name="T44"/>
              <a:gd fmla="*/ 121330 h 5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6" w="55">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7" name="Freeform 28"/>
          <p:cNvSpPr>
            <a:spLocks noEditPoints="1"/>
          </p:cNvSpPr>
          <p:nvPr/>
        </p:nvSpPr>
        <p:spPr bwMode="auto">
          <a:xfrm>
            <a:off x="6991350" y="2054225"/>
            <a:ext cx="473075" cy="325438"/>
          </a:xfrm>
          <a:custGeom>
            <a:gdLst>
              <a:gd fmla="*/ 59134 w 64" name="T0"/>
              <a:gd fmla="*/ 0 h 44" name="T1"/>
              <a:gd fmla="*/ 288280 w 64" name="T2"/>
              <a:gd fmla="*/ 0 h 44" name="T3"/>
              <a:gd fmla="*/ 347414 w 64" name="T4"/>
              <a:gd fmla="*/ 59171 h 44" name="T5"/>
              <a:gd fmla="*/ 347414 w 64" name="T6"/>
              <a:gd fmla="*/ 162719 h 44" name="T7"/>
              <a:gd fmla="*/ 288280 w 64" name="T8"/>
              <a:gd fmla="*/ 221890 h 44" name="T9"/>
              <a:gd fmla="*/ 118269 w 64" name="T10"/>
              <a:gd fmla="*/ 221890 h 44" name="T11"/>
              <a:gd fmla="*/ 66526 w 64" name="T12"/>
              <a:gd fmla="*/ 273664 h 44" name="T13"/>
              <a:gd fmla="*/ 66526 w 64" name="T14"/>
              <a:gd fmla="*/ 221890 h 44" name="T15"/>
              <a:gd fmla="*/ 59134 w 64" name="T16"/>
              <a:gd fmla="*/ 221890 h 44" name="T17"/>
              <a:gd fmla="*/ 0 w 64" name="T18"/>
              <a:gd fmla="*/ 162719 h 44" name="T19"/>
              <a:gd fmla="*/ 0 w 64" name="T20"/>
              <a:gd fmla="*/ 59171 h 44" name="T21"/>
              <a:gd fmla="*/ 59134 w 64" name="T22"/>
              <a:gd fmla="*/ 0 h 44" name="T23"/>
              <a:gd fmla="*/ 413941 w 64" name="T24"/>
              <a:gd fmla="*/ 51774 h 44" name="T25"/>
              <a:gd fmla="*/ 369590 w 64" name="T26"/>
              <a:gd fmla="*/ 51774 h 44" name="T27"/>
              <a:gd fmla="*/ 369590 w 64" name="T28"/>
              <a:gd fmla="*/ 66567 h 44" name="T29"/>
              <a:gd fmla="*/ 369590 w 64" name="T30"/>
              <a:gd fmla="*/ 177512 h 44" name="T31"/>
              <a:gd fmla="*/ 288280 w 64" name="T32"/>
              <a:gd fmla="*/ 258871 h 44" name="T33"/>
              <a:gd fmla="*/ 140444 w 64" name="T34"/>
              <a:gd fmla="*/ 258871 h 44" name="T35"/>
              <a:gd fmla="*/ 192187 w 64" name="T36"/>
              <a:gd fmla="*/ 281060 h 44" name="T37"/>
              <a:gd fmla="*/ 362198 w 64" name="T38"/>
              <a:gd fmla="*/ 281060 h 44" name="T39"/>
              <a:gd fmla="*/ 406549 w 64" name="T40"/>
              <a:gd fmla="*/ 325438 h 44" name="T41"/>
              <a:gd fmla="*/ 406549 w 64" name="T42"/>
              <a:gd fmla="*/ 281060 h 44" name="T43"/>
              <a:gd fmla="*/ 413941 w 64" name="T44"/>
              <a:gd fmla="*/ 281060 h 44" name="T45"/>
              <a:gd fmla="*/ 473075 w 64" name="T46"/>
              <a:gd fmla="*/ 221890 h 44" name="T47"/>
              <a:gd fmla="*/ 473075 w 64" name="T48"/>
              <a:gd fmla="*/ 110945 h 44" name="T49"/>
              <a:gd fmla="*/ 413941 w 64" name="T50"/>
              <a:gd fmla="*/ 51774 h 4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4" w="64">
                <a:moveTo>
                  <a:pt x="8" y="0"/>
                </a:moveTo>
                <a:cubicBezTo>
                  <a:pt x="39" y="0"/>
                  <a:pt x="39" y="0"/>
                  <a:pt x="39" y="0"/>
                </a:cubicBezTo>
                <a:cubicBezTo>
                  <a:pt x="43" y="0"/>
                  <a:pt x="47" y="3"/>
                  <a:pt x="47" y="8"/>
                </a:cubicBezTo>
                <a:cubicBezTo>
                  <a:pt x="47" y="22"/>
                  <a:pt x="47" y="22"/>
                  <a:pt x="47" y="22"/>
                </a:cubicBezTo>
                <a:cubicBezTo>
                  <a:pt x="47" y="27"/>
                  <a:pt x="43" y="30"/>
                  <a:pt x="39" y="30"/>
                </a:cubicBezTo>
                <a:cubicBezTo>
                  <a:pt x="16" y="30"/>
                  <a:pt x="16" y="30"/>
                  <a:pt x="16" y="30"/>
                </a:cubicBezTo>
                <a:cubicBezTo>
                  <a:pt x="9" y="37"/>
                  <a:pt x="9" y="37"/>
                  <a:pt x="9" y="37"/>
                </a:cubicBezTo>
                <a:cubicBezTo>
                  <a:pt x="9" y="30"/>
                  <a:pt x="9" y="30"/>
                  <a:pt x="9" y="30"/>
                </a:cubicBezTo>
                <a:cubicBezTo>
                  <a:pt x="8" y="30"/>
                  <a:pt x="8" y="30"/>
                  <a:pt x="8" y="30"/>
                </a:cubicBezTo>
                <a:cubicBezTo>
                  <a:pt x="4" y="30"/>
                  <a:pt x="0" y="27"/>
                  <a:pt x="0" y="22"/>
                </a:cubicBezTo>
                <a:cubicBezTo>
                  <a:pt x="0" y="8"/>
                  <a:pt x="0" y="8"/>
                  <a:pt x="0" y="8"/>
                </a:cubicBezTo>
                <a:cubicBezTo>
                  <a:pt x="0" y="3"/>
                  <a:pt x="4" y="0"/>
                  <a:pt x="8" y="0"/>
                </a:cubicBezTo>
                <a:close/>
                <a:moveTo>
                  <a:pt x="56" y="7"/>
                </a:moveTo>
                <a:cubicBezTo>
                  <a:pt x="50" y="7"/>
                  <a:pt x="50" y="7"/>
                  <a:pt x="50" y="7"/>
                </a:cubicBezTo>
                <a:cubicBezTo>
                  <a:pt x="50" y="8"/>
                  <a:pt x="50" y="8"/>
                  <a:pt x="50" y="9"/>
                </a:cubicBezTo>
                <a:cubicBezTo>
                  <a:pt x="50" y="24"/>
                  <a:pt x="50" y="24"/>
                  <a:pt x="50" y="24"/>
                </a:cubicBezTo>
                <a:cubicBezTo>
                  <a:pt x="50" y="30"/>
                  <a:pt x="45" y="35"/>
                  <a:pt x="39" y="35"/>
                </a:cubicBezTo>
                <a:cubicBezTo>
                  <a:pt x="19" y="35"/>
                  <a:pt x="19" y="35"/>
                  <a:pt x="19" y="35"/>
                </a:cubicBezTo>
                <a:cubicBezTo>
                  <a:pt x="21" y="37"/>
                  <a:pt x="23" y="38"/>
                  <a:pt x="26" y="38"/>
                </a:cubicBezTo>
                <a:cubicBezTo>
                  <a:pt x="49" y="38"/>
                  <a:pt x="49" y="38"/>
                  <a:pt x="49" y="38"/>
                </a:cubicBezTo>
                <a:cubicBezTo>
                  <a:pt x="55" y="44"/>
                  <a:pt x="55" y="44"/>
                  <a:pt x="55" y="44"/>
                </a:cubicBezTo>
                <a:cubicBezTo>
                  <a:pt x="55" y="38"/>
                  <a:pt x="55" y="38"/>
                  <a:pt x="55" y="38"/>
                </a:cubicBezTo>
                <a:cubicBezTo>
                  <a:pt x="56" y="38"/>
                  <a:pt x="56" y="38"/>
                  <a:pt x="56" y="38"/>
                </a:cubicBezTo>
                <a:cubicBezTo>
                  <a:pt x="61" y="38"/>
                  <a:pt x="64" y="34"/>
                  <a:pt x="64" y="30"/>
                </a:cubicBezTo>
                <a:cubicBezTo>
                  <a:pt x="64" y="15"/>
                  <a:pt x="64" y="15"/>
                  <a:pt x="64" y="15"/>
                </a:cubicBezTo>
                <a:cubicBezTo>
                  <a:pt x="64" y="11"/>
                  <a:pt x="61" y="7"/>
                  <a:pt x="56" y="7"/>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8"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2549" name="燕尾形 21"/>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2550" name="燕尾形 22"/>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
        <p:nvSpPr>
          <p:cNvPr id="22551" name="文本框 13"/>
          <p:cNvSpPr txBox="1">
            <a:spLocks noChangeArrowheads="1"/>
          </p:cNvSpPr>
          <p:nvPr/>
        </p:nvSpPr>
        <p:spPr bwMode="auto">
          <a:xfrm>
            <a:off x="6813549" y="238760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2552" name="文本框 23"/>
          <p:cNvSpPr txBox="1">
            <a:spLocks noChangeArrowheads="1"/>
          </p:cNvSpPr>
          <p:nvPr/>
        </p:nvSpPr>
        <p:spPr bwMode="auto">
          <a:xfrm>
            <a:off x="7608889" y="386080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2553" name="文本框 24"/>
          <p:cNvSpPr txBox="1">
            <a:spLocks noChangeArrowheads="1"/>
          </p:cNvSpPr>
          <p:nvPr/>
        </p:nvSpPr>
        <p:spPr bwMode="auto">
          <a:xfrm>
            <a:off x="6816724" y="5300663"/>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1"/>
          <p:cNvSpPr>
            <a:spLocks noChangeArrowheads="1"/>
          </p:cNvSpPr>
          <p:nvPr/>
        </p:nvSpPr>
        <p:spPr bwMode="auto">
          <a:xfrm>
            <a:off x="5173663" y="2019300"/>
            <a:ext cx="39687" cy="7842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FFFFFF"/>
              </a:solidFill>
              <a:sym typeface="+mn-lt"/>
            </a:endParaRPr>
          </a:p>
        </p:txBody>
      </p:sp>
      <p:sp>
        <p:nvSpPr>
          <p:cNvPr id="23555" name="矩形 2"/>
          <p:cNvSpPr>
            <a:spLocks noChangeArrowheads="1"/>
          </p:cNvSpPr>
          <p:nvPr/>
        </p:nvSpPr>
        <p:spPr bwMode="auto">
          <a:xfrm>
            <a:off x="7413625" y="2019300"/>
            <a:ext cx="39688" cy="7842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FFFFFF"/>
              </a:solidFill>
              <a:sym typeface="+mn-lt"/>
            </a:endParaRPr>
          </a:p>
        </p:txBody>
      </p:sp>
      <p:sp>
        <p:nvSpPr>
          <p:cNvPr id="23556" name="矩形 3"/>
          <p:cNvSpPr>
            <a:spLocks noChangeArrowheads="1"/>
          </p:cNvSpPr>
          <p:nvPr/>
        </p:nvSpPr>
        <p:spPr bwMode="auto">
          <a:xfrm>
            <a:off x="3487738" y="2941638"/>
            <a:ext cx="39687" cy="7842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FFFFFF"/>
              </a:solidFill>
              <a:sym typeface="+mn-lt"/>
            </a:endParaRPr>
          </a:p>
        </p:txBody>
      </p:sp>
      <p:sp>
        <p:nvSpPr>
          <p:cNvPr id="23557" name="矩形 4"/>
          <p:cNvSpPr>
            <a:spLocks noChangeArrowheads="1"/>
          </p:cNvSpPr>
          <p:nvPr/>
        </p:nvSpPr>
        <p:spPr bwMode="auto">
          <a:xfrm>
            <a:off x="8410575" y="2947988"/>
            <a:ext cx="39688" cy="7842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FFFFFF"/>
              </a:solidFill>
              <a:sym typeface="+mn-lt"/>
            </a:endParaRPr>
          </a:p>
        </p:txBody>
      </p:sp>
      <p:sp>
        <p:nvSpPr>
          <p:cNvPr id="23558" name="TextBox 53"/>
          <p:cNvSpPr txBox="1">
            <a:spLocks noChangeArrowheads="1"/>
          </p:cNvSpPr>
          <p:nvPr/>
        </p:nvSpPr>
        <p:spPr bwMode="auto">
          <a:xfrm>
            <a:off x="3476625" y="1951038"/>
            <a:ext cx="1685925"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请在此处输入您的文本</a:t>
            </a:r>
          </a:p>
        </p:txBody>
      </p:sp>
      <p:sp>
        <p:nvSpPr>
          <p:cNvPr id="23559" name="TextBox 54"/>
          <p:cNvSpPr txBox="1">
            <a:spLocks noChangeArrowheads="1"/>
          </p:cNvSpPr>
          <p:nvPr/>
        </p:nvSpPr>
        <p:spPr bwMode="auto">
          <a:xfrm>
            <a:off x="1993900" y="2884488"/>
            <a:ext cx="1482725"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请在此处输入您的文本</a:t>
            </a:r>
          </a:p>
        </p:txBody>
      </p:sp>
      <p:sp>
        <p:nvSpPr>
          <p:cNvPr id="23560" name="TextBox 55"/>
          <p:cNvSpPr txBox="1">
            <a:spLocks noChangeArrowheads="1"/>
          </p:cNvSpPr>
          <p:nvPr/>
        </p:nvSpPr>
        <p:spPr bwMode="auto">
          <a:xfrm>
            <a:off x="7496174" y="1966913"/>
            <a:ext cx="138430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请在此处输入您的文本</a:t>
            </a:r>
          </a:p>
        </p:txBody>
      </p:sp>
      <p:sp>
        <p:nvSpPr>
          <p:cNvPr id="23561" name="TextBox 56"/>
          <p:cNvSpPr txBox="1">
            <a:spLocks noChangeArrowheads="1"/>
          </p:cNvSpPr>
          <p:nvPr/>
        </p:nvSpPr>
        <p:spPr bwMode="auto">
          <a:xfrm>
            <a:off x="8493124" y="2898775"/>
            <a:ext cx="127635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请在此处输入您的文本</a:t>
            </a:r>
          </a:p>
        </p:txBody>
      </p:sp>
      <p:grpSp>
        <p:nvGrpSpPr>
          <p:cNvPr id="23562" name="组合 9"/>
          <p:cNvGrpSpPr/>
          <p:nvPr/>
        </p:nvGrpSpPr>
        <p:grpSpPr>
          <a:xfrm>
            <a:off x="3941763" y="3241675"/>
            <a:ext cx="3792537" cy="2787650"/>
            <a:chExt cx="3792553" cy="2787812"/>
          </a:xfrm>
        </p:grpSpPr>
        <p:sp>
          <p:nvSpPr>
            <p:cNvPr id="23570" name="任意多边形 10"/>
            <p:cNvSpPr/>
            <p:nvPr/>
          </p:nvSpPr>
          <p:spPr bwMode="auto">
            <a:xfrm>
              <a:off x="2906724" y="812847"/>
              <a:ext cx="830267" cy="1054161"/>
            </a:xfrm>
            <a:custGeom>
              <a:gdLst>
                <a:gd fmla="*/ 0 w 952089" name="T0"/>
                <a:gd fmla="*/ 552074 h 1208690" name="T1"/>
                <a:gd fmla="*/ 14536 w 952089" name="T2"/>
                <a:gd fmla="*/ 1054161 h 1208690" name="T3"/>
                <a:gd fmla="*/ 830267 w 952089" name="T4"/>
                <a:gd fmla="*/ 293332 h 1208690" name="T5"/>
                <a:gd fmla="*/ 830267 w 952089" name="T6"/>
                <a:gd fmla="*/ 0 h 1208690" name="T7"/>
                <a:gd fmla="*/ 0 w 952089" name="T8"/>
                <a:gd fmla="*/ 552074 h 120869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08690" w="952089">
                  <a:moveTo>
                    <a:pt x="0" y="633002"/>
                  </a:moveTo>
                  <a:lnTo>
                    <a:pt x="16669" y="1208690"/>
                  </a:lnTo>
                  <a:lnTo>
                    <a:pt x="952089" y="336331"/>
                  </a:lnTo>
                  <a:lnTo>
                    <a:pt x="952089" y="0"/>
                  </a:lnTo>
                  <a:lnTo>
                    <a:pt x="0" y="633002"/>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1" name="任意多边形 11"/>
            <p:cNvSpPr/>
            <p:nvPr/>
          </p:nvSpPr>
          <p:spPr bwMode="auto">
            <a:xfrm>
              <a:off x="928691" y="1416132"/>
              <a:ext cx="1001717" cy="1368505"/>
            </a:xfrm>
            <a:custGeom>
              <a:gdLst>
                <a:gd fmla="*/ 884 w 1145628" name="T0"/>
                <a:gd fmla="*/ 0 h 1568011" name="T1"/>
                <a:gd fmla="*/ 1001717 w 1145628" name="T2"/>
                <a:gd fmla="*/ 597968 h 1568011" name="T3"/>
                <a:gd fmla="*/ 1001717 w 1145628" name="T4"/>
                <a:gd fmla="*/ 1368505 h 1568011" name="T5"/>
                <a:gd fmla="*/ 0 w 1145628" name="T6"/>
                <a:gd fmla="*/ 506238 h 1568011" name="T7"/>
                <a:gd fmla="*/ 884 w 1145628" name="T8"/>
                <a:gd fmla="*/ 0 h 15680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68011" w="1145628">
                  <a:moveTo>
                    <a:pt x="1011" y="0"/>
                  </a:moveTo>
                  <a:lnTo>
                    <a:pt x="1145628" y="685142"/>
                  </a:lnTo>
                  <a:lnTo>
                    <a:pt x="1145628" y="1568011"/>
                  </a:lnTo>
                  <a:lnTo>
                    <a:pt x="0" y="580039"/>
                  </a:lnTo>
                  <a:lnTo>
                    <a:pt x="1011" y="0"/>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2" name="任意多边形 12"/>
            <p:cNvSpPr/>
            <p:nvPr/>
          </p:nvSpPr>
          <p:spPr bwMode="auto">
            <a:xfrm>
              <a:off x="1928820" y="1381205"/>
              <a:ext cx="963617" cy="1406607"/>
            </a:xfrm>
            <a:custGeom>
              <a:gdLst>
                <a:gd fmla="*/ 0 w 1072056" name="T0"/>
                <a:gd fmla="*/ 633028 h 1611448" name="T1"/>
                <a:gd fmla="*/ 2078 w 1072056" name="T2"/>
                <a:gd fmla="*/ 1406607 h 1611448" name="T3"/>
                <a:gd fmla="*/ 963617 w 1072056" name="T4"/>
                <a:gd fmla="*/ 513762 h 1611448" name="T5"/>
                <a:gd fmla="*/ 963617 w 1072056" name="T6"/>
                <a:gd fmla="*/ 0 h 1611448" name="T7"/>
                <a:gd fmla="*/ 0 w 1072056" name="T8"/>
                <a:gd fmla="*/ 633028 h 161144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1448" w="1072056">
                  <a:moveTo>
                    <a:pt x="0" y="725214"/>
                  </a:moveTo>
                  <a:cubicBezTo>
                    <a:pt x="1541" y="1019038"/>
                    <a:pt x="771" y="1317624"/>
                    <a:pt x="2312" y="1611448"/>
                  </a:cubicBezTo>
                  <a:lnTo>
                    <a:pt x="1072056" y="588580"/>
                  </a:lnTo>
                  <a:lnTo>
                    <a:pt x="1072056" y="0"/>
                  </a:lnTo>
                  <a:lnTo>
                    <a:pt x="0" y="725214"/>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3" name="任意多边形 13"/>
            <p:cNvSpPr/>
            <p:nvPr/>
          </p:nvSpPr>
          <p:spPr bwMode="auto">
            <a:xfrm>
              <a:off x="928691" y="860475"/>
              <a:ext cx="1963746" cy="1168468"/>
            </a:xfrm>
            <a:custGeom>
              <a:gdLst>
                <a:gd fmla="*/ 996863 w 2753711" name="T0"/>
                <a:gd fmla="*/ 1168468 h 1639613" name="T1"/>
                <a:gd fmla="*/ 0 w 2753711" name="T2"/>
                <a:gd fmla="*/ 554273 h 1639613" name="T3"/>
                <a:gd fmla="*/ 974378 w 2753711" name="T4"/>
                <a:gd fmla="*/ 0 h 1639613" name="T5"/>
                <a:gd fmla="*/ 1963746 w 2753711" name="T6"/>
                <a:gd fmla="*/ 524313 h 1639613" name="T7"/>
                <a:gd fmla="*/ 996863 w 2753711" name="T8"/>
                <a:gd fmla="*/ 1168468 h 16396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39612" w="2753711">
                  <a:moveTo>
                    <a:pt x="1397876" y="1639613"/>
                  </a:moveTo>
                  <a:lnTo>
                    <a:pt x="0" y="777765"/>
                  </a:lnTo>
                  <a:lnTo>
                    <a:pt x="1366345" y="0"/>
                  </a:lnTo>
                  <a:lnTo>
                    <a:pt x="2753711" y="735724"/>
                  </a:lnTo>
                  <a:lnTo>
                    <a:pt x="1397876" y="1639613"/>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4" name="任意多边形 14"/>
            <p:cNvSpPr/>
            <p:nvPr/>
          </p:nvSpPr>
          <p:spPr bwMode="auto">
            <a:xfrm>
              <a:off x="1928820" y="392136"/>
              <a:ext cx="1814521" cy="974782"/>
            </a:xfrm>
            <a:custGeom>
              <a:gdLst>
                <a:gd fmla="*/ 974743 w 2543503" name="T0"/>
                <a:gd fmla="*/ 974782 h 1366345" name="T1"/>
                <a:gd fmla="*/ 0 w 2543503" name="T2"/>
                <a:gd fmla="*/ 449900 h 1366345" name="T3"/>
                <a:gd fmla="*/ 847277 w 2543503" name="T4"/>
                <a:gd fmla="*/ 0 h 1366345" name="T5"/>
                <a:gd fmla="*/ 1814521 w 2543503" name="T6"/>
                <a:gd fmla="*/ 434903 h 1366345" name="T7"/>
                <a:gd fmla="*/ 974743 w 2543503" name="T8"/>
                <a:gd fmla="*/ 974782 h 136634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66345" w="2543503">
                  <a:moveTo>
                    <a:pt x="1366345" y="1366345"/>
                  </a:moveTo>
                  <a:lnTo>
                    <a:pt x="0" y="630621"/>
                  </a:lnTo>
                  <a:lnTo>
                    <a:pt x="1187669" y="0"/>
                  </a:lnTo>
                  <a:lnTo>
                    <a:pt x="2543503" y="609600"/>
                  </a:lnTo>
                  <a:lnTo>
                    <a:pt x="1366345" y="1366345"/>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5" name="任意多边形 15"/>
            <p:cNvSpPr/>
            <p:nvPr/>
          </p:nvSpPr>
          <p:spPr bwMode="auto">
            <a:xfrm>
              <a:off x="44450" y="406424"/>
              <a:ext cx="1836745" cy="990658"/>
            </a:xfrm>
            <a:custGeom>
              <a:gdLst>
                <a:gd fmla="*/ 867113 w 2575034" name="T0"/>
                <a:gd fmla="*/ 990658 h 1387365" name="T1"/>
                <a:gd fmla="*/ 1836745 w 2575034" name="T2"/>
                <a:gd fmla="*/ 435289 h 1387365" name="T3"/>
                <a:gd fmla="*/ 989593 w 2575034" name="T4"/>
                <a:gd fmla="*/ 0 h 1387365" name="T5"/>
                <a:gd fmla="*/ 0 w 2575034" name="T6"/>
                <a:gd fmla="*/ 465309 h 1387365" name="T7"/>
                <a:gd fmla="*/ 867113 w 2575034" name="T8"/>
                <a:gd fmla="*/ 990658 h 138736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87365" w="2575034">
                  <a:moveTo>
                    <a:pt x="1215654" y="1387365"/>
                  </a:moveTo>
                  <a:lnTo>
                    <a:pt x="2575034" y="609600"/>
                  </a:lnTo>
                  <a:lnTo>
                    <a:pt x="1387365" y="0"/>
                  </a:lnTo>
                  <a:lnTo>
                    <a:pt x="0" y="651641"/>
                  </a:lnTo>
                  <a:lnTo>
                    <a:pt x="1215654" y="1387365"/>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6" name="任意多边形 16"/>
            <p:cNvSpPr/>
            <p:nvPr/>
          </p:nvSpPr>
          <p:spPr bwMode="auto">
            <a:xfrm>
              <a:off x="1062041" y="0"/>
              <a:ext cx="1685932" cy="839837"/>
            </a:xfrm>
            <a:custGeom>
              <a:gdLst>
                <a:gd fmla="*/ 846712 w 2364828" name="T0"/>
                <a:gd fmla="*/ 839837 h 1177159" name="T1"/>
                <a:gd fmla="*/ 1685932 w 2364828" name="T2"/>
                <a:gd fmla="*/ 382426 h 1177159" name="T3"/>
                <a:gd fmla="*/ 839220 w 2364828" name="T4"/>
                <a:gd fmla="*/ 0 h 1177159" name="T5"/>
                <a:gd fmla="*/ 0 w 2364828" name="T6"/>
                <a:gd fmla="*/ 397423 h 1177159" name="T7"/>
                <a:gd fmla="*/ 846712 w 2364828" name="T8"/>
                <a:gd fmla="*/ 839837 h 117715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77159" w="2364828">
                  <a:moveTo>
                    <a:pt x="1187669" y="1177159"/>
                  </a:moveTo>
                  <a:lnTo>
                    <a:pt x="2364828" y="536028"/>
                  </a:lnTo>
                  <a:lnTo>
                    <a:pt x="1177159" y="0"/>
                  </a:lnTo>
                  <a:lnTo>
                    <a:pt x="0" y="557049"/>
                  </a:lnTo>
                  <a:lnTo>
                    <a:pt x="1187669" y="1177159"/>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7" name="任意多边形 17"/>
            <p:cNvSpPr/>
            <p:nvPr/>
          </p:nvSpPr>
          <p:spPr bwMode="auto">
            <a:xfrm>
              <a:off x="44450" y="877939"/>
              <a:ext cx="868366" cy="1035110"/>
            </a:xfrm>
            <a:custGeom>
              <a:gdLst>
                <a:gd fmla="*/ 864210 w 966952" name="T0"/>
                <a:gd fmla="*/ 514692 h 1187669" name="T1"/>
                <a:gd fmla="*/ 868366 w 966952" name="T2"/>
                <a:gd fmla="*/ 1035110 h 1187669" name="T3"/>
                <a:gd fmla="*/ 0 w 966952" name="T4"/>
                <a:gd fmla="*/ 265648 h 1187669" name="T5"/>
                <a:gd fmla="*/ 0 w 966952" name="T6"/>
                <a:gd fmla="*/ 0 h 1187669" name="T7"/>
                <a:gd fmla="*/ 864210 w 966952" name="T8"/>
                <a:gd fmla="*/ 514692 h 118766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87669" w="966952">
                  <a:moveTo>
                    <a:pt x="962324" y="590550"/>
                  </a:moveTo>
                  <a:cubicBezTo>
                    <a:pt x="963867" y="789590"/>
                    <a:pt x="965409" y="988629"/>
                    <a:pt x="966952" y="1187669"/>
                  </a:cubicBezTo>
                  <a:lnTo>
                    <a:pt x="0" y="304800"/>
                  </a:lnTo>
                  <a:lnTo>
                    <a:pt x="0" y="0"/>
                  </a:lnTo>
                  <a:lnTo>
                    <a:pt x="962324" y="590550"/>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3578" name="组合 23"/>
            <p:cNvGrpSpPr/>
            <p:nvPr/>
          </p:nvGrpSpPr>
          <p:grpSpPr>
            <a:xfrm>
              <a:off x="0" y="876025"/>
              <a:ext cx="3792553" cy="1748698"/>
              <a:chExt cx="4346308" cy="2004029"/>
            </a:xfrm>
          </p:grpSpPr>
          <p:sp>
            <p:nvSpPr>
              <p:cNvPr id="23583" name="任意多边形 27"/>
              <p:cNvSpPr/>
              <p:nvPr/>
            </p:nvSpPr>
            <p:spPr bwMode="auto">
              <a:xfrm>
                <a:off x="0" y="42220"/>
                <a:ext cx="2223185" cy="1950397"/>
              </a:xfrm>
              <a:custGeom>
                <a:gdLst>
                  <a:gd fmla="*/ 2223185 w 2174837" name="T0"/>
                  <a:gd fmla="*/ 1398483 h 1894257" name="T1"/>
                  <a:gd fmla="*/ 2223185 w 2174837" name="T2"/>
                  <a:gd fmla="*/ 1950397 h 1894257" name="T3"/>
                  <a:gd fmla="*/ 0 w 2174837" name="T4"/>
                  <a:gd fmla="*/ 7399 h 1894257" name="T5"/>
                  <a:gd fmla="*/ 51668 w 2174837" name="T6"/>
                  <a:gd fmla="*/ 0 h 1894257" name="T7"/>
                  <a:gd fmla="*/ 2223185 w 2174837" name="T8"/>
                  <a:gd fmla="*/ 1398483 h 189425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94257" w="2174837">
                    <a:moveTo>
                      <a:pt x="2174837" y="1358229"/>
                    </a:moveTo>
                    <a:lnTo>
                      <a:pt x="2174837" y="1894257"/>
                    </a:lnTo>
                    <a:lnTo>
                      <a:pt x="0" y="7186"/>
                    </a:lnTo>
                    <a:lnTo>
                      <a:pt x="50544" y="0"/>
                    </a:lnTo>
                    <a:lnTo>
                      <a:pt x="2174837" y="1358229"/>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84" name="任意多边形 28"/>
              <p:cNvSpPr/>
              <p:nvPr/>
            </p:nvSpPr>
            <p:spPr bwMode="auto">
              <a:xfrm>
                <a:off x="2210449" y="374"/>
                <a:ext cx="2135859" cy="2003160"/>
              </a:xfrm>
              <a:custGeom>
                <a:gdLst>
                  <a:gd fmla="*/ 0 w 2075588" name="T0"/>
                  <a:gd fmla="*/ 1431547 h 1952120" name="T1"/>
                  <a:gd fmla="*/ 0 w 2075588" name="T2"/>
                  <a:gd fmla="*/ 2003160 h 1952120" name="T3"/>
                  <a:gd fmla="*/ 2135859 w 2075588" name="T4"/>
                  <a:gd fmla="*/ 3985 h 1952120" name="T5"/>
                  <a:gd fmla="*/ 2078698 w 2075588" name="T6"/>
                  <a:gd fmla="*/ 0 h 1952120" name="T7"/>
                  <a:gd fmla="*/ 0 w 2075588" name="T8"/>
                  <a:gd fmla="*/ 1431547 h 19521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52120" w="2075588">
                    <a:moveTo>
                      <a:pt x="0" y="1395072"/>
                    </a:moveTo>
                    <a:lnTo>
                      <a:pt x="0" y="1952120"/>
                    </a:lnTo>
                    <a:lnTo>
                      <a:pt x="2075588" y="3883"/>
                    </a:lnTo>
                    <a:cubicBezTo>
                      <a:pt x="2073905" y="9299"/>
                      <a:pt x="2021723" y="19746"/>
                      <a:pt x="2020040" y="0"/>
                    </a:cubicBezTo>
                    <a:lnTo>
                      <a:pt x="0" y="1395072"/>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23579" name="TextBox 11"/>
            <p:cNvSpPr txBox="1">
              <a:spLocks noChangeArrowheads="1"/>
            </p:cNvSpPr>
            <p:nvPr/>
          </p:nvSpPr>
          <p:spPr bwMode="auto">
            <a:xfrm flipH="1">
              <a:off x="1243017" y="1362154"/>
              <a:ext cx="1270005" cy="3352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标题四</a:t>
              </a:r>
            </a:p>
          </p:txBody>
        </p:sp>
        <p:sp>
          <p:nvSpPr>
            <p:cNvPr id="23580" name="TextBox 11"/>
            <p:cNvSpPr txBox="1">
              <a:spLocks noChangeArrowheads="1"/>
            </p:cNvSpPr>
            <p:nvPr/>
          </p:nvSpPr>
          <p:spPr bwMode="auto">
            <a:xfrm flipH="1">
              <a:off x="319088" y="798560"/>
              <a:ext cx="1270005" cy="3352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标题一</a:t>
              </a:r>
            </a:p>
          </p:txBody>
        </p:sp>
        <p:sp>
          <p:nvSpPr>
            <p:cNvPr id="23581" name="TextBox 11"/>
            <p:cNvSpPr txBox="1">
              <a:spLocks noChangeArrowheads="1"/>
            </p:cNvSpPr>
            <p:nvPr/>
          </p:nvSpPr>
          <p:spPr bwMode="auto">
            <a:xfrm flipH="1">
              <a:off x="2159009" y="798560"/>
              <a:ext cx="1271592" cy="3352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标题三</a:t>
              </a:r>
            </a:p>
          </p:txBody>
        </p:sp>
        <p:sp>
          <p:nvSpPr>
            <p:cNvPr id="23582" name="TextBox 11"/>
            <p:cNvSpPr txBox="1">
              <a:spLocks noChangeArrowheads="1"/>
            </p:cNvSpPr>
            <p:nvPr/>
          </p:nvSpPr>
          <p:spPr bwMode="auto">
            <a:xfrm flipH="1">
              <a:off x="1241431" y="342920"/>
              <a:ext cx="1271592" cy="3352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标题二</a:t>
              </a:r>
            </a:p>
          </p:txBody>
        </p:sp>
      </p:grpSp>
      <p:sp>
        <p:nvSpPr>
          <p:cNvPr id="23563" name="任意多边形 29"/>
          <p:cNvSpPr/>
          <p:nvPr/>
        </p:nvSpPr>
        <p:spPr bwMode="auto">
          <a:xfrm>
            <a:off x="3705225" y="3257550"/>
            <a:ext cx="1149350" cy="698500"/>
          </a:xfrm>
          <a:custGeom>
            <a:gdLst>
              <a:gd fmla="*/ 1149350 w 368135" name="T0"/>
              <a:gd fmla="*/ 698500 h 1199408" name="T1"/>
              <a:gd fmla="*/ 1149350 w 368135" name="T2"/>
              <a:gd fmla="*/ 0 h 1199408" name="T3"/>
              <a:gd fmla="*/ 0 w 368135" name="T4"/>
              <a:gd fmla="*/ 0 h 1199408" name="T5"/>
              <a:gd fmla="*/ 0 60000 65536" name="T6"/>
              <a:gd fmla="*/ 0 60000 65536" name="T7"/>
              <a:gd fmla="*/ 0 60000 65536" name="T8"/>
            </a:gdLst>
            <a:cxnLst>
              <a:cxn ang="T6">
                <a:pos x="T0" y="T1"/>
              </a:cxn>
              <a:cxn ang="T7">
                <a:pos x="T2" y="T3"/>
              </a:cxn>
              <a:cxn ang="T8">
                <a:pos x="T4" y="T5"/>
              </a:cxn>
            </a:cxnLst>
            <a:rect b="b" l="0" r="r" t="0"/>
            <a:pathLst>
              <a:path h="1199408" w="368135">
                <a:moveTo>
                  <a:pt x="368135" y="1199408"/>
                </a:moveTo>
                <a:lnTo>
                  <a:pt x="368135" y="0"/>
                </a:lnTo>
                <a:lnTo>
                  <a:pt x="0" y="0"/>
                </a:lnTo>
              </a:path>
            </a:pathLst>
          </a:custGeom>
          <a:noFill/>
          <a:ln cap="flat" cmpd="sng" w="6350">
            <a:solidFill>
              <a:schemeClr val="bg1"/>
            </a:solidFill>
            <a:prstDash val="sysDot"/>
            <a:bevel/>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3564" name="任意多边形 30"/>
          <p:cNvSpPr/>
          <p:nvPr/>
        </p:nvSpPr>
        <p:spPr bwMode="auto">
          <a:xfrm>
            <a:off x="5372100" y="2379663"/>
            <a:ext cx="390525" cy="1047750"/>
          </a:xfrm>
          <a:custGeom>
            <a:gdLst>
              <a:gd fmla="*/ 390525 w 368135" name="T0"/>
              <a:gd fmla="*/ 1047750 h 1199408" name="T1"/>
              <a:gd fmla="*/ 390525 w 368135" name="T2"/>
              <a:gd fmla="*/ 0 h 1199408" name="T3"/>
              <a:gd fmla="*/ 0 w 368135" name="T4"/>
              <a:gd fmla="*/ 0 h 1199408" name="T5"/>
              <a:gd fmla="*/ 0 60000 65536" name="T6"/>
              <a:gd fmla="*/ 0 60000 65536" name="T7"/>
              <a:gd fmla="*/ 0 60000 65536" name="T8"/>
            </a:gdLst>
            <a:cxnLst>
              <a:cxn ang="T6">
                <a:pos x="T0" y="T1"/>
              </a:cxn>
              <a:cxn ang="T7">
                <a:pos x="T2" y="T3"/>
              </a:cxn>
              <a:cxn ang="T8">
                <a:pos x="T4" y="T5"/>
              </a:cxn>
            </a:cxnLst>
            <a:rect b="b" l="0" r="r" t="0"/>
            <a:pathLst>
              <a:path h="1199408" w="368135">
                <a:moveTo>
                  <a:pt x="368135" y="1199408"/>
                </a:moveTo>
                <a:lnTo>
                  <a:pt x="368135" y="0"/>
                </a:lnTo>
                <a:lnTo>
                  <a:pt x="0" y="0"/>
                </a:lnTo>
              </a:path>
            </a:pathLst>
          </a:custGeom>
          <a:noFill/>
          <a:ln cap="flat" cmpd="sng" w="6350">
            <a:solidFill>
              <a:schemeClr val="bg1"/>
            </a:solidFill>
            <a:prstDash val="sysDot"/>
            <a:bevel/>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3565" name="任意多边形 31"/>
          <p:cNvSpPr/>
          <p:nvPr/>
        </p:nvSpPr>
        <p:spPr bwMode="auto">
          <a:xfrm flipH="1">
            <a:off x="6940550" y="2435225"/>
            <a:ext cx="298450" cy="1428750"/>
          </a:xfrm>
          <a:custGeom>
            <a:gdLst>
              <a:gd fmla="*/ 298450 w 368135" name="T0"/>
              <a:gd fmla="*/ 1428750 h 1199408" name="T1"/>
              <a:gd fmla="*/ 298450 w 368135" name="T2"/>
              <a:gd fmla="*/ 0 h 1199408" name="T3"/>
              <a:gd fmla="*/ 0 w 368135" name="T4"/>
              <a:gd fmla="*/ 0 h 1199408" name="T5"/>
              <a:gd fmla="*/ 0 60000 65536" name="T6"/>
              <a:gd fmla="*/ 0 60000 65536" name="T7"/>
              <a:gd fmla="*/ 0 60000 65536" name="T8"/>
            </a:gdLst>
            <a:cxnLst>
              <a:cxn ang="T6">
                <a:pos x="T0" y="T1"/>
              </a:cxn>
              <a:cxn ang="T7">
                <a:pos x="T2" y="T3"/>
              </a:cxn>
              <a:cxn ang="T8">
                <a:pos x="T4" y="T5"/>
              </a:cxn>
            </a:cxnLst>
            <a:rect b="b" l="0" r="r" t="0"/>
            <a:pathLst>
              <a:path h="1199408" w="368135">
                <a:moveTo>
                  <a:pt x="368135" y="1199408"/>
                </a:moveTo>
                <a:lnTo>
                  <a:pt x="368135" y="0"/>
                </a:lnTo>
                <a:lnTo>
                  <a:pt x="0" y="0"/>
                </a:lnTo>
              </a:path>
            </a:pathLst>
          </a:custGeom>
          <a:noFill/>
          <a:ln cap="flat" cmpd="sng" w="6350">
            <a:solidFill>
              <a:schemeClr val="bg1"/>
            </a:solidFill>
            <a:prstDash val="sysDot"/>
            <a:bevel/>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3566" name="任意多边形 32"/>
          <p:cNvSpPr/>
          <p:nvPr/>
        </p:nvSpPr>
        <p:spPr bwMode="auto">
          <a:xfrm flipH="1">
            <a:off x="6246813" y="3319463"/>
            <a:ext cx="1982787" cy="1127125"/>
          </a:xfrm>
          <a:custGeom>
            <a:gdLst>
              <a:gd fmla="*/ 1982787 w 368135" name="T0"/>
              <a:gd fmla="*/ 1127125 h 1199408" name="T1"/>
              <a:gd fmla="*/ 1982787 w 368135" name="T2"/>
              <a:gd fmla="*/ 0 h 1199408" name="T3"/>
              <a:gd fmla="*/ 0 w 368135" name="T4"/>
              <a:gd fmla="*/ 0 h 1199408" name="T5"/>
              <a:gd fmla="*/ 0 60000 65536" name="T6"/>
              <a:gd fmla="*/ 0 60000 65536" name="T7"/>
              <a:gd fmla="*/ 0 60000 65536" name="T8"/>
            </a:gdLst>
            <a:cxnLst>
              <a:cxn ang="T6">
                <a:pos x="T0" y="T1"/>
              </a:cxn>
              <a:cxn ang="T7">
                <a:pos x="T2" y="T3"/>
              </a:cxn>
              <a:cxn ang="T8">
                <a:pos x="T4" y="T5"/>
              </a:cxn>
            </a:cxnLst>
            <a:rect b="b" l="0" r="r" t="0"/>
            <a:pathLst>
              <a:path h="1199408" w="368135">
                <a:moveTo>
                  <a:pt x="368135" y="1199408"/>
                </a:moveTo>
                <a:lnTo>
                  <a:pt x="368135" y="0"/>
                </a:lnTo>
                <a:lnTo>
                  <a:pt x="0" y="0"/>
                </a:lnTo>
              </a:path>
            </a:pathLst>
          </a:custGeom>
          <a:noFill/>
          <a:ln cap="flat" cmpd="sng" w="6350">
            <a:solidFill>
              <a:schemeClr val="bg1"/>
            </a:solidFill>
            <a:prstDash val="sysDot"/>
            <a:bevel/>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3567"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3568" name="燕尾形 34"/>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3569" name="燕尾形 35"/>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文本框 157"/>
          <p:cNvSpPr txBox="1">
            <a:spLocks noChangeArrowheads="1"/>
          </p:cNvSpPr>
          <p:nvPr/>
        </p:nvSpPr>
        <p:spPr bwMode="auto">
          <a:xfrm>
            <a:off x="5589588" y="904875"/>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sz="3200">
                <a:solidFill>
                  <a:schemeClr val="bg1"/>
                </a:solidFill>
                <a:sym typeface="+mn-lt"/>
              </a:rPr>
              <a:t>目录</a:t>
            </a:r>
          </a:p>
        </p:txBody>
      </p:sp>
      <p:pic>
        <p:nvPicPr>
          <p:cNvPr id="6147" name="组合 289"/>
          <p:cNvPicPr>
            <a:picLocks noChangeArrowheads="1"/>
          </p:cNvPicPr>
          <p:nvPr/>
        </p:nvPicPr>
        <p:blipFill>
          <a:blip r:embed="rId2">
            <a:extLst>
              <a:ext uri="{28A0092B-C50C-407E-A947-70E740481C1C}">
                <a14:useLocalDpi val="0"/>
              </a:ext>
            </a:extLst>
          </a:blip>
          <a:stretch>
            <a:fillRect/>
          </a:stretch>
        </p:blipFill>
        <p:spPr bwMode="auto">
          <a:xfrm>
            <a:off x="4449763" y="579438"/>
            <a:ext cx="3292475" cy="1249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48" name="Oval 65"/>
          <p:cNvSpPr>
            <a:spLocks noChangeArrowheads="1"/>
          </p:cNvSpPr>
          <p:nvPr/>
        </p:nvSpPr>
        <p:spPr bwMode="auto">
          <a:xfrm flipV="1" rot="10800000">
            <a:off x="1123950" y="4492625"/>
            <a:ext cx="2322513"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6149" name="椭圆 58"/>
          <p:cNvSpPr>
            <a:spLocks noChangeArrowheads="1"/>
          </p:cNvSpPr>
          <p:nvPr/>
        </p:nvSpPr>
        <p:spPr bwMode="auto">
          <a:xfrm>
            <a:off x="1819275" y="2598738"/>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01</a:t>
            </a:r>
          </a:p>
        </p:txBody>
      </p:sp>
      <p:sp>
        <p:nvSpPr>
          <p:cNvPr id="6150" name="椭圆 58"/>
          <p:cNvSpPr/>
          <p:nvPr/>
        </p:nvSpPr>
        <p:spPr bwMode="auto">
          <a:xfrm>
            <a:off x="1250950" y="2460625"/>
            <a:ext cx="2170113" cy="2170113"/>
          </a:xfrm>
          <a:custGeom>
            <a:gdLst>
              <a:gd fmla="*/ 1085057 w 3444416" name="T0"/>
              <a:gd fmla="*/ 202111 h 3444416" name="T1"/>
              <a:gd fmla="*/ 202111 w 3444416" name="T2"/>
              <a:gd fmla="*/ 1085057 h 3444416" name="T3"/>
              <a:gd fmla="*/ 1085057 w 3444416" name="T4"/>
              <a:gd fmla="*/ 1968003 h 3444416" name="T5"/>
              <a:gd fmla="*/ 1968002 w 3444416" name="T6"/>
              <a:gd fmla="*/ 1085057 h 3444416" name="T7"/>
              <a:gd fmla="*/ 1085057 w 3444416" name="T8"/>
              <a:gd fmla="*/ 202111 h 3444416" name="T9"/>
              <a:gd fmla="*/ 1085057 w 3444416" name="T10"/>
              <a:gd fmla="*/ 0 h 3444416" name="T11"/>
              <a:gd fmla="*/ 2170113 w 3444416" name="T12"/>
              <a:gd fmla="*/ 1085057 h 3444416" name="T13"/>
              <a:gd fmla="*/ 1085057 w 3444416" name="T14"/>
              <a:gd fmla="*/ 2170113 h 3444416" name="T15"/>
              <a:gd fmla="*/ 0 w 3444416" name="T16"/>
              <a:gd fmla="*/ 1085057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6151" name="TextBox 3"/>
          <p:cNvSpPr txBox="1">
            <a:spLocks noChangeArrowheads="1"/>
          </p:cNvSpPr>
          <p:nvPr/>
        </p:nvSpPr>
        <p:spPr bwMode="auto">
          <a:xfrm>
            <a:off x="1516063" y="3309938"/>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chemeClr val="bg1"/>
                </a:solidFill>
                <a:sym typeface="+mn-lt"/>
              </a:rPr>
              <a:t>请在此处输入标题</a:t>
            </a:r>
          </a:p>
        </p:txBody>
      </p:sp>
      <p:sp>
        <p:nvSpPr>
          <p:cNvPr id="6152" name="Oval 65"/>
          <p:cNvSpPr>
            <a:spLocks noChangeArrowheads="1"/>
          </p:cNvSpPr>
          <p:nvPr/>
        </p:nvSpPr>
        <p:spPr bwMode="auto">
          <a:xfrm flipV="1" rot="10800000">
            <a:off x="366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6153" name="椭圆 64"/>
          <p:cNvSpPr>
            <a:spLocks noChangeArrowheads="1"/>
          </p:cNvSpPr>
          <p:nvPr/>
        </p:nvSpPr>
        <p:spPr bwMode="auto">
          <a:xfrm>
            <a:off x="436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02</a:t>
            </a:r>
          </a:p>
        </p:txBody>
      </p:sp>
      <p:sp>
        <p:nvSpPr>
          <p:cNvPr id="6154" name="椭圆 58"/>
          <p:cNvSpPr/>
          <p:nvPr/>
        </p:nvSpPr>
        <p:spPr bwMode="auto">
          <a:xfrm>
            <a:off x="3792538" y="2497138"/>
            <a:ext cx="2168525" cy="2170112"/>
          </a:xfrm>
          <a:custGeom>
            <a:gdLst>
              <a:gd fmla="*/ 1084263 w 3444416" name="T0"/>
              <a:gd fmla="*/ 202111 h 3444416" name="T1"/>
              <a:gd fmla="*/ 201963 w 3444416" name="T2"/>
              <a:gd fmla="*/ 1085057 h 3444416" name="T3"/>
              <a:gd fmla="*/ 1084263 w 3444416" name="T4"/>
              <a:gd fmla="*/ 1968002 h 3444416" name="T5"/>
              <a:gd fmla="*/ 1966562 w 3444416" name="T6"/>
              <a:gd fmla="*/ 1085057 h 3444416" name="T7"/>
              <a:gd fmla="*/ 1084263 w 3444416" name="T8"/>
              <a:gd fmla="*/ 202111 h 3444416" name="T9"/>
              <a:gd fmla="*/ 1084263 w 3444416" name="T10"/>
              <a:gd fmla="*/ 0 h 3444416" name="T11"/>
              <a:gd fmla="*/ 2168525 w 3444416" name="T12"/>
              <a:gd fmla="*/ 1085056 h 3444416" name="T13"/>
              <a:gd fmla="*/ 1084263 w 3444416" name="T14"/>
              <a:gd fmla="*/ 2170112 h 3444416" name="T15"/>
              <a:gd fmla="*/ 0 w 3444416" name="T16"/>
              <a:gd fmla="*/ 1085056 h 3444416" name="T17"/>
              <a:gd fmla="*/ 1084263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6155" name="TextBox 71"/>
          <p:cNvSpPr txBox="1">
            <a:spLocks noChangeArrowheads="1"/>
          </p:cNvSpPr>
          <p:nvPr/>
        </p:nvSpPr>
        <p:spPr bwMode="auto">
          <a:xfrm>
            <a:off x="4057650" y="3346450"/>
            <a:ext cx="1668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chemeClr val="bg1"/>
                </a:solidFill>
                <a:sym typeface="+mn-lt"/>
              </a:rPr>
              <a:t>请在此处输入标题</a:t>
            </a:r>
          </a:p>
        </p:txBody>
      </p:sp>
      <p:sp>
        <p:nvSpPr>
          <p:cNvPr id="6156" name="Oval 65"/>
          <p:cNvSpPr>
            <a:spLocks noChangeArrowheads="1"/>
          </p:cNvSpPr>
          <p:nvPr/>
        </p:nvSpPr>
        <p:spPr bwMode="auto">
          <a:xfrm flipV="1" rot="10800000">
            <a:off x="620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6157" name="椭圆 70"/>
          <p:cNvSpPr>
            <a:spLocks noChangeArrowheads="1"/>
          </p:cNvSpPr>
          <p:nvPr/>
        </p:nvSpPr>
        <p:spPr bwMode="auto">
          <a:xfrm>
            <a:off x="690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03</a:t>
            </a:r>
          </a:p>
        </p:txBody>
      </p:sp>
      <p:sp>
        <p:nvSpPr>
          <p:cNvPr id="6158" name="椭圆 58"/>
          <p:cNvSpPr/>
          <p:nvPr/>
        </p:nvSpPr>
        <p:spPr bwMode="auto">
          <a:xfrm>
            <a:off x="6332538" y="2497138"/>
            <a:ext cx="2168525" cy="2170112"/>
          </a:xfrm>
          <a:custGeom>
            <a:gdLst>
              <a:gd fmla="*/ 1084263 w 3444416" name="T0"/>
              <a:gd fmla="*/ 202111 h 3444416" name="T1"/>
              <a:gd fmla="*/ 201963 w 3444416" name="T2"/>
              <a:gd fmla="*/ 1085057 h 3444416" name="T3"/>
              <a:gd fmla="*/ 1084263 w 3444416" name="T4"/>
              <a:gd fmla="*/ 1968002 h 3444416" name="T5"/>
              <a:gd fmla="*/ 1966562 w 3444416" name="T6"/>
              <a:gd fmla="*/ 1085057 h 3444416" name="T7"/>
              <a:gd fmla="*/ 1084263 w 3444416" name="T8"/>
              <a:gd fmla="*/ 202111 h 3444416" name="T9"/>
              <a:gd fmla="*/ 1084263 w 3444416" name="T10"/>
              <a:gd fmla="*/ 0 h 3444416" name="T11"/>
              <a:gd fmla="*/ 2168525 w 3444416" name="T12"/>
              <a:gd fmla="*/ 1085056 h 3444416" name="T13"/>
              <a:gd fmla="*/ 1084263 w 3444416" name="T14"/>
              <a:gd fmla="*/ 2170112 h 3444416" name="T15"/>
              <a:gd fmla="*/ 0 w 3444416" name="T16"/>
              <a:gd fmla="*/ 1085056 h 3444416" name="T17"/>
              <a:gd fmla="*/ 1084263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6159" name="TextBox 77"/>
          <p:cNvSpPr txBox="1">
            <a:spLocks noChangeArrowheads="1"/>
          </p:cNvSpPr>
          <p:nvPr/>
        </p:nvSpPr>
        <p:spPr bwMode="auto">
          <a:xfrm>
            <a:off x="6597649" y="3346450"/>
            <a:ext cx="1668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chemeClr val="bg1"/>
                </a:solidFill>
                <a:sym typeface="+mn-lt"/>
              </a:rPr>
              <a:t>请在此处输入标题</a:t>
            </a:r>
          </a:p>
        </p:txBody>
      </p:sp>
      <p:sp>
        <p:nvSpPr>
          <p:cNvPr id="6160" name="Oval 65"/>
          <p:cNvSpPr>
            <a:spLocks noChangeArrowheads="1"/>
          </p:cNvSpPr>
          <p:nvPr/>
        </p:nvSpPr>
        <p:spPr bwMode="auto">
          <a:xfrm flipV="1" rot="10800000">
            <a:off x="8745538" y="4548188"/>
            <a:ext cx="2322512"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6161" name="椭圆 76"/>
          <p:cNvSpPr>
            <a:spLocks noChangeArrowheads="1"/>
          </p:cNvSpPr>
          <p:nvPr/>
        </p:nvSpPr>
        <p:spPr bwMode="auto">
          <a:xfrm>
            <a:off x="9440863" y="2654300"/>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04</a:t>
            </a:r>
          </a:p>
        </p:txBody>
      </p:sp>
      <p:sp>
        <p:nvSpPr>
          <p:cNvPr id="6162" name="椭圆 58"/>
          <p:cNvSpPr/>
          <p:nvPr/>
        </p:nvSpPr>
        <p:spPr bwMode="auto">
          <a:xfrm>
            <a:off x="8872538" y="2516188"/>
            <a:ext cx="2170112" cy="2170112"/>
          </a:xfrm>
          <a:custGeom>
            <a:gdLst>
              <a:gd fmla="*/ 1085056 w 3444416" name="T0"/>
              <a:gd fmla="*/ 202111 h 3444416" name="T1"/>
              <a:gd fmla="*/ 202110 w 3444416" name="T2"/>
              <a:gd fmla="*/ 1085057 h 3444416" name="T3"/>
              <a:gd fmla="*/ 1085056 w 3444416" name="T4"/>
              <a:gd fmla="*/ 1968002 h 3444416" name="T5"/>
              <a:gd fmla="*/ 1968002 w 3444416" name="T6"/>
              <a:gd fmla="*/ 1085057 h 3444416" name="T7"/>
              <a:gd fmla="*/ 1085056 w 3444416" name="T8"/>
              <a:gd fmla="*/ 202111 h 3444416" name="T9"/>
              <a:gd fmla="*/ 1085056 w 3444416" name="T10"/>
              <a:gd fmla="*/ 0 h 3444416" name="T11"/>
              <a:gd fmla="*/ 2170112 w 3444416" name="T12"/>
              <a:gd fmla="*/ 1085056 h 3444416" name="T13"/>
              <a:gd fmla="*/ 1085056 w 3444416" name="T14"/>
              <a:gd fmla="*/ 2170112 h 3444416" name="T15"/>
              <a:gd fmla="*/ 0 w 3444416" name="T16"/>
              <a:gd fmla="*/ 1085056 h 3444416" name="T17"/>
              <a:gd fmla="*/ 1085056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6163" name="TextBox 83"/>
          <p:cNvSpPr txBox="1">
            <a:spLocks noChangeArrowheads="1"/>
          </p:cNvSpPr>
          <p:nvPr/>
        </p:nvSpPr>
        <p:spPr bwMode="auto">
          <a:xfrm>
            <a:off x="9137649" y="3365500"/>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chemeClr val="bg1"/>
                </a:solidFill>
                <a:sym typeface="+mn-lt"/>
              </a:rPr>
              <a:t>请在此处输入标题</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泪滴形 44"/>
          <p:cNvSpPr/>
          <p:nvPr/>
        </p:nvSpPr>
        <p:spPr bwMode="auto">
          <a:xfrm rot="8174827">
            <a:off x="5229225" y="2016125"/>
            <a:ext cx="1385888" cy="1384300"/>
          </a:xfrm>
          <a:custGeom>
            <a:gdLst>
              <a:gd fmla="*/ 0 w 1385888" name="T0"/>
              <a:gd fmla="*/ 692150 h 1384300" name="T1"/>
              <a:gd fmla="*/ 692944 w 1385888" name="T2"/>
              <a:gd fmla="*/ 0 h 1384300" name="T3"/>
              <a:gd fmla="*/ 1385888 w 1385888" name="T4"/>
              <a:gd fmla="*/ 0 h 1384300" name="T5"/>
              <a:gd fmla="*/ 1385888 w 1385888" name="T6"/>
              <a:gd fmla="*/ 692150 h 1384300" name="T7"/>
              <a:gd fmla="*/ 692944 w 1385888" name="T8"/>
              <a:gd fmla="*/ 1384300 h 1384300" name="T9"/>
              <a:gd fmla="*/ 0 w 1385888" name="T10"/>
              <a:gd fmla="*/ 692150 h 13843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84300" w="1385888">
                <a:moveTo>
                  <a:pt x="0" y="692150"/>
                </a:moveTo>
                <a:cubicBezTo>
                  <a:pt x="0" y="309886"/>
                  <a:pt x="310242" y="0"/>
                  <a:pt x="692944" y="0"/>
                </a:cubicBezTo>
                <a:lnTo>
                  <a:pt x="1385888" y="0"/>
                </a:lnTo>
                <a:lnTo>
                  <a:pt x="1385888" y="692150"/>
                </a:lnTo>
                <a:cubicBezTo>
                  <a:pt x="1385888" y="1074414"/>
                  <a:pt x="1075646" y="1384300"/>
                  <a:pt x="692944" y="1384300"/>
                </a:cubicBezTo>
                <a:cubicBezTo>
                  <a:pt x="310242" y="1384300"/>
                  <a:pt x="0" y="1074414"/>
                  <a:pt x="0" y="69215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79" name="泪滴形 45"/>
          <p:cNvSpPr/>
          <p:nvPr/>
        </p:nvSpPr>
        <p:spPr bwMode="auto">
          <a:xfrm rot="-8069106">
            <a:off x="6329363" y="3109913"/>
            <a:ext cx="1385887" cy="1385887"/>
          </a:xfrm>
          <a:custGeom>
            <a:gdLst>
              <a:gd fmla="*/ 0 w 1385887" name="T0"/>
              <a:gd fmla="*/ 692944 h 1385887" name="T1"/>
              <a:gd fmla="*/ 692944 w 1385887" name="T2"/>
              <a:gd fmla="*/ 0 h 1385887" name="T3"/>
              <a:gd fmla="*/ 1385887 w 1385887" name="T4"/>
              <a:gd fmla="*/ 0 h 1385887" name="T5"/>
              <a:gd fmla="*/ 1385887 w 1385887" name="T6"/>
              <a:gd fmla="*/ 692944 h 1385887" name="T7"/>
              <a:gd fmla="*/ 692943 w 1385887" name="T8"/>
              <a:gd fmla="*/ 1385888 h 1385887" name="T9"/>
              <a:gd fmla="*/ -1 w 1385887" name="T10"/>
              <a:gd fmla="*/ 692944 h 1385887" name="T11"/>
              <a:gd fmla="*/ 0 w 1385887" name="T12"/>
              <a:gd fmla="*/ 692944 h 138588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85887" w="1385887">
                <a:moveTo>
                  <a:pt x="0" y="692944"/>
                </a:moveTo>
                <a:cubicBezTo>
                  <a:pt x="0" y="310242"/>
                  <a:pt x="310242" y="0"/>
                  <a:pt x="692944" y="0"/>
                </a:cubicBezTo>
                <a:lnTo>
                  <a:pt x="1385887" y="0"/>
                </a:lnTo>
                <a:lnTo>
                  <a:pt x="1385887" y="692944"/>
                </a:lnTo>
                <a:cubicBezTo>
                  <a:pt x="1385887" y="1075646"/>
                  <a:pt x="1075645" y="1385888"/>
                  <a:pt x="692943" y="1385888"/>
                </a:cubicBezTo>
                <a:cubicBezTo>
                  <a:pt x="310241" y="1385888"/>
                  <a:pt x="-1" y="1075646"/>
                  <a:pt x="-1" y="692944"/>
                </a:cubicBezTo>
                <a:lnTo>
                  <a:pt x="0" y="692944"/>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0" name="泪滴形 46"/>
          <p:cNvSpPr/>
          <p:nvPr/>
        </p:nvSpPr>
        <p:spPr bwMode="auto">
          <a:xfrm flipV="1" rot="13425173">
            <a:off x="5240338" y="4133850"/>
            <a:ext cx="1384300" cy="1385888"/>
          </a:xfrm>
          <a:custGeom>
            <a:gdLst>
              <a:gd fmla="*/ 0 w 1384300" name="T0"/>
              <a:gd fmla="*/ 692944 h 1385888" name="T1"/>
              <a:gd fmla="*/ 692150 w 1384300" name="T2"/>
              <a:gd fmla="*/ 0 h 1385888" name="T3"/>
              <a:gd fmla="*/ 1384300 w 1384300" name="T4"/>
              <a:gd fmla="*/ 0 h 1385888" name="T5"/>
              <a:gd fmla="*/ 1384300 w 1384300" name="T6"/>
              <a:gd fmla="*/ 692944 h 1385888" name="T7"/>
              <a:gd fmla="*/ 692150 w 1384300" name="T8"/>
              <a:gd fmla="*/ 1385888 h 1385888" name="T9"/>
              <a:gd fmla="*/ 0 w 1384300" name="T10"/>
              <a:gd fmla="*/ 692944 h 138588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85888" w="1384300">
                <a:moveTo>
                  <a:pt x="0" y="692944"/>
                </a:moveTo>
                <a:cubicBezTo>
                  <a:pt x="0" y="310242"/>
                  <a:pt x="309886" y="0"/>
                  <a:pt x="692150" y="0"/>
                </a:cubicBezTo>
                <a:lnTo>
                  <a:pt x="1384300" y="0"/>
                </a:lnTo>
                <a:lnTo>
                  <a:pt x="1384300" y="692944"/>
                </a:lnTo>
                <a:cubicBezTo>
                  <a:pt x="1384300" y="1075646"/>
                  <a:pt x="1074414" y="1385888"/>
                  <a:pt x="692150" y="1385888"/>
                </a:cubicBezTo>
                <a:cubicBezTo>
                  <a:pt x="309886" y="1385888"/>
                  <a:pt x="0" y="1075646"/>
                  <a:pt x="0" y="692944"/>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1" name="泪滴形 47"/>
          <p:cNvSpPr/>
          <p:nvPr/>
        </p:nvSpPr>
        <p:spPr bwMode="auto">
          <a:xfrm flipH="1" rot="8069106">
            <a:off x="4101306" y="3110707"/>
            <a:ext cx="1385887" cy="1384300"/>
          </a:xfrm>
          <a:custGeom>
            <a:gdLst>
              <a:gd fmla="*/ 0 w 1385887" name="T0"/>
              <a:gd fmla="*/ 692150 h 1384300" name="T1"/>
              <a:gd fmla="*/ 692944 w 1385887" name="T2"/>
              <a:gd fmla="*/ 0 h 1384300" name="T3"/>
              <a:gd fmla="*/ 1385887 w 1385887" name="T4"/>
              <a:gd fmla="*/ 0 h 1384300" name="T5"/>
              <a:gd fmla="*/ 1385887 w 1385887" name="T6"/>
              <a:gd fmla="*/ 692150 h 1384300" name="T7"/>
              <a:gd fmla="*/ 692943 w 1385887" name="T8"/>
              <a:gd fmla="*/ 1384300 h 1384300" name="T9"/>
              <a:gd fmla="*/ -1 w 1385887" name="T10"/>
              <a:gd fmla="*/ 692150 h 1384300" name="T11"/>
              <a:gd fmla="*/ 0 w 1385887" name="T12"/>
              <a:gd fmla="*/ 692150 h 13843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84300" w="1385887">
                <a:moveTo>
                  <a:pt x="0" y="692150"/>
                </a:moveTo>
                <a:cubicBezTo>
                  <a:pt x="0" y="309886"/>
                  <a:pt x="310242" y="0"/>
                  <a:pt x="692944" y="0"/>
                </a:cubicBezTo>
                <a:lnTo>
                  <a:pt x="1385887" y="0"/>
                </a:lnTo>
                <a:lnTo>
                  <a:pt x="1385887" y="692150"/>
                </a:lnTo>
                <a:cubicBezTo>
                  <a:pt x="1385887" y="1074414"/>
                  <a:pt x="1075645" y="1384300"/>
                  <a:pt x="692943" y="1384300"/>
                </a:cubicBezTo>
                <a:cubicBezTo>
                  <a:pt x="310241" y="1384300"/>
                  <a:pt x="-1" y="1074414"/>
                  <a:pt x="-1" y="692150"/>
                </a:cubicBezTo>
                <a:lnTo>
                  <a:pt x="0" y="692150"/>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2" name="TextBox 8"/>
          <p:cNvSpPr txBox="1">
            <a:spLocks noChangeArrowheads="1"/>
          </p:cNvSpPr>
          <p:nvPr/>
        </p:nvSpPr>
        <p:spPr bwMode="auto">
          <a:xfrm>
            <a:off x="8402639" y="3392488"/>
            <a:ext cx="155733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请在此处输入你的文本</a:t>
            </a:r>
          </a:p>
        </p:txBody>
      </p:sp>
      <p:sp>
        <p:nvSpPr>
          <p:cNvPr id="24583" name="TextBox 8"/>
          <p:cNvSpPr txBox="1">
            <a:spLocks noChangeArrowheads="1"/>
          </p:cNvSpPr>
          <p:nvPr/>
        </p:nvSpPr>
        <p:spPr bwMode="auto">
          <a:xfrm>
            <a:off x="2743200" y="3506788"/>
            <a:ext cx="1557338"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请在此处输入你的文本</a:t>
            </a:r>
          </a:p>
        </p:txBody>
      </p:sp>
      <p:sp>
        <p:nvSpPr>
          <p:cNvPr id="24584" name="TextBox 8"/>
          <p:cNvSpPr txBox="1">
            <a:spLocks noChangeArrowheads="1"/>
          </p:cNvSpPr>
          <p:nvPr/>
        </p:nvSpPr>
        <p:spPr bwMode="auto">
          <a:xfrm>
            <a:off x="5500688" y="1287463"/>
            <a:ext cx="155733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请在此处输入你的文本</a:t>
            </a:r>
          </a:p>
        </p:txBody>
      </p:sp>
      <p:sp>
        <p:nvSpPr>
          <p:cNvPr id="24585" name="TextBox 8"/>
          <p:cNvSpPr txBox="1">
            <a:spLocks noChangeArrowheads="1"/>
          </p:cNvSpPr>
          <p:nvPr/>
        </p:nvSpPr>
        <p:spPr bwMode="auto">
          <a:xfrm>
            <a:off x="5254625" y="5527675"/>
            <a:ext cx="155575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600">
                <a:solidFill>
                  <a:srgbClr val="FFFFFF"/>
                </a:solidFill>
                <a:sym typeface="+mn-lt"/>
              </a:rPr>
              <a:t>请在此处输入你的文本</a:t>
            </a:r>
          </a:p>
        </p:txBody>
      </p:sp>
      <p:sp>
        <p:nvSpPr>
          <p:cNvPr id="24586" name="矩形 17"/>
          <p:cNvSpPr>
            <a:spLocks noChangeArrowheads="1"/>
          </p:cNvSpPr>
          <p:nvPr/>
        </p:nvSpPr>
        <p:spPr bwMode="auto">
          <a:xfrm>
            <a:off x="5561013" y="2493963"/>
            <a:ext cx="722312" cy="577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sz="2000">
                <a:solidFill>
                  <a:srgbClr val="404040"/>
                </a:solidFill>
                <a:sym typeface="+mn-lt"/>
              </a:rPr>
              <a:t>标题1</a:t>
            </a:r>
          </a:p>
        </p:txBody>
      </p:sp>
      <p:sp>
        <p:nvSpPr>
          <p:cNvPr id="24587" name="矩形 17"/>
          <p:cNvSpPr>
            <a:spLocks noChangeArrowheads="1"/>
          </p:cNvSpPr>
          <p:nvPr/>
        </p:nvSpPr>
        <p:spPr bwMode="auto">
          <a:xfrm>
            <a:off x="6645275" y="3517900"/>
            <a:ext cx="722313" cy="577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sz="2000">
                <a:solidFill>
                  <a:srgbClr val="404040"/>
                </a:solidFill>
                <a:sym typeface="+mn-lt"/>
              </a:rPr>
              <a:t>标题2</a:t>
            </a:r>
          </a:p>
        </p:txBody>
      </p:sp>
      <p:sp>
        <p:nvSpPr>
          <p:cNvPr id="24588" name="矩形 17"/>
          <p:cNvSpPr>
            <a:spLocks noChangeArrowheads="1"/>
          </p:cNvSpPr>
          <p:nvPr/>
        </p:nvSpPr>
        <p:spPr bwMode="auto">
          <a:xfrm>
            <a:off x="5561013" y="4541838"/>
            <a:ext cx="722312" cy="577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sz="2000">
                <a:solidFill>
                  <a:srgbClr val="404040"/>
                </a:solidFill>
                <a:sym typeface="+mn-lt"/>
              </a:rPr>
              <a:t>标题3</a:t>
            </a:r>
          </a:p>
        </p:txBody>
      </p:sp>
      <p:sp>
        <p:nvSpPr>
          <p:cNvPr id="24589" name="矩形 17"/>
          <p:cNvSpPr>
            <a:spLocks noChangeArrowheads="1"/>
          </p:cNvSpPr>
          <p:nvPr/>
        </p:nvSpPr>
        <p:spPr bwMode="auto">
          <a:xfrm>
            <a:off x="4356100" y="3517900"/>
            <a:ext cx="723900" cy="577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r>
              <a:rPr altLang="en-US" b="1" lang="zh-CN" sz="2000">
                <a:solidFill>
                  <a:srgbClr val="404040"/>
                </a:solidFill>
                <a:sym typeface="+mn-lt"/>
              </a:rPr>
              <a:t>标题4</a:t>
            </a:r>
          </a:p>
        </p:txBody>
      </p:sp>
      <p:sp>
        <p:nvSpPr>
          <p:cNvPr id="24590" name="Freeform 22"/>
          <p:cNvSpPr>
            <a:spLocks noEditPoints="1"/>
          </p:cNvSpPr>
          <p:nvPr/>
        </p:nvSpPr>
        <p:spPr bwMode="auto">
          <a:xfrm>
            <a:off x="4978400" y="1454150"/>
            <a:ext cx="471488" cy="419100"/>
          </a:xfrm>
          <a:custGeom>
            <a:gdLst>
              <a:gd fmla="*/ 471488 w 378" name="T0"/>
              <a:gd fmla="*/ 0 h 374" name="T1"/>
              <a:gd fmla="*/ 449036 w 378" name="T2"/>
              <a:gd fmla="*/ 40341 h 374" name="T3"/>
              <a:gd fmla="*/ 471488 w 378" name="T4"/>
              <a:gd fmla="*/ 257735 h 374" name="T5"/>
              <a:gd fmla="*/ 258196 w 378" name="T6"/>
              <a:gd fmla="*/ 298076 h 374" name="T7"/>
              <a:gd fmla="*/ 354240 w 378" name="T8"/>
              <a:gd fmla="*/ 378759 h 374" name="T9"/>
              <a:gd fmla="*/ 118496 w 378" name="T10"/>
              <a:gd fmla="*/ 419100 h 374" name="T11"/>
              <a:gd fmla="*/ 213292 w 378" name="T12"/>
              <a:gd fmla="*/ 378759 h 374" name="T13"/>
              <a:gd fmla="*/ 0 w 378" name="T14"/>
              <a:gd fmla="*/ 298076 h 374" name="T15"/>
              <a:gd fmla="*/ 17463 w 378" name="T16"/>
              <a:gd fmla="*/ 257735 h 374" name="T17"/>
              <a:gd fmla="*/ 0 w 378" name="T18"/>
              <a:gd fmla="*/ 40341 h 374" name="T19"/>
              <a:gd fmla="*/ 0 w 378" name="T20"/>
              <a:gd fmla="*/ 0 h 374" name="T21"/>
              <a:gd fmla="*/ 336777 w 378" name="T22"/>
              <a:gd fmla="*/ 100853 h 374" name="T23"/>
              <a:gd fmla="*/ 320562 w 378" name="T24"/>
              <a:gd fmla="*/ 110938 h 374" name="T25"/>
              <a:gd fmla="*/ 208303 w 378" name="T26"/>
              <a:gd fmla="*/ 131109 h 374" name="T27"/>
              <a:gd fmla="*/ 202066 w 378" name="T28"/>
              <a:gd fmla="*/ 126626 h 374" name="T29"/>
              <a:gd fmla="*/ 140947 w 378" name="T30"/>
              <a:gd fmla="*/ 166968 h 374" name="T31"/>
              <a:gd fmla="*/ 235744 w 378" name="T32"/>
              <a:gd fmla="*/ 161365 h 374" name="T33"/>
              <a:gd fmla="*/ 246970 w 378" name="T34"/>
              <a:gd fmla="*/ 166968 h 374" name="T35"/>
              <a:gd fmla="*/ 331788 w 378" name="T36"/>
              <a:gd fmla="*/ 131109 h 374" name="T37"/>
              <a:gd fmla="*/ 354240 w 378" name="T38"/>
              <a:gd fmla="*/ 100853 h 374" name="T39"/>
              <a:gd fmla="*/ 314325 w 378" name="T40"/>
              <a:gd fmla="*/ 146797 h 374" name="T41"/>
              <a:gd fmla="*/ 336777 w 378" name="T42"/>
              <a:gd fmla="*/ 211791 h 374" name="T43"/>
              <a:gd fmla="*/ 314325 w 378" name="T44"/>
              <a:gd fmla="*/ 146797 h 374" name="T45"/>
              <a:gd fmla="*/ 280648 w 378" name="T46"/>
              <a:gd fmla="*/ 166968 h 374" name="T47"/>
              <a:gd fmla="*/ 303099 w 378" name="T48"/>
              <a:gd fmla="*/ 211791 h 374" name="T49"/>
              <a:gd fmla="*/ 280648 w 378" name="T50"/>
              <a:gd fmla="*/ 166968 h 374" name="T51"/>
              <a:gd fmla="*/ 241981 w 378" name="T52"/>
              <a:gd fmla="*/ 191621 h 374" name="T53"/>
              <a:gd fmla="*/ 264432 w 378" name="T54"/>
              <a:gd fmla="*/ 211791 h 374" name="T55"/>
              <a:gd fmla="*/ 241981 w 378" name="T56"/>
              <a:gd fmla="*/ 191621 h 374" name="T57"/>
              <a:gd fmla="*/ 208303 w 378" name="T58"/>
              <a:gd fmla="*/ 171450 h 374" name="T59"/>
              <a:gd fmla="*/ 230755 w 378" name="T60"/>
              <a:gd fmla="*/ 211791 h 374" name="T61"/>
              <a:gd fmla="*/ 208303 w 378" name="T62"/>
              <a:gd fmla="*/ 171450 h 374" name="T63"/>
              <a:gd fmla="*/ 174625 w 378" name="T64"/>
              <a:gd fmla="*/ 171450 h 374" name="T65"/>
              <a:gd fmla="*/ 197077 w 378" name="T66"/>
              <a:gd fmla="*/ 211791 h 374" name="T67"/>
              <a:gd fmla="*/ 174625 w 378" name="T68"/>
              <a:gd fmla="*/ 171450 h 374" name="T69"/>
              <a:gd fmla="*/ 134711 w 378" name="T70"/>
              <a:gd fmla="*/ 181535 h 374" name="T71"/>
              <a:gd fmla="*/ 157163 w 378" name="T72"/>
              <a:gd fmla="*/ 211791 h 374" name="T73"/>
              <a:gd fmla="*/ 134711 w 378" name="T74"/>
              <a:gd fmla="*/ 181535 h 374" name="T75"/>
              <a:gd fmla="*/ 404133 w 378" name="T76"/>
              <a:gd fmla="*/ 45944 h 374" name="T77"/>
              <a:gd fmla="*/ 67355 w 378" name="T78"/>
              <a:gd fmla="*/ 252132 h 374" name="T79"/>
              <a:gd fmla="*/ 404133 w 378" name="T80"/>
              <a:gd fmla="*/ 45944 h 37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74" w="378">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close/>
                <a:moveTo>
                  <a:pt x="252" y="131"/>
                </a:moveTo>
                <a:lnTo>
                  <a:pt x="252" y="189"/>
                </a:lnTo>
                <a:lnTo>
                  <a:pt x="270" y="189"/>
                </a:lnTo>
                <a:lnTo>
                  <a:pt x="270" y="131"/>
                </a:lnTo>
                <a:lnTo>
                  <a:pt x="252" y="131"/>
                </a:lnTo>
                <a:close/>
                <a:moveTo>
                  <a:pt x="225" y="149"/>
                </a:moveTo>
                <a:lnTo>
                  <a:pt x="225" y="189"/>
                </a:lnTo>
                <a:lnTo>
                  <a:pt x="243" y="189"/>
                </a:lnTo>
                <a:lnTo>
                  <a:pt x="243" y="149"/>
                </a:lnTo>
                <a:lnTo>
                  <a:pt x="225" y="149"/>
                </a:lnTo>
                <a:close/>
                <a:moveTo>
                  <a:pt x="194" y="171"/>
                </a:moveTo>
                <a:lnTo>
                  <a:pt x="194" y="189"/>
                </a:lnTo>
                <a:lnTo>
                  <a:pt x="212" y="189"/>
                </a:lnTo>
                <a:lnTo>
                  <a:pt x="212" y="171"/>
                </a:lnTo>
                <a:lnTo>
                  <a:pt x="194" y="171"/>
                </a:lnTo>
                <a:close/>
                <a:moveTo>
                  <a:pt x="167" y="153"/>
                </a:moveTo>
                <a:lnTo>
                  <a:pt x="167" y="189"/>
                </a:lnTo>
                <a:lnTo>
                  <a:pt x="185" y="189"/>
                </a:lnTo>
                <a:lnTo>
                  <a:pt x="185" y="153"/>
                </a:lnTo>
                <a:lnTo>
                  <a:pt x="167" y="153"/>
                </a:lnTo>
                <a:close/>
                <a:moveTo>
                  <a:pt x="140" y="153"/>
                </a:moveTo>
                <a:lnTo>
                  <a:pt x="140" y="189"/>
                </a:lnTo>
                <a:lnTo>
                  <a:pt x="158" y="189"/>
                </a:lnTo>
                <a:lnTo>
                  <a:pt x="158" y="153"/>
                </a:lnTo>
                <a:lnTo>
                  <a:pt x="140" y="153"/>
                </a:lnTo>
                <a:close/>
                <a:moveTo>
                  <a:pt x="108" y="162"/>
                </a:moveTo>
                <a:lnTo>
                  <a:pt x="108" y="189"/>
                </a:lnTo>
                <a:lnTo>
                  <a:pt x="126" y="189"/>
                </a:lnTo>
                <a:lnTo>
                  <a:pt x="126" y="162"/>
                </a:lnTo>
                <a:lnTo>
                  <a:pt x="108" y="162"/>
                </a:lnTo>
                <a:close/>
                <a:moveTo>
                  <a:pt x="324" y="41"/>
                </a:moveTo>
                <a:lnTo>
                  <a:pt x="54" y="41"/>
                </a:lnTo>
                <a:lnTo>
                  <a:pt x="54" y="225"/>
                </a:lnTo>
                <a:lnTo>
                  <a:pt x="324" y="225"/>
                </a:lnTo>
                <a:lnTo>
                  <a:pt x="324" y="41"/>
                </a:lnTo>
                <a:close/>
              </a:path>
            </a:pathLst>
          </a:custGeom>
          <a:solidFill>
            <a:schemeClr val="bg1"/>
          </a:solidFill>
          <a:ln cap="flat" cmpd="sng" w="3175">
            <a:solidFill>
              <a:schemeClr val="bg1"/>
            </a:solidFill>
            <a:round/>
          </a:ln>
          <a:effectLst>
            <a:outerShdw algn="ctr" dir="5400000" dist="38100" rotWithShape="0">
              <a:srgbClr val="000000">
                <a:alpha val="39000"/>
              </a:srgbClr>
            </a:outerShdw>
          </a:effectLst>
        </p:spPr>
        <p:txBody>
          <a:bodyPr anchor="ctr"/>
          <a:lstStyle/>
          <a:p>
            <a:endParaRPr altLang="en-US" lang="zh-CN"/>
          </a:p>
        </p:txBody>
      </p:sp>
      <p:sp>
        <p:nvSpPr>
          <p:cNvPr id="24591" name="Freeform 23"/>
          <p:cNvSpPr/>
          <p:nvPr/>
        </p:nvSpPr>
        <p:spPr bwMode="auto">
          <a:xfrm>
            <a:off x="4819650" y="5641975"/>
            <a:ext cx="436563" cy="444500"/>
          </a:xfrm>
          <a:custGeom>
            <a:gdLst>
              <a:gd fmla="*/ 420688 w 55" name="T0"/>
              <a:gd fmla="*/ 158750 h 56" name="T1"/>
              <a:gd fmla="*/ 428625 w 55" name="T2"/>
              <a:gd fmla="*/ 222250 h 56" name="T3"/>
              <a:gd fmla="*/ 412750 w 55" name="T4"/>
              <a:gd fmla="*/ 238125 h 56" name="T5"/>
              <a:gd fmla="*/ 436563 w 55" name="T6"/>
              <a:gd fmla="*/ 261938 h 56" name="T7"/>
              <a:gd fmla="*/ 428625 w 55" name="T8"/>
              <a:gd fmla="*/ 293688 h 56" name="T9"/>
              <a:gd fmla="*/ 412750 w 55" name="T10"/>
              <a:gd fmla="*/ 301625 h 56" name="T11"/>
              <a:gd fmla="*/ 420688 w 55" name="T12"/>
              <a:gd fmla="*/ 317500 h 56" name="T13"/>
              <a:gd fmla="*/ 412750 w 55" name="T14"/>
              <a:gd fmla="*/ 357188 h 56" name="T15"/>
              <a:gd fmla="*/ 396875 w 55" name="T16"/>
              <a:gd fmla="*/ 365125 h 56" name="T17"/>
              <a:gd fmla="*/ 412750 w 55" name="T18"/>
              <a:gd fmla="*/ 381000 h 56" name="T19"/>
              <a:gd fmla="*/ 404813 w 55" name="T20"/>
              <a:gd fmla="*/ 428625 h 56" name="T21"/>
              <a:gd fmla="*/ 373063 w 55" name="T22"/>
              <a:gd fmla="*/ 444500 h 56" name="T23"/>
              <a:gd fmla="*/ 158750 w 55" name="T24"/>
              <a:gd fmla="*/ 388938 h 56" name="T25"/>
              <a:gd fmla="*/ 103188 w 55" name="T26"/>
              <a:gd fmla="*/ 381000 h 56" name="T27"/>
              <a:gd fmla="*/ 103188 w 55" name="T28"/>
              <a:gd fmla="*/ 412750 h 56" name="T29"/>
              <a:gd fmla="*/ 0 w 55" name="T30"/>
              <a:gd fmla="*/ 412750 h 56" name="T31"/>
              <a:gd fmla="*/ 0 w 55" name="T32"/>
              <a:gd fmla="*/ 134938 h 56" name="T33"/>
              <a:gd fmla="*/ 103188 w 55" name="T34"/>
              <a:gd fmla="*/ 134938 h 56" name="T35"/>
              <a:gd fmla="*/ 103188 w 55" name="T36"/>
              <a:gd fmla="*/ 182563 h 56" name="T37"/>
              <a:gd fmla="*/ 142875 w 55" name="T38"/>
              <a:gd fmla="*/ 174625 h 56" name="T39"/>
              <a:gd fmla="*/ 317500 w 55" name="T40"/>
              <a:gd fmla="*/ 0 h 56" name="T41"/>
              <a:gd fmla="*/ 269875 w 55" name="T42"/>
              <a:gd fmla="*/ 166688 h 56" name="T43"/>
              <a:gd fmla="*/ 420688 w 55" name="T44"/>
              <a:gd fmla="*/ 158750 h 5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6" w="55">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24592" name="Freeform 28"/>
          <p:cNvSpPr>
            <a:spLocks noEditPoints="1"/>
          </p:cNvSpPr>
          <p:nvPr/>
        </p:nvSpPr>
        <p:spPr bwMode="auto">
          <a:xfrm>
            <a:off x="2085975" y="3630613"/>
            <a:ext cx="555625" cy="379412"/>
          </a:xfrm>
          <a:custGeom>
            <a:gdLst>
              <a:gd fmla="*/ 69453 w 64" name="T0"/>
              <a:gd fmla="*/ 0 h 44" name="T1"/>
              <a:gd fmla="*/ 338584 w 64" name="T2"/>
              <a:gd fmla="*/ 0 h 44" name="T3"/>
              <a:gd fmla="*/ 408037 w 64" name="T4"/>
              <a:gd fmla="*/ 68984 h 44" name="T5"/>
              <a:gd fmla="*/ 408037 w 64" name="T6"/>
              <a:gd fmla="*/ 189706 h 44" name="T7"/>
              <a:gd fmla="*/ 338584 w 64" name="T8"/>
              <a:gd fmla="*/ 258690 h 44" name="T9"/>
              <a:gd fmla="*/ 138906 w 64" name="T10"/>
              <a:gd fmla="*/ 258690 h 44" name="T11"/>
              <a:gd fmla="*/ 78135 w 64" name="T12"/>
              <a:gd fmla="*/ 319051 h 44" name="T13"/>
              <a:gd fmla="*/ 78135 w 64" name="T14"/>
              <a:gd fmla="*/ 258690 h 44" name="T15"/>
              <a:gd fmla="*/ 69453 w 64" name="T16"/>
              <a:gd fmla="*/ 258690 h 44" name="T17"/>
              <a:gd fmla="*/ 0 w 64" name="T18"/>
              <a:gd fmla="*/ 189706 h 44" name="T19"/>
              <a:gd fmla="*/ 0 w 64" name="T20"/>
              <a:gd fmla="*/ 68984 h 44" name="T21"/>
              <a:gd fmla="*/ 69453 w 64" name="T22"/>
              <a:gd fmla="*/ 0 h 44" name="T23"/>
              <a:gd fmla="*/ 486172 w 64" name="T24"/>
              <a:gd fmla="*/ 60361 h 44" name="T25"/>
              <a:gd fmla="*/ 434082 w 64" name="T26"/>
              <a:gd fmla="*/ 60361 h 44" name="T27"/>
              <a:gd fmla="*/ 434082 w 64" name="T28"/>
              <a:gd fmla="*/ 77607 h 44" name="T29"/>
              <a:gd fmla="*/ 434082 w 64" name="T30"/>
              <a:gd fmla="*/ 206952 h 44" name="T31"/>
              <a:gd fmla="*/ 338584 w 64" name="T32"/>
              <a:gd fmla="*/ 301805 h 44" name="T33"/>
              <a:gd fmla="*/ 164951 w 64" name="T34"/>
              <a:gd fmla="*/ 301805 h 44" name="T35"/>
              <a:gd fmla="*/ 225723 w 64" name="T36"/>
              <a:gd fmla="*/ 327674 h 44" name="T37"/>
              <a:gd fmla="*/ 425400 w 64" name="T38"/>
              <a:gd fmla="*/ 327674 h 44" name="T39"/>
              <a:gd fmla="*/ 477490 w 64" name="T40"/>
              <a:gd fmla="*/ 379412 h 44" name="T41"/>
              <a:gd fmla="*/ 477490 w 64" name="T42"/>
              <a:gd fmla="*/ 327674 h 44" name="T43"/>
              <a:gd fmla="*/ 486172 w 64" name="T44"/>
              <a:gd fmla="*/ 327674 h 44" name="T45"/>
              <a:gd fmla="*/ 555625 w 64" name="T46"/>
              <a:gd fmla="*/ 258690 h 44" name="T47"/>
              <a:gd fmla="*/ 555625 w 64" name="T48"/>
              <a:gd fmla="*/ 129345 h 44" name="T49"/>
              <a:gd fmla="*/ 486172 w 64" name="T50"/>
              <a:gd fmla="*/ 60361 h 4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4" w="64">
                <a:moveTo>
                  <a:pt x="8" y="0"/>
                </a:moveTo>
                <a:cubicBezTo>
                  <a:pt x="39" y="0"/>
                  <a:pt x="39" y="0"/>
                  <a:pt x="39" y="0"/>
                </a:cubicBezTo>
                <a:cubicBezTo>
                  <a:pt x="43" y="0"/>
                  <a:pt x="47" y="3"/>
                  <a:pt x="47" y="8"/>
                </a:cubicBezTo>
                <a:cubicBezTo>
                  <a:pt x="47" y="22"/>
                  <a:pt x="47" y="22"/>
                  <a:pt x="47" y="22"/>
                </a:cubicBezTo>
                <a:cubicBezTo>
                  <a:pt x="47" y="27"/>
                  <a:pt x="43" y="30"/>
                  <a:pt x="39" y="30"/>
                </a:cubicBezTo>
                <a:cubicBezTo>
                  <a:pt x="16" y="30"/>
                  <a:pt x="16" y="30"/>
                  <a:pt x="16" y="30"/>
                </a:cubicBezTo>
                <a:cubicBezTo>
                  <a:pt x="9" y="37"/>
                  <a:pt x="9" y="37"/>
                  <a:pt x="9" y="37"/>
                </a:cubicBezTo>
                <a:cubicBezTo>
                  <a:pt x="9" y="30"/>
                  <a:pt x="9" y="30"/>
                  <a:pt x="9" y="30"/>
                </a:cubicBezTo>
                <a:cubicBezTo>
                  <a:pt x="8" y="30"/>
                  <a:pt x="8" y="30"/>
                  <a:pt x="8" y="30"/>
                </a:cubicBezTo>
                <a:cubicBezTo>
                  <a:pt x="4" y="30"/>
                  <a:pt x="0" y="27"/>
                  <a:pt x="0" y="22"/>
                </a:cubicBezTo>
                <a:cubicBezTo>
                  <a:pt x="0" y="8"/>
                  <a:pt x="0" y="8"/>
                  <a:pt x="0" y="8"/>
                </a:cubicBezTo>
                <a:cubicBezTo>
                  <a:pt x="0" y="3"/>
                  <a:pt x="4" y="0"/>
                  <a:pt x="8" y="0"/>
                </a:cubicBezTo>
                <a:close/>
                <a:moveTo>
                  <a:pt x="56" y="7"/>
                </a:moveTo>
                <a:cubicBezTo>
                  <a:pt x="50" y="7"/>
                  <a:pt x="50" y="7"/>
                  <a:pt x="50" y="7"/>
                </a:cubicBezTo>
                <a:cubicBezTo>
                  <a:pt x="50" y="8"/>
                  <a:pt x="50" y="8"/>
                  <a:pt x="50" y="9"/>
                </a:cubicBezTo>
                <a:cubicBezTo>
                  <a:pt x="50" y="24"/>
                  <a:pt x="50" y="24"/>
                  <a:pt x="50" y="24"/>
                </a:cubicBezTo>
                <a:cubicBezTo>
                  <a:pt x="50" y="30"/>
                  <a:pt x="45" y="35"/>
                  <a:pt x="39" y="35"/>
                </a:cubicBezTo>
                <a:cubicBezTo>
                  <a:pt x="19" y="35"/>
                  <a:pt x="19" y="35"/>
                  <a:pt x="19" y="35"/>
                </a:cubicBezTo>
                <a:cubicBezTo>
                  <a:pt x="21" y="37"/>
                  <a:pt x="23" y="38"/>
                  <a:pt x="26" y="38"/>
                </a:cubicBezTo>
                <a:cubicBezTo>
                  <a:pt x="49" y="38"/>
                  <a:pt x="49" y="38"/>
                  <a:pt x="49" y="38"/>
                </a:cubicBezTo>
                <a:cubicBezTo>
                  <a:pt x="55" y="44"/>
                  <a:pt x="55" y="44"/>
                  <a:pt x="55" y="44"/>
                </a:cubicBezTo>
                <a:cubicBezTo>
                  <a:pt x="55" y="38"/>
                  <a:pt x="55" y="38"/>
                  <a:pt x="55" y="38"/>
                </a:cubicBezTo>
                <a:cubicBezTo>
                  <a:pt x="56" y="38"/>
                  <a:pt x="56" y="38"/>
                  <a:pt x="56" y="38"/>
                </a:cubicBezTo>
                <a:cubicBezTo>
                  <a:pt x="61" y="38"/>
                  <a:pt x="64" y="34"/>
                  <a:pt x="64" y="30"/>
                </a:cubicBezTo>
                <a:cubicBezTo>
                  <a:pt x="64" y="15"/>
                  <a:pt x="64" y="15"/>
                  <a:pt x="64" y="15"/>
                </a:cubicBezTo>
                <a:cubicBezTo>
                  <a:pt x="64" y="11"/>
                  <a:pt x="61" y="7"/>
                  <a:pt x="56" y="7"/>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24593" name="Freeform 69"/>
          <p:cNvSpPr>
            <a:spLocks noEditPoints="1"/>
          </p:cNvSpPr>
          <p:nvPr/>
        </p:nvSpPr>
        <p:spPr bwMode="auto">
          <a:xfrm>
            <a:off x="7862888" y="3540125"/>
            <a:ext cx="528637" cy="433388"/>
          </a:xfrm>
          <a:custGeom>
            <a:gdLst>
              <a:gd fmla="*/ 457857 w 239" name="T0"/>
              <a:gd fmla="*/ 8845 h 196" name="T1"/>
              <a:gd fmla="*/ 440162 w 239" name="T2"/>
              <a:gd fmla="*/ 95080 h 196" name="T3"/>
              <a:gd fmla="*/ 406984 w 239" name="T4"/>
              <a:gd fmla="*/ 8845 h 196" name="T5"/>
              <a:gd fmla="*/ 457857 w 239" name="T6"/>
              <a:gd fmla="*/ 190160 h 196" name="T7"/>
              <a:gd fmla="*/ 406984 w 239" name="T8"/>
              <a:gd fmla="*/ 433388 h 196" name="T9"/>
              <a:gd fmla="*/ 440162 w 239" name="T10"/>
              <a:gd fmla="*/ 172471 h 196" name="T11"/>
              <a:gd fmla="*/ 457857 w 239" name="T12"/>
              <a:gd fmla="*/ 190160 h 196" name="T13"/>
              <a:gd fmla="*/ 528637 w 239" name="T14"/>
              <a:gd fmla="*/ 0 h 196" name="T15"/>
              <a:gd fmla="*/ 466705 w 239" name="T16"/>
              <a:gd fmla="*/ 433388 h 196" name="T17"/>
              <a:gd fmla="*/ 484400 w 239" name="T18"/>
              <a:gd fmla="*/ 139303 h 196" name="T19"/>
              <a:gd fmla="*/ 466705 w 239" name="T20"/>
              <a:gd fmla="*/ 86235 h 196" name="T21"/>
              <a:gd fmla="*/ 466705 w 239" name="T22"/>
              <a:gd fmla="*/ 0 h 196" name="T23"/>
              <a:gd fmla="*/ 389289 w 239" name="T24"/>
              <a:gd fmla="*/ 59701 h 196" name="T25"/>
              <a:gd fmla="*/ 380442 w 239" name="T26"/>
              <a:gd fmla="*/ 112769 h 196" name="T27"/>
              <a:gd fmla="*/ 389289 w 239" name="T28"/>
              <a:gd fmla="*/ 154781 h 196" name="T29"/>
              <a:gd fmla="*/ 338416 w 239" name="T30"/>
              <a:gd fmla="*/ 59701 h 196" name="T31"/>
              <a:gd fmla="*/ 389289 w 239" name="T32"/>
              <a:gd fmla="*/ 234383 h 196" name="T33"/>
              <a:gd fmla="*/ 338416 w 239" name="T34"/>
              <a:gd fmla="*/ 433388 h 196" name="T35"/>
              <a:gd fmla="*/ 389289 w 239" name="T36"/>
              <a:gd fmla="*/ 234383 h 196" name="T37"/>
              <a:gd fmla="*/ 267636 w 239" name="T38"/>
              <a:gd fmla="*/ 95080 h 196" name="T39"/>
              <a:gd fmla="*/ 329569 w 239" name="T40"/>
              <a:gd fmla="*/ 225539 h 196" name="T41"/>
              <a:gd fmla="*/ 294179 w 239" name="T42"/>
              <a:gd fmla="*/ 234383 h 196" name="T43"/>
              <a:gd fmla="*/ 267636 w 239" name="T44"/>
              <a:gd fmla="*/ 216694 h 196" name="T45"/>
              <a:gd fmla="*/ 267636 w 239" name="T46"/>
              <a:gd fmla="*/ 95080 h 196" name="T47"/>
              <a:gd fmla="*/ 329569 w 239" name="T48"/>
              <a:gd fmla="*/ 433388 h 196" name="T49"/>
              <a:gd fmla="*/ 267636 w 239" name="T50"/>
              <a:gd fmla="*/ 294085 h 196" name="T51"/>
              <a:gd fmla="*/ 294179 w 239" name="T52"/>
              <a:gd fmla="*/ 329463 h 196" name="T53"/>
              <a:gd fmla="*/ 329569 w 239" name="T54"/>
              <a:gd fmla="*/ 302929 h 196" name="T55"/>
              <a:gd fmla="*/ 199068 w 239" name="T56"/>
              <a:gd fmla="*/ 139303 h 196" name="T57"/>
              <a:gd fmla="*/ 258789 w 239" name="T58"/>
              <a:gd fmla="*/ 225539 h 196" name="T59"/>
              <a:gd fmla="*/ 199068 w 239" name="T60"/>
              <a:gd fmla="*/ 258706 h 196" name="T61"/>
              <a:gd fmla="*/ 199068 w 239" name="T62"/>
              <a:gd fmla="*/ 139303 h 196" name="T63"/>
              <a:gd fmla="*/ 258789 w 239" name="T64"/>
              <a:gd fmla="*/ 433388 h 196" name="T65"/>
              <a:gd fmla="*/ 199068 w 239" name="T66"/>
              <a:gd fmla="*/ 320619 h 196" name="T67"/>
              <a:gd fmla="*/ 258789 w 239" name="T68"/>
              <a:gd fmla="*/ 285240 h 196" name="T69"/>
              <a:gd fmla="*/ 190221 w 239" name="T70"/>
              <a:gd fmla="*/ 172471 h 196" name="T71"/>
              <a:gd fmla="*/ 154831 w 239" name="T72"/>
              <a:gd fmla="*/ 294085 h 196" name="T73"/>
              <a:gd fmla="*/ 137136 w 239" name="T74"/>
              <a:gd fmla="*/ 172471 h 196" name="T75"/>
              <a:gd fmla="*/ 190221 w 239" name="T76"/>
              <a:gd fmla="*/ 329463 h 196" name="T77"/>
              <a:gd fmla="*/ 137136 w 239" name="T78"/>
              <a:gd fmla="*/ 433388 h 196" name="T79"/>
              <a:gd fmla="*/ 145983 w 239" name="T80"/>
              <a:gd fmla="*/ 353786 h 196" name="T81"/>
              <a:gd fmla="*/ 190221 w 239" name="T82"/>
              <a:gd fmla="*/ 329463 h 196" name="T83"/>
              <a:gd fmla="*/ 68568 w 239" name="T84"/>
              <a:gd fmla="*/ 145937 h 196" name="T85"/>
              <a:gd fmla="*/ 130500 w 239" name="T86"/>
              <a:gd fmla="*/ 258706 h 196" name="T87"/>
              <a:gd fmla="*/ 112805 w 239" name="T88"/>
              <a:gd fmla="*/ 249861 h 196" name="T89"/>
              <a:gd fmla="*/ 68568 w 239" name="T90"/>
              <a:gd fmla="*/ 267551 h 196" name="T91"/>
              <a:gd fmla="*/ 68568 w 239" name="T92"/>
              <a:gd fmla="*/ 145937 h 196" name="T93"/>
              <a:gd fmla="*/ 130500 w 239" name="T94"/>
              <a:gd fmla="*/ 433388 h 196" name="T95"/>
              <a:gd fmla="*/ 68568 w 239" name="T96"/>
              <a:gd fmla="*/ 329463 h 196" name="T97"/>
              <a:gd fmla="*/ 130500 w 239" name="T98"/>
              <a:gd fmla="*/ 338308 h 196" name="T99"/>
              <a:gd fmla="*/ 0 w 239" name="T100"/>
              <a:gd fmla="*/ 199005 h 196" name="T101"/>
              <a:gd fmla="*/ 59720 w 239" name="T102"/>
              <a:gd fmla="*/ 276395 h 196" name="T103"/>
              <a:gd fmla="*/ 50873 w 239" name="T104"/>
              <a:gd fmla="*/ 344941 h 196" name="T105"/>
              <a:gd fmla="*/ 59720 w 239" name="T106"/>
              <a:gd fmla="*/ 433388 h 196" name="T107"/>
              <a:gd fmla="*/ 0 w 239" name="T108"/>
              <a:gd fmla="*/ 199005 h 19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96" w="239">
                <a:moveTo>
                  <a:pt x="184" y="4"/>
                </a:moveTo>
                <a:lnTo>
                  <a:pt x="207" y="4"/>
                </a:lnTo>
                <a:lnTo>
                  <a:pt x="207" y="39"/>
                </a:lnTo>
                <a:lnTo>
                  <a:pt x="199" y="43"/>
                </a:lnTo>
                <a:lnTo>
                  <a:pt x="184" y="47"/>
                </a:lnTo>
                <a:lnTo>
                  <a:pt x="184" y="4"/>
                </a:lnTo>
                <a:close/>
                <a:moveTo>
                  <a:pt x="207" y="86"/>
                </a:moveTo>
                <a:lnTo>
                  <a:pt x="207" y="196"/>
                </a:lnTo>
                <a:lnTo>
                  <a:pt x="184" y="196"/>
                </a:lnTo>
                <a:lnTo>
                  <a:pt x="184" y="98"/>
                </a:lnTo>
                <a:lnTo>
                  <a:pt x="199" y="78"/>
                </a:lnTo>
                <a:lnTo>
                  <a:pt x="207" y="86"/>
                </a:lnTo>
                <a:close/>
                <a:moveTo>
                  <a:pt x="211" y="0"/>
                </a:moveTo>
                <a:lnTo>
                  <a:pt x="239" y="0"/>
                </a:lnTo>
                <a:lnTo>
                  <a:pt x="239" y="196"/>
                </a:lnTo>
                <a:lnTo>
                  <a:pt x="211" y="196"/>
                </a:lnTo>
                <a:lnTo>
                  <a:pt x="211" y="82"/>
                </a:lnTo>
                <a:lnTo>
                  <a:pt x="219" y="63"/>
                </a:lnTo>
                <a:lnTo>
                  <a:pt x="223" y="35"/>
                </a:lnTo>
                <a:lnTo>
                  <a:pt x="211" y="39"/>
                </a:lnTo>
                <a:lnTo>
                  <a:pt x="211" y="0"/>
                </a:lnTo>
                <a:close/>
                <a:moveTo>
                  <a:pt x="153" y="27"/>
                </a:moveTo>
                <a:lnTo>
                  <a:pt x="176" y="27"/>
                </a:lnTo>
                <a:lnTo>
                  <a:pt x="176" y="51"/>
                </a:lnTo>
                <a:lnTo>
                  <a:pt x="172" y="51"/>
                </a:lnTo>
                <a:lnTo>
                  <a:pt x="176" y="59"/>
                </a:lnTo>
                <a:lnTo>
                  <a:pt x="176" y="70"/>
                </a:lnTo>
                <a:lnTo>
                  <a:pt x="153" y="94"/>
                </a:lnTo>
                <a:lnTo>
                  <a:pt x="153" y="27"/>
                </a:lnTo>
                <a:close/>
                <a:moveTo>
                  <a:pt x="176" y="106"/>
                </a:moveTo>
                <a:lnTo>
                  <a:pt x="176" y="196"/>
                </a:lnTo>
                <a:lnTo>
                  <a:pt x="153" y="196"/>
                </a:lnTo>
                <a:lnTo>
                  <a:pt x="153" y="129"/>
                </a:lnTo>
                <a:lnTo>
                  <a:pt x="176" y="106"/>
                </a:lnTo>
                <a:close/>
                <a:moveTo>
                  <a:pt x="121" y="43"/>
                </a:moveTo>
                <a:lnTo>
                  <a:pt x="149" y="43"/>
                </a:lnTo>
                <a:lnTo>
                  <a:pt x="149" y="102"/>
                </a:lnTo>
                <a:lnTo>
                  <a:pt x="137" y="113"/>
                </a:lnTo>
                <a:lnTo>
                  <a:pt x="133" y="106"/>
                </a:lnTo>
                <a:lnTo>
                  <a:pt x="125" y="98"/>
                </a:lnTo>
                <a:lnTo>
                  <a:pt x="121" y="98"/>
                </a:lnTo>
                <a:lnTo>
                  <a:pt x="121" y="43"/>
                </a:lnTo>
                <a:close/>
                <a:moveTo>
                  <a:pt x="149" y="137"/>
                </a:moveTo>
                <a:lnTo>
                  <a:pt x="149" y="196"/>
                </a:lnTo>
                <a:lnTo>
                  <a:pt x="121" y="196"/>
                </a:lnTo>
                <a:lnTo>
                  <a:pt x="121" y="133"/>
                </a:lnTo>
                <a:lnTo>
                  <a:pt x="125" y="137"/>
                </a:lnTo>
                <a:lnTo>
                  <a:pt x="133" y="149"/>
                </a:lnTo>
                <a:lnTo>
                  <a:pt x="145" y="137"/>
                </a:lnTo>
                <a:lnTo>
                  <a:pt x="149" y="137"/>
                </a:lnTo>
                <a:close/>
                <a:moveTo>
                  <a:pt x="90" y="63"/>
                </a:moveTo>
                <a:lnTo>
                  <a:pt x="117" y="63"/>
                </a:lnTo>
                <a:lnTo>
                  <a:pt x="117" y="102"/>
                </a:lnTo>
                <a:lnTo>
                  <a:pt x="113" y="102"/>
                </a:lnTo>
                <a:lnTo>
                  <a:pt x="90" y="117"/>
                </a:lnTo>
                <a:lnTo>
                  <a:pt x="90" y="63"/>
                </a:lnTo>
                <a:close/>
                <a:moveTo>
                  <a:pt x="117" y="129"/>
                </a:moveTo>
                <a:lnTo>
                  <a:pt x="117" y="196"/>
                </a:lnTo>
                <a:lnTo>
                  <a:pt x="90" y="196"/>
                </a:lnTo>
                <a:lnTo>
                  <a:pt x="90" y="145"/>
                </a:lnTo>
                <a:lnTo>
                  <a:pt x="117" y="129"/>
                </a:lnTo>
                <a:close/>
                <a:moveTo>
                  <a:pt x="62" y="78"/>
                </a:moveTo>
                <a:lnTo>
                  <a:pt x="86" y="78"/>
                </a:lnTo>
                <a:lnTo>
                  <a:pt x="86" y="121"/>
                </a:lnTo>
                <a:lnTo>
                  <a:pt x="70" y="133"/>
                </a:lnTo>
                <a:lnTo>
                  <a:pt x="62" y="125"/>
                </a:lnTo>
                <a:lnTo>
                  <a:pt x="62" y="78"/>
                </a:lnTo>
                <a:close/>
                <a:moveTo>
                  <a:pt x="86" y="149"/>
                </a:moveTo>
                <a:lnTo>
                  <a:pt x="86" y="196"/>
                </a:lnTo>
                <a:lnTo>
                  <a:pt x="62" y="196"/>
                </a:lnTo>
                <a:lnTo>
                  <a:pt x="62" y="156"/>
                </a:lnTo>
                <a:lnTo>
                  <a:pt x="66" y="160"/>
                </a:lnTo>
                <a:lnTo>
                  <a:pt x="74" y="156"/>
                </a:lnTo>
                <a:lnTo>
                  <a:pt x="86" y="149"/>
                </a:lnTo>
                <a:close/>
                <a:moveTo>
                  <a:pt x="31" y="66"/>
                </a:moveTo>
                <a:lnTo>
                  <a:pt x="59" y="66"/>
                </a:lnTo>
                <a:lnTo>
                  <a:pt x="59" y="117"/>
                </a:lnTo>
                <a:lnTo>
                  <a:pt x="55" y="117"/>
                </a:lnTo>
                <a:lnTo>
                  <a:pt x="51" y="113"/>
                </a:lnTo>
                <a:lnTo>
                  <a:pt x="43" y="117"/>
                </a:lnTo>
                <a:lnTo>
                  <a:pt x="31" y="121"/>
                </a:lnTo>
                <a:lnTo>
                  <a:pt x="31" y="66"/>
                </a:lnTo>
                <a:close/>
                <a:moveTo>
                  <a:pt x="59" y="153"/>
                </a:moveTo>
                <a:lnTo>
                  <a:pt x="59" y="196"/>
                </a:lnTo>
                <a:lnTo>
                  <a:pt x="31" y="196"/>
                </a:lnTo>
                <a:lnTo>
                  <a:pt x="31" y="149"/>
                </a:lnTo>
                <a:lnTo>
                  <a:pt x="47" y="141"/>
                </a:lnTo>
                <a:lnTo>
                  <a:pt x="59" y="153"/>
                </a:lnTo>
                <a:close/>
                <a:moveTo>
                  <a:pt x="0" y="90"/>
                </a:moveTo>
                <a:lnTo>
                  <a:pt x="27" y="90"/>
                </a:lnTo>
                <a:lnTo>
                  <a:pt x="27" y="125"/>
                </a:lnTo>
                <a:lnTo>
                  <a:pt x="12" y="133"/>
                </a:lnTo>
                <a:lnTo>
                  <a:pt x="23" y="156"/>
                </a:lnTo>
                <a:lnTo>
                  <a:pt x="27" y="153"/>
                </a:lnTo>
                <a:lnTo>
                  <a:pt x="27" y="196"/>
                </a:lnTo>
                <a:lnTo>
                  <a:pt x="0" y="196"/>
                </a:lnTo>
                <a:lnTo>
                  <a:pt x="0" y="90"/>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24594"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4595" name="燕尾形 63"/>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4596" name="燕尾形 64"/>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602" name="组合 29"/>
          <p:cNvGrpSpPr/>
          <p:nvPr/>
        </p:nvGrpSpPr>
        <p:grpSpPr>
          <a:xfrm flipH="1">
            <a:off x="457200" y="1422400"/>
            <a:ext cx="4968875" cy="1019175"/>
            <a:chExt cx="4968552" cy="1214611"/>
          </a:xfrm>
        </p:grpSpPr>
        <p:sp>
          <p:nvSpPr>
            <p:cNvPr id="25629" name="五边形 2"/>
            <p:cNvSpPr>
              <a:spLocks noChangeArrowheads="1"/>
            </p:cNvSpPr>
            <p:nvPr/>
          </p:nvSpPr>
          <p:spPr bwMode="auto">
            <a:xfrm flipH="1">
              <a:off x="0" y="0"/>
              <a:ext cx="4968552" cy="1214611"/>
            </a:xfrm>
            <a:prstGeom prst="homePlate">
              <a:avLst>
                <a:gd fmla="val 3443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5630" name="五边形 21"/>
            <p:cNvSpPr>
              <a:spLocks noChangeArrowheads="1"/>
            </p:cNvSpPr>
            <p:nvPr/>
          </p:nvSpPr>
          <p:spPr bwMode="auto">
            <a:xfrm flipH="1">
              <a:off x="1000060" y="0"/>
              <a:ext cx="3968492" cy="1214611"/>
            </a:xfrm>
            <a:prstGeom prst="homePlate">
              <a:avLst>
                <a:gd fmla="val 34443"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25603" name="组合 30"/>
          <p:cNvGrpSpPr/>
          <p:nvPr/>
        </p:nvGrpSpPr>
        <p:grpSpPr>
          <a:xfrm flipH="1">
            <a:off x="457200" y="2673350"/>
            <a:ext cx="4176713" cy="1017588"/>
            <a:chExt cx="4176464" cy="1214611"/>
          </a:xfrm>
        </p:grpSpPr>
        <p:sp>
          <p:nvSpPr>
            <p:cNvPr id="25627" name="五边形 4"/>
            <p:cNvSpPr>
              <a:spLocks noChangeArrowheads="1"/>
            </p:cNvSpPr>
            <p:nvPr/>
          </p:nvSpPr>
          <p:spPr bwMode="auto">
            <a:xfrm flipH="1">
              <a:off x="0" y="0"/>
              <a:ext cx="4176464" cy="1214611"/>
            </a:xfrm>
            <a:prstGeom prst="homePlate">
              <a:avLst>
                <a:gd fmla="val 34433"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5628" name="五边形 22"/>
            <p:cNvSpPr>
              <a:spLocks noChangeArrowheads="1"/>
            </p:cNvSpPr>
            <p:nvPr/>
          </p:nvSpPr>
          <p:spPr bwMode="auto">
            <a:xfrm flipH="1">
              <a:off x="852437" y="0"/>
              <a:ext cx="3324027" cy="1214611"/>
            </a:xfrm>
            <a:prstGeom prst="homePlate">
              <a:avLst>
                <a:gd fmla="val 34437"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25604" name="组合 31"/>
          <p:cNvGrpSpPr/>
          <p:nvPr/>
        </p:nvGrpSpPr>
        <p:grpSpPr>
          <a:xfrm flipH="1">
            <a:off x="457200" y="3922713"/>
            <a:ext cx="4968875" cy="1017587"/>
            <a:chExt cx="4968552" cy="1214611"/>
          </a:xfrm>
        </p:grpSpPr>
        <p:sp>
          <p:nvSpPr>
            <p:cNvPr id="25625" name="五边形 6"/>
            <p:cNvSpPr>
              <a:spLocks noChangeArrowheads="1"/>
            </p:cNvSpPr>
            <p:nvPr/>
          </p:nvSpPr>
          <p:spPr bwMode="auto">
            <a:xfrm flipH="1">
              <a:off x="0" y="0"/>
              <a:ext cx="4968552" cy="1214611"/>
            </a:xfrm>
            <a:prstGeom prst="homePlate">
              <a:avLst>
                <a:gd fmla="val 3443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5626" name="五边形 23"/>
            <p:cNvSpPr>
              <a:spLocks noChangeArrowheads="1"/>
            </p:cNvSpPr>
            <p:nvPr/>
          </p:nvSpPr>
          <p:spPr bwMode="auto">
            <a:xfrm flipH="1">
              <a:off x="1001647" y="0"/>
              <a:ext cx="3966905" cy="1214611"/>
            </a:xfrm>
            <a:prstGeom prst="homePlate">
              <a:avLst>
                <a:gd fmla="val 34444"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25605" name="组合 32"/>
          <p:cNvGrpSpPr/>
          <p:nvPr/>
        </p:nvGrpSpPr>
        <p:grpSpPr>
          <a:xfrm flipH="1">
            <a:off x="457200" y="5172075"/>
            <a:ext cx="4176713" cy="1019175"/>
            <a:chExt cx="4176465" cy="1214611"/>
          </a:xfrm>
        </p:grpSpPr>
        <p:sp>
          <p:nvSpPr>
            <p:cNvPr id="25623" name="五边形 8"/>
            <p:cNvSpPr>
              <a:spLocks noChangeArrowheads="1"/>
            </p:cNvSpPr>
            <p:nvPr/>
          </p:nvSpPr>
          <p:spPr bwMode="auto">
            <a:xfrm flipH="1">
              <a:off x="0" y="0"/>
              <a:ext cx="4176465" cy="1214611"/>
            </a:xfrm>
            <a:prstGeom prst="homePlate">
              <a:avLst>
                <a:gd fmla="val 34433"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5624" name="五边形 24"/>
            <p:cNvSpPr>
              <a:spLocks noChangeArrowheads="1"/>
            </p:cNvSpPr>
            <p:nvPr/>
          </p:nvSpPr>
          <p:spPr bwMode="auto">
            <a:xfrm flipH="1">
              <a:off x="976255" y="0"/>
              <a:ext cx="3200210" cy="1214611"/>
            </a:xfrm>
            <a:prstGeom prst="homePlate">
              <a:avLst>
                <a:gd fmla="val 34435"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sp>
        <p:nvSpPr>
          <p:cNvPr id="25606" name="TextBox 8"/>
          <p:cNvSpPr txBox="1">
            <a:spLocks noChangeArrowheads="1"/>
          </p:cNvSpPr>
          <p:nvPr/>
        </p:nvSpPr>
        <p:spPr bwMode="auto">
          <a:xfrm>
            <a:off x="1162050" y="1443038"/>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b="1" lang="zh-CN" sz="2000">
                <a:solidFill>
                  <a:srgbClr val="404040"/>
                </a:solidFill>
                <a:sym typeface="+mn-lt"/>
              </a:rPr>
              <a:t>标题</a:t>
            </a:r>
          </a:p>
          <a:p>
            <a:pPr eaLnBrk="1" hangingPunct="1">
              <a:lnSpc>
                <a:spcPct val="130000"/>
              </a:lnSpc>
            </a:pPr>
            <a:r>
              <a:rPr altLang="en-US" b="1" lang="zh-CN" sz="2000">
                <a:solidFill>
                  <a:srgbClr val="404040"/>
                </a:solidFill>
                <a:sym typeface="+mn-lt"/>
              </a:rPr>
              <a:t>请在此处输入你的文本</a:t>
            </a:r>
          </a:p>
        </p:txBody>
      </p:sp>
      <p:sp>
        <p:nvSpPr>
          <p:cNvPr id="25607" name="TextBox 8"/>
          <p:cNvSpPr txBox="1">
            <a:spLocks noChangeArrowheads="1"/>
          </p:cNvSpPr>
          <p:nvPr/>
        </p:nvSpPr>
        <p:spPr bwMode="auto">
          <a:xfrm>
            <a:off x="1162050" y="269240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b="1" lang="zh-CN" sz="2000">
                <a:solidFill>
                  <a:srgbClr val="404040"/>
                </a:solidFill>
                <a:sym typeface="+mn-lt"/>
              </a:rPr>
              <a:t>标题</a:t>
            </a:r>
          </a:p>
          <a:p>
            <a:pPr eaLnBrk="1" hangingPunct="1">
              <a:lnSpc>
                <a:spcPct val="130000"/>
              </a:lnSpc>
            </a:pPr>
            <a:r>
              <a:rPr altLang="en-US" b="1" lang="zh-CN" sz="2000">
                <a:solidFill>
                  <a:srgbClr val="404040"/>
                </a:solidFill>
                <a:sym typeface="+mn-lt"/>
              </a:rPr>
              <a:t>请在此处输入你的文本</a:t>
            </a:r>
          </a:p>
        </p:txBody>
      </p:sp>
      <p:sp>
        <p:nvSpPr>
          <p:cNvPr id="25608" name="TextBox 8"/>
          <p:cNvSpPr txBox="1">
            <a:spLocks noChangeArrowheads="1"/>
          </p:cNvSpPr>
          <p:nvPr/>
        </p:nvSpPr>
        <p:spPr bwMode="auto">
          <a:xfrm>
            <a:off x="1162050" y="394335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b="1" lang="zh-CN" sz="2000">
                <a:solidFill>
                  <a:srgbClr val="404040"/>
                </a:solidFill>
                <a:sym typeface="+mn-lt"/>
              </a:rPr>
              <a:t>标题</a:t>
            </a:r>
          </a:p>
          <a:p>
            <a:pPr eaLnBrk="1" hangingPunct="1">
              <a:lnSpc>
                <a:spcPct val="130000"/>
              </a:lnSpc>
            </a:pPr>
            <a:r>
              <a:rPr altLang="en-US" b="1" lang="zh-CN" sz="2000">
                <a:solidFill>
                  <a:srgbClr val="404040"/>
                </a:solidFill>
                <a:sym typeface="+mn-lt"/>
              </a:rPr>
              <a:t>请在此处输入你的文本</a:t>
            </a:r>
          </a:p>
        </p:txBody>
      </p:sp>
      <p:sp>
        <p:nvSpPr>
          <p:cNvPr id="25609" name="TextBox 8"/>
          <p:cNvSpPr txBox="1">
            <a:spLocks noChangeArrowheads="1"/>
          </p:cNvSpPr>
          <p:nvPr/>
        </p:nvSpPr>
        <p:spPr bwMode="auto">
          <a:xfrm>
            <a:off x="1162050" y="5192713"/>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b="1" lang="zh-CN" sz="2000">
                <a:solidFill>
                  <a:srgbClr val="404040"/>
                </a:solidFill>
                <a:sym typeface="+mn-lt"/>
              </a:rPr>
              <a:t>标题</a:t>
            </a:r>
          </a:p>
          <a:p>
            <a:pPr eaLnBrk="1" hangingPunct="1">
              <a:lnSpc>
                <a:spcPct val="130000"/>
              </a:lnSpc>
            </a:pPr>
            <a:r>
              <a:rPr altLang="en-US" b="1" lang="zh-CN" sz="2000">
                <a:solidFill>
                  <a:srgbClr val="404040"/>
                </a:solidFill>
                <a:sym typeface="+mn-lt"/>
              </a:rPr>
              <a:t>请在此处输入你的文本</a:t>
            </a:r>
          </a:p>
        </p:txBody>
      </p:sp>
      <p:sp>
        <p:nvSpPr>
          <p:cNvPr id="25610" name="Freeform 71"/>
          <p:cNvSpPr>
            <a:spLocks noEditPoints="1"/>
          </p:cNvSpPr>
          <p:nvPr/>
        </p:nvSpPr>
        <p:spPr bwMode="auto">
          <a:xfrm>
            <a:off x="630238" y="1784350"/>
            <a:ext cx="450850" cy="347663"/>
          </a:xfrm>
          <a:custGeom>
            <a:gdLst>
              <a:gd fmla="*/ 419970 w 73" name="T0"/>
              <a:gd fmla="*/ 0 h 67" name="T1"/>
              <a:gd fmla="*/ 450850 w 73" name="T2"/>
              <a:gd fmla="*/ 233505 h 67" name="T3"/>
              <a:gd fmla="*/ 401442 w 73" name="T4"/>
              <a:gd fmla="*/ 254261 h 67" name="T5"/>
              <a:gd fmla="*/ 413794 w 73" name="T6"/>
              <a:gd fmla="*/ 233505 h 67" name="T7"/>
              <a:gd fmla="*/ 37056 w 73" name="T8"/>
              <a:gd fmla="*/ 25945 h 67" name="T9"/>
              <a:gd fmla="*/ 172929 w 73" name="T10"/>
              <a:gd fmla="*/ 233505 h 67" name="T11"/>
              <a:gd fmla="*/ 197633 w 73" name="T12"/>
              <a:gd fmla="*/ 254261 h 67" name="T13"/>
              <a:gd fmla="*/ 0 w 73" name="T14"/>
              <a:gd fmla="*/ 233505 h 67" name="T15"/>
              <a:gd fmla="*/ 30880 w 73" name="T16"/>
              <a:gd fmla="*/ 0 h 67" name="T17"/>
              <a:gd fmla="*/ 308801 w 73" name="T18"/>
              <a:gd fmla="*/ 145292 h 67" name="T19"/>
              <a:gd fmla="*/ 395266 w 73" name="T20"/>
              <a:gd fmla="*/ 140103 h 67" name="T21"/>
              <a:gd fmla="*/ 308801 w 73" name="T22"/>
              <a:gd fmla="*/ 114158 h 67" name="T23"/>
              <a:gd fmla="*/ 395266 w 73" name="T24"/>
              <a:gd fmla="*/ 124536 h 67" name="T25"/>
              <a:gd fmla="*/ 308801 w 73" name="T26"/>
              <a:gd fmla="*/ 114158 h 67" name="T27"/>
              <a:gd fmla="*/ 352034 w 73" name="T28"/>
              <a:gd fmla="*/ 93402 h 67" name="T29"/>
              <a:gd fmla="*/ 395266 w 73" name="T30"/>
              <a:gd fmla="*/ 88213 h 67" name="T31"/>
              <a:gd fmla="*/ 352034 w 73" name="T32"/>
              <a:gd fmla="*/ 67457 h 67" name="T33"/>
              <a:gd fmla="*/ 395266 w 73" name="T34"/>
              <a:gd fmla="*/ 77835 h 67" name="T35"/>
              <a:gd fmla="*/ 352034 w 73" name="T36"/>
              <a:gd fmla="*/ 67457 h 67" name="T37"/>
              <a:gd fmla="*/ 352034 w 73" name="T38"/>
              <a:gd fmla="*/ 57079 h 67" name="T39"/>
              <a:gd fmla="*/ 395266 w 73" name="T40"/>
              <a:gd fmla="*/ 46701 h 67" name="T41"/>
              <a:gd fmla="*/ 259393 w 73" name="T42"/>
              <a:gd fmla="*/ 51890 h 67" name="T43"/>
              <a:gd fmla="*/ 339682 w 73" name="T44"/>
              <a:gd fmla="*/ 103780 h 67" name="T45"/>
              <a:gd fmla="*/ 259393 w 73" name="T46"/>
              <a:gd fmla="*/ 51890 h 67" name="T47"/>
              <a:gd fmla="*/ 129697 w 73" name="T48"/>
              <a:gd fmla="*/ 171237 h 67" name="T49"/>
              <a:gd fmla="*/ 111168 w 73" name="T50"/>
              <a:gd fmla="*/ 119347 h 67" name="T51"/>
              <a:gd fmla="*/ 61760 w 73" name="T52"/>
              <a:gd fmla="*/ 119347 h 67" name="T53"/>
              <a:gd fmla="*/ 111168 w 73" name="T54"/>
              <a:gd fmla="*/ 103780 h 67" name="T55"/>
              <a:gd fmla="*/ 148225 w 73" name="T56"/>
              <a:gd fmla="*/ 114158 h 67" name="T57"/>
              <a:gd fmla="*/ 154401 w 73" name="T58"/>
              <a:gd fmla="*/ 119347 h 67" name="T59"/>
              <a:gd fmla="*/ 179105 w 73" name="T60"/>
              <a:gd fmla="*/ 124536 h 67" name="T61"/>
              <a:gd fmla="*/ 191457 w 73" name="T62"/>
              <a:gd fmla="*/ 83024 h 67" name="T63"/>
              <a:gd fmla="*/ 209985 w 73" name="T64"/>
              <a:gd fmla="*/ 93402 h 67" name="T65"/>
              <a:gd fmla="*/ 234689 w 73" name="T66"/>
              <a:gd fmla="*/ 67457 h 67" name="T67"/>
              <a:gd fmla="*/ 197633 w 73" name="T68"/>
              <a:gd fmla="*/ 57079 h 67" name="T69"/>
              <a:gd fmla="*/ 179105 w 73" name="T70"/>
              <a:gd fmla="*/ 72646 h 67" name="T71"/>
              <a:gd fmla="*/ 172929 w 73" name="T72"/>
              <a:gd fmla="*/ 77835 h 67" name="T73"/>
              <a:gd fmla="*/ 160577 w 73" name="T74"/>
              <a:gd fmla="*/ 103780 h 67" name="T75"/>
              <a:gd fmla="*/ 148225 w 73" name="T76"/>
              <a:gd fmla="*/ 93402 h 67" name="T77"/>
              <a:gd fmla="*/ 111168 w 73" name="T78"/>
              <a:gd fmla="*/ 88213 h 67" name="T79"/>
              <a:gd fmla="*/ 80288 w 73" name="T80"/>
              <a:gd fmla="*/ 171237 h 67" name="T81"/>
              <a:gd fmla="*/ 98816 w 73" name="T82"/>
              <a:gd fmla="*/ 134914 h 67" name="T83"/>
              <a:gd fmla="*/ 80288 w 73" name="T84"/>
              <a:gd fmla="*/ 171237 h 67" name="T85"/>
              <a:gd fmla="*/ 222337 w 73" name="T86"/>
              <a:gd fmla="*/ 171237 h 67" name="T87"/>
              <a:gd fmla="*/ 203809 w 73" name="T88"/>
              <a:gd fmla="*/ 98591 h 67" name="T89"/>
              <a:gd fmla="*/ 172929 w 73" name="T90"/>
              <a:gd fmla="*/ 171237 h 67" name="T91"/>
              <a:gd fmla="*/ 191457 w 73" name="T92"/>
              <a:gd fmla="*/ 140103 h 67" name="T93"/>
              <a:gd fmla="*/ 172929 w 73" name="T94"/>
              <a:gd fmla="*/ 171237 h 67" name="T95"/>
              <a:gd fmla="*/ 160577 w 73" name="T96"/>
              <a:gd fmla="*/ 171237 h 67" name="T97"/>
              <a:gd fmla="*/ 142049 w 73" name="T98"/>
              <a:gd fmla="*/ 129725 h 67" name="T99"/>
              <a:gd fmla="*/ 290273 w 73" name="T100"/>
              <a:gd fmla="*/ 202371 h 67" name="T101"/>
              <a:gd fmla="*/ 259393 w 73" name="T102"/>
              <a:gd fmla="*/ 124536 h 67" name="T103"/>
              <a:gd fmla="*/ 216161 w 73" name="T104"/>
              <a:gd fmla="*/ 212749 h 67" name="T105"/>
              <a:gd fmla="*/ 234689 w 73" name="T106"/>
              <a:gd fmla="*/ 275017 h 67" name="T107"/>
              <a:gd fmla="*/ 259393 w 73" name="T108"/>
              <a:gd fmla="*/ 347663 h 67" name="T109"/>
              <a:gd fmla="*/ 358210 w 73" name="T110"/>
              <a:gd fmla="*/ 326907 h 67" name="T111"/>
              <a:gd fmla="*/ 352034 w 73" name="T112"/>
              <a:gd fmla="*/ 197182 h 67" name="T113"/>
              <a:gd fmla="*/ 345858 w 73" name="T114"/>
              <a:gd fmla="*/ 181615 h 67" name="T115"/>
              <a:gd fmla="*/ 321153 w 73" name="T116"/>
              <a:gd fmla="*/ 186804 h 67" name="T117"/>
              <a:gd fmla="*/ 296449 w 73" name="T118"/>
              <a:gd fmla="*/ 171237 h 67" name="T119"/>
              <a:gd fmla="*/ 12352 w 73" name="T120"/>
              <a:gd fmla="*/ 93402 h 67" name="T121"/>
              <a:gd fmla="*/ 24704 w 73" name="T122"/>
              <a:gd fmla="*/ 160859 h 67" name="T123"/>
              <a:gd fmla="*/ 12352 w 73" name="T124"/>
              <a:gd fmla="*/ 93402 h 6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7" w="73">
                <a:moveTo>
                  <a:pt x="5" y="0"/>
                </a:moveTo>
                <a:cubicBezTo>
                  <a:pt x="68" y="0"/>
                  <a:pt x="68" y="0"/>
                  <a:pt x="68" y="0"/>
                </a:cubicBezTo>
                <a:cubicBezTo>
                  <a:pt x="70" y="0"/>
                  <a:pt x="73" y="2"/>
                  <a:pt x="73" y="5"/>
                </a:cubicBezTo>
                <a:cubicBezTo>
                  <a:pt x="73" y="45"/>
                  <a:pt x="73" y="45"/>
                  <a:pt x="73" y="45"/>
                </a:cubicBezTo>
                <a:cubicBezTo>
                  <a:pt x="73" y="47"/>
                  <a:pt x="70" y="49"/>
                  <a:pt x="68" y="49"/>
                </a:cubicBezTo>
                <a:cubicBezTo>
                  <a:pt x="65" y="49"/>
                  <a:pt x="65" y="49"/>
                  <a:pt x="65" y="49"/>
                </a:cubicBezTo>
                <a:cubicBezTo>
                  <a:pt x="65" y="48"/>
                  <a:pt x="65" y="46"/>
                  <a:pt x="65" y="45"/>
                </a:cubicBezTo>
                <a:cubicBezTo>
                  <a:pt x="67" y="45"/>
                  <a:pt x="67" y="45"/>
                  <a:pt x="67" y="45"/>
                </a:cubicBezTo>
                <a:cubicBezTo>
                  <a:pt x="67" y="5"/>
                  <a:pt x="67" y="5"/>
                  <a:pt x="67" y="5"/>
                </a:cubicBezTo>
                <a:cubicBezTo>
                  <a:pt x="6" y="5"/>
                  <a:pt x="6" y="5"/>
                  <a:pt x="6" y="5"/>
                </a:cubicBezTo>
                <a:cubicBezTo>
                  <a:pt x="6" y="45"/>
                  <a:pt x="6" y="45"/>
                  <a:pt x="6" y="45"/>
                </a:cubicBezTo>
                <a:cubicBezTo>
                  <a:pt x="28" y="45"/>
                  <a:pt x="28" y="45"/>
                  <a:pt x="28" y="45"/>
                </a:cubicBezTo>
                <a:cubicBezTo>
                  <a:pt x="30" y="46"/>
                  <a:pt x="30" y="46"/>
                  <a:pt x="30" y="46"/>
                </a:cubicBezTo>
                <a:cubicBezTo>
                  <a:pt x="30" y="47"/>
                  <a:pt x="31" y="48"/>
                  <a:pt x="32" y="49"/>
                </a:cubicBezTo>
                <a:cubicBezTo>
                  <a:pt x="5" y="49"/>
                  <a:pt x="5" y="49"/>
                  <a:pt x="5" y="49"/>
                </a:cubicBezTo>
                <a:cubicBezTo>
                  <a:pt x="2" y="49"/>
                  <a:pt x="0" y="47"/>
                  <a:pt x="0" y="45"/>
                </a:cubicBezTo>
                <a:cubicBezTo>
                  <a:pt x="0" y="5"/>
                  <a:pt x="0" y="5"/>
                  <a:pt x="0" y="5"/>
                </a:cubicBezTo>
                <a:cubicBezTo>
                  <a:pt x="0" y="2"/>
                  <a:pt x="2" y="0"/>
                  <a:pt x="5" y="0"/>
                </a:cubicBezTo>
                <a:close/>
                <a:moveTo>
                  <a:pt x="50" y="27"/>
                </a:moveTo>
                <a:cubicBezTo>
                  <a:pt x="50" y="28"/>
                  <a:pt x="50" y="28"/>
                  <a:pt x="50" y="28"/>
                </a:cubicBezTo>
                <a:cubicBezTo>
                  <a:pt x="64" y="28"/>
                  <a:pt x="64" y="28"/>
                  <a:pt x="64" y="28"/>
                </a:cubicBezTo>
                <a:cubicBezTo>
                  <a:pt x="64" y="27"/>
                  <a:pt x="64" y="27"/>
                  <a:pt x="64" y="27"/>
                </a:cubicBezTo>
                <a:cubicBezTo>
                  <a:pt x="50" y="27"/>
                  <a:pt x="50" y="27"/>
                  <a:pt x="50" y="27"/>
                </a:cubicBezTo>
                <a:close/>
                <a:moveTo>
                  <a:pt x="50" y="22"/>
                </a:moveTo>
                <a:cubicBezTo>
                  <a:pt x="50" y="24"/>
                  <a:pt x="50" y="24"/>
                  <a:pt x="50" y="24"/>
                </a:cubicBezTo>
                <a:cubicBezTo>
                  <a:pt x="64" y="24"/>
                  <a:pt x="64" y="24"/>
                  <a:pt x="64" y="24"/>
                </a:cubicBezTo>
                <a:cubicBezTo>
                  <a:pt x="64" y="22"/>
                  <a:pt x="64" y="22"/>
                  <a:pt x="64" y="22"/>
                </a:cubicBezTo>
                <a:cubicBezTo>
                  <a:pt x="50" y="22"/>
                  <a:pt x="50" y="22"/>
                  <a:pt x="50" y="22"/>
                </a:cubicBezTo>
                <a:close/>
                <a:moveTo>
                  <a:pt x="57" y="17"/>
                </a:moveTo>
                <a:cubicBezTo>
                  <a:pt x="57" y="18"/>
                  <a:pt x="57" y="18"/>
                  <a:pt x="57" y="18"/>
                </a:cubicBezTo>
                <a:cubicBezTo>
                  <a:pt x="64" y="18"/>
                  <a:pt x="64" y="18"/>
                  <a:pt x="64" y="18"/>
                </a:cubicBezTo>
                <a:cubicBezTo>
                  <a:pt x="64" y="17"/>
                  <a:pt x="64" y="17"/>
                  <a:pt x="64" y="17"/>
                </a:cubicBezTo>
                <a:cubicBezTo>
                  <a:pt x="57" y="17"/>
                  <a:pt x="57" y="17"/>
                  <a:pt x="57" y="17"/>
                </a:cubicBezTo>
                <a:close/>
                <a:moveTo>
                  <a:pt x="57" y="13"/>
                </a:moveTo>
                <a:cubicBezTo>
                  <a:pt x="57" y="15"/>
                  <a:pt x="57" y="15"/>
                  <a:pt x="57" y="15"/>
                </a:cubicBezTo>
                <a:cubicBezTo>
                  <a:pt x="64" y="15"/>
                  <a:pt x="64" y="15"/>
                  <a:pt x="64" y="15"/>
                </a:cubicBezTo>
                <a:cubicBezTo>
                  <a:pt x="64" y="13"/>
                  <a:pt x="64" y="13"/>
                  <a:pt x="64" y="13"/>
                </a:cubicBezTo>
                <a:cubicBezTo>
                  <a:pt x="57" y="13"/>
                  <a:pt x="57" y="13"/>
                  <a:pt x="57" y="13"/>
                </a:cubicBezTo>
                <a:close/>
                <a:moveTo>
                  <a:pt x="57" y="9"/>
                </a:moveTo>
                <a:cubicBezTo>
                  <a:pt x="57" y="11"/>
                  <a:pt x="57" y="11"/>
                  <a:pt x="57" y="11"/>
                </a:cubicBezTo>
                <a:cubicBezTo>
                  <a:pt x="64" y="11"/>
                  <a:pt x="64" y="11"/>
                  <a:pt x="64" y="11"/>
                </a:cubicBezTo>
                <a:cubicBezTo>
                  <a:pt x="64" y="9"/>
                  <a:pt x="64" y="9"/>
                  <a:pt x="64" y="9"/>
                </a:cubicBezTo>
                <a:cubicBezTo>
                  <a:pt x="57" y="9"/>
                  <a:pt x="57" y="9"/>
                  <a:pt x="57" y="9"/>
                </a:cubicBezTo>
                <a:close/>
                <a:moveTo>
                  <a:pt x="42" y="10"/>
                </a:moveTo>
                <a:cubicBezTo>
                  <a:pt x="42" y="20"/>
                  <a:pt x="42" y="20"/>
                  <a:pt x="42" y="20"/>
                </a:cubicBezTo>
                <a:cubicBezTo>
                  <a:pt x="55" y="20"/>
                  <a:pt x="55" y="20"/>
                  <a:pt x="55" y="20"/>
                </a:cubicBezTo>
                <a:cubicBezTo>
                  <a:pt x="55" y="10"/>
                  <a:pt x="55" y="10"/>
                  <a:pt x="55" y="10"/>
                </a:cubicBezTo>
                <a:cubicBezTo>
                  <a:pt x="42" y="10"/>
                  <a:pt x="42" y="10"/>
                  <a:pt x="42" y="10"/>
                </a:cubicBezTo>
                <a:close/>
                <a:moveTo>
                  <a:pt x="18" y="33"/>
                </a:moveTo>
                <a:cubicBezTo>
                  <a:pt x="21" y="33"/>
                  <a:pt x="21" y="33"/>
                  <a:pt x="21" y="33"/>
                </a:cubicBezTo>
                <a:cubicBezTo>
                  <a:pt x="21" y="23"/>
                  <a:pt x="21" y="23"/>
                  <a:pt x="21" y="23"/>
                </a:cubicBezTo>
                <a:cubicBezTo>
                  <a:pt x="18" y="23"/>
                  <a:pt x="18" y="23"/>
                  <a:pt x="18" y="23"/>
                </a:cubicBezTo>
                <a:cubicBezTo>
                  <a:pt x="18" y="33"/>
                  <a:pt x="18" y="33"/>
                  <a:pt x="18" y="33"/>
                </a:cubicBezTo>
                <a:close/>
                <a:moveTo>
                  <a:pt x="10" y="23"/>
                </a:moveTo>
                <a:cubicBezTo>
                  <a:pt x="11" y="25"/>
                  <a:pt x="11" y="25"/>
                  <a:pt x="11" y="25"/>
                </a:cubicBezTo>
                <a:cubicBezTo>
                  <a:pt x="18" y="20"/>
                  <a:pt x="18" y="20"/>
                  <a:pt x="18" y="20"/>
                </a:cubicBezTo>
                <a:cubicBezTo>
                  <a:pt x="22" y="20"/>
                  <a:pt x="22" y="20"/>
                  <a:pt x="22" y="20"/>
                </a:cubicBezTo>
                <a:cubicBezTo>
                  <a:pt x="24" y="22"/>
                  <a:pt x="24" y="22"/>
                  <a:pt x="24" y="22"/>
                </a:cubicBezTo>
                <a:cubicBezTo>
                  <a:pt x="24" y="23"/>
                  <a:pt x="24" y="23"/>
                  <a:pt x="24" y="23"/>
                </a:cubicBezTo>
                <a:cubicBezTo>
                  <a:pt x="25" y="23"/>
                  <a:pt x="25" y="23"/>
                  <a:pt x="25" y="23"/>
                </a:cubicBezTo>
                <a:cubicBezTo>
                  <a:pt x="28" y="24"/>
                  <a:pt x="28" y="24"/>
                  <a:pt x="28" y="24"/>
                </a:cubicBezTo>
                <a:cubicBezTo>
                  <a:pt x="29" y="24"/>
                  <a:pt x="29" y="24"/>
                  <a:pt x="29" y="24"/>
                </a:cubicBezTo>
                <a:cubicBezTo>
                  <a:pt x="30" y="23"/>
                  <a:pt x="30" y="23"/>
                  <a:pt x="30" y="23"/>
                </a:cubicBezTo>
                <a:cubicBezTo>
                  <a:pt x="31" y="16"/>
                  <a:pt x="31" y="16"/>
                  <a:pt x="31" y="16"/>
                </a:cubicBezTo>
                <a:cubicBezTo>
                  <a:pt x="33" y="16"/>
                  <a:pt x="33" y="16"/>
                  <a:pt x="33" y="16"/>
                </a:cubicBezTo>
                <a:cubicBezTo>
                  <a:pt x="34" y="18"/>
                  <a:pt x="34" y="18"/>
                  <a:pt x="34" y="18"/>
                </a:cubicBezTo>
                <a:cubicBezTo>
                  <a:pt x="36" y="15"/>
                  <a:pt x="36" y="15"/>
                  <a:pt x="36" y="15"/>
                </a:cubicBezTo>
                <a:cubicBezTo>
                  <a:pt x="38" y="13"/>
                  <a:pt x="38" y="13"/>
                  <a:pt x="38" y="13"/>
                </a:cubicBezTo>
                <a:cubicBezTo>
                  <a:pt x="35" y="12"/>
                  <a:pt x="35" y="12"/>
                  <a:pt x="35" y="12"/>
                </a:cubicBezTo>
                <a:cubicBezTo>
                  <a:pt x="32" y="11"/>
                  <a:pt x="32" y="11"/>
                  <a:pt x="32" y="11"/>
                </a:cubicBezTo>
                <a:cubicBezTo>
                  <a:pt x="32" y="13"/>
                  <a:pt x="32" y="13"/>
                  <a:pt x="32" y="13"/>
                </a:cubicBezTo>
                <a:cubicBezTo>
                  <a:pt x="29" y="14"/>
                  <a:pt x="29" y="14"/>
                  <a:pt x="29" y="14"/>
                </a:cubicBezTo>
                <a:cubicBezTo>
                  <a:pt x="29" y="14"/>
                  <a:pt x="29" y="14"/>
                  <a:pt x="29" y="14"/>
                </a:cubicBezTo>
                <a:cubicBezTo>
                  <a:pt x="28" y="15"/>
                  <a:pt x="28" y="15"/>
                  <a:pt x="28" y="15"/>
                </a:cubicBezTo>
                <a:cubicBezTo>
                  <a:pt x="27" y="21"/>
                  <a:pt x="27" y="21"/>
                  <a:pt x="27" y="21"/>
                </a:cubicBezTo>
                <a:cubicBezTo>
                  <a:pt x="26" y="20"/>
                  <a:pt x="26" y="20"/>
                  <a:pt x="26" y="20"/>
                </a:cubicBezTo>
                <a:cubicBezTo>
                  <a:pt x="24" y="18"/>
                  <a:pt x="24" y="18"/>
                  <a:pt x="24" y="18"/>
                </a:cubicBezTo>
                <a:cubicBezTo>
                  <a:pt x="24" y="18"/>
                  <a:pt x="24" y="18"/>
                  <a:pt x="24" y="18"/>
                </a:cubicBezTo>
                <a:cubicBezTo>
                  <a:pt x="23" y="18"/>
                  <a:pt x="23" y="18"/>
                  <a:pt x="23" y="18"/>
                </a:cubicBezTo>
                <a:cubicBezTo>
                  <a:pt x="18" y="17"/>
                  <a:pt x="18" y="17"/>
                  <a:pt x="18" y="17"/>
                </a:cubicBezTo>
                <a:cubicBezTo>
                  <a:pt x="10" y="23"/>
                  <a:pt x="10" y="23"/>
                  <a:pt x="10" y="23"/>
                </a:cubicBezTo>
                <a:close/>
                <a:moveTo>
                  <a:pt x="13" y="33"/>
                </a:moveTo>
                <a:cubicBezTo>
                  <a:pt x="16" y="33"/>
                  <a:pt x="16" y="33"/>
                  <a:pt x="16" y="33"/>
                </a:cubicBezTo>
                <a:cubicBezTo>
                  <a:pt x="16" y="26"/>
                  <a:pt x="16" y="26"/>
                  <a:pt x="16" y="26"/>
                </a:cubicBezTo>
                <a:cubicBezTo>
                  <a:pt x="13" y="26"/>
                  <a:pt x="13" y="26"/>
                  <a:pt x="13" y="26"/>
                </a:cubicBezTo>
                <a:cubicBezTo>
                  <a:pt x="13" y="33"/>
                  <a:pt x="13" y="33"/>
                  <a:pt x="13" y="33"/>
                </a:cubicBezTo>
                <a:close/>
                <a:moveTo>
                  <a:pt x="33" y="33"/>
                </a:moveTo>
                <a:cubicBezTo>
                  <a:pt x="36" y="33"/>
                  <a:pt x="36" y="33"/>
                  <a:pt x="36" y="33"/>
                </a:cubicBezTo>
                <a:cubicBezTo>
                  <a:pt x="36" y="19"/>
                  <a:pt x="36" y="19"/>
                  <a:pt x="36" y="19"/>
                </a:cubicBezTo>
                <a:cubicBezTo>
                  <a:pt x="33" y="19"/>
                  <a:pt x="33" y="19"/>
                  <a:pt x="33" y="19"/>
                </a:cubicBezTo>
                <a:cubicBezTo>
                  <a:pt x="33" y="33"/>
                  <a:pt x="33" y="33"/>
                  <a:pt x="33" y="33"/>
                </a:cubicBezTo>
                <a:close/>
                <a:moveTo>
                  <a:pt x="28" y="33"/>
                </a:moveTo>
                <a:cubicBezTo>
                  <a:pt x="31" y="33"/>
                  <a:pt x="31" y="33"/>
                  <a:pt x="31" y="33"/>
                </a:cubicBezTo>
                <a:cubicBezTo>
                  <a:pt x="31" y="27"/>
                  <a:pt x="31" y="27"/>
                  <a:pt x="31" y="27"/>
                </a:cubicBezTo>
                <a:cubicBezTo>
                  <a:pt x="28" y="27"/>
                  <a:pt x="28" y="27"/>
                  <a:pt x="28" y="27"/>
                </a:cubicBezTo>
                <a:cubicBezTo>
                  <a:pt x="28" y="33"/>
                  <a:pt x="28" y="33"/>
                  <a:pt x="28" y="33"/>
                </a:cubicBezTo>
                <a:close/>
                <a:moveTo>
                  <a:pt x="23" y="33"/>
                </a:moveTo>
                <a:cubicBezTo>
                  <a:pt x="26" y="33"/>
                  <a:pt x="26" y="33"/>
                  <a:pt x="26" y="33"/>
                </a:cubicBezTo>
                <a:cubicBezTo>
                  <a:pt x="26" y="25"/>
                  <a:pt x="26" y="25"/>
                  <a:pt x="26" y="25"/>
                </a:cubicBezTo>
                <a:cubicBezTo>
                  <a:pt x="23" y="25"/>
                  <a:pt x="23" y="25"/>
                  <a:pt x="23" y="25"/>
                </a:cubicBezTo>
                <a:cubicBezTo>
                  <a:pt x="23" y="33"/>
                  <a:pt x="23" y="33"/>
                  <a:pt x="23" y="33"/>
                </a:cubicBezTo>
                <a:close/>
                <a:moveTo>
                  <a:pt x="47" y="39"/>
                </a:moveTo>
                <a:cubicBezTo>
                  <a:pt x="47" y="34"/>
                  <a:pt x="47" y="29"/>
                  <a:pt x="46" y="24"/>
                </a:cubicBezTo>
                <a:cubicBezTo>
                  <a:pt x="45" y="24"/>
                  <a:pt x="43" y="24"/>
                  <a:pt x="42" y="24"/>
                </a:cubicBezTo>
                <a:cubicBezTo>
                  <a:pt x="42" y="32"/>
                  <a:pt x="42" y="39"/>
                  <a:pt x="42" y="47"/>
                </a:cubicBezTo>
                <a:cubicBezTo>
                  <a:pt x="41" y="45"/>
                  <a:pt x="39" y="42"/>
                  <a:pt x="35" y="41"/>
                </a:cubicBezTo>
                <a:cubicBezTo>
                  <a:pt x="34" y="42"/>
                  <a:pt x="34" y="42"/>
                  <a:pt x="33" y="43"/>
                </a:cubicBezTo>
                <a:cubicBezTo>
                  <a:pt x="36" y="46"/>
                  <a:pt x="37" y="50"/>
                  <a:pt x="38" y="53"/>
                </a:cubicBezTo>
                <a:cubicBezTo>
                  <a:pt x="39" y="62"/>
                  <a:pt x="39" y="62"/>
                  <a:pt x="39" y="62"/>
                </a:cubicBezTo>
                <a:cubicBezTo>
                  <a:pt x="40" y="63"/>
                  <a:pt x="41" y="65"/>
                  <a:pt x="42" y="67"/>
                </a:cubicBezTo>
                <a:cubicBezTo>
                  <a:pt x="47" y="67"/>
                  <a:pt x="51" y="67"/>
                  <a:pt x="57" y="67"/>
                </a:cubicBezTo>
                <a:cubicBezTo>
                  <a:pt x="57" y="65"/>
                  <a:pt x="58" y="64"/>
                  <a:pt x="58" y="63"/>
                </a:cubicBezTo>
                <a:cubicBezTo>
                  <a:pt x="59" y="57"/>
                  <a:pt x="61" y="45"/>
                  <a:pt x="60" y="39"/>
                </a:cubicBezTo>
                <a:cubicBezTo>
                  <a:pt x="59" y="39"/>
                  <a:pt x="58" y="38"/>
                  <a:pt x="57" y="38"/>
                </a:cubicBezTo>
                <a:cubicBezTo>
                  <a:pt x="56" y="39"/>
                  <a:pt x="56" y="41"/>
                  <a:pt x="56" y="42"/>
                </a:cubicBezTo>
                <a:cubicBezTo>
                  <a:pt x="56" y="40"/>
                  <a:pt x="56" y="38"/>
                  <a:pt x="56" y="35"/>
                </a:cubicBezTo>
                <a:cubicBezTo>
                  <a:pt x="54" y="35"/>
                  <a:pt x="53" y="35"/>
                  <a:pt x="52" y="35"/>
                </a:cubicBezTo>
                <a:cubicBezTo>
                  <a:pt x="52" y="35"/>
                  <a:pt x="52" y="36"/>
                  <a:pt x="52" y="36"/>
                </a:cubicBezTo>
                <a:cubicBezTo>
                  <a:pt x="51" y="36"/>
                  <a:pt x="51" y="35"/>
                  <a:pt x="51" y="34"/>
                </a:cubicBezTo>
                <a:cubicBezTo>
                  <a:pt x="50" y="34"/>
                  <a:pt x="49" y="33"/>
                  <a:pt x="48" y="33"/>
                </a:cubicBezTo>
                <a:cubicBezTo>
                  <a:pt x="48" y="35"/>
                  <a:pt x="48" y="37"/>
                  <a:pt x="47" y="39"/>
                </a:cubicBezTo>
                <a:close/>
                <a:moveTo>
                  <a:pt x="2" y="18"/>
                </a:moveTo>
                <a:cubicBezTo>
                  <a:pt x="2" y="31"/>
                  <a:pt x="2" y="31"/>
                  <a:pt x="2" y="31"/>
                </a:cubicBezTo>
                <a:cubicBezTo>
                  <a:pt x="4" y="31"/>
                  <a:pt x="4" y="31"/>
                  <a:pt x="4" y="31"/>
                </a:cubicBezTo>
                <a:cubicBezTo>
                  <a:pt x="4" y="18"/>
                  <a:pt x="4" y="18"/>
                  <a:pt x="4" y="18"/>
                </a:cubicBezTo>
                <a:lnTo>
                  <a:pt x="2" y="18"/>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1" name="Freeform 53"/>
          <p:cNvSpPr>
            <a:spLocks noEditPoints="1"/>
          </p:cNvSpPr>
          <p:nvPr/>
        </p:nvSpPr>
        <p:spPr bwMode="auto">
          <a:xfrm>
            <a:off x="630238" y="3046413"/>
            <a:ext cx="450850" cy="347662"/>
          </a:xfrm>
          <a:custGeom>
            <a:gdLst>
              <a:gd fmla="*/ 67936 w 73" name="T0"/>
              <a:gd fmla="*/ 166048 h 67" name="T1"/>
              <a:gd fmla="*/ 67936 w 73" name="T2"/>
              <a:gd fmla="*/ 114158 h 67" name="T3"/>
              <a:gd fmla="*/ 135873 w 73" name="T4"/>
              <a:gd fmla="*/ 134914 h 67" name="T5"/>
              <a:gd fmla="*/ 148225 w 73" name="T6"/>
              <a:gd fmla="*/ 140103 h 67" name="T7"/>
              <a:gd fmla="*/ 413794 w 73" name="T8"/>
              <a:gd fmla="*/ 212748 h 67" name="T9"/>
              <a:gd fmla="*/ 444674 w 73" name="T10"/>
              <a:gd fmla="*/ 207559 h 67" name="T11"/>
              <a:gd fmla="*/ 438498 w 73" name="T12"/>
              <a:gd fmla="*/ 223126 h 67" name="T13"/>
              <a:gd fmla="*/ 419970 w 73" name="T14"/>
              <a:gd fmla="*/ 254260 h 67" name="T15"/>
              <a:gd fmla="*/ 401442 w 73" name="T16"/>
              <a:gd fmla="*/ 223126 h 67" name="T17"/>
              <a:gd fmla="*/ 376738 w 73" name="T18"/>
              <a:gd fmla="*/ 337284 h 67" name="T19"/>
              <a:gd fmla="*/ 364386 w 73" name="T20"/>
              <a:gd fmla="*/ 347662 h 67" name="T21"/>
              <a:gd fmla="*/ 296449 w 73" name="T22"/>
              <a:gd fmla="*/ 347662 h 67" name="T23"/>
              <a:gd fmla="*/ 284097 w 73" name="T24"/>
              <a:gd fmla="*/ 311339 h 67" name="T25"/>
              <a:gd fmla="*/ 179105 w 73" name="T26"/>
              <a:gd fmla="*/ 311339 h 67" name="T27"/>
              <a:gd fmla="*/ 166753 w 73" name="T28"/>
              <a:gd fmla="*/ 342473 h 67" name="T29"/>
              <a:gd fmla="*/ 117345 w 73" name="T30"/>
              <a:gd fmla="*/ 342473 h 67" name="T31"/>
              <a:gd fmla="*/ 104992 w 73" name="T32"/>
              <a:gd fmla="*/ 337284 h 67" name="T33"/>
              <a:gd fmla="*/ 6176 w 73" name="T34"/>
              <a:gd fmla="*/ 243882 h 67" name="T35"/>
              <a:gd fmla="*/ 0 w 73" name="T36"/>
              <a:gd fmla="*/ 233504 h 67" name="T37"/>
              <a:gd fmla="*/ 6176 w 73" name="T38"/>
              <a:gd fmla="*/ 186803 h 67" name="T39"/>
              <a:gd fmla="*/ 419970 w 73" name="T40"/>
              <a:gd fmla="*/ 233504 h 67" name="T41"/>
              <a:gd fmla="*/ 419970 w 73" name="T42"/>
              <a:gd fmla="*/ 233504 h 67" name="T43"/>
              <a:gd fmla="*/ 419970 w 73" name="T44"/>
              <a:gd fmla="*/ 238693 h 67" name="T45"/>
              <a:gd fmla="*/ 419970 w 73" name="T46"/>
              <a:gd fmla="*/ 233504 h 67" name="T47"/>
              <a:gd fmla="*/ 80288 w 73" name="T48"/>
              <a:gd fmla="*/ 212748 h 67" name="T49"/>
              <a:gd fmla="*/ 117345 w 73" name="T50"/>
              <a:gd fmla="*/ 212748 h 67" name="T51"/>
              <a:gd fmla="*/ 240865 w 73" name="T52"/>
              <a:gd fmla="*/ 0 h 67" name="T53"/>
              <a:gd fmla="*/ 240865 w 73" name="T54"/>
              <a:gd fmla="*/ 108969 h 67" name="T55"/>
              <a:gd fmla="*/ 240865 w 73" name="T56"/>
              <a:gd fmla="*/ 0 h 67" name="T57"/>
              <a:gd fmla="*/ 185281 w 73" name="T58"/>
              <a:gd fmla="*/ 166048 h 67" name="T59"/>
              <a:gd fmla="*/ 284097 w 73" name="T60"/>
              <a:gd fmla="*/ 150481 h 67" name="T61"/>
              <a:gd fmla="*/ 74112 w 73" name="T62"/>
              <a:gd fmla="*/ 186803 h 67" name="T63"/>
              <a:gd fmla="*/ 24704 w 73" name="T64"/>
              <a:gd fmla="*/ 228315 h 67" name="T65"/>
              <a:gd fmla="*/ 104992 w 73" name="T66"/>
              <a:gd fmla="*/ 290583 h 67" name="T67"/>
              <a:gd fmla="*/ 123521 w 73" name="T68"/>
              <a:gd fmla="*/ 321717 h 67" name="T69"/>
              <a:gd fmla="*/ 160577 w 73" name="T70"/>
              <a:gd fmla="*/ 295772 h 67" name="T71"/>
              <a:gd fmla="*/ 172929 w 73" name="T72"/>
              <a:gd fmla="*/ 290583 h 67" name="T73"/>
              <a:gd fmla="*/ 296449 w 73" name="T74"/>
              <a:gd fmla="*/ 290583 h 67" name="T75"/>
              <a:gd fmla="*/ 308801 w 73" name="T76"/>
              <a:gd fmla="*/ 295772 h 67" name="T77"/>
              <a:gd fmla="*/ 358210 w 73" name="T78"/>
              <a:gd fmla="*/ 326906 h 67" name="T79"/>
              <a:gd fmla="*/ 160577 w 73" name="T80"/>
              <a:gd fmla="*/ 155670 h 67" name="T81"/>
              <a:gd fmla="*/ 160577 w 73" name="T82"/>
              <a:gd fmla="*/ 171237 h 67" name="T83"/>
              <a:gd fmla="*/ 117345 w 73" name="T84"/>
              <a:gd fmla="*/ 155670 h 67" name="T85"/>
              <a:gd fmla="*/ 98816 w 73" name="T86"/>
              <a:gd fmla="*/ 186803 h 6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67" w="73">
                <a:moveTo>
                  <a:pt x="2" y="35"/>
                </a:moveTo>
                <a:cubicBezTo>
                  <a:pt x="5" y="35"/>
                  <a:pt x="8" y="34"/>
                  <a:pt x="11" y="32"/>
                </a:cubicBezTo>
                <a:cubicBezTo>
                  <a:pt x="11" y="25"/>
                  <a:pt x="11" y="25"/>
                  <a:pt x="11" y="25"/>
                </a:cubicBezTo>
                <a:cubicBezTo>
                  <a:pt x="11" y="22"/>
                  <a:pt x="11" y="22"/>
                  <a:pt x="11" y="22"/>
                </a:cubicBezTo>
                <a:cubicBezTo>
                  <a:pt x="14" y="23"/>
                  <a:pt x="14" y="23"/>
                  <a:pt x="14" y="23"/>
                </a:cubicBezTo>
                <a:cubicBezTo>
                  <a:pt x="17" y="23"/>
                  <a:pt x="20" y="24"/>
                  <a:pt x="22" y="26"/>
                </a:cubicBezTo>
                <a:cubicBezTo>
                  <a:pt x="22" y="27"/>
                  <a:pt x="23" y="27"/>
                  <a:pt x="23" y="27"/>
                </a:cubicBezTo>
                <a:cubicBezTo>
                  <a:pt x="23" y="27"/>
                  <a:pt x="24" y="27"/>
                  <a:pt x="24" y="27"/>
                </a:cubicBezTo>
                <a:cubicBezTo>
                  <a:pt x="39" y="20"/>
                  <a:pt x="54" y="18"/>
                  <a:pt x="63" y="40"/>
                </a:cubicBezTo>
                <a:cubicBezTo>
                  <a:pt x="65" y="40"/>
                  <a:pt x="66" y="40"/>
                  <a:pt x="67" y="41"/>
                </a:cubicBezTo>
                <a:cubicBezTo>
                  <a:pt x="69" y="39"/>
                  <a:pt x="70" y="38"/>
                  <a:pt x="70" y="38"/>
                </a:cubicBezTo>
                <a:cubicBezTo>
                  <a:pt x="72" y="40"/>
                  <a:pt x="72" y="40"/>
                  <a:pt x="72" y="40"/>
                </a:cubicBezTo>
                <a:cubicBezTo>
                  <a:pt x="72" y="40"/>
                  <a:pt x="71" y="41"/>
                  <a:pt x="70" y="42"/>
                </a:cubicBezTo>
                <a:cubicBezTo>
                  <a:pt x="70" y="42"/>
                  <a:pt x="70" y="43"/>
                  <a:pt x="71" y="43"/>
                </a:cubicBezTo>
                <a:cubicBezTo>
                  <a:pt x="73" y="45"/>
                  <a:pt x="72" y="47"/>
                  <a:pt x="71" y="48"/>
                </a:cubicBezTo>
                <a:cubicBezTo>
                  <a:pt x="70" y="49"/>
                  <a:pt x="69" y="49"/>
                  <a:pt x="68" y="49"/>
                </a:cubicBezTo>
                <a:cubicBezTo>
                  <a:pt x="67" y="50"/>
                  <a:pt x="66" y="49"/>
                  <a:pt x="65" y="49"/>
                </a:cubicBezTo>
                <a:cubicBezTo>
                  <a:pt x="64" y="48"/>
                  <a:pt x="63" y="46"/>
                  <a:pt x="65" y="43"/>
                </a:cubicBezTo>
                <a:cubicBezTo>
                  <a:pt x="65" y="43"/>
                  <a:pt x="64" y="43"/>
                  <a:pt x="64" y="43"/>
                </a:cubicBezTo>
                <a:cubicBezTo>
                  <a:pt x="61" y="65"/>
                  <a:pt x="61" y="65"/>
                  <a:pt x="61" y="65"/>
                </a:cubicBezTo>
                <a:cubicBezTo>
                  <a:pt x="61" y="67"/>
                  <a:pt x="61" y="67"/>
                  <a:pt x="61" y="67"/>
                </a:cubicBezTo>
                <a:cubicBezTo>
                  <a:pt x="59" y="67"/>
                  <a:pt x="59" y="67"/>
                  <a:pt x="59" y="67"/>
                </a:cubicBezTo>
                <a:cubicBezTo>
                  <a:pt x="49" y="67"/>
                  <a:pt x="49" y="67"/>
                  <a:pt x="49" y="67"/>
                </a:cubicBezTo>
                <a:cubicBezTo>
                  <a:pt x="48" y="67"/>
                  <a:pt x="48" y="67"/>
                  <a:pt x="48" y="67"/>
                </a:cubicBezTo>
                <a:cubicBezTo>
                  <a:pt x="47" y="65"/>
                  <a:pt x="47" y="65"/>
                  <a:pt x="47" y="65"/>
                </a:cubicBezTo>
                <a:cubicBezTo>
                  <a:pt x="46" y="60"/>
                  <a:pt x="46" y="60"/>
                  <a:pt x="46" y="60"/>
                </a:cubicBezTo>
                <a:cubicBezTo>
                  <a:pt x="44" y="60"/>
                  <a:pt x="41" y="61"/>
                  <a:pt x="38" y="61"/>
                </a:cubicBezTo>
                <a:cubicBezTo>
                  <a:pt x="35" y="61"/>
                  <a:pt x="32" y="60"/>
                  <a:pt x="29" y="60"/>
                </a:cubicBezTo>
                <a:cubicBezTo>
                  <a:pt x="28" y="65"/>
                  <a:pt x="28" y="65"/>
                  <a:pt x="28" y="65"/>
                </a:cubicBezTo>
                <a:cubicBezTo>
                  <a:pt x="27" y="66"/>
                  <a:pt x="27" y="66"/>
                  <a:pt x="27" y="66"/>
                </a:cubicBezTo>
                <a:cubicBezTo>
                  <a:pt x="26" y="66"/>
                  <a:pt x="26" y="66"/>
                  <a:pt x="26" y="66"/>
                </a:cubicBezTo>
                <a:cubicBezTo>
                  <a:pt x="19" y="66"/>
                  <a:pt x="19" y="66"/>
                  <a:pt x="19" y="66"/>
                </a:cubicBezTo>
                <a:cubicBezTo>
                  <a:pt x="17" y="66"/>
                  <a:pt x="17" y="66"/>
                  <a:pt x="17" y="66"/>
                </a:cubicBezTo>
                <a:cubicBezTo>
                  <a:pt x="17" y="65"/>
                  <a:pt x="17" y="65"/>
                  <a:pt x="17" y="65"/>
                </a:cubicBezTo>
                <a:cubicBezTo>
                  <a:pt x="14" y="58"/>
                  <a:pt x="14" y="58"/>
                  <a:pt x="14" y="58"/>
                </a:cubicBezTo>
                <a:cubicBezTo>
                  <a:pt x="1" y="47"/>
                  <a:pt x="1" y="47"/>
                  <a:pt x="1" y="47"/>
                </a:cubicBezTo>
                <a:cubicBezTo>
                  <a:pt x="0" y="46"/>
                  <a:pt x="0" y="46"/>
                  <a:pt x="0" y="46"/>
                </a:cubicBezTo>
                <a:cubicBezTo>
                  <a:pt x="0" y="45"/>
                  <a:pt x="0" y="45"/>
                  <a:pt x="0" y="45"/>
                </a:cubicBezTo>
                <a:cubicBezTo>
                  <a:pt x="1" y="37"/>
                  <a:pt x="1" y="37"/>
                  <a:pt x="1" y="37"/>
                </a:cubicBezTo>
                <a:cubicBezTo>
                  <a:pt x="1" y="36"/>
                  <a:pt x="1" y="36"/>
                  <a:pt x="1" y="36"/>
                </a:cubicBezTo>
                <a:cubicBezTo>
                  <a:pt x="2" y="35"/>
                  <a:pt x="2" y="35"/>
                  <a:pt x="2" y="35"/>
                </a:cubicBezTo>
                <a:close/>
                <a:moveTo>
                  <a:pt x="68" y="45"/>
                </a:moveTo>
                <a:cubicBezTo>
                  <a:pt x="68" y="45"/>
                  <a:pt x="68" y="44"/>
                  <a:pt x="68" y="44"/>
                </a:cubicBezTo>
                <a:cubicBezTo>
                  <a:pt x="68" y="44"/>
                  <a:pt x="68" y="45"/>
                  <a:pt x="68" y="45"/>
                </a:cubicBezTo>
                <a:cubicBezTo>
                  <a:pt x="67" y="46"/>
                  <a:pt x="67" y="46"/>
                  <a:pt x="67" y="46"/>
                </a:cubicBezTo>
                <a:cubicBezTo>
                  <a:pt x="67" y="46"/>
                  <a:pt x="67" y="47"/>
                  <a:pt x="68" y="46"/>
                </a:cubicBezTo>
                <a:cubicBezTo>
                  <a:pt x="68" y="46"/>
                  <a:pt x="68" y="46"/>
                  <a:pt x="69" y="46"/>
                </a:cubicBezTo>
                <a:cubicBezTo>
                  <a:pt x="69" y="46"/>
                  <a:pt x="69" y="45"/>
                  <a:pt x="68" y="45"/>
                </a:cubicBezTo>
                <a:close/>
                <a:moveTo>
                  <a:pt x="16" y="38"/>
                </a:moveTo>
                <a:cubicBezTo>
                  <a:pt x="14" y="38"/>
                  <a:pt x="13" y="39"/>
                  <a:pt x="13" y="41"/>
                </a:cubicBezTo>
                <a:cubicBezTo>
                  <a:pt x="13" y="42"/>
                  <a:pt x="14" y="44"/>
                  <a:pt x="16" y="44"/>
                </a:cubicBezTo>
                <a:cubicBezTo>
                  <a:pt x="18" y="44"/>
                  <a:pt x="19" y="42"/>
                  <a:pt x="19" y="41"/>
                </a:cubicBezTo>
                <a:cubicBezTo>
                  <a:pt x="19" y="39"/>
                  <a:pt x="18" y="38"/>
                  <a:pt x="16" y="38"/>
                </a:cubicBezTo>
                <a:close/>
                <a:moveTo>
                  <a:pt x="39" y="0"/>
                </a:moveTo>
                <a:cubicBezTo>
                  <a:pt x="33" y="0"/>
                  <a:pt x="28" y="5"/>
                  <a:pt x="28" y="10"/>
                </a:cubicBezTo>
                <a:cubicBezTo>
                  <a:pt x="28" y="16"/>
                  <a:pt x="33" y="21"/>
                  <a:pt x="39" y="21"/>
                </a:cubicBezTo>
                <a:cubicBezTo>
                  <a:pt x="45" y="21"/>
                  <a:pt x="49" y="16"/>
                  <a:pt x="49" y="10"/>
                </a:cubicBezTo>
                <a:cubicBezTo>
                  <a:pt x="49" y="5"/>
                  <a:pt x="45" y="0"/>
                  <a:pt x="39" y="0"/>
                </a:cubicBezTo>
                <a:close/>
                <a:moveTo>
                  <a:pt x="30" y="29"/>
                </a:moveTo>
                <a:cubicBezTo>
                  <a:pt x="30" y="32"/>
                  <a:pt x="30" y="32"/>
                  <a:pt x="30" y="32"/>
                </a:cubicBezTo>
                <a:cubicBezTo>
                  <a:pt x="46" y="32"/>
                  <a:pt x="46" y="32"/>
                  <a:pt x="46" y="32"/>
                </a:cubicBezTo>
                <a:cubicBezTo>
                  <a:pt x="46" y="29"/>
                  <a:pt x="46" y="29"/>
                  <a:pt x="46" y="29"/>
                </a:cubicBezTo>
                <a:cubicBezTo>
                  <a:pt x="30" y="29"/>
                  <a:pt x="30" y="29"/>
                  <a:pt x="30" y="29"/>
                </a:cubicBezTo>
                <a:close/>
                <a:moveTo>
                  <a:pt x="12" y="36"/>
                </a:moveTo>
                <a:cubicBezTo>
                  <a:pt x="10" y="37"/>
                  <a:pt x="7" y="38"/>
                  <a:pt x="5" y="39"/>
                </a:cubicBezTo>
                <a:cubicBezTo>
                  <a:pt x="4" y="44"/>
                  <a:pt x="4" y="44"/>
                  <a:pt x="4" y="44"/>
                </a:cubicBezTo>
                <a:cubicBezTo>
                  <a:pt x="17" y="55"/>
                  <a:pt x="17" y="55"/>
                  <a:pt x="17" y="55"/>
                </a:cubicBezTo>
                <a:cubicBezTo>
                  <a:pt x="17" y="56"/>
                  <a:pt x="17" y="56"/>
                  <a:pt x="17" y="56"/>
                </a:cubicBezTo>
                <a:cubicBezTo>
                  <a:pt x="17" y="56"/>
                  <a:pt x="17" y="56"/>
                  <a:pt x="17" y="56"/>
                </a:cubicBezTo>
                <a:cubicBezTo>
                  <a:pt x="20" y="62"/>
                  <a:pt x="20" y="62"/>
                  <a:pt x="20" y="62"/>
                </a:cubicBezTo>
                <a:cubicBezTo>
                  <a:pt x="24" y="62"/>
                  <a:pt x="24" y="62"/>
                  <a:pt x="24" y="62"/>
                </a:cubicBezTo>
                <a:cubicBezTo>
                  <a:pt x="26" y="57"/>
                  <a:pt x="26" y="57"/>
                  <a:pt x="26" y="57"/>
                </a:cubicBezTo>
                <a:cubicBezTo>
                  <a:pt x="26" y="55"/>
                  <a:pt x="26" y="55"/>
                  <a:pt x="26" y="55"/>
                </a:cubicBezTo>
                <a:cubicBezTo>
                  <a:pt x="28" y="56"/>
                  <a:pt x="28" y="56"/>
                  <a:pt x="28" y="56"/>
                </a:cubicBezTo>
                <a:cubicBezTo>
                  <a:pt x="32" y="56"/>
                  <a:pt x="35" y="57"/>
                  <a:pt x="38" y="57"/>
                </a:cubicBezTo>
                <a:cubicBezTo>
                  <a:pt x="41" y="57"/>
                  <a:pt x="45" y="56"/>
                  <a:pt x="48" y="56"/>
                </a:cubicBezTo>
                <a:cubicBezTo>
                  <a:pt x="50" y="55"/>
                  <a:pt x="50" y="55"/>
                  <a:pt x="50" y="55"/>
                </a:cubicBezTo>
                <a:cubicBezTo>
                  <a:pt x="50" y="57"/>
                  <a:pt x="50" y="57"/>
                  <a:pt x="50" y="57"/>
                </a:cubicBezTo>
                <a:cubicBezTo>
                  <a:pt x="51" y="63"/>
                  <a:pt x="51" y="63"/>
                  <a:pt x="51" y="63"/>
                </a:cubicBezTo>
                <a:cubicBezTo>
                  <a:pt x="58" y="63"/>
                  <a:pt x="58" y="63"/>
                  <a:pt x="58" y="63"/>
                </a:cubicBezTo>
                <a:cubicBezTo>
                  <a:pt x="60" y="41"/>
                  <a:pt x="60" y="41"/>
                  <a:pt x="60" y="41"/>
                </a:cubicBezTo>
                <a:cubicBezTo>
                  <a:pt x="52" y="22"/>
                  <a:pt x="39" y="25"/>
                  <a:pt x="26" y="30"/>
                </a:cubicBezTo>
                <a:cubicBezTo>
                  <a:pt x="25" y="31"/>
                  <a:pt x="25" y="31"/>
                  <a:pt x="25" y="31"/>
                </a:cubicBezTo>
                <a:cubicBezTo>
                  <a:pt x="26" y="31"/>
                  <a:pt x="26" y="32"/>
                  <a:pt x="26" y="33"/>
                </a:cubicBezTo>
                <a:cubicBezTo>
                  <a:pt x="22" y="34"/>
                  <a:pt x="22" y="34"/>
                  <a:pt x="22" y="34"/>
                </a:cubicBezTo>
                <a:cubicBezTo>
                  <a:pt x="21" y="33"/>
                  <a:pt x="20" y="31"/>
                  <a:pt x="19" y="30"/>
                </a:cubicBezTo>
                <a:cubicBezTo>
                  <a:pt x="18" y="29"/>
                  <a:pt x="17" y="28"/>
                  <a:pt x="16" y="28"/>
                </a:cubicBezTo>
                <a:cubicBezTo>
                  <a:pt x="16" y="36"/>
                  <a:pt x="16" y="36"/>
                  <a:pt x="16" y="36"/>
                </a:cubicBezTo>
                <a:lnTo>
                  <a:pt x="12" y="36"/>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2" name="Freeform 51"/>
          <p:cNvSpPr>
            <a:spLocks noEditPoints="1"/>
          </p:cNvSpPr>
          <p:nvPr/>
        </p:nvSpPr>
        <p:spPr bwMode="auto">
          <a:xfrm>
            <a:off x="630238" y="4308475"/>
            <a:ext cx="371475" cy="317500"/>
          </a:xfrm>
          <a:custGeom>
            <a:gdLst>
              <a:gd fmla="*/ 371475 w 60" name="T0"/>
              <a:gd fmla="*/ 88484 h 61" name="T1"/>
              <a:gd fmla="*/ 309563 w 60" name="T2"/>
              <a:gd fmla="*/ 166557 h 61" name="T3"/>
              <a:gd fmla="*/ 309563 w 60" name="T4"/>
              <a:gd fmla="*/ 15615 h 61" name="T5"/>
              <a:gd fmla="*/ 179546 w 60" name="T6"/>
              <a:gd fmla="*/ 161352 h 61" name="T7"/>
              <a:gd fmla="*/ 185738 w 60" name="T8"/>
              <a:gd fmla="*/ 140533 h 61" name="T9"/>
              <a:gd fmla="*/ 198120 w 60" name="T10"/>
              <a:gd fmla="*/ 182172 h 61" name="T11"/>
              <a:gd fmla="*/ 204311 w 60" name="T12"/>
              <a:gd fmla="*/ 197787 h 61" name="T13"/>
              <a:gd fmla="*/ 210503 w 60" name="T14"/>
              <a:gd fmla="*/ 218607 h 61" name="T15"/>
              <a:gd fmla="*/ 216694 w 60" name="T16"/>
              <a:gd fmla="*/ 244631 h 61" name="T17"/>
              <a:gd fmla="*/ 222885 w 60" name="T18"/>
              <a:gd fmla="*/ 265451 h 61" name="T19"/>
              <a:gd fmla="*/ 185738 w 60" name="T20"/>
              <a:gd fmla="*/ 291475 h 61" name="T21"/>
              <a:gd fmla="*/ 222885 w 60" name="T22"/>
              <a:gd fmla="*/ 265451 h 61" name="T23"/>
              <a:gd fmla="*/ 136208 w 60" name="T24"/>
              <a:gd fmla="*/ 291475 h 61" name="T25"/>
              <a:gd fmla="*/ 210503 w 60" name="T26"/>
              <a:gd fmla="*/ 260246 h 61" name="T27"/>
              <a:gd fmla="*/ 154781 w 60" name="T28"/>
              <a:gd fmla="*/ 234221 h 61" name="T29"/>
              <a:gd fmla="*/ 198120 w 60" name="T30"/>
              <a:gd fmla="*/ 213402 h 61" name="T31"/>
              <a:gd fmla="*/ 173355 w 60" name="T32"/>
              <a:gd fmla="*/ 182172 h 61" name="T33"/>
              <a:gd fmla="*/ 173355 w 60" name="T34"/>
              <a:gd fmla="*/ 171762 h 61" name="T35"/>
              <a:gd fmla="*/ 204311 w 60" name="T36"/>
              <a:gd fmla="*/ 109303 h 61" name="T37"/>
              <a:gd fmla="*/ 266224 w 60" name="T38"/>
              <a:gd fmla="*/ 301885 h 61" name="T39"/>
              <a:gd fmla="*/ 253841 w 60" name="T40"/>
              <a:gd fmla="*/ 317500 h 61" name="T41"/>
              <a:gd fmla="*/ 117634 w 60" name="T42"/>
              <a:gd fmla="*/ 317500 h 61" name="T43"/>
              <a:gd fmla="*/ 105251 w 60" name="T44"/>
              <a:gd fmla="*/ 301885 h 61" name="T45"/>
              <a:gd fmla="*/ 167164 w 60" name="T46"/>
              <a:gd fmla="*/ 109303 h 61" name="T47"/>
              <a:gd fmla="*/ 185738 w 60" name="T48"/>
              <a:gd fmla="*/ 62459 h 61" name="T49"/>
              <a:gd fmla="*/ 204311 w 60" name="T50"/>
              <a:gd fmla="*/ 109303 h 61" name="T51"/>
              <a:gd fmla="*/ 74295 w 60" name="T52"/>
              <a:gd fmla="*/ 93689 h 61" name="T53"/>
              <a:gd fmla="*/ 130016 w 60" name="T54"/>
              <a:gd fmla="*/ 135328 h 61" name="T55"/>
              <a:gd fmla="*/ 130016 w 60" name="T56"/>
              <a:gd fmla="*/ 46844 h 61" name="T57"/>
              <a:gd fmla="*/ 99060 w 60" name="T58"/>
              <a:gd fmla="*/ 31230 h 61" name="T59"/>
              <a:gd fmla="*/ 0 w 60" name="T60"/>
              <a:gd fmla="*/ 88484 h 61" name="T61"/>
              <a:gd fmla="*/ 61913 w 60" name="T62"/>
              <a:gd fmla="*/ 166557 h 61" name="T63"/>
              <a:gd fmla="*/ 61913 w 60" name="T64"/>
              <a:gd fmla="*/ 15615 h 61" name="T65"/>
              <a:gd fmla="*/ 272415 w 60" name="T66"/>
              <a:gd fmla="*/ 31230 h 61" name="T67"/>
              <a:gd fmla="*/ 241459 w 60" name="T68"/>
              <a:gd fmla="*/ 46844 h 61" name="T69"/>
              <a:gd fmla="*/ 241459 w 60" name="T70"/>
              <a:gd fmla="*/ 135328 h 61" name="T71"/>
              <a:gd fmla="*/ 297180 w 60" name="T72"/>
              <a:gd fmla="*/ 93689 h 61"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1" w="60">
                <a:moveTo>
                  <a:pt x="55" y="0"/>
                </a:moveTo>
                <a:cubicBezTo>
                  <a:pt x="58" y="5"/>
                  <a:pt x="60" y="11"/>
                  <a:pt x="60" y="17"/>
                </a:cubicBezTo>
                <a:cubicBezTo>
                  <a:pt x="60" y="24"/>
                  <a:pt x="58" y="30"/>
                  <a:pt x="55" y="35"/>
                </a:cubicBezTo>
                <a:cubicBezTo>
                  <a:pt x="50" y="32"/>
                  <a:pt x="50" y="32"/>
                  <a:pt x="50" y="32"/>
                </a:cubicBezTo>
                <a:cubicBezTo>
                  <a:pt x="53" y="28"/>
                  <a:pt x="54" y="23"/>
                  <a:pt x="54" y="17"/>
                </a:cubicBezTo>
                <a:cubicBezTo>
                  <a:pt x="54" y="12"/>
                  <a:pt x="53" y="7"/>
                  <a:pt x="50" y="3"/>
                </a:cubicBezTo>
                <a:cubicBezTo>
                  <a:pt x="55" y="0"/>
                  <a:pt x="55" y="0"/>
                  <a:pt x="55" y="0"/>
                </a:cubicBezTo>
                <a:close/>
                <a:moveTo>
                  <a:pt x="29" y="31"/>
                </a:moveTo>
                <a:cubicBezTo>
                  <a:pt x="31" y="31"/>
                  <a:pt x="31" y="31"/>
                  <a:pt x="31" y="31"/>
                </a:cubicBezTo>
                <a:cubicBezTo>
                  <a:pt x="30" y="27"/>
                  <a:pt x="30" y="27"/>
                  <a:pt x="30" y="27"/>
                </a:cubicBezTo>
                <a:cubicBezTo>
                  <a:pt x="29" y="31"/>
                  <a:pt x="29" y="31"/>
                  <a:pt x="29" y="31"/>
                </a:cubicBezTo>
                <a:close/>
                <a:moveTo>
                  <a:pt x="32" y="35"/>
                </a:moveTo>
                <a:cubicBezTo>
                  <a:pt x="27" y="38"/>
                  <a:pt x="27" y="38"/>
                  <a:pt x="27" y="38"/>
                </a:cubicBezTo>
                <a:cubicBezTo>
                  <a:pt x="33" y="38"/>
                  <a:pt x="33" y="38"/>
                  <a:pt x="33" y="38"/>
                </a:cubicBezTo>
                <a:cubicBezTo>
                  <a:pt x="32" y="35"/>
                  <a:pt x="32" y="35"/>
                  <a:pt x="32" y="35"/>
                </a:cubicBezTo>
                <a:close/>
                <a:moveTo>
                  <a:pt x="34" y="42"/>
                </a:moveTo>
                <a:cubicBezTo>
                  <a:pt x="26" y="47"/>
                  <a:pt x="26" y="47"/>
                  <a:pt x="26" y="47"/>
                </a:cubicBezTo>
                <a:cubicBezTo>
                  <a:pt x="35" y="47"/>
                  <a:pt x="35" y="47"/>
                  <a:pt x="35" y="47"/>
                </a:cubicBezTo>
                <a:cubicBezTo>
                  <a:pt x="34" y="42"/>
                  <a:pt x="34" y="42"/>
                  <a:pt x="34" y="42"/>
                </a:cubicBezTo>
                <a:close/>
                <a:moveTo>
                  <a:pt x="36" y="51"/>
                </a:moveTo>
                <a:cubicBezTo>
                  <a:pt x="27" y="56"/>
                  <a:pt x="27" y="56"/>
                  <a:pt x="27" y="56"/>
                </a:cubicBezTo>
                <a:cubicBezTo>
                  <a:pt x="30" y="56"/>
                  <a:pt x="30" y="56"/>
                  <a:pt x="30" y="56"/>
                </a:cubicBezTo>
                <a:cubicBezTo>
                  <a:pt x="38" y="56"/>
                  <a:pt x="38" y="56"/>
                  <a:pt x="38" y="56"/>
                </a:cubicBezTo>
                <a:cubicBezTo>
                  <a:pt x="36" y="51"/>
                  <a:pt x="36" y="51"/>
                  <a:pt x="36" y="51"/>
                </a:cubicBezTo>
                <a:close/>
                <a:moveTo>
                  <a:pt x="22" y="56"/>
                </a:moveTo>
                <a:cubicBezTo>
                  <a:pt x="22" y="56"/>
                  <a:pt x="22" y="56"/>
                  <a:pt x="22" y="56"/>
                </a:cubicBezTo>
                <a:cubicBezTo>
                  <a:pt x="24" y="50"/>
                  <a:pt x="24" y="50"/>
                  <a:pt x="24" y="50"/>
                </a:cubicBezTo>
                <a:cubicBezTo>
                  <a:pt x="34" y="50"/>
                  <a:pt x="34" y="50"/>
                  <a:pt x="34" y="50"/>
                </a:cubicBezTo>
                <a:cubicBezTo>
                  <a:pt x="22" y="56"/>
                  <a:pt x="22" y="56"/>
                  <a:pt x="22" y="56"/>
                </a:cubicBezTo>
                <a:close/>
                <a:moveTo>
                  <a:pt x="25" y="45"/>
                </a:moveTo>
                <a:cubicBezTo>
                  <a:pt x="26" y="41"/>
                  <a:pt x="26" y="41"/>
                  <a:pt x="26" y="41"/>
                </a:cubicBezTo>
                <a:cubicBezTo>
                  <a:pt x="32" y="41"/>
                  <a:pt x="32" y="41"/>
                  <a:pt x="32" y="41"/>
                </a:cubicBezTo>
                <a:cubicBezTo>
                  <a:pt x="25" y="45"/>
                  <a:pt x="25" y="45"/>
                  <a:pt x="25" y="45"/>
                </a:cubicBezTo>
                <a:close/>
                <a:moveTo>
                  <a:pt x="28" y="35"/>
                </a:moveTo>
                <a:cubicBezTo>
                  <a:pt x="30" y="33"/>
                  <a:pt x="30" y="33"/>
                  <a:pt x="30" y="33"/>
                </a:cubicBezTo>
                <a:cubicBezTo>
                  <a:pt x="28" y="33"/>
                  <a:pt x="28" y="33"/>
                  <a:pt x="28" y="33"/>
                </a:cubicBezTo>
                <a:cubicBezTo>
                  <a:pt x="28" y="35"/>
                  <a:pt x="28" y="35"/>
                  <a:pt x="28" y="35"/>
                </a:cubicBezTo>
                <a:close/>
                <a:moveTo>
                  <a:pt x="33" y="21"/>
                </a:moveTo>
                <a:cubicBezTo>
                  <a:pt x="38" y="38"/>
                  <a:pt x="38" y="38"/>
                  <a:pt x="38" y="38"/>
                </a:cubicBezTo>
                <a:cubicBezTo>
                  <a:pt x="43" y="58"/>
                  <a:pt x="43" y="58"/>
                  <a:pt x="43" y="58"/>
                </a:cubicBezTo>
                <a:cubicBezTo>
                  <a:pt x="44" y="61"/>
                  <a:pt x="44" y="61"/>
                  <a:pt x="44" y="61"/>
                </a:cubicBezTo>
                <a:cubicBezTo>
                  <a:pt x="41" y="61"/>
                  <a:pt x="41" y="61"/>
                  <a:pt x="41" y="61"/>
                </a:cubicBezTo>
                <a:cubicBezTo>
                  <a:pt x="30" y="61"/>
                  <a:pt x="30" y="61"/>
                  <a:pt x="30" y="61"/>
                </a:cubicBezTo>
                <a:cubicBezTo>
                  <a:pt x="19" y="61"/>
                  <a:pt x="19" y="61"/>
                  <a:pt x="19" y="61"/>
                </a:cubicBezTo>
                <a:cubicBezTo>
                  <a:pt x="16" y="61"/>
                  <a:pt x="16" y="61"/>
                  <a:pt x="16" y="61"/>
                </a:cubicBezTo>
                <a:cubicBezTo>
                  <a:pt x="17" y="58"/>
                  <a:pt x="17" y="58"/>
                  <a:pt x="17" y="58"/>
                </a:cubicBezTo>
                <a:cubicBezTo>
                  <a:pt x="22" y="38"/>
                  <a:pt x="22" y="38"/>
                  <a:pt x="22" y="38"/>
                </a:cubicBezTo>
                <a:cubicBezTo>
                  <a:pt x="27" y="21"/>
                  <a:pt x="27" y="21"/>
                  <a:pt x="27" y="21"/>
                </a:cubicBezTo>
                <a:cubicBezTo>
                  <a:pt x="25" y="20"/>
                  <a:pt x="25" y="19"/>
                  <a:pt x="25" y="17"/>
                </a:cubicBezTo>
                <a:cubicBezTo>
                  <a:pt x="25" y="14"/>
                  <a:pt x="27" y="12"/>
                  <a:pt x="30" y="12"/>
                </a:cubicBezTo>
                <a:cubicBezTo>
                  <a:pt x="33" y="12"/>
                  <a:pt x="35" y="14"/>
                  <a:pt x="35" y="17"/>
                </a:cubicBezTo>
                <a:cubicBezTo>
                  <a:pt x="35" y="19"/>
                  <a:pt x="34" y="20"/>
                  <a:pt x="33" y="21"/>
                </a:cubicBezTo>
                <a:close/>
                <a:moveTo>
                  <a:pt x="16" y="6"/>
                </a:moveTo>
                <a:cubicBezTo>
                  <a:pt x="13" y="9"/>
                  <a:pt x="11" y="14"/>
                  <a:pt x="12" y="18"/>
                </a:cubicBezTo>
                <a:cubicBezTo>
                  <a:pt x="12" y="22"/>
                  <a:pt x="13" y="26"/>
                  <a:pt x="16" y="29"/>
                </a:cubicBezTo>
                <a:cubicBezTo>
                  <a:pt x="21" y="26"/>
                  <a:pt x="21" y="26"/>
                  <a:pt x="21" y="26"/>
                </a:cubicBezTo>
                <a:cubicBezTo>
                  <a:pt x="18" y="24"/>
                  <a:pt x="17" y="21"/>
                  <a:pt x="17" y="18"/>
                </a:cubicBezTo>
                <a:cubicBezTo>
                  <a:pt x="17" y="15"/>
                  <a:pt x="18" y="11"/>
                  <a:pt x="21" y="9"/>
                </a:cubicBezTo>
                <a:cubicBezTo>
                  <a:pt x="21" y="9"/>
                  <a:pt x="21" y="9"/>
                  <a:pt x="21" y="9"/>
                </a:cubicBezTo>
                <a:cubicBezTo>
                  <a:pt x="16" y="6"/>
                  <a:pt x="16" y="6"/>
                  <a:pt x="16" y="6"/>
                </a:cubicBezTo>
                <a:close/>
                <a:moveTo>
                  <a:pt x="5" y="0"/>
                </a:moveTo>
                <a:cubicBezTo>
                  <a:pt x="1" y="5"/>
                  <a:pt x="0" y="11"/>
                  <a:pt x="0" y="17"/>
                </a:cubicBezTo>
                <a:cubicBezTo>
                  <a:pt x="0" y="24"/>
                  <a:pt x="2" y="30"/>
                  <a:pt x="5" y="35"/>
                </a:cubicBezTo>
                <a:cubicBezTo>
                  <a:pt x="10" y="32"/>
                  <a:pt x="10" y="32"/>
                  <a:pt x="10" y="32"/>
                </a:cubicBezTo>
                <a:cubicBezTo>
                  <a:pt x="7" y="28"/>
                  <a:pt x="5" y="23"/>
                  <a:pt x="5" y="17"/>
                </a:cubicBezTo>
                <a:cubicBezTo>
                  <a:pt x="5" y="12"/>
                  <a:pt x="7" y="7"/>
                  <a:pt x="10" y="3"/>
                </a:cubicBezTo>
                <a:cubicBezTo>
                  <a:pt x="5" y="0"/>
                  <a:pt x="5" y="0"/>
                  <a:pt x="5" y="0"/>
                </a:cubicBezTo>
                <a:close/>
                <a:moveTo>
                  <a:pt x="44" y="6"/>
                </a:moveTo>
                <a:cubicBezTo>
                  <a:pt x="39" y="9"/>
                  <a:pt x="39" y="9"/>
                  <a:pt x="39" y="9"/>
                </a:cubicBezTo>
                <a:cubicBezTo>
                  <a:pt x="39" y="9"/>
                  <a:pt x="39" y="9"/>
                  <a:pt x="39" y="9"/>
                </a:cubicBezTo>
                <a:cubicBezTo>
                  <a:pt x="42" y="11"/>
                  <a:pt x="43" y="15"/>
                  <a:pt x="43" y="18"/>
                </a:cubicBezTo>
                <a:cubicBezTo>
                  <a:pt x="43" y="21"/>
                  <a:pt x="41" y="24"/>
                  <a:pt x="39" y="26"/>
                </a:cubicBezTo>
                <a:cubicBezTo>
                  <a:pt x="44" y="29"/>
                  <a:pt x="44" y="29"/>
                  <a:pt x="44" y="29"/>
                </a:cubicBezTo>
                <a:cubicBezTo>
                  <a:pt x="47" y="26"/>
                  <a:pt x="48" y="22"/>
                  <a:pt x="48" y="18"/>
                </a:cubicBezTo>
                <a:cubicBezTo>
                  <a:pt x="48" y="14"/>
                  <a:pt x="47" y="9"/>
                  <a:pt x="44" y="6"/>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3" name="Freeform 57"/>
          <p:cNvSpPr>
            <a:spLocks noEditPoints="1"/>
          </p:cNvSpPr>
          <p:nvPr/>
        </p:nvSpPr>
        <p:spPr bwMode="auto">
          <a:xfrm>
            <a:off x="630238" y="5540375"/>
            <a:ext cx="431800" cy="334963"/>
          </a:xfrm>
          <a:custGeom>
            <a:gdLst>
              <a:gd fmla="*/ 191226 w 70" name="T0"/>
              <a:gd fmla="*/ 216438 h 65" name="T1"/>
              <a:gd fmla="*/ 345440 w 70" name="T2"/>
              <a:gd fmla="*/ 273124 h 65" name="T3"/>
              <a:gd fmla="*/ 228237 w 70" name="T4"/>
              <a:gd fmla="*/ 41226 h 65" name="T5"/>
              <a:gd fmla="*/ 197394 w 70" name="T6"/>
              <a:gd fmla="*/ 92759 h 65" name="T7"/>
              <a:gd fmla="*/ 160383 w 70" name="T8"/>
              <a:gd fmla="*/ 30920 h 65" name="T9"/>
              <a:gd fmla="*/ 166551 w 70" name="T10"/>
              <a:gd fmla="*/ 10307 h 65" name="T11"/>
              <a:gd fmla="*/ 215900 w 70" name="T12"/>
              <a:gd fmla="*/ 15460 h 65" name="T13"/>
              <a:gd fmla="*/ 172720 w 70" name="T14"/>
              <a:gd fmla="*/ 36073 h 65" name="T15"/>
              <a:gd fmla="*/ 185057 w 70" name="T16"/>
              <a:gd fmla="*/ 20613 h 65" name="T17"/>
              <a:gd fmla="*/ 172720 w 70" name="T18"/>
              <a:gd fmla="*/ 20613 h 65" name="T19"/>
              <a:gd fmla="*/ 191226 w 70" name="T20"/>
              <a:gd fmla="*/ 77299 h 65" name="T21"/>
              <a:gd fmla="*/ 191226 w 70" name="T22"/>
              <a:gd fmla="*/ 72146 h 65" name="T23"/>
              <a:gd fmla="*/ 191226 w 70" name="T24"/>
              <a:gd fmla="*/ 72146 h 65" name="T25"/>
              <a:gd fmla="*/ 185057 w 70" name="T26"/>
              <a:gd fmla="*/ 41226 h 65" name="T27"/>
              <a:gd fmla="*/ 191226 w 70" name="T28"/>
              <a:gd fmla="*/ 56686 h 65" name="T29"/>
              <a:gd fmla="*/ 215900 w 70" name="T30"/>
              <a:gd fmla="*/ 41226 h 65" name="T31"/>
              <a:gd fmla="*/ 203563 w 70" name="T32"/>
              <a:gd fmla="*/ 46379 h 65" name="T33"/>
              <a:gd fmla="*/ 314597 w 70" name="T34"/>
              <a:gd fmla="*/ 139138 h 65" name="T35"/>
              <a:gd fmla="*/ 320766 w 70" name="T36"/>
              <a:gd fmla="*/ 185518 h 65" name="T37"/>
              <a:gd fmla="*/ 320766 w 70" name="T38"/>
              <a:gd fmla="*/ 185518 h 65" name="T39"/>
              <a:gd fmla="*/ 370114 w 70" name="T40"/>
              <a:gd fmla="*/ 128832 h 65" name="T41"/>
              <a:gd fmla="*/ 333103 w 70" name="T42"/>
              <a:gd fmla="*/ 123679 h 65" name="T43"/>
              <a:gd fmla="*/ 333103 w 70" name="T44"/>
              <a:gd fmla="*/ 170058 h 65" name="T45"/>
              <a:gd fmla="*/ 320766 w 70" name="T46"/>
              <a:gd fmla="*/ 170058 h 65" name="T47"/>
              <a:gd fmla="*/ 326934 w 70" name="T48"/>
              <a:gd fmla="*/ 175211 h 65" name="T49"/>
              <a:gd fmla="*/ 363946 w 70" name="T50"/>
              <a:gd fmla="*/ 139138 h 65" name="T51"/>
              <a:gd fmla="*/ 357777 w 70" name="T52"/>
              <a:gd fmla="*/ 144292 h 65" name="T53"/>
              <a:gd fmla="*/ 357777 w 70" name="T54"/>
              <a:gd fmla="*/ 144292 h 65" name="T55"/>
              <a:gd fmla="*/ 333103 w 70" name="T56"/>
              <a:gd fmla="*/ 159752 h 65" name="T57"/>
              <a:gd fmla="*/ 339271 w 70" name="T58"/>
              <a:gd fmla="*/ 149445 h 65" name="T59"/>
              <a:gd fmla="*/ 320766 w 70" name="T60"/>
              <a:gd fmla="*/ 144292 h 65" name="T61"/>
              <a:gd fmla="*/ 326934 w 70" name="T62"/>
              <a:gd fmla="*/ 149445 h 65" name="T63"/>
              <a:gd fmla="*/ 240574 w 70" name="T64"/>
              <a:gd fmla="*/ 108219 h 65" name="T65"/>
              <a:gd fmla="*/ 178889 w 70" name="T66"/>
              <a:gd fmla="*/ 128832 h 65" name="T67"/>
              <a:gd fmla="*/ 178889 w 70" name="T68"/>
              <a:gd fmla="*/ 133985 h 65" name="T69"/>
              <a:gd fmla="*/ 271417 w 70" name="T70"/>
              <a:gd fmla="*/ 164905 h 65" name="T71"/>
              <a:gd fmla="*/ 271417 w 70" name="T72"/>
              <a:gd fmla="*/ 123679 h 65" name="T73"/>
              <a:gd fmla="*/ 203563 w 70" name="T74"/>
              <a:gd fmla="*/ 144292 h 65" name="T75"/>
              <a:gd fmla="*/ 191226 w 70" name="T76"/>
              <a:gd fmla="*/ 133985 h 65" name="T77"/>
              <a:gd fmla="*/ 197394 w 70" name="T78"/>
              <a:gd fmla="*/ 128832 h 65" name="T79"/>
              <a:gd fmla="*/ 259080 w 70" name="T80"/>
              <a:gd fmla="*/ 159752 h 65" name="T81"/>
              <a:gd fmla="*/ 252911 w 70" name="T82"/>
              <a:gd fmla="*/ 154598 h 65" name="T83"/>
              <a:gd fmla="*/ 252911 w 70" name="T84"/>
              <a:gd fmla="*/ 154598 h 65" name="T85"/>
              <a:gd fmla="*/ 222069 w 70" name="T86"/>
              <a:gd fmla="*/ 139138 h 65" name="T87"/>
              <a:gd fmla="*/ 234406 w 70" name="T88"/>
              <a:gd fmla="*/ 144292 h 65" name="T89"/>
              <a:gd fmla="*/ 265249 w 70" name="T90"/>
              <a:gd fmla="*/ 139138 h 65" name="T91"/>
              <a:gd fmla="*/ 203563 w 70" name="T92"/>
              <a:gd fmla="*/ 113372 h 65" name="T93"/>
              <a:gd fmla="*/ 345440 w 70" name="T94"/>
              <a:gd fmla="*/ 46379 h 65" name="T95"/>
              <a:gd fmla="*/ 413294 w 70" name="T96"/>
              <a:gd fmla="*/ 66993 h 65" name="T97"/>
              <a:gd fmla="*/ 333103 w 70" name="T98"/>
              <a:gd fmla="*/ 108219 h 65" name="T99"/>
              <a:gd fmla="*/ 308429 w 70" name="T100"/>
              <a:gd fmla="*/ 97912 h 65" name="T101"/>
              <a:gd fmla="*/ 314597 w 70" name="T102"/>
              <a:gd fmla="*/ 56686 h 65" name="T103"/>
              <a:gd fmla="*/ 339271 w 70" name="T104"/>
              <a:gd fmla="*/ 92759 h 65" name="T105"/>
              <a:gd fmla="*/ 326934 w 70" name="T106"/>
              <a:gd fmla="*/ 82452 h 65" name="T107"/>
              <a:gd fmla="*/ 326934 w 70" name="T108"/>
              <a:gd fmla="*/ 92759 h 65" name="T109"/>
              <a:gd fmla="*/ 394789 w 70" name="T110"/>
              <a:gd fmla="*/ 72146 h 65" name="T111"/>
              <a:gd fmla="*/ 388620 w 70" name="T112"/>
              <a:gd fmla="*/ 77299 h 65" name="T113"/>
              <a:gd fmla="*/ 388620 w 70" name="T114"/>
              <a:gd fmla="*/ 77299 h 65" name="T115"/>
              <a:gd fmla="*/ 351609 w 70" name="T116"/>
              <a:gd fmla="*/ 77299 h 65" name="T117"/>
              <a:gd fmla="*/ 363946 w 70" name="T118"/>
              <a:gd fmla="*/ 77299 h 65" name="T119"/>
              <a:gd fmla="*/ 351609 w 70" name="T120"/>
              <a:gd fmla="*/ 56686 h 65" name="T121"/>
              <a:gd fmla="*/ 351609 w 70" name="T122"/>
              <a:gd fmla="*/ 66993 h 6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 w="70">
                <a:moveTo>
                  <a:pt x="0" y="65"/>
                </a:moveTo>
                <a:cubicBezTo>
                  <a:pt x="10" y="46"/>
                  <a:pt x="24" y="27"/>
                  <a:pt x="49" y="36"/>
                </a:cubicBezTo>
                <a:cubicBezTo>
                  <a:pt x="49" y="40"/>
                  <a:pt x="49" y="40"/>
                  <a:pt x="49" y="40"/>
                </a:cubicBezTo>
                <a:cubicBezTo>
                  <a:pt x="47" y="42"/>
                  <a:pt x="42" y="43"/>
                  <a:pt x="31" y="42"/>
                </a:cubicBezTo>
                <a:cubicBezTo>
                  <a:pt x="31" y="43"/>
                  <a:pt x="31" y="43"/>
                  <a:pt x="31" y="43"/>
                </a:cubicBezTo>
                <a:cubicBezTo>
                  <a:pt x="45" y="46"/>
                  <a:pt x="54" y="45"/>
                  <a:pt x="63" y="32"/>
                </a:cubicBezTo>
                <a:cubicBezTo>
                  <a:pt x="70" y="32"/>
                  <a:pt x="70" y="32"/>
                  <a:pt x="70" y="32"/>
                </a:cubicBezTo>
                <a:cubicBezTo>
                  <a:pt x="56" y="53"/>
                  <a:pt x="56" y="53"/>
                  <a:pt x="56" y="53"/>
                </a:cubicBezTo>
                <a:cubicBezTo>
                  <a:pt x="27" y="54"/>
                  <a:pt x="27" y="54"/>
                  <a:pt x="27" y="54"/>
                </a:cubicBezTo>
                <a:cubicBezTo>
                  <a:pt x="24" y="65"/>
                  <a:pt x="24" y="65"/>
                  <a:pt x="24" y="65"/>
                </a:cubicBezTo>
                <a:cubicBezTo>
                  <a:pt x="0" y="65"/>
                  <a:pt x="0" y="65"/>
                  <a:pt x="0" y="65"/>
                </a:cubicBezTo>
                <a:close/>
                <a:moveTo>
                  <a:pt x="37" y="8"/>
                </a:moveTo>
                <a:cubicBezTo>
                  <a:pt x="37" y="10"/>
                  <a:pt x="38" y="11"/>
                  <a:pt x="38" y="13"/>
                </a:cubicBezTo>
                <a:cubicBezTo>
                  <a:pt x="38" y="15"/>
                  <a:pt x="37" y="16"/>
                  <a:pt x="36" y="16"/>
                </a:cubicBezTo>
                <a:cubicBezTo>
                  <a:pt x="32" y="18"/>
                  <a:pt x="32" y="18"/>
                  <a:pt x="32" y="18"/>
                </a:cubicBezTo>
                <a:cubicBezTo>
                  <a:pt x="32" y="18"/>
                  <a:pt x="32" y="18"/>
                  <a:pt x="32" y="18"/>
                </a:cubicBezTo>
                <a:cubicBezTo>
                  <a:pt x="32" y="18"/>
                  <a:pt x="32" y="18"/>
                  <a:pt x="32" y="18"/>
                </a:cubicBezTo>
                <a:cubicBezTo>
                  <a:pt x="31" y="18"/>
                  <a:pt x="30" y="17"/>
                  <a:pt x="29" y="16"/>
                </a:cubicBezTo>
                <a:cubicBezTo>
                  <a:pt x="28" y="14"/>
                  <a:pt x="27" y="13"/>
                  <a:pt x="27" y="11"/>
                </a:cubicBezTo>
                <a:cubicBezTo>
                  <a:pt x="26" y="9"/>
                  <a:pt x="26" y="7"/>
                  <a:pt x="26" y="6"/>
                </a:cubicBezTo>
                <a:cubicBezTo>
                  <a:pt x="26" y="4"/>
                  <a:pt x="26" y="3"/>
                  <a:pt x="27" y="2"/>
                </a:cubicBezTo>
                <a:cubicBezTo>
                  <a:pt x="27" y="2"/>
                  <a:pt x="27" y="2"/>
                  <a:pt x="27" y="2"/>
                </a:cubicBezTo>
                <a:cubicBezTo>
                  <a:pt x="27" y="2"/>
                  <a:pt x="27" y="2"/>
                  <a:pt x="27" y="2"/>
                </a:cubicBezTo>
                <a:cubicBezTo>
                  <a:pt x="27" y="2"/>
                  <a:pt x="27" y="2"/>
                  <a:pt x="27" y="2"/>
                </a:cubicBezTo>
                <a:cubicBezTo>
                  <a:pt x="27" y="2"/>
                  <a:pt x="27" y="2"/>
                  <a:pt x="27" y="2"/>
                </a:cubicBezTo>
                <a:cubicBezTo>
                  <a:pt x="31" y="1"/>
                  <a:pt x="31" y="1"/>
                  <a:pt x="31" y="1"/>
                </a:cubicBezTo>
                <a:cubicBezTo>
                  <a:pt x="31" y="1"/>
                  <a:pt x="31" y="1"/>
                  <a:pt x="31" y="1"/>
                </a:cubicBezTo>
                <a:cubicBezTo>
                  <a:pt x="32" y="0"/>
                  <a:pt x="34" y="1"/>
                  <a:pt x="35" y="3"/>
                </a:cubicBezTo>
                <a:cubicBezTo>
                  <a:pt x="35" y="4"/>
                  <a:pt x="36" y="6"/>
                  <a:pt x="37" y="8"/>
                </a:cubicBezTo>
                <a:close/>
                <a:moveTo>
                  <a:pt x="30" y="5"/>
                </a:moveTo>
                <a:cubicBezTo>
                  <a:pt x="28" y="6"/>
                  <a:pt x="28" y="6"/>
                  <a:pt x="28" y="6"/>
                </a:cubicBezTo>
                <a:cubicBezTo>
                  <a:pt x="28" y="6"/>
                  <a:pt x="28" y="6"/>
                  <a:pt x="28" y="7"/>
                </a:cubicBezTo>
                <a:cubicBezTo>
                  <a:pt x="30" y="6"/>
                  <a:pt x="30" y="6"/>
                  <a:pt x="30" y="6"/>
                </a:cubicBezTo>
                <a:cubicBezTo>
                  <a:pt x="30" y="6"/>
                  <a:pt x="30" y="6"/>
                  <a:pt x="30" y="5"/>
                </a:cubicBezTo>
                <a:close/>
                <a:moveTo>
                  <a:pt x="28" y="5"/>
                </a:moveTo>
                <a:cubicBezTo>
                  <a:pt x="30" y="4"/>
                  <a:pt x="30" y="4"/>
                  <a:pt x="30" y="4"/>
                </a:cubicBezTo>
                <a:cubicBezTo>
                  <a:pt x="30" y="4"/>
                  <a:pt x="30" y="4"/>
                  <a:pt x="30" y="4"/>
                </a:cubicBezTo>
                <a:cubicBezTo>
                  <a:pt x="30" y="4"/>
                  <a:pt x="30" y="4"/>
                  <a:pt x="30" y="4"/>
                </a:cubicBezTo>
                <a:cubicBezTo>
                  <a:pt x="28" y="4"/>
                  <a:pt x="28" y="4"/>
                  <a:pt x="28" y="4"/>
                </a:cubicBezTo>
                <a:cubicBezTo>
                  <a:pt x="28" y="4"/>
                  <a:pt x="28" y="4"/>
                  <a:pt x="28" y="4"/>
                </a:cubicBezTo>
                <a:cubicBezTo>
                  <a:pt x="28" y="4"/>
                  <a:pt x="28" y="5"/>
                  <a:pt x="28" y="5"/>
                </a:cubicBezTo>
                <a:close/>
                <a:moveTo>
                  <a:pt x="33" y="15"/>
                </a:moveTo>
                <a:cubicBezTo>
                  <a:pt x="31" y="15"/>
                  <a:pt x="31" y="15"/>
                  <a:pt x="31" y="15"/>
                </a:cubicBezTo>
                <a:cubicBezTo>
                  <a:pt x="31" y="15"/>
                  <a:pt x="31" y="15"/>
                  <a:pt x="31" y="15"/>
                </a:cubicBezTo>
                <a:cubicBezTo>
                  <a:pt x="31" y="15"/>
                  <a:pt x="31" y="15"/>
                  <a:pt x="31" y="15"/>
                </a:cubicBezTo>
                <a:cubicBezTo>
                  <a:pt x="33" y="15"/>
                  <a:pt x="33" y="15"/>
                  <a:pt x="33" y="15"/>
                </a:cubicBezTo>
                <a:cubicBezTo>
                  <a:pt x="33" y="15"/>
                  <a:pt x="33" y="15"/>
                  <a:pt x="33" y="15"/>
                </a:cubicBezTo>
                <a:close/>
                <a:moveTo>
                  <a:pt x="31" y="14"/>
                </a:moveTo>
                <a:cubicBezTo>
                  <a:pt x="33" y="14"/>
                  <a:pt x="33" y="14"/>
                  <a:pt x="33" y="14"/>
                </a:cubicBezTo>
                <a:cubicBezTo>
                  <a:pt x="32" y="13"/>
                  <a:pt x="32" y="13"/>
                  <a:pt x="32" y="13"/>
                </a:cubicBezTo>
                <a:cubicBezTo>
                  <a:pt x="30" y="14"/>
                  <a:pt x="30" y="14"/>
                  <a:pt x="30" y="14"/>
                </a:cubicBezTo>
                <a:cubicBezTo>
                  <a:pt x="30" y="14"/>
                  <a:pt x="31" y="14"/>
                  <a:pt x="31" y="14"/>
                </a:cubicBezTo>
                <a:close/>
                <a:moveTo>
                  <a:pt x="30" y="8"/>
                </a:moveTo>
                <a:cubicBezTo>
                  <a:pt x="28" y="8"/>
                  <a:pt x="28" y="8"/>
                  <a:pt x="28" y="8"/>
                </a:cubicBezTo>
                <a:cubicBezTo>
                  <a:pt x="28" y="9"/>
                  <a:pt x="28" y="9"/>
                  <a:pt x="28" y="9"/>
                </a:cubicBezTo>
                <a:cubicBezTo>
                  <a:pt x="30" y="8"/>
                  <a:pt x="30" y="8"/>
                  <a:pt x="30" y="8"/>
                </a:cubicBezTo>
                <a:cubicBezTo>
                  <a:pt x="30" y="8"/>
                  <a:pt x="30" y="8"/>
                  <a:pt x="30" y="8"/>
                </a:cubicBezTo>
                <a:close/>
                <a:moveTo>
                  <a:pt x="29" y="12"/>
                </a:moveTo>
                <a:cubicBezTo>
                  <a:pt x="31" y="11"/>
                  <a:pt x="31" y="11"/>
                  <a:pt x="31" y="11"/>
                </a:cubicBezTo>
                <a:cubicBezTo>
                  <a:pt x="31" y="11"/>
                  <a:pt x="31" y="11"/>
                  <a:pt x="31" y="11"/>
                </a:cubicBezTo>
                <a:cubicBezTo>
                  <a:pt x="29" y="11"/>
                  <a:pt x="29" y="11"/>
                  <a:pt x="29" y="11"/>
                </a:cubicBezTo>
                <a:cubicBezTo>
                  <a:pt x="29" y="11"/>
                  <a:pt x="29" y="12"/>
                  <a:pt x="29" y="12"/>
                </a:cubicBezTo>
                <a:close/>
                <a:moveTo>
                  <a:pt x="35" y="13"/>
                </a:moveTo>
                <a:cubicBezTo>
                  <a:pt x="35" y="12"/>
                  <a:pt x="35" y="10"/>
                  <a:pt x="35" y="8"/>
                </a:cubicBezTo>
                <a:cubicBezTo>
                  <a:pt x="34" y="7"/>
                  <a:pt x="33" y="5"/>
                  <a:pt x="33" y="4"/>
                </a:cubicBezTo>
                <a:cubicBezTo>
                  <a:pt x="32" y="3"/>
                  <a:pt x="32" y="3"/>
                  <a:pt x="32" y="3"/>
                </a:cubicBezTo>
                <a:cubicBezTo>
                  <a:pt x="32" y="3"/>
                  <a:pt x="32" y="3"/>
                  <a:pt x="32" y="4"/>
                </a:cubicBezTo>
                <a:cubicBezTo>
                  <a:pt x="32" y="5"/>
                  <a:pt x="32" y="7"/>
                  <a:pt x="33" y="9"/>
                </a:cubicBezTo>
                <a:cubicBezTo>
                  <a:pt x="34" y="11"/>
                  <a:pt x="34" y="12"/>
                  <a:pt x="35" y="13"/>
                </a:cubicBezTo>
                <a:cubicBezTo>
                  <a:pt x="35" y="14"/>
                  <a:pt x="35" y="14"/>
                  <a:pt x="36" y="14"/>
                </a:cubicBezTo>
                <a:cubicBezTo>
                  <a:pt x="36" y="14"/>
                  <a:pt x="35" y="14"/>
                  <a:pt x="35" y="13"/>
                </a:cubicBezTo>
                <a:close/>
                <a:moveTo>
                  <a:pt x="51" y="27"/>
                </a:moveTo>
                <a:cubicBezTo>
                  <a:pt x="50" y="28"/>
                  <a:pt x="49" y="30"/>
                  <a:pt x="49" y="31"/>
                </a:cubicBezTo>
                <a:cubicBezTo>
                  <a:pt x="48" y="32"/>
                  <a:pt x="48" y="33"/>
                  <a:pt x="49" y="34"/>
                </a:cubicBezTo>
                <a:cubicBezTo>
                  <a:pt x="49" y="34"/>
                  <a:pt x="49" y="34"/>
                  <a:pt x="49" y="34"/>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4" y="36"/>
                  <a:pt x="55" y="35"/>
                </a:cubicBezTo>
                <a:cubicBezTo>
                  <a:pt x="56" y="34"/>
                  <a:pt x="57" y="33"/>
                  <a:pt x="58" y="32"/>
                </a:cubicBezTo>
                <a:cubicBezTo>
                  <a:pt x="59" y="31"/>
                  <a:pt x="60" y="29"/>
                  <a:pt x="60" y="28"/>
                </a:cubicBezTo>
                <a:cubicBezTo>
                  <a:pt x="60" y="27"/>
                  <a:pt x="60" y="26"/>
                  <a:pt x="60" y="25"/>
                </a:cubicBezTo>
                <a:cubicBezTo>
                  <a:pt x="60" y="25"/>
                  <a:pt x="60" y="25"/>
                  <a:pt x="60" y="25"/>
                </a:cubicBezTo>
                <a:cubicBezTo>
                  <a:pt x="60" y="25"/>
                  <a:pt x="60" y="25"/>
                  <a:pt x="60" y="25"/>
                </a:cubicBezTo>
                <a:cubicBezTo>
                  <a:pt x="57" y="23"/>
                  <a:pt x="57" y="23"/>
                  <a:pt x="57" y="23"/>
                </a:cubicBezTo>
                <a:cubicBezTo>
                  <a:pt x="56" y="23"/>
                  <a:pt x="55" y="23"/>
                  <a:pt x="54" y="24"/>
                </a:cubicBezTo>
                <a:cubicBezTo>
                  <a:pt x="53" y="25"/>
                  <a:pt x="52" y="26"/>
                  <a:pt x="51" y="27"/>
                </a:cubicBezTo>
                <a:close/>
                <a:moveTo>
                  <a:pt x="53" y="33"/>
                </a:moveTo>
                <a:cubicBezTo>
                  <a:pt x="54" y="34"/>
                  <a:pt x="54" y="34"/>
                  <a:pt x="54" y="34"/>
                </a:cubicBezTo>
                <a:cubicBezTo>
                  <a:pt x="54" y="33"/>
                  <a:pt x="54" y="33"/>
                  <a:pt x="54" y="33"/>
                </a:cubicBezTo>
                <a:cubicBezTo>
                  <a:pt x="53" y="32"/>
                  <a:pt x="53" y="32"/>
                  <a:pt x="53" y="32"/>
                </a:cubicBezTo>
                <a:cubicBezTo>
                  <a:pt x="53" y="32"/>
                  <a:pt x="53" y="32"/>
                  <a:pt x="53" y="33"/>
                </a:cubicBezTo>
                <a:close/>
                <a:moveTo>
                  <a:pt x="53" y="34"/>
                </a:moveTo>
                <a:cubicBezTo>
                  <a:pt x="52" y="33"/>
                  <a:pt x="52" y="33"/>
                  <a:pt x="52" y="33"/>
                </a:cubicBezTo>
                <a:cubicBezTo>
                  <a:pt x="52" y="33"/>
                  <a:pt x="52" y="33"/>
                  <a:pt x="52" y="33"/>
                </a:cubicBezTo>
                <a:cubicBezTo>
                  <a:pt x="52" y="33"/>
                  <a:pt x="52" y="33"/>
                  <a:pt x="52" y="33"/>
                </a:cubicBezTo>
                <a:cubicBezTo>
                  <a:pt x="53" y="34"/>
                  <a:pt x="53" y="34"/>
                  <a:pt x="53" y="34"/>
                </a:cubicBezTo>
                <a:cubicBezTo>
                  <a:pt x="53" y="34"/>
                  <a:pt x="53" y="34"/>
                  <a:pt x="53" y="34"/>
                </a:cubicBezTo>
                <a:cubicBezTo>
                  <a:pt x="53" y="34"/>
                  <a:pt x="53" y="34"/>
                  <a:pt x="53" y="34"/>
                </a:cubicBezTo>
                <a:close/>
                <a:moveTo>
                  <a:pt x="57" y="26"/>
                </a:moveTo>
                <a:cubicBezTo>
                  <a:pt x="58" y="27"/>
                  <a:pt x="58" y="27"/>
                  <a:pt x="58" y="27"/>
                </a:cubicBezTo>
                <a:cubicBezTo>
                  <a:pt x="58" y="27"/>
                  <a:pt x="59" y="27"/>
                  <a:pt x="59" y="27"/>
                </a:cubicBezTo>
                <a:cubicBezTo>
                  <a:pt x="58" y="27"/>
                  <a:pt x="58" y="27"/>
                  <a:pt x="58" y="27"/>
                </a:cubicBezTo>
                <a:cubicBezTo>
                  <a:pt x="57" y="26"/>
                  <a:pt x="57" y="26"/>
                  <a:pt x="57" y="26"/>
                </a:cubicBezTo>
                <a:cubicBezTo>
                  <a:pt x="57" y="26"/>
                  <a:pt x="57" y="26"/>
                  <a:pt x="57" y="26"/>
                </a:cubicBezTo>
                <a:close/>
                <a:moveTo>
                  <a:pt x="58" y="28"/>
                </a:moveTo>
                <a:cubicBezTo>
                  <a:pt x="57" y="27"/>
                  <a:pt x="57" y="27"/>
                  <a:pt x="57" y="27"/>
                </a:cubicBezTo>
                <a:cubicBezTo>
                  <a:pt x="57" y="27"/>
                  <a:pt x="57" y="27"/>
                  <a:pt x="57" y="27"/>
                </a:cubicBezTo>
                <a:cubicBezTo>
                  <a:pt x="58" y="28"/>
                  <a:pt x="58" y="28"/>
                  <a:pt x="58" y="28"/>
                </a:cubicBezTo>
                <a:cubicBezTo>
                  <a:pt x="58" y="28"/>
                  <a:pt x="58" y="28"/>
                  <a:pt x="58" y="28"/>
                </a:cubicBezTo>
                <a:close/>
                <a:moveTo>
                  <a:pt x="54" y="31"/>
                </a:moveTo>
                <a:cubicBezTo>
                  <a:pt x="55" y="32"/>
                  <a:pt x="55" y="32"/>
                  <a:pt x="55" y="32"/>
                </a:cubicBezTo>
                <a:cubicBezTo>
                  <a:pt x="56" y="32"/>
                  <a:pt x="56" y="32"/>
                  <a:pt x="56" y="32"/>
                </a:cubicBezTo>
                <a:cubicBezTo>
                  <a:pt x="54" y="31"/>
                  <a:pt x="54" y="31"/>
                  <a:pt x="54" y="31"/>
                </a:cubicBezTo>
                <a:cubicBezTo>
                  <a:pt x="54" y="31"/>
                  <a:pt x="54" y="31"/>
                  <a:pt x="54" y="31"/>
                </a:cubicBezTo>
                <a:close/>
                <a:moveTo>
                  <a:pt x="57" y="30"/>
                </a:moveTo>
                <a:cubicBezTo>
                  <a:pt x="56" y="29"/>
                  <a:pt x="56" y="29"/>
                  <a:pt x="56" y="29"/>
                </a:cubicBezTo>
                <a:cubicBezTo>
                  <a:pt x="56" y="29"/>
                  <a:pt x="56" y="29"/>
                  <a:pt x="55" y="29"/>
                </a:cubicBezTo>
                <a:cubicBezTo>
                  <a:pt x="57" y="30"/>
                  <a:pt x="57" y="30"/>
                  <a:pt x="57" y="30"/>
                </a:cubicBezTo>
                <a:cubicBezTo>
                  <a:pt x="57" y="30"/>
                  <a:pt x="57" y="30"/>
                  <a:pt x="57" y="30"/>
                </a:cubicBezTo>
                <a:close/>
                <a:moveTo>
                  <a:pt x="55" y="25"/>
                </a:moveTo>
                <a:cubicBezTo>
                  <a:pt x="54" y="26"/>
                  <a:pt x="53" y="27"/>
                  <a:pt x="52" y="28"/>
                </a:cubicBezTo>
                <a:cubicBezTo>
                  <a:pt x="51" y="29"/>
                  <a:pt x="51" y="30"/>
                  <a:pt x="50" y="31"/>
                </a:cubicBezTo>
                <a:cubicBezTo>
                  <a:pt x="50" y="32"/>
                  <a:pt x="50" y="32"/>
                  <a:pt x="50" y="32"/>
                </a:cubicBezTo>
                <a:cubicBezTo>
                  <a:pt x="50" y="32"/>
                  <a:pt x="50" y="32"/>
                  <a:pt x="51" y="32"/>
                </a:cubicBezTo>
                <a:cubicBezTo>
                  <a:pt x="52" y="31"/>
                  <a:pt x="53" y="30"/>
                  <a:pt x="53" y="29"/>
                </a:cubicBezTo>
                <a:cubicBezTo>
                  <a:pt x="54" y="28"/>
                  <a:pt x="55" y="26"/>
                  <a:pt x="55" y="26"/>
                </a:cubicBezTo>
                <a:cubicBezTo>
                  <a:pt x="55" y="25"/>
                  <a:pt x="56" y="25"/>
                  <a:pt x="56" y="25"/>
                </a:cubicBezTo>
                <a:cubicBezTo>
                  <a:pt x="56" y="25"/>
                  <a:pt x="55" y="25"/>
                  <a:pt x="55" y="25"/>
                </a:cubicBezTo>
                <a:close/>
                <a:moveTo>
                  <a:pt x="39" y="21"/>
                </a:moveTo>
                <a:cubicBezTo>
                  <a:pt x="37" y="21"/>
                  <a:pt x="36" y="20"/>
                  <a:pt x="34" y="20"/>
                </a:cubicBezTo>
                <a:cubicBezTo>
                  <a:pt x="32" y="20"/>
                  <a:pt x="31" y="20"/>
                  <a:pt x="30" y="21"/>
                </a:cubicBezTo>
                <a:cubicBezTo>
                  <a:pt x="30" y="21"/>
                  <a:pt x="30" y="21"/>
                  <a:pt x="30" y="21"/>
                </a:cubicBezTo>
                <a:cubicBezTo>
                  <a:pt x="29" y="25"/>
                  <a:pt x="29" y="25"/>
                  <a:pt x="29" y="25"/>
                </a:cubicBezTo>
                <a:cubicBezTo>
                  <a:pt x="29" y="25"/>
                  <a:pt x="29" y="25"/>
                  <a:pt x="29" y="25"/>
                </a:cubicBezTo>
                <a:cubicBezTo>
                  <a:pt x="29" y="25"/>
                  <a:pt x="29" y="25"/>
                  <a:pt x="29" y="26"/>
                </a:cubicBezTo>
                <a:cubicBezTo>
                  <a:pt x="29" y="26"/>
                  <a:pt x="29" y="26"/>
                  <a:pt x="29" y="26"/>
                </a:cubicBezTo>
                <a:cubicBezTo>
                  <a:pt x="29" y="26"/>
                  <a:pt x="29" y="26"/>
                  <a:pt x="29" y="26"/>
                </a:cubicBezTo>
                <a:cubicBezTo>
                  <a:pt x="29" y="27"/>
                  <a:pt x="29" y="28"/>
                  <a:pt x="31" y="29"/>
                </a:cubicBezTo>
                <a:cubicBezTo>
                  <a:pt x="32" y="30"/>
                  <a:pt x="33" y="31"/>
                  <a:pt x="35" y="31"/>
                </a:cubicBezTo>
                <a:cubicBezTo>
                  <a:pt x="37" y="32"/>
                  <a:pt x="39" y="33"/>
                  <a:pt x="40" y="33"/>
                </a:cubicBezTo>
                <a:cubicBezTo>
                  <a:pt x="42" y="33"/>
                  <a:pt x="43" y="33"/>
                  <a:pt x="44" y="32"/>
                </a:cubicBezTo>
                <a:cubicBezTo>
                  <a:pt x="44" y="32"/>
                  <a:pt x="44" y="32"/>
                  <a:pt x="44" y="32"/>
                </a:cubicBezTo>
                <a:cubicBezTo>
                  <a:pt x="44" y="31"/>
                  <a:pt x="44" y="31"/>
                  <a:pt x="44" y="31"/>
                </a:cubicBezTo>
                <a:cubicBezTo>
                  <a:pt x="46" y="27"/>
                  <a:pt x="46" y="27"/>
                  <a:pt x="46" y="27"/>
                </a:cubicBezTo>
                <a:cubicBezTo>
                  <a:pt x="46" y="26"/>
                  <a:pt x="45" y="25"/>
                  <a:pt x="44" y="24"/>
                </a:cubicBezTo>
                <a:cubicBezTo>
                  <a:pt x="43" y="23"/>
                  <a:pt x="41" y="22"/>
                  <a:pt x="39" y="21"/>
                </a:cubicBezTo>
                <a:close/>
                <a:moveTo>
                  <a:pt x="33" y="25"/>
                </a:moveTo>
                <a:cubicBezTo>
                  <a:pt x="32" y="27"/>
                  <a:pt x="32" y="27"/>
                  <a:pt x="32" y="27"/>
                </a:cubicBezTo>
                <a:cubicBezTo>
                  <a:pt x="32" y="27"/>
                  <a:pt x="33" y="28"/>
                  <a:pt x="33" y="28"/>
                </a:cubicBezTo>
                <a:cubicBezTo>
                  <a:pt x="34" y="26"/>
                  <a:pt x="34" y="26"/>
                  <a:pt x="34" y="26"/>
                </a:cubicBezTo>
                <a:cubicBezTo>
                  <a:pt x="33" y="26"/>
                  <a:pt x="33" y="25"/>
                  <a:pt x="33" y="25"/>
                </a:cubicBezTo>
                <a:close/>
                <a:moveTo>
                  <a:pt x="32" y="27"/>
                </a:moveTo>
                <a:cubicBezTo>
                  <a:pt x="31" y="26"/>
                  <a:pt x="31" y="26"/>
                  <a:pt x="31" y="26"/>
                </a:cubicBezTo>
                <a:cubicBezTo>
                  <a:pt x="31" y="26"/>
                  <a:pt x="31" y="26"/>
                  <a:pt x="31" y="26"/>
                </a:cubicBezTo>
                <a:cubicBezTo>
                  <a:pt x="32" y="24"/>
                  <a:pt x="32" y="24"/>
                  <a:pt x="32" y="24"/>
                </a:cubicBezTo>
                <a:cubicBezTo>
                  <a:pt x="32" y="24"/>
                  <a:pt x="32" y="25"/>
                  <a:pt x="32" y="25"/>
                </a:cubicBezTo>
                <a:cubicBezTo>
                  <a:pt x="32" y="25"/>
                  <a:pt x="32" y="25"/>
                  <a:pt x="32" y="25"/>
                </a:cubicBezTo>
                <a:cubicBezTo>
                  <a:pt x="32" y="27"/>
                  <a:pt x="32" y="27"/>
                  <a:pt x="32" y="27"/>
                </a:cubicBezTo>
                <a:close/>
                <a:moveTo>
                  <a:pt x="42" y="29"/>
                </a:moveTo>
                <a:cubicBezTo>
                  <a:pt x="41" y="31"/>
                  <a:pt x="41" y="31"/>
                  <a:pt x="41" y="31"/>
                </a:cubicBezTo>
                <a:cubicBezTo>
                  <a:pt x="42" y="31"/>
                  <a:pt x="42" y="31"/>
                  <a:pt x="42" y="31"/>
                </a:cubicBezTo>
                <a:cubicBezTo>
                  <a:pt x="42" y="31"/>
                  <a:pt x="42" y="31"/>
                  <a:pt x="42" y="31"/>
                </a:cubicBezTo>
                <a:cubicBezTo>
                  <a:pt x="43" y="29"/>
                  <a:pt x="43" y="29"/>
                  <a:pt x="43" y="29"/>
                </a:cubicBezTo>
                <a:cubicBezTo>
                  <a:pt x="43" y="29"/>
                  <a:pt x="42" y="29"/>
                  <a:pt x="42" y="29"/>
                </a:cubicBezTo>
                <a:close/>
                <a:moveTo>
                  <a:pt x="41" y="30"/>
                </a:moveTo>
                <a:cubicBezTo>
                  <a:pt x="41" y="29"/>
                  <a:pt x="41" y="29"/>
                  <a:pt x="41" y="29"/>
                </a:cubicBezTo>
                <a:cubicBezTo>
                  <a:pt x="41" y="29"/>
                  <a:pt x="41" y="28"/>
                  <a:pt x="41" y="28"/>
                </a:cubicBezTo>
                <a:cubicBezTo>
                  <a:pt x="40" y="30"/>
                  <a:pt x="40" y="30"/>
                  <a:pt x="40" y="30"/>
                </a:cubicBezTo>
                <a:cubicBezTo>
                  <a:pt x="40" y="30"/>
                  <a:pt x="40" y="30"/>
                  <a:pt x="41" y="30"/>
                </a:cubicBezTo>
                <a:close/>
                <a:moveTo>
                  <a:pt x="35" y="27"/>
                </a:moveTo>
                <a:cubicBezTo>
                  <a:pt x="34" y="28"/>
                  <a:pt x="34" y="28"/>
                  <a:pt x="34" y="28"/>
                </a:cubicBezTo>
                <a:cubicBezTo>
                  <a:pt x="35" y="29"/>
                  <a:pt x="35" y="29"/>
                  <a:pt x="35" y="29"/>
                </a:cubicBezTo>
                <a:cubicBezTo>
                  <a:pt x="36" y="27"/>
                  <a:pt x="36" y="27"/>
                  <a:pt x="36" y="27"/>
                </a:cubicBezTo>
                <a:cubicBezTo>
                  <a:pt x="36" y="27"/>
                  <a:pt x="35" y="27"/>
                  <a:pt x="35" y="27"/>
                </a:cubicBezTo>
                <a:close/>
                <a:moveTo>
                  <a:pt x="38" y="30"/>
                </a:moveTo>
                <a:cubicBezTo>
                  <a:pt x="39" y="28"/>
                  <a:pt x="39" y="28"/>
                  <a:pt x="39" y="28"/>
                </a:cubicBezTo>
                <a:cubicBezTo>
                  <a:pt x="38" y="28"/>
                  <a:pt x="38" y="28"/>
                  <a:pt x="38" y="28"/>
                </a:cubicBezTo>
                <a:cubicBezTo>
                  <a:pt x="37" y="30"/>
                  <a:pt x="37" y="30"/>
                  <a:pt x="37" y="30"/>
                </a:cubicBezTo>
                <a:cubicBezTo>
                  <a:pt x="37" y="30"/>
                  <a:pt x="38" y="30"/>
                  <a:pt x="38" y="30"/>
                </a:cubicBezTo>
                <a:close/>
                <a:moveTo>
                  <a:pt x="42" y="26"/>
                </a:moveTo>
                <a:cubicBezTo>
                  <a:pt x="43" y="26"/>
                  <a:pt x="43" y="27"/>
                  <a:pt x="43" y="27"/>
                </a:cubicBezTo>
                <a:cubicBezTo>
                  <a:pt x="43" y="27"/>
                  <a:pt x="43" y="26"/>
                  <a:pt x="42" y="26"/>
                </a:cubicBezTo>
                <a:cubicBezTo>
                  <a:pt x="41" y="26"/>
                  <a:pt x="39" y="26"/>
                  <a:pt x="38" y="25"/>
                </a:cubicBezTo>
                <a:cubicBezTo>
                  <a:pt x="36" y="24"/>
                  <a:pt x="35" y="24"/>
                  <a:pt x="34" y="23"/>
                </a:cubicBezTo>
                <a:cubicBezTo>
                  <a:pt x="33" y="22"/>
                  <a:pt x="33" y="22"/>
                  <a:pt x="33" y="22"/>
                </a:cubicBezTo>
                <a:cubicBezTo>
                  <a:pt x="33" y="22"/>
                  <a:pt x="33" y="22"/>
                  <a:pt x="34" y="22"/>
                </a:cubicBezTo>
                <a:cubicBezTo>
                  <a:pt x="35" y="22"/>
                  <a:pt x="37" y="23"/>
                  <a:pt x="38" y="24"/>
                </a:cubicBezTo>
                <a:cubicBezTo>
                  <a:pt x="40" y="24"/>
                  <a:pt x="41" y="25"/>
                  <a:pt x="42" y="26"/>
                </a:cubicBezTo>
                <a:close/>
                <a:moveTo>
                  <a:pt x="56" y="9"/>
                </a:moveTo>
                <a:cubicBezTo>
                  <a:pt x="58" y="8"/>
                  <a:pt x="60" y="7"/>
                  <a:pt x="61" y="7"/>
                </a:cubicBezTo>
                <a:cubicBezTo>
                  <a:pt x="63" y="7"/>
                  <a:pt x="64" y="8"/>
                  <a:pt x="65" y="9"/>
                </a:cubicBezTo>
                <a:cubicBezTo>
                  <a:pt x="67" y="13"/>
                  <a:pt x="67" y="13"/>
                  <a:pt x="67" y="13"/>
                </a:cubicBezTo>
                <a:cubicBezTo>
                  <a:pt x="67" y="13"/>
                  <a:pt x="67" y="13"/>
                  <a:pt x="67" y="13"/>
                </a:cubicBezTo>
                <a:cubicBezTo>
                  <a:pt x="67" y="13"/>
                  <a:pt x="67" y="13"/>
                  <a:pt x="67" y="13"/>
                </a:cubicBezTo>
                <a:cubicBezTo>
                  <a:pt x="67" y="14"/>
                  <a:pt x="66" y="16"/>
                  <a:pt x="65" y="17"/>
                </a:cubicBezTo>
                <a:cubicBezTo>
                  <a:pt x="63" y="18"/>
                  <a:pt x="62" y="19"/>
                  <a:pt x="60" y="19"/>
                </a:cubicBezTo>
                <a:cubicBezTo>
                  <a:pt x="58" y="20"/>
                  <a:pt x="56" y="21"/>
                  <a:pt x="54" y="21"/>
                </a:cubicBezTo>
                <a:cubicBezTo>
                  <a:pt x="52" y="21"/>
                  <a:pt x="51" y="20"/>
                  <a:pt x="51" y="19"/>
                </a:cubicBezTo>
                <a:cubicBezTo>
                  <a:pt x="51" y="20"/>
                  <a:pt x="51" y="20"/>
                  <a:pt x="51" y="20"/>
                </a:cubicBezTo>
                <a:cubicBezTo>
                  <a:pt x="51" y="19"/>
                  <a:pt x="51" y="19"/>
                  <a:pt x="51" y="19"/>
                </a:cubicBezTo>
                <a:cubicBezTo>
                  <a:pt x="51" y="19"/>
                  <a:pt x="50" y="19"/>
                  <a:pt x="50" y="19"/>
                </a:cubicBezTo>
                <a:cubicBezTo>
                  <a:pt x="50" y="19"/>
                  <a:pt x="50" y="19"/>
                  <a:pt x="50" y="19"/>
                </a:cubicBezTo>
                <a:cubicBezTo>
                  <a:pt x="49" y="15"/>
                  <a:pt x="49" y="15"/>
                  <a:pt x="49" y="15"/>
                </a:cubicBezTo>
                <a:cubicBezTo>
                  <a:pt x="49" y="15"/>
                  <a:pt x="49" y="15"/>
                  <a:pt x="49" y="15"/>
                </a:cubicBezTo>
                <a:cubicBezTo>
                  <a:pt x="48" y="14"/>
                  <a:pt x="49" y="13"/>
                  <a:pt x="51" y="11"/>
                </a:cubicBezTo>
                <a:cubicBezTo>
                  <a:pt x="52" y="10"/>
                  <a:pt x="54" y="10"/>
                  <a:pt x="56" y="9"/>
                </a:cubicBezTo>
                <a:close/>
                <a:moveTo>
                  <a:pt x="54" y="16"/>
                </a:moveTo>
                <a:cubicBezTo>
                  <a:pt x="54" y="18"/>
                  <a:pt x="54" y="18"/>
                  <a:pt x="54" y="18"/>
                </a:cubicBezTo>
                <a:cubicBezTo>
                  <a:pt x="55" y="18"/>
                  <a:pt x="55" y="18"/>
                  <a:pt x="55" y="18"/>
                </a:cubicBezTo>
                <a:cubicBezTo>
                  <a:pt x="54" y="16"/>
                  <a:pt x="54" y="16"/>
                  <a:pt x="54" y="16"/>
                </a:cubicBezTo>
                <a:cubicBezTo>
                  <a:pt x="54" y="16"/>
                  <a:pt x="54" y="16"/>
                  <a:pt x="54" y="16"/>
                </a:cubicBezTo>
                <a:close/>
                <a:moveTo>
                  <a:pt x="53" y="18"/>
                </a:moveTo>
                <a:cubicBezTo>
                  <a:pt x="53" y="16"/>
                  <a:pt x="53" y="16"/>
                  <a:pt x="53" y="16"/>
                </a:cubicBezTo>
                <a:cubicBezTo>
                  <a:pt x="53" y="16"/>
                  <a:pt x="53" y="16"/>
                  <a:pt x="53" y="16"/>
                </a:cubicBezTo>
                <a:cubicBezTo>
                  <a:pt x="52" y="16"/>
                  <a:pt x="52" y="16"/>
                  <a:pt x="52" y="16"/>
                </a:cubicBezTo>
                <a:cubicBezTo>
                  <a:pt x="53" y="18"/>
                  <a:pt x="53" y="18"/>
                  <a:pt x="53" y="18"/>
                </a:cubicBezTo>
                <a:cubicBezTo>
                  <a:pt x="53" y="18"/>
                  <a:pt x="53" y="18"/>
                  <a:pt x="53" y="18"/>
                </a:cubicBezTo>
                <a:cubicBezTo>
                  <a:pt x="53" y="18"/>
                  <a:pt x="53" y="18"/>
                  <a:pt x="53" y="18"/>
                </a:cubicBezTo>
                <a:close/>
                <a:moveTo>
                  <a:pt x="63" y="12"/>
                </a:moveTo>
                <a:cubicBezTo>
                  <a:pt x="64" y="14"/>
                  <a:pt x="64" y="14"/>
                  <a:pt x="64" y="14"/>
                </a:cubicBezTo>
                <a:cubicBezTo>
                  <a:pt x="64" y="14"/>
                  <a:pt x="64" y="14"/>
                  <a:pt x="64" y="14"/>
                </a:cubicBezTo>
                <a:cubicBezTo>
                  <a:pt x="64" y="14"/>
                  <a:pt x="64" y="14"/>
                  <a:pt x="64" y="14"/>
                </a:cubicBezTo>
                <a:cubicBezTo>
                  <a:pt x="64" y="12"/>
                  <a:pt x="64" y="12"/>
                  <a:pt x="64" y="12"/>
                </a:cubicBezTo>
                <a:cubicBezTo>
                  <a:pt x="63" y="12"/>
                  <a:pt x="63" y="12"/>
                  <a:pt x="63" y="12"/>
                </a:cubicBezTo>
                <a:close/>
                <a:moveTo>
                  <a:pt x="63" y="15"/>
                </a:moveTo>
                <a:cubicBezTo>
                  <a:pt x="62" y="13"/>
                  <a:pt x="62" y="13"/>
                  <a:pt x="62" y="13"/>
                </a:cubicBezTo>
                <a:cubicBezTo>
                  <a:pt x="62" y="13"/>
                  <a:pt x="62" y="13"/>
                  <a:pt x="62" y="13"/>
                </a:cubicBezTo>
                <a:cubicBezTo>
                  <a:pt x="63" y="15"/>
                  <a:pt x="63" y="15"/>
                  <a:pt x="63" y="15"/>
                </a:cubicBezTo>
                <a:cubicBezTo>
                  <a:pt x="63" y="15"/>
                  <a:pt x="63" y="15"/>
                  <a:pt x="63" y="15"/>
                </a:cubicBezTo>
                <a:close/>
                <a:moveTo>
                  <a:pt x="56" y="16"/>
                </a:moveTo>
                <a:cubicBezTo>
                  <a:pt x="57" y="18"/>
                  <a:pt x="57" y="18"/>
                  <a:pt x="57" y="18"/>
                </a:cubicBezTo>
                <a:cubicBezTo>
                  <a:pt x="57" y="18"/>
                  <a:pt x="57" y="18"/>
                  <a:pt x="58" y="17"/>
                </a:cubicBezTo>
                <a:cubicBezTo>
                  <a:pt x="57" y="15"/>
                  <a:pt x="57" y="15"/>
                  <a:pt x="57" y="15"/>
                </a:cubicBezTo>
                <a:cubicBezTo>
                  <a:pt x="57" y="15"/>
                  <a:pt x="56" y="16"/>
                  <a:pt x="56" y="16"/>
                </a:cubicBezTo>
                <a:close/>
                <a:moveTo>
                  <a:pt x="61" y="16"/>
                </a:moveTo>
                <a:cubicBezTo>
                  <a:pt x="60" y="14"/>
                  <a:pt x="60" y="14"/>
                  <a:pt x="60" y="14"/>
                </a:cubicBezTo>
                <a:cubicBezTo>
                  <a:pt x="60" y="14"/>
                  <a:pt x="59" y="14"/>
                  <a:pt x="59" y="15"/>
                </a:cubicBezTo>
                <a:cubicBezTo>
                  <a:pt x="60" y="17"/>
                  <a:pt x="60" y="17"/>
                  <a:pt x="60" y="17"/>
                </a:cubicBezTo>
                <a:cubicBezTo>
                  <a:pt x="60" y="16"/>
                  <a:pt x="61" y="16"/>
                  <a:pt x="61" y="16"/>
                </a:cubicBezTo>
                <a:close/>
                <a:moveTo>
                  <a:pt x="61" y="10"/>
                </a:moveTo>
                <a:cubicBezTo>
                  <a:pt x="60" y="10"/>
                  <a:pt x="58" y="10"/>
                  <a:pt x="57" y="11"/>
                </a:cubicBezTo>
                <a:cubicBezTo>
                  <a:pt x="55" y="12"/>
                  <a:pt x="53" y="13"/>
                  <a:pt x="52" y="13"/>
                </a:cubicBezTo>
                <a:cubicBezTo>
                  <a:pt x="51" y="14"/>
                  <a:pt x="51" y="14"/>
                  <a:pt x="51" y="14"/>
                </a:cubicBezTo>
                <a:cubicBezTo>
                  <a:pt x="51" y="14"/>
                  <a:pt x="52" y="14"/>
                  <a:pt x="52" y="14"/>
                </a:cubicBezTo>
                <a:cubicBezTo>
                  <a:pt x="54" y="14"/>
                  <a:pt x="55" y="13"/>
                  <a:pt x="57" y="13"/>
                </a:cubicBezTo>
                <a:cubicBezTo>
                  <a:pt x="59" y="12"/>
                  <a:pt x="61" y="11"/>
                  <a:pt x="62" y="10"/>
                </a:cubicBezTo>
                <a:cubicBezTo>
                  <a:pt x="62" y="10"/>
                  <a:pt x="63" y="10"/>
                  <a:pt x="63" y="10"/>
                </a:cubicBezTo>
                <a:cubicBezTo>
                  <a:pt x="63" y="10"/>
                  <a:pt x="62" y="10"/>
                  <a:pt x="61" y="10"/>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4" name="文本框 9"/>
          <p:cNvSpPr txBox="1">
            <a:spLocks noChangeArrowheads="1"/>
          </p:cNvSpPr>
          <p:nvPr/>
        </p:nvSpPr>
        <p:spPr bwMode="auto">
          <a:xfrm>
            <a:off x="4460875" y="1549400"/>
            <a:ext cx="7480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4000">
                <a:solidFill>
                  <a:srgbClr val="FFFFFF"/>
                </a:solidFill>
                <a:sym typeface="+mn-lt"/>
              </a:rPr>
              <a:t>01</a:t>
            </a:r>
          </a:p>
        </p:txBody>
      </p:sp>
      <p:sp>
        <p:nvSpPr>
          <p:cNvPr id="25615" name="文本框 10"/>
          <p:cNvSpPr txBox="1">
            <a:spLocks noChangeArrowheads="1"/>
          </p:cNvSpPr>
          <p:nvPr/>
        </p:nvSpPr>
        <p:spPr bwMode="auto">
          <a:xfrm>
            <a:off x="3797300" y="2860675"/>
            <a:ext cx="7480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4000">
                <a:solidFill>
                  <a:srgbClr val="FFFFFF"/>
                </a:solidFill>
                <a:sym typeface="+mn-lt"/>
              </a:rPr>
              <a:t>02</a:t>
            </a:r>
          </a:p>
        </p:txBody>
      </p:sp>
      <p:sp>
        <p:nvSpPr>
          <p:cNvPr id="25616" name="文本框 11"/>
          <p:cNvSpPr txBox="1">
            <a:spLocks noChangeArrowheads="1"/>
          </p:cNvSpPr>
          <p:nvPr/>
        </p:nvSpPr>
        <p:spPr bwMode="auto">
          <a:xfrm>
            <a:off x="4359275" y="4048125"/>
            <a:ext cx="7480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4000">
                <a:solidFill>
                  <a:srgbClr val="FFFFFF"/>
                </a:solidFill>
                <a:sym typeface="+mn-lt"/>
              </a:rPr>
              <a:t>03</a:t>
            </a:r>
          </a:p>
        </p:txBody>
      </p:sp>
      <p:sp>
        <p:nvSpPr>
          <p:cNvPr id="25617" name="文本框 12"/>
          <p:cNvSpPr txBox="1">
            <a:spLocks noChangeArrowheads="1"/>
          </p:cNvSpPr>
          <p:nvPr/>
        </p:nvSpPr>
        <p:spPr bwMode="auto">
          <a:xfrm>
            <a:off x="3606800" y="5322888"/>
            <a:ext cx="7480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4000">
                <a:solidFill>
                  <a:srgbClr val="FFFFFF"/>
                </a:solidFill>
                <a:sym typeface="+mn-lt"/>
              </a:rPr>
              <a:t>04</a:t>
            </a:r>
          </a:p>
        </p:txBody>
      </p:sp>
      <p:sp>
        <p:nvSpPr>
          <p:cNvPr id="25618" name="圆角矩形 42"/>
          <p:cNvSpPr>
            <a:spLocks noChangeArrowheads="1"/>
          </p:cNvSpPr>
          <p:nvPr/>
        </p:nvSpPr>
        <p:spPr bwMode="auto">
          <a:xfrm>
            <a:off x="6315075" y="2495550"/>
            <a:ext cx="3917950" cy="3163888"/>
          </a:xfrm>
          <a:prstGeom prst="roundRect">
            <a:avLst>
              <a:gd fmla="val 1081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sz="3200">
                <a:solidFill>
                  <a:srgbClr val="FFFFFF"/>
                </a:solidFill>
                <a:sym typeface="+mn-lt"/>
              </a:rPr>
              <a:t>照片</a:t>
            </a:r>
          </a:p>
        </p:txBody>
      </p:sp>
      <p:sp>
        <p:nvSpPr>
          <p:cNvPr id="25619" name="圆角矩形 44"/>
          <p:cNvSpPr>
            <a:spLocks noChangeArrowheads="1"/>
          </p:cNvSpPr>
          <p:nvPr/>
        </p:nvSpPr>
        <p:spPr bwMode="auto">
          <a:xfrm>
            <a:off x="6388100" y="5622925"/>
            <a:ext cx="3868738" cy="382588"/>
          </a:xfrm>
          <a:prstGeom prst="roundRect">
            <a:avLst>
              <a:gd fmla="val 50000" name="adj"/>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sz="1600">
                <a:solidFill>
                  <a:srgbClr val="FFFFFF"/>
                </a:solidFill>
                <a:sym typeface="+mn-lt"/>
              </a:rPr>
              <a:t>照片标题</a:t>
            </a:r>
          </a:p>
        </p:txBody>
      </p:sp>
      <p:sp>
        <p:nvSpPr>
          <p:cNvPr id="25620"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5621" name="燕尾形 46"/>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5622" name="燕尾形 47"/>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626" name="组合 143"/>
          <p:cNvGrpSpPr/>
          <p:nvPr/>
        </p:nvGrpSpPr>
        <p:grpSpPr>
          <a:xfrm>
            <a:off x="4446588" y="577850"/>
            <a:ext cx="3298825" cy="1249363"/>
            <a:chExt cx="4615414" cy="1748466"/>
          </a:xfrm>
        </p:grpSpPr>
        <p:sp>
          <p:nvSpPr>
            <p:cNvPr id="26645" name="文本框 144"/>
            <p:cNvSpPr txBox="1">
              <a:spLocks noChangeArrowheads="1"/>
            </p:cNvSpPr>
            <p:nvPr/>
          </p:nvSpPr>
          <p:spPr bwMode="auto">
            <a:xfrm>
              <a:off x="1599183" y="457667"/>
              <a:ext cx="1393064" cy="810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sz="3200">
                  <a:solidFill>
                    <a:srgbClr val="FFFFFF"/>
                  </a:solidFill>
                  <a:sym typeface="+mn-lt"/>
                </a:rPr>
                <a:t>目录</a:t>
              </a:r>
            </a:p>
          </p:txBody>
        </p:sp>
        <p:grpSp>
          <p:nvGrpSpPr>
            <p:cNvPr id="26646" name="组合 145"/>
            <p:cNvGrpSpPr/>
            <p:nvPr/>
          </p:nvGrpSpPr>
          <p:grpSpPr>
            <a:xfrm>
              <a:off x="0" y="0"/>
              <a:ext cx="4615414" cy="1748466"/>
              <a:chExt cx="10409237" cy="3943350"/>
            </a:xfrm>
          </p:grpSpPr>
          <p:sp>
            <p:nvSpPr>
              <p:cNvPr id="26647" name="Freeform 201"/>
              <p:cNvSpPr/>
              <p:nvPr/>
            </p:nvSpPr>
            <p:spPr bwMode="auto">
              <a:xfrm>
                <a:off x="225415" y="611294"/>
                <a:ext cx="80148" cy="270573"/>
              </a:xfrm>
              <a:custGeom>
                <a:gdLst>
                  <a:gd fmla="*/ 76505 w 22" name="T0"/>
                  <a:gd fmla="*/ 0 h 71" name="T1"/>
                  <a:gd fmla="*/ 80148 w 22" name="T2"/>
                  <a:gd fmla="*/ 3811 h 71" name="T3"/>
                  <a:gd fmla="*/ 25502 w 22" name="T4"/>
                  <a:gd fmla="*/ 270573 h 71" name="T5"/>
                  <a:gd fmla="*/ 76505 w 22"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2">
                    <a:moveTo>
                      <a:pt x="21" y="0"/>
                    </a:moveTo>
                    <a:cubicBezTo>
                      <a:pt x="22" y="0"/>
                      <a:pt x="22" y="0"/>
                      <a:pt x="22" y="1"/>
                    </a:cubicBezTo>
                    <a:cubicBezTo>
                      <a:pt x="13" y="21"/>
                      <a:pt x="2" y="40"/>
                      <a:pt x="7" y="71"/>
                    </a:cubicBezTo>
                    <a:cubicBezTo>
                      <a:pt x="0" y="42"/>
                      <a:pt x="11" y="19"/>
                      <a:pt x="2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8" name="Freeform 202"/>
              <p:cNvSpPr/>
              <p:nvPr/>
            </p:nvSpPr>
            <p:spPr bwMode="auto">
              <a:xfrm>
                <a:off x="1157137" y="85182"/>
                <a:ext cx="105196" cy="5009"/>
              </a:xfrm>
              <a:custGeom>
                <a:gdLst>
                  <a:gd fmla="*/ 0 w 27" name="T0"/>
                  <a:gd fmla="*/ 5009 h 1" name="T1"/>
                  <a:gd fmla="*/ 105196 w 27" name="T2"/>
                  <a:gd fmla="*/ 5009 h 1" name="T3"/>
                  <a:gd fmla="*/ 85715 w 27" name="T4"/>
                  <a:gd fmla="*/ 0 h 1" name="T5"/>
                  <a:gd fmla="*/ 0 w 27"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7">
                    <a:moveTo>
                      <a:pt x="0" y="1"/>
                    </a:moveTo>
                    <a:cubicBezTo>
                      <a:pt x="8" y="1"/>
                      <a:pt x="17" y="1"/>
                      <a:pt x="27" y="1"/>
                    </a:cubicBezTo>
                    <a:cubicBezTo>
                      <a:pt x="25" y="1"/>
                      <a:pt x="24" y="0"/>
                      <a:pt x="22" y="0"/>
                    </a:cubicBezTo>
                    <a:cubicBezTo>
                      <a:pt x="15" y="0"/>
                      <a:pt x="6" y="0"/>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9" name="Freeform 203"/>
              <p:cNvSpPr>
                <a:spLocks noEditPoints="1"/>
              </p:cNvSpPr>
              <p:nvPr/>
            </p:nvSpPr>
            <p:spPr bwMode="auto">
              <a:xfrm>
                <a:off x="20037" y="35076"/>
                <a:ext cx="1617989" cy="1909040"/>
              </a:xfrm>
              <a:custGeom>
                <a:gdLst>
                  <a:gd fmla="*/ 961033 w 431" name="T0"/>
                  <a:gd fmla="*/ 75159 h 508" name="T1"/>
                  <a:gd fmla="*/ 326601 w 431" name="T2"/>
                  <a:gd fmla="*/ 289362 h 508" name="T3"/>
                  <a:gd fmla="*/ 889706 w 431" name="T4"/>
                  <a:gd fmla="*/ 45095 h 508" name="T5"/>
                  <a:gd fmla="*/ 1205045 w 431" name="T6"/>
                  <a:gd fmla="*/ 71401 h 508" name="T7"/>
                  <a:gd fmla="*/ 1062392 w 431" name="T8"/>
                  <a:gd fmla="*/ 52611 h 508" name="T9"/>
                  <a:gd fmla="*/ 1069900 w 431" name="T10"/>
                  <a:gd fmla="*/ 11274 h 508" name="T11"/>
                  <a:gd fmla="*/ 213980 w 431" name="T12"/>
                  <a:gd fmla="*/ 484776 h 508" name="T13"/>
                  <a:gd fmla="*/ 255274 w 431" name="T14"/>
                  <a:gd fmla="*/ 1773754 h 508" name="T15"/>
                  <a:gd fmla="*/ 52556 w 431" name="T16"/>
                  <a:gd fmla="*/ 1878976 h 508" name="T17"/>
                  <a:gd fmla="*/ 210226 w 431" name="T18"/>
                  <a:gd fmla="*/ 1845155 h 508" name="T19"/>
                  <a:gd fmla="*/ 540581 w 431" name="T20"/>
                  <a:gd fmla="*/ 1521971 h 508" name="T21"/>
                  <a:gd fmla="*/ 870936 w 431" name="T22"/>
                  <a:gd fmla="*/ 1104838 h 508" name="T23"/>
                  <a:gd fmla="*/ 503041 w 431" name="T24"/>
                  <a:gd fmla="*/ 1179997 h 508" name="T25"/>
                  <a:gd fmla="*/ 600646 w 431" name="T26"/>
                  <a:gd fmla="*/ 931972 h 508" name="T27"/>
                  <a:gd fmla="*/ 420452 w 431" name="T28"/>
                  <a:gd fmla="*/ 1022163 h 508" name="T29"/>
                  <a:gd fmla="*/ 345371 w 431" name="T30"/>
                  <a:gd fmla="*/ 729043 h 508" name="T31"/>
                  <a:gd fmla="*/ 495533 w 431" name="T32"/>
                  <a:gd fmla="*/ 770380 h 508" name="T33"/>
                  <a:gd fmla="*/ 457992 w 431" name="T34"/>
                  <a:gd fmla="*/ 499808 h 508" name="T35"/>
                  <a:gd fmla="*/ 946017 w 431" name="T36"/>
                  <a:gd fmla="*/ 154076 h 508" name="T37"/>
                  <a:gd fmla="*/ 1002327 w 431" name="T38"/>
                  <a:gd fmla="*/ 48853 h 508" name="T39"/>
                  <a:gd fmla="*/ 488025 w 431" name="T40"/>
                  <a:gd fmla="*/ 736559 h 508" name="T41"/>
                  <a:gd fmla="*/ 788347 w 431" name="T42"/>
                  <a:gd fmla="*/ 78917 h 508" name="T43"/>
                  <a:gd fmla="*/ 634432 w 431" name="T44"/>
                  <a:gd fmla="*/ 146560 h 508" name="T45"/>
                  <a:gd fmla="*/ 694496 w 431" name="T46"/>
                  <a:gd fmla="*/ 86433 h 508" name="T47"/>
                  <a:gd fmla="*/ 352879 w 431" name="T48"/>
                  <a:gd fmla="*/ 420891 h 508" name="T49"/>
                  <a:gd fmla="*/ 634432 w 431" name="T50"/>
                  <a:gd fmla="*/ 93949 h 508" name="T51"/>
                  <a:gd fmla="*/ 506795 w 431" name="T52"/>
                  <a:gd fmla="*/ 206687 h 508" name="T53"/>
                  <a:gd fmla="*/ 285307 w 431" name="T54"/>
                  <a:gd fmla="*/ 462228 h 508" name="T55"/>
                  <a:gd fmla="*/ 319093 w 431" name="T56"/>
                  <a:gd fmla="*/ 368279 h 508" name="T57"/>
                  <a:gd fmla="*/ 202718 w 431" name="T58"/>
                  <a:gd fmla="*/ 597514 h 508" name="T59"/>
                  <a:gd fmla="*/ 364141 w 431" name="T60"/>
                  <a:gd fmla="*/ 1597130 h 508" name="T61"/>
                  <a:gd fmla="*/ 375403 w 431" name="T62"/>
                  <a:gd fmla="*/ 1687321 h 508" name="T63"/>
                  <a:gd fmla="*/ 435468 w 431" name="T64"/>
                  <a:gd fmla="*/ 1600888 h 508" name="T65"/>
                  <a:gd fmla="*/ 923493 w 431" name="T66"/>
                  <a:gd fmla="*/ 1179997 h 508" name="T67"/>
                  <a:gd fmla="*/ 900968 w 431" name="T68"/>
                  <a:gd fmla="*/ 1123628 h 508" name="T69"/>
                  <a:gd fmla="*/ 514303 w 431" name="T70"/>
                  <a:gd fmla="*/ 890635 h 508" name="T71"/>
                  <a:gd fmla="*/ 533073 w 431" name="T72"/>
                  <a:gd fmla="*/ 913183 h 508" name="T73"/>
                  <a:gd fmla="*/ 356633 w 431" name="T74"/>
                  <a:gd fmla="*/ 465986 h 508" name="T75"/>
                  <a:gd fmla="*/ 529319 w 431" name="T76"/>
                  <a:gd fmla="*/ 1048469 h 508" name="T77"/>
                  <a:gd fmla="*/ 397928 w 431" name="T78"/>
                  <a:gd fmla="*/ 1059743 h 508" name="T79"/>
                  <a:gd fmla="*/ 634432 w 431" name="T80"/>
                  <a:gd fmla="*/ 931972 h 508" name="T81"/>
                  <a:gd fmla="*/ 412944 w 431" name="T82"/>
                  <a:gd fmla="*/ 1119870 h 508" name="T83"/>
                  <a:gd fmla="*/ 262782 w 431" name="T84"/>
                  <a:gd fmla="*/ 1089806 h 508" name="T85"/>
                  <a:gd fmla="*/ 382912 w 431" name="T86"/>
                  <a:gd fmla="*/ 1243882 h 508" name="T87"/>
                  <a:gd fmla="*/ 390420 w 431" name="T88"/>
                  <a:gd fmla="*/ 1221335 h 508" name="T89"/>
                  <a:gd fmla="*/ 255274 w 431" name="T90"/>
                  <a:gd fmla="*/ 969552 h 508" name="T91"/>
                  <a:gd fmla="*/ 461746 w 431" name="T92"/>
                  <a:gd fmla="*/ 1183755 h 508" name="T93"/>
                  <a:gd fmla="*/ 724529 w 431" name="T94"/>
                  <a:gd fmla="*/ 1273946 h 508" name="T95"/>
                  <a:gd fmla="*/ 656956 w 431" name="T96"/>
                  <a:gd fmla="*/ 1334073 h 508" name="T97"/>
                  <a:gd fmla="*/ 709513 w 431" name="T98"/>
                  <a:gd fmla="*/ 1341589 h 508" name="T99"/>
                  <a:gd fmla="*/ 818380 w 431" name="T100"/>
                  <a:gd fmla="*/ 1262672 h 508" name="T101"/>
                  <a:gd fmla="*/ 641940 w 431" name="T102"/>
                  <a:gd fmla="*/ 1386685 h 508" name="T103"/>
                  <a:gd fmla="*/ 412944 w 431" name="T104"/>
                  <a:gd fmla="*/ 1322799 h 508" name="T105"/>
                  <a:gd fmla="*/ 281553 w 431" name="T106"/>
                  <a:gd fmla="*/ 1195029 h 508" name="T107"/>
                  <a:gd fmla="*/ 427960 w 431" name="T108"/>
                  <a:gd fmla="*/ 357006 h 508" name="T109"/>
                  <a:gd fmla="*/ 232750 w 431" name="T110"/>
                  <a:gd fmla="*/ 1010889 h 508" name="T111"/>
                  <a:gd fmla="*/ 503041 w 431" name="T112"/>
                  <a:gd fmla="*/ 548661 h 508" name="T113"/>
                  <a:gd fmla="*/ 570613 w 431" name="T114"/>
                  <a:gd fmla="*/ 379553 h 508" name="T115"/>
                  <a:gd fmla="*/ 525565 w 431" name="T116"/>
                  <a:gd fmla="*/ 481018 h 508" name="T117"/>
                  <a:gd fmla="*/ 518057 w 431" name="T118"/>
                  <a:gd fmla="*/ 439680 h 508" name="T119"/>
                  <a:gd fmla="*/ 401682 w 431" name="T120"/>
                  <a:gd fmla="*/ 469744 h 508" name="T121"/>
                  <a:gd fmla="*/ 728283 w 431" name="T122"/>
                  <a:gd fmla="*/ 191656 h 508" name="T123"/>
                  <a:gd fmla="*/ 1175013 w 431" name="T124"/>
                  <a:gd fmla="*/ 13152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425" y="23"/>
                    </a:moveTo>
                    <a:cubicBezTo>
                      <a:pt x="414" y="28"/>
                      <a:pt x="401" y="32"/>
                      <a:pt x="386" y="33"/>
                    </a:cubicBezTo>
                    <a:cubicBezTo>
                      <a:pt x="365" y="34"/>
                      <a:pt x="346" y="32"/>
                      <a:pt x="326" y="31"/>
                    </a:cubicBezTo>
                    <a:cubicBezTo>
                      <a:pt x="317" y="31"/>
                      <a:pt x="308" y="29"/>
                      <a:pt x="299" y="28"/>
                    </a:cubicBezTo>
                    <a:cubicBezTo>
                      <a:pt x="284" y="25"/>
                      <a:pt x="271" y="22"/>
                      <a:pt x="256" y="20"/>
                    </a:cubicBezTo>
                    <a:cubicBezTo>
                      <a:pt x="245" y="18"/>
                      <a:pt x="234" y="18"/>
                      <a:pt x="222" y="17"/>
                    </a:cubicBezTo>
                    <a:cubicBezTo>
                      <a:pt x="209" y="15"/>
                      <a:pt x="194" y="16"/>
                      <a:pt x="178" y="19"/>
                    </a:cubicBezTo>
                    <a:cubicBezTo>
                      <a:pt x="161" y="23"/>
                      <a:pt x="145" y="27"/>
                      <a:pt x="132" y="34"/>
                    </a:cubicBezTo>
                    <a:cubicBezTo>
                      <a:pt x="123" y="39"/>
                      <a:pt x="115" y="47"/>
                      <a:pt x="108" y="54"/>
                    </a:cubicBezTo>
                    <a:cubicBezTo>
                      <a:pt x="100" y="61"/>
                      <a:pt x="93" y="69"/>
                      <a:pt x="87" y="77"/>
                    </a:cubicBezTo>
                    <a:cubicBezTo>
                      <a:pt x="92" y="67"/>
                      <a:pt x="100" y="59"/>
                      <a:pt x="108" y="50"/>
                    </a:cubicBezTo>
                    <a:cubicBezTo>
                      <a:pt x="131" y="27"/>
                      <a:pt x="165" y="1"/>
                      <a:pt x="210" y="8"/>
                    </a:cubicBezTo>
                    <a:cubicBezTo>
                      <a:pt x="192" y="8"/>
                      <a:pt x="174" y="11"/>
                      <a:pt x="160" y="19"/>
                    </a:cubicBezTo>
                    <a:cubicBezTo>
                      <a:pt x="169" y="17"/>
                      <a:pt x="179" y="13"/>
                      <a:pt x="190" y="11"/>
                    </a:cubicBezTo>
                    <a:cubicBezTo>
                      <a:pt x="205" y="9"/>
                      <a:pt x="222" y="10"/>
                      <a:pt x="237" y="12"/>
                    </a:cubicBezTo>
                    <a:cubicBezTo>
                      <a:pt x="251" y="13"/>
                      <a:pt x="265" y="17"/>
                      <a:pt x="279" y="19"/>
                    </a:cubicBezTo>
                    <a:cubicBezTo>
                      <a:pt x="309" y="22"/>
                      <a:pt x="340" y="24"/>
                      <a:pt x="370" y="24"/>
                    </a:cubicBezTo>
                    <a:cubicBezTo>
                      <a:pt x="378" y="24"/>
                      <a:pt x="386" y="24"/>
                      <a:pt x="394" y="24"/>
                    </a:cubicBezTo>
                    <a:cubicBezTo>
                      <a:pt x="386" y="23"/>
                      <a:pt x="378" y="23"/>
                      <a:pt x="369" y="22"/>
                    </a:cubicBezTo>
                    <a:cubicBezTo>
                      <a:pt x="353" y="22"/>
                      <a:pt x="337" y="21"/>
                      <a:pt x="321" y="19"/>
                    </a:cubicBezTo>
                    <a:cubicBezTo>
                      <a:pt x="328" y="18"/>
                      <a:pt x="336" y="18"/>
                      <a:pt x="344" y="18"/>
                    </a:cubicBezTo>
                    <a:cubicBezTo>
                      <a:pt x="342" y="18"/>
                      <a:pt x="339" y="17"/>
                      <a:pt x="337" y="17"/>
                    </a:cubicBezTo>
                    <a:cubicBezTo>
                      <a:pt x="325" y="17"/>
                      <a:pt x="312" y="17"/>
                      <a:pt x="301" y="17"/>
                    </a:cubicBezTo>
                    <a:cubicBezTo>
                      <a:pt x="301" y="16"/>
                      <a:pt x="302" y="16"/>
                      <a:pt x="302" y="15"/>
                    </a:cubicBezTo>
                    <a:cubicBezTo>
                      <a:pt x="297" y="14"/>
                      <a:pt x="289" y="14"/>
                      <a:pt x="283" y="14"/>
                    </a:cubicBezTo>
                    <a:cubicBezTo>
                      <a:pt x="294" y="14"/>
                      <a:pt x="307" y="13"/>
                      <a:pt x="319" y="13"/>
                    </a:cubicBezTo>
                    <a:cubicBezTo>
                      <a:pt x="315" y="12"/>
                      <a:pt x="310" y="10"/>
                      <a:pt x="306" y="9"/>
                    </a:cubicBezTo>
                    <a:cubicBezTo>
                      <a:pt x="291" y="9"/>
                      <a:pt x="277" y="8"/>
                      <a:pt x="264" y="6"/>
                    </a:cubicBezTo>
                    <a:cubicBezTo>
                      <a:pt x="274" y="6"/>
                      <a:pt x="285" y="6"/>
                      <a:pt x="296" y="6"/>
                    </a:cubicBezTo>
                    <a:cubicBezTo>
                      <a:pt x="292" y="5"/>
                      <a:pt x="289" y="4"/>
                      <a:pt x="285" y="3"/>
                    </a:cubicBezTo>
                    <a:cubicBezTo>
                      <a:pt x="280" y="3"/>
                      <a:pt x="276" y="3"/>
                      <a:pt x="271" y="3"/>
                    </a:cubicBezTo>
                    <a:cubicBezTo>
                      <a:pt x="249" y="2"/>
                      <a:pt x="229" y="0"/>
                      <a:pt x="209" y="1"/>
                    </a:cubicBezTo>
                    <a:cubicBezTo>
                      <a:pt x="204" y="1"/>
                      <a:pt x="198" y="0"/>
                      <a:pt x="193" y="1"/>
                    </a:cubicBezTo>
                    <a:cubicBezTo>
                      <a:pt x="168" y="4"/>
                      <a:pt x="146" y="15"/>
                      <a:pt x="130" y="29"/>
                    </a:cubicBezTo>
                    <a:cubicBezTo>
                      <a:pt x="95" y="56"/>
                      <a:pt x="71" y="88"/>
                      <a:pt x="57" y="129"/>
                    </a:cubicBezTo>
                    <a:cubicBezTo>
                      <a:pt x="50" y="151"/>
                      <a:pt x="44" y="173"/>
                      <a:pt x="46" y="200"/>
                    </a:cubicBezTo>
                    <a:cubicBezTo>
                      <a:pt x="48" y="208"/>
                      <a:pt x="46" y="217"/>
                      <a:pt x="46" y="225"/>
                    </a:cubicBezTo>
                    <a:cubicBezTo>
                      <a:pt x="48" y="301"/>
                      <a:pt x="102" y="343"/>
                      <a:pt x="93" y="421"/>
                    </a:cubicBezTo>
                    <a:cubicBezTo>
                      <a:pt x="91" y="425"/>
                      <a:pt x="89" y="429"/>
                      <a:pt x="89" y="435"/>
                    </a:cubicBezTo>
                    <a:cubicBezTo>
                      <a:pt x="85" y="449"/>
                      <a:pt x="76" y="461"/>
                      <a:pt x="68" y="472"/>
                    </a:cubicBezTo>
                    <a:cubicBezTo>
                      <a:pt x="60" y="482"/>
                      <a:pt x="53" y="488"/>
                      <a:pt x="41" y="494"/>
                    </a:cubicBezTo>
                    <a:cubicBezTo>
                      <a:pt x="35" y="497"/>
                      <a:pt x="27" y="501"/>
                      <a:pt x="20" y="498"/>
                    </a:cubicBezTo>
                    <a:cubicBezTo>
                      <a:pt x="19" y="490"/>
                      <a:pt x="33" y="492"/>
                      <a:pt x="32" y="485"/>
                    </a:cubicBezTo>
                    <a:cubicBezTo>
                      <a:pt x="32" y="480"/>
                      <a:pt x="22" y="478"/>
                      <a:pt x="17" y="479"/>
                    </a:cubicBezTo>
                    <a:cubicBezTo>
                      <a:pt x="7" y="482"/>
                      <a:pt x="0" y="498"/>
                      <a:pt x="14" y="500"/>
                    </a:cubicBezTo>
                    <a:cubicBezTo>
                      <a:pt x="14" y="498"/>
                      <a:pt x="9" y="496"/>
                      <a:pt x="9" y="492"/>
                    </a:cubicBezTo>
                    <a:cubicBezTo>
                      <a:pt x="8" y="484"/>
                      <a:pt x="25" y="479"/>
                      <a:pt x="28" y="487"/>
                    </a:cubicBezTo>
                    <a:cubicBezTo>
                      <a:pt x="25" y="490"/>
                      <a:pt x="17" y="490"/>
                      <a:pt x="15" y="494"/>
                    </a:cubicBezTo>
                    <a:cubicBezTo>
                      <a:pt x="15" y="497"/>
                      <a:pt x="17" y="499"/>
                      <a:pt x="16" y="501"/>
                    </a:cubicBezTo>
                    <a:cubicBezTo>
                      <a:pt x="27" y="508"/>
                      <a:pt x="47" y="497"/>
                      <a:pt x="56" y="491"/>
                    </a:cubicBezTo>
                    <a:cubicBezTo>
                      <a:pt x="58" y="489"/>
                      <a:pt x="61" y="488"/>
                      <a:pt x="63" y="486"/>
                    </a:cubicBezTo>
                    <a:cubicBezTo>
                      <a:pt x="69" y="482"/>
                      <a:pt x="73" y="475"/>
                      <a:pt x="78" y="474"/>
                    </a:cubicBezTo>
                    <a:cubicBezTo>
                      <a:pt x="81" y="474"/>
                      <a:pt x="84" y="475"/>
                      <a:pt x="87" y="475"/>
                    </a:cubicBezTo>
                    <a:cubicBezTo>
                      <a:pt x="109" y="472"/>
                      <a:pt x="121" y="456"/>
                      <a:pt x="125" y="436"/>
                    </a:cubicBezTo>
                    <a:cubicBezTo>
                      <a:pt x="138" y="433"/>
                      <a:pt x="146" y="420"/>
                      <a:pt x="144" y="405"/>
                    </a:cubicBezTo>
                    <a:cubicBezTo>
                      <a:pt x="158" y="404"/>
                      <a:pt x="166" y="399"/>
                      <a:pt x="174" y="392"/>
                    </a:cubicBezTo>
                    <a:cubicBezTo>
                      <a:pt x="182" y="387"/>
                      <a:pt x="191" y="381"/>
                      <a:pt x="188" y="371"/>
                    </a:cubicBezTo>
                    <a:cubicBezTo>
                      <a:pt x="192" y="366"/>
                      <a:pt x="199" y="363"/>
                      <a:pt x="206" y="358"/>
                    </a:cubicBezTo>
                    <a:cubicBezTo>
                      <a:pt x="222" y="348"/>
                      <a:pt x="247" y="334"/>
                      <a:pt x="250" y="315"/>
                    </a:cubicBezTo>
                    <a:cubicBezTo>
                      <a:pt x="252" y="303"/>
                      <a:pt x="244" y="291"/>
                      <a:pt x="232" y="294"/>
                    </a:cubicBezTo>
                    <a:cubicBezTo>
                      <a:pt x="226" y="284"/>
                      <a:pt x="201" y="277"/>
                      <a:pt x="200" y="295"/>
                    </a:cubicBezTo>
                    <a:cubicBezTo>
                      <a:pt x="207" y="297"/>
                      <a:pt x="220" y="308"/>
                      <a:pt x="219" y="320"/>
                    </a:cubicBezTo>
                    <a:cubicBezTo>
                      <a:pt x="219" y="329"/>
                      <a:pt x="205" y="335"/>
                      <a:pt x="197" y="332"/>
                    </a:cubicBezTo>
                    <a:cubicBezTo>
                      <a:pt x="201" y="326"/>
                      <a:pt x="200" y="314"/>
                      <a:pt x="193" y="313"/>
                    </a:cubicBezTo>
                    <a:cubicBezTo>
                      <a:pt x="175" y="321"/>
                      <a:pt x="146" y="333"/>
                      <a:pt x="134" y="314"/>
                    </a:cubicBezTo>
                    <a:cubicBezTo>
                      <a:pt x="148" y="312"/>
                      <a:pt x="154" y="302"/>
                      <a:pt x="168" y="300"/>
                    </a:cubicBezTo>
                    <a:cubicBezTo>
                      <a:pt x="172" y="297"/>
                      <a:pt x="174" y="289"/>
                      <a:pt x="170" y="283"/>
                    </a:cubicBezTo>
                    <a:cubicBezTo>
                      <a:pt x="172" y="280"/>
                      <a:pt x="176" y="279"/>
                      <a:pt x="178" y="275"/>
                    </a:cubicBezTo>
                    <a:cubicBezTo>
                      <a:pt x="183" y="265"/>
                      <a:pt x="177" y="249"/>
                      <a:pt x="171" y="244"/>
                    </a:cubicBezTo>
                    <a:cubicBezTo>
                      <a:pt x="165" y="243"/>
                      <a:pt x="162" y="247"/>
                      <a:pt x="160" y="248"/>
                    </a:cubicBezTo>
                    <a:cubicBezTo>
                      <a:pt x="157" y="240"/>
                      <a:pt x="153" y="233"/>
                      <a:pt x="145" y="232"/>
                    </a:cubicBezTo>
                    <a:cubicBezTo>
                      <a:pt x="132" y="230"/>
                      <a:pt x="123" y="242"/>
                      <a:pt x="124" y="256"/>
                    </a:cubicBezTo>
                    <a:cubicBezTo>
                      <a:pt x="127" y="256"/>
                      <a:pt x="131" y="255"/>
                      <a:pt x="134" y="256"/>
                    </a:cubicBezTo>
                    <a:cubicBezTo>
                      <a:pt x="137" y="260"/>
                      <a:pt x="142" y="263"/>
                      <a:pt x="142" y="271"/>
                    </a:cubicBezTo>
                    <a:cubicBezTo>
                      <a:pt x="140" y="283"/>
                      <a:pt x="118" y="274"/>
                      <a:pt x="112" y="272"/>
                    </a:cubicBezTo>
                    <a:cubicBezTo>
                      <a:pt x="92" y="264"/>
                      <a:pt x="71" y="245"/>
                      <a:pt x="67" y="219"/>
                    </a:cubicBezTo>
                    <a:cubicBezTo>
                      <a:pt x="63" y="200"/>
                      <a:pt x="70" y="179"/>
                      <a:pt x="76" y="167"/>
                    </a:cubicBezTo>
                    <a:cubicBezTo>
                      <a:pt x="82" y="152"/>
                      <a:pt x="90" y="139"/>
                      <a:pt x="100" y="129"/>
                    </a:cubicBezTo>
                    <a:cubicBezTo>
                      <a:pt x="98" y="135"/>
                      <a:pt x="103" y="136"/>
                      <a:pt x="105" y="139"/>
                    </a:cubicBezTo>
                    <a:cubicBezTo>
                      <a:pt x="98" y="156"/>
                      <a:pt x="91" y="173"/>
                      <a:pt x="92" y="194"/>
                    </a:cubicBezTo>
                    <a:cubicBezTo>
                      <a:pt x="94" y="220"/>
                      <a:pt x="117" y="237"/>
                      <a:pt x="140" y="220"/>
                    </a:cubicBezTo>
                    <a:cubicBezTo>
                      <a:pt x="143" y="218"/>
                      <a:pt x="146" y="213"/>
                      <a:pt x="148" y="210"/>
                    </a:cubicBezTo>
                    <a:cubicBezTo>
                      <a:pt x="151" y="202"/>
                      <a:pt x="150" y="185"/>
                      <a:pt x="144" y="182"/>
                    </a:cubicBezTo>
                    <a:cubicBezTo>
                      <a:pt x="137" y="177"/>
                      <a:pt x="121" y="183"/>
                      <a:pt x="121" y="193"/>
                    </a:cubicBezTo>
                    <a:cubicBezTo>
                      <a:pt x="121" y="202"/>
                      <a:pt x="131" y="200"/>
                      <a:pt x="132" y="205"/>
                    </a:cubicBezTo>
                    <a:cubicBezTo>
                      <a:pt x="134" y="209"/>
                      <a:pt x="130" y="214"/>
                      <a:pt x="126" y="215"/>
                    </a:cubicBezTo>
                    <a:cubicBezTo>
                      <a:pt x="114" y="219"/>
                      <a:pt x="103" y="211"/>
                      <a:pt x="100" y="200"/>
                    </a:cubicBezTo>
                    <a:cubicBezTo>
                      <a:pt x="99" y="195"/>
                      <a:pt x="99" y="189"/>
                      <a:pt x="100" y="184"/>
                    </a:cubicBezTo>
                    <a:cubicBezTo>
                      <a:pt x="101" y="175"/>
                      <a:pt x="104" y="165"/>
                      <a:pt x="108" y="156"/>
                    </a:cubicBezTo>
                    <a:cubicBezTo>
                      <a:pt x="112" y="147"/>
                      <a:pt x="116" y="138"/>
                      <a:pt x="122" y="133"/>
                    </a:cubicBezTo>
                    <a:cubicBezTo>
                      <a:pt x="117" y="142"/>
                      <a:pt x="122" y="152"/>
                      <a:pt x="130" y="151"/>
                    </a:cubicBezTo>
                    <a:cubicBezTo>
                      <a:pt x="134" y="151"/>
                      <a:pt x="142" y="144"/>
                      <a:pt x="146" y="140"/>
                    </a:cubicBezTo>
                    <a:cubicBezTo>
                      <a:pt x="153" y="130"/>
                      <a:pt x="156" y="117"/>
                      <a:pt x="162" y="104"/>
                    </a:cubicBezTo>
                    <a:cubicBezTo>
                      <a:pt x="167" y="92"/>
                      <a:pt x="171" y="78"/>
                      <a:pt x="179" y="69"/>
                    </a:cubicBezTo>
                    <a:cubicBezTo>
                      <a:pt x="193" y="52"/>
                      <a:pt x="223" y="43"/>
                      <a:pt x="252" y="41"/>
                    </a:cubicBezTo>
                    <a:cubicBezTo>
                      <a:pt x="276" y="38"/>
                      <a:pt x="301" y="38"/>
                      <a:pt x="324" y="38"/>
                    </a:cubicBezTo>
                    <a:cubicBezTo>
                      <a:pt x="339" y="38"/>
                      <a:pt x="357" y="40"/>
                      <a:pt x="372" y="38"/>
                    </a:cubicBezTo>
                    <a:cubicBezTo>
                      <a:pt x="395" y="36"/>
                      <a:pt x="414" y="31"/>
                      <a:pt x="431" y="22"/>
                    </a:cubicBezTo>
                    <a:cubicBezTo>
                      <a:pt x="429" y="22"/>
                      <a:pt x="427" y="23"/>
                      <a:pt x="425" y="23"/>
                    </a:cubicBezTo>
                    <a:close/>
                    <a:moveTo>
                      <a:pt x="267" y="13"/>
                    </a:moveTo>
                    <a:cubicBezTo>
                      <a:pt x="270" y="13"/>
                      <a:pt x="276" y="13"/>
                      <a:pt x="282" y="13"/>
                    </a:cubicBezTo>
                    <a:cubicBezTo>
                      <a:pt x="276" y="14"/>
                      <a:pt x="271" y="14"/>
                      <a:pt x="267" y="13"/>
                    </a:cubicBezTo>
                    <a:cubicBezTo>
                      <a:pt x="264" y="12"/>
                      <a:pt x="268" y="13"/>
                      <a:pt x="267" y="13"/>
                    </a:cubicBezTo>
                    <a:close/>
                    <a:moveTo>
                      <a:pt x="136" y="201"/>
                    </a:moveTo>
                    <a:cubicBezTo>
                      <a:pt x="135" y="198"/>
                      <a:pt x="132" y="198"/>
                      <a:pt x="130" y="196"/>
                    </a:cubicBezTo>
                    <a:cubicBezTo>
                      <a:pt x="129" y="185"/>
                      <a:pt x="144" y="184"/>
                      <a:pt x="146" y="191"/>
                    </a:cubicBezTo>
                    <a:cubicBezTo>
                      <a:pt x="147" y="195"/>
                      <a:pt x="146" y="207"/>
                      <a:pt x="145" y="210"/>
                    </a:cubicBezTo>
                    <a:cubicBezTo>
                      <a:pt x="142" y="217"/>
                      <a:pt x="134" y="220"/>
                      <a:pt x="126" y="221"/>
                    </a:cubicBezTo>
                    <a:cubicBezTo>
                      <a:pt x="130" y="217"/>
                      <a:pt x="140" y="210"/>
                      <a:pt x="136" y="201"/>
                    </a:cubicBezTo>
                    <a:close/>
                    <a:moveTo>
                      <a:pt x="210" y="21"/>
                    </a:moveTo>
                    <a:cubicBezTo>
                      <a:pt x="193" y="30"/>
                      <a:pt x="176" y="37"/>
                      <a:pt x="162" y="48"/>
                    </a:cubicBezTo>
                    <a:cubicBezTo>
                      <a:pt x="174" y="36"/>
                      <a:pt x="191" y="27"/>
                      <a:pt x="210" y="21"/>
                    </a:cubicBezTo>
                    <a:close/>
                    <a:moveTo>
                      <a:pt x="185" y="23"/>
                    </a:moveTo>
                    <a:cubicBezTo>
                      <a:pt x="173" y="31"/>
                      <a:pt x="162" y="39"/>
                      <a:pt x="152" y="49"/>
                    </a:cubicBezTo>
                    <a:cubicBezTo>
                      <a:pt x="157" y="47"/>
                      <a:pt x="162" y="41"/>
                      <a:pt x="169" y="39"/>
                    </a:cubicBezTo>
                    <a:cubicBezTo>
                      <a:pt x="158" y="48"/>
                      <a:pt x="146" y="55"/>
                      <a:pt x="136" y="65"/>
                    </a:cubicBezTo>
                    <a:cubicBezTo>
                      <a:pt x="127" y="76"/>
                      <a:pt x="119" y="87"/>
                      <a:pt x="109" y="96"/>
                    </a:cubicBezTo>
                    <a:cubicBezTo>
                      <a:pt x="121" y="75"/>
                      <a:pt x="141" y="56"/>
                      <a:pt x="160" y="40"/>
                    </a:cubicBezTo>
                    <a:cubicBezTo>
                      <a:pt x="163" y="37"/>
                      <a:pt x="166" y="34"/>
                      <a:pt x="169" y="31"/>
                    </a:cubicBezTo>
                    <a:cubicBezTo>
                      <a:pt x="173" y="28"/>
                      <a:pt x="179" y="25"/>
                      <a:pt x="185" y="23"/>
                    </a:cubicBezTo>
                    <a:close/>
                    <a:moveTo>
                      <a:pt x="94" y="112"/>
                    </a:moveTo>
                    <a:cubicBezTo>
                      <a:pt x="95" y="108"/>
                      <a:pt x="97" y="104"/>
                      <a:pt x="100" y="100"/>
                    </a:cubicBezTo>
                    <a:cubicBezTo>
                      <a:pt x="107" y="88"/>
                      <a:pt x="117" y="78"/>
                      <a:pt x="125" y="67"/>
                    </a:cubicBezTo>
                    <a:cubicBezTo>
                      <a:pt x="126" y="66"/>
                      <a:pt x="128" y="66"/>
                      <a:pt x="129" y="65"/>
                    </a:cubicBezTo>
                    <a:cubicBezTo>
                      <a:pt x="117" y="79"/>
                      <a:pt x="105" y="96"/>
                      <a:pt x="94" y="112"/>
                    </a:cubicBezTo>
                    <a:close/>
                    <a:moveTo>
                      <a:pt x="169" y="25"/>
                    </a:moveTo>
                    <a:cubicBezTo>
                      <a:pt x="167" y="30"/>
                      <a:pt x="156" y="35"/>
                      <a:pt x="152" y="41"/>
                    </a:cubicBezTo>
                    <a:cubicBezTo>
                      <a:pt x="146" y="44"/>
                      <a:pt x="142" y="50"/>
                      <a:pt x="136" y="54"/>
                    </a:cubicBezTo>
                    <a:cubicBezTo>
                      <a:pt x="144" y="42"/>
                      <a:pt x="157" y="34"/>
                      <a:pt x="169" y="25"/>
                    </a:cubicBezTo>
                    <a:cubicBezTo>
                      <a:pt x="169" y="25"/>
                      <a:pt x="169" y="25"/>
                      <a:pt x="169" y="25"/>
                    </a:cubicBezTo>
                    <a:close/>
                    <a:moveTo>
                      <a:pt x="142" y="35"/>
                    </a:moveTo>
                    <a:cubicBezTo>
                      <a:pt x="138" y="41"/>
                      <a:pt x="131" y="44"/>
                      <a:pt x="128" y="51"/>
                    </a:cubicBezTo>
                    <a:cubicBezTo>
                      <a:pt x="129" y="52"/>
                      <a:pt x="131" y="48"/>
                      <a:pt x="131" y="47"/>
                    </a:cubicBezTo>
                    <a:cubicBezTo>
                      <a:pt x="143" y="42"/>
                      <a:pt x="148" y="31"/>
                      <a:pt x="161" y="27"/>
                    </a:cubicBezTo>
                    <a:cubicBezTo>
                      <a:pt x="152" y="36"/>
                      <a:pt x="139" y="42"/>
                      <a:pt x="135" y="55"/>
                    </a:cubicBezTo>
                    <a:cubicBezTo>
                      <a:pt x="112" y="75"/>
                      <a:pt x="97" y="100"/>
                      <a:pt x="82" y="126"/>
                    </a:cubicBezTo>
                    <a:cubicBezTo>
                      <a:pt x="90" y="100"/>
                      <a:pt x="110" y="80"/>
                      <a:pt x="126" y="59"/>
                    </a:cubicBezTo>
                    <a:cubicBezTo>
                      <a:pt x="112" y="72"/>
                      <a:pt x="100" y="88"/>
                      <a:pt x="89" y="105"/>
                    </a:cubicBezTo>
                    <a:cubicBezTo>
                      <a:pt x="97" y="85"/>
                      <a:pt x="113" y="69"/>
                      <a:pt x="127" y="52"/>
                    </a:cubicBezTo>
                    <a:cubicBezTo>
                      <a:pt x="104" y="71"/>
                      <a:pt x="89" y="97"/>
                      <a:pt x="76" y="123"/>
                    </a:cubicBezTo>
                    <a:cubicBezTo>
                      <a:pt x="86" y="93"/>
                      <a:pt x="108" y="68"/>
                      <a:pt x="128" y="44"/>
                    </a:cubicBezTo>
                    <a:cubicBezTo>
                      <a:pt x="134" y="42"/>
                      <a:pt x="136" y="37"/>
                      <a:pt x="142" y="35"/>
                    </a:cubicBezTo>
                    <a:close/>
                    <a:moveTo>
                      <a:pt x="64" y="126"/>
                    </a:moveTo>
                    <a:cubicBezTo>
                      <a:pt x="76" y="95"/>
                      <a:pt x="97" y="69"/>
                      <a:pt x="122" y="48"/>
                    </a:cubicBezTo>
                    <a:cubicBezTo>
                      <a:pt x="111" y="64"/>
                      <a:pt x="96" y="79"/>
                      <a:pt x="85" y="98"/>
                    </a:cubicBezTo>
                    <a:cubicBezTo>
                      <a:pt x="81" y="107"/>
                      <a:pt x="76" y="115"/>
                      <a:pt x="72" y="124"/>
                    </a:cubicBezTo>
                    <a:cubicBezTo>
                      <a:pt x="68" y="133"/>
                      <a:pt x="62" y="143"/>
                      <a:pt x="60" y="152"/>
                    </a:cubicBezTo>
                    <a:cubicBezTo>
                      <a:pt x="59" y="157"/>
                      <a:pt x="60" y="161"/>
                      <a:pt x="57" y="165"/>
                    </a:cubicBezTo>
                    <a:cubicBezTo>
                      <a:pt x="61" y="132"/>
                      <a:pt x="78" y="106"/>
                      <a:pt x="94" y="82"/>
                    </a:cubicBezTo>
                    <a:cubicBezTo>
                      <a:pt x="77" y="104"/>
                      <a:pt x="61" y="128"/>
                      <a:pt x="54" y="159"/>
                    </a:cubicBezTo>
                    <a:cubicBezTo>
                      <a:pt x="55" y="147"/>
                      <a:pt x="60" y="136"/>
                      <a:pt x="64" y="126"/>
                    </a:cubicBezTo>
                    <a:close/>
                    <a:moveTo>
                      <a:pt x="78" y="465"/>
                    </a:moveTo>
                    <a:cubicBezTo>
                      <a:pt x="86" y="453"/>
                      <a:pt x="92" y="439"/>
                      <a:pt x="94" y="421"/>
                    </a:cubicBezTo>
                    <a:cubicBezTo>
                      <a:pt x="97" y="422"/>
                      <a:pt x="94" y="425"/>
                      <a:pt x="96" y="427"/>
                    </a:cubicBezTo>
                    <a:cubicBezTo>
                      <a:pt x="97" y="427"/>
                      <a:pt x="97" y="426"/>
                      <a:pt x="97" y="425"/>
                    </a:cubicBezTo>
                    <a:cubicBezTo>
                      <a:pt x="99" y="440"/>
                      <a:pt x="96" y="454"/>
                      <a:pt x="86" y="461"/>
                    </a:cubicBezTo>
                    <a:cubicBezTo>
                      <a:pt x="85" y="459"/>
                      <a:pt x="88" y="458"/>
                      <a:pt x="87" y="456"/>
                    </a:cubicBezTo>
                    <a:cubicBezTo>
                      <a:pt x="83" y="458"/>
                      <a:pt x="83" y="463"/>
                      <a:pt x="78" y="465"/>
                    </a:cubicBezTo>
                    <a:close/>
                    <a:moveTo>
                      <a:pt x="87" y="469"/>
                    </a:moveTo>
                    <a:cubicBezTo>
                      <a:pt x="89" y="460"/>
                      <a:pt x="97" y="456"/>
                      <a:pt x="100" y="449"/>
                    </a:cubicBezTo>
                    <a:cubicBezTo>
                      <a:pt x="107" y="431"/>
                      <a:pt x="104" y="402"/>
                      <a:pt x="99" y="378"/>
                    </a:cubicBezTo>
                    <a:cubicBezTo>
                      <a:pt x="109" y="389"/>
                      <a:pt x="110" y="417"/>
                      <a:pt x="109" y="435"/>
                    </a:cubicBezTo>
                    <a:cubicBezTo>
                      <a:pt x="112" y="429"/>
                      <a:pt x="111" y="419"/>
                      <a:pt x="111" y="412"/>
                    </a:cubicBezTo>
                    <a:cubicBezTo>
                      <a:pt x="115" y="420"/>
                      <a:pt x="113" y="431"/>
                      <a:pt x="111" y="438"/>
                    </a:cubicBezTo>
                    <a:cubicBezTo>
                      <a:pt x="114" y="436"/>
                      <a:pt x="114" y="430"/>
                      <a:pt x="116" y="426"/>
                    </a:cubicBezTo>
                    <a:cubicBezTo>
                      <a:pt x="118" y="430"/>
                      <a:pt x="115" y="438"/>
                      <a:pt x="115" y="444"/>
                    </a:cubicBezTo>
                    <a:cubicBezTo>
                      <a:pt x="119" y="439"/>
                      <a:pt x="118" y="430"/>
                      <a:pt x="119" y="423"/>
                    </a:cubicBezTo>
                    <a:cubicBezTo>
                      <a:pt x="127" y="442"/>
                      <a:pt x="109" y="474"/>
                      <a:pt x="87" y="469"/>
                    </a:cubicBezTo>
                    <a:close/>
                    <a:moveTo>
                      <a:pt x="245" y="303"/>
                    </a:moveTo>
                    <a:cubicBezTo>
                      <a:pt x="247" y="304"/>
                      <a:pt x="249" y="313"/>
                      <a:pt x="246" y="314"/>
                    </a:cubicBezTo>
                    <a:cubicBezTo>
                      <a:pt x="245" y="312"/>
                      <a:pt x="245" y="307"/>
                      <a:pt x="245" y="303"/>
                    </a:cubicBezTo>
                    <a:close/>
                    <a:moveTo>
                      <a:pt x="244" y="300"/>
                    </a:moveTo>
                    <a:cubicBezTo>
                      <a:pt x="245" y="301"/>
                      <a:pt x="243" y="301"/>
                      <a:pt x="242" y="302"/>
                    </a:cubicBezTo>
                    <a:cubicBezTo>
                      <a:pt x="245" y="309"/>
                      <a:pt x="246" y="320"/>
                      <a:pt x="242" y="326"/>
                    </a:cubicBezTo>
                    <a:cubicBezTo>
                      <a:pt x="242" y="320"/>
                      <a:pt x="244" y="308"/>
                      <a:pt x="240" y="299"/>
                    </a:cubicBezTo>
                    <a:cubicBezTo>
                      <a:pt x="241" y="299"/>
                      <a:pt x="243" y="299"/>
                      <a:pt x="244" y="300"/>
                    </a:cubicBezTo>
                    <a:close/>
                    <a:moveTo>
                      <a:pt x="237" y="328"/>
                    </a:moveTo>
                    <a:cubicBezTo>
                      <a:pt x="240" y="321"/>
                      <a:pt x="241" y="310"/>
                      <a:pt x="237" y="301"/>
                    </a:cubicBezTo>
                    <a:cubicBezTo>
                      <a:pt x="243" y="307"/>
                      <a:pt x="243" y="324"/>
                      <a:pt x="237" y="328"/>
                    </a:cubicBezTo>
                    <a:close/>
                    <a:moveTo>
                      <a:pt x="137" y="237"/>
                    </a:moveTo>
                    <a:cubicBezTo>
                      <a:pt x="145" y="234"/>
                      <a:pt x="151" y="238"/>
                      <a:pt x="155" y="243"/>
                    </a:cubicBezTo>
                    <a:cubicBezTo>
                      <a:pt x="156" y="255"/>
                      <a:pt x="163" y="273"/>
                      <a:pt x="155" y="281"/>
                    </a:cubicBezTo>
                    <a:cubicBezTo>
                      <a:pt x="159" y="264"/>
                      <a:pt x="155" y="240"/>
                      <a:pt x="138" y="239"/>
                    </a:cubicBezTo>
                    <a:cubicBezTo>
                      <a:pt x="138" y="238"/>
                      <a:pt x="137" y="238"/>
                      <a:pt x="137" y="237"/>
                    </a:cubicBezTo>
                    <a:close/>
                    <a:moveTo>
                      <a:pt x="142" y="243"/>
                    </a:moveTo>
                    <a:cubicBezTo>
                      <a:pt x="147" y="244"/>
                      <a:pt x="154" y="253"/>
                      <a:pt x="154" y="263"/>
                    </a:cubicBezTo>
                    <a:cubicBezTo>
                      <a:pt x="154" y="266"/>
                      <a:pt x="154" y="267"/>
                      <a:pt x="154" y="264"/>
                    </a:cubicBezTo>
                    <a:cubicBezTo>
                      <a:pt x="153" y="260"/>
                      <a:pt x="153" y="260"/>
                      <a:pt x="153" y="260"/>
                    </a:cubicBezTo>
                    <a:cubicBezTo>
                      <a:pt x="150" y="253"/>
                      <a:pt x="146" y="248"/>
                      <a:pt x="142" y="243"/>
                    </a:cubicBezTo>
                    <a:close/>
                    <a:moveTo>
                      <a:pt x="95" y="124"/>
                    </a:moveTo>
                    <a:cubicBezTo>
                      <a:pt x="87" y="134"/>
                      <a:pt x="81" y="147"/>
                      <a:pt x="76" y="160"/>
                    </a:cubicBezTo>
                    <a:cubicBezTo>
                      <a:pt x="69" y="175"/>
                      <a:pt x="63" y="192"/>
                      <a:pt x="63" y="210"/>
                    </a:cubicBezTo>
                    <a:cubicBezTo>
                      <a:pt x="63" y="234"/>
                      <a:pt x="82" y="260"/>
                      <a:pt x="97" y="269"/>
                    </a:cubicBezTo>
                    <a:cubicBezTo>
                      <a:pt x="104" y="274"/>
                      <a:pt x="113" y="278"/>
                      <a:pt x="124" y="280"/>
                    </a:cubicBezTo>
                    <a:cubicBezTo>
                      <a:pt x="131" y="281"/>
                      <a:pt x="135" y="285"/>
                      <a:pt x="141" y="279"/>
                    </a:cubicBezTo>
                    <a:cubicBezTo>
                      <a:pt x="144" y="276"/>
                      <a:pt x="147" y="266"/>
                      <a:pt x="147" y="263"/>
                    </a:cubicBezTo>
                    <a:cubicBezTo>
                      <a:pt x="147" y="258"/>
                      <a:pt x="144" y="254"/>
                      <a:pt x="143" y="250"/>
                    </a:cubicBezTo>
                    <a:cubicBezTo>
                      <a:pt x="150" y="254"/>
                      <a:pt x="154" y="269"/>
                      <a:pt x="150" y="277"/>
                    </a:cubicBezTo>
                    <a:cubicBezTo>
                      <a:pt x="148" y="282"/>
                      <a:pt x="140" y="287"/>
                      <a:pt x="134" y="288"/>
                    </a:cubicBezTo>
                    <a:cubicBezTo>
                      <a:pt x="124" y="289"/>
                      <a:pt x="113" y="284"/>
                      <a:pt x="106" y="282"/>
                    </a:cubicBezTo>
                    <a:cubicBezTo>
                      <a:pt x="113" y="290"/>
                      <a:pt x="130" y="293"/>
                      <a:pt x="145" y="289"/>
                    </a:cubicBezTo>
                    <a:cubicBezTo>
                      <a:pt x="145" y="291"/>
                      <a:pt x="142" y="291"/>
                      <a:pt x="143" y="293"/>
                    </a:cubicBezTo>
                    <a:cubicBezTo>
                      <a:pt x="149" y="292"/>
                      <a:pt x="152" y="283"/>
                      <a:pt x="157" y="283"/>
                    </a:cubicBezTo>
                    <a:cubicBezTo>
                      <a:pt x="162" y="278"/>
                      <a:pt x="161" y="269"/>
                      <a:pt x="160" y="258"/>
                    </a:cubicBezTo>
                    <a:cubicBezTo>
                      <a:pt x="164" y="255"/>
                      <a:pt x="163" y="248"/>
                      <a:pt x="169" y="248"/>
                    </a:cubicBezTo>
                    <a:cubicBezTo>
                      <a:pt x="175" y="248"/>
                      <a:pt x="179" y="266"/>
                      <a:pt x="175" y="273"/>
                    </a:cubicBezTo>
                    <a:cubicBezTo>
                      <a:pt x="170" y="280"/>
                      <a:pt x="165" y="280"/>
                      <a:pt x="160" y="285"/>
                    </a:cubicBezTo>
                    <a:cubicBezTo>
                      <a:pt x="158" y="293"/>
                      <a:pt x="168" y="286"/>
                      <a:pt x="169" y="291"/>
                    </a:cubicBezTo>
                    <a:cubicBezTo>
                      <a:pt x="168" y="295"/>
                      <a:pt x="165" y="293"/>
                      <a:pt x="163" y="294"/>
                    </a:cubicBezTo>
                    <a:cubicBezTo>
                      <a:pt x="146" y="299"/>
                      <a:pt x="126" y="307"/>
                      <a:pt x="110" y="298"/>
                    </a:cubicBezTo>
                    <a:cubicBezTo>
                      <a:pt x="98" y="292"/>
                      <a:pt x="91" y="279"/>
                      <a:pt x="80" y="264"/>
                    </a:cubicBezTo>
                    <a:cubicBezTo>
                      <a:pt x="75" y="258"/>
                      <a:pt x="70" y="250"/>
                      <a:pt x="67" y="244"/>
                    </a:cubicBezTo>
                    <a:cubicBezTo>
                      <a:pt x="60" y="233"/>
                      <a:pt x="55" y="219"/>
                      <a:pt x="55" y="204"/>
                    </a:cubicBezTo>
                    <a:cubicBezTo>
                      <a:pt x="51" y="217"/>
                      <a:pt x="51" y="232"/>
                      <a:pt x="54" y="246"/>
                    </a:cubicBezTo>
                    <a:cubicBezTo>
                      <a:pt x="57" y="264"/>
                      <a:pt x="63" y="277"/>
                      <a:pt x="70" y="290"/>
                    </a:cubicBezTo>
                    <a:cubicBezTo>
                      <a:pt x="73" y="297"/>
                      <a:pt x="76" y="303"/>
                      <a:pt x="80" y="308"/>
                    </a:cubicBezTo>
                    <a:cubicBezTo>
                      <a:pt x="84" y="314"/>
                      <a:pt x="87" y="320"/>
                      <a:pt x="92" y="324"/>
                    </a:cubicBezTo>
                    <a:cubicBezTo>
                      <a:pt x="88" y="316"/>
                      <a:pt x="82" y="311"/>
                      <a:pt x="79" y="302"/>
                    </a:cubicBezTo>
                    <a:cubicBezTo>
                      <a:pt x="82" y="303"/>
                      <a:pt x="83" y="306"/>
                      <a:pt x="85" y="309"/>
                    </a:cubicBezTo>
                    <a:cubicBezTo>
                      <a:pt x="90" y="316"/>
                      <a:pt x="96" y="324"/>
                      <a:pt x="102" y="331"/>
                    </a:cubicBezTo>
                    <a:cubicBezTo>
                      <a:pt x="100" y="324"/>
                      <a:pt x="94" y="320"/>
                      <a:pt x="90" y="314"/>
                    </a:cubicBezTo>
                    <a:cubicBezTo>
                      <a:pt x="86" y="309"/>
                      <a:pt x="82" y="302"/>
                      <a:pt x="78" y="296"/>
                    </a:cubicBezTo>
                    <a:cubicBezTo>
                      <a:pt x="70" y="288"/>
                      <a:pt x="65" y="272"/>
                      <a:pt x="61" y="260"/>
                    </a:cubicBezTo>
                    <a:cubicBezTo>
                      <a:pt x="63" y="260"/>
                      <a:pt x="62" y="263"/>
                      <a:pt x="64" y="263"/>
                    </a:cubicBezTo>
                    <a:cubicBezTo>
                      <a:pt x="73" y="290"/>
                      <a:pt x="88" y="309"/>
                      <a:pt x="104" y="325"/>
                    </a:cubicBezTo>
                    <a:cubicBezTo>
                      <a:pt x="100" y="317"/>
                      <a:pt x="92" y="311"/>
                      <a:pt x="86" y="301"/>
                    </a:cubicBezTo>
                    <a:cubicBezTo>
                      <a:pt x="81" y="294"/>
                      <a:pt x="76" y="288"/>
                      <a:pt x="74" y="280"/>
                    </a:cubicBezTo>
                    <a:cubicBezTo>
                      <a:pt x="72" y="275"/>
                      <a:pt x="69" y="270"/>
                      <a:pt x="67" y="265"/>
                    </a:cubicBezTo>
                    <a:cubicBezTo>
                      <a:pt x="80" y="291"/>
                      <a:pt x="97" y="313"/>
                      <a:pt x="117" y="330"/>
                    </a:cubicBezTo>
                    <a:cubicBezTo>
                      <a:pt x="99" y="309"/>
                      <a:pt x="79" y="291"/>
                      <a:pt x="68" y="258"/>
                    </a:cubicBezTo>
                    <a:cubicBezTo>
                      <a:pt x="68" y="257"/>
                      <a:pt x="71" y="262"/>
                      <a:pt x="72" y="263"/>
                    </a:cubicBezTo>
                    <a:cubicBezTo>
                      <a:pt x="80" y="280"/>
                      <a:pt x="90" y="296"/>
                      <a:pt x="103" y="306"/>
                    </a:cubicBezTo>
                    <a:cubicBezTo>
                      <a:pt x="100" y="299"/>
                      <a:pt x="94" y="296"/>
                      <a:pt x="90" y="290"/>
                    </a:cubicBezTo>
                    <a:cubicBezTo>
                      <a:pt x="82" y="280"/>
                      <a:pt x="75" y="267"/>
                      <a:pt x="69" y="253"/>
                    </a:cubicBezTo>
                    <a:cubicBezTo>
                      <a:pt x="83" y="279"/>
                      <a:pt x="103" y="298"/>
                      <a:pt x="123" y="315"/>
                    </a:cubicBezTo>
                    <a:cubicBezTo>
                      <a:pt x="133" y="319"/>
                      <a:pt x="140" y="327"/>
                      <a:pt x="151" y="328"/>
                    </a:cubicBezTo>
                    <a:cubicBezTo>
                      <a:pt x="167" y="330"/>
                      <a:pt x="180" y="317"/>
                      <a:pt x="194" y="317"/>
                    </a:cubicBezTo>
                    <a:cubicBezTo>
                      <a:pt x="199" y="325"/>
                      <a:pt x="189" y="327"/>
                      <a:pt x="185" y="331"/>
                    </a:cubicBezTo>
                    <a:cubicBezTo>
                      <a:pt x="190" y="338"/>
                      <a:pt x="202" y="336"/>
                      <a:pt x="210" y="334"/>
                    </a:cubicBezTo>
                    <a:cubicBezTo>
                      <a:pt x="207" y="338"/>
                      <a:pt x="198" y="337"/>
                      <a:pt x="193" y="339"/>
                    </a:cubicBezTo>
                    <a:cubicBezTo>
                      <a:pt x="196" y="343"/>
                      <a:pt x="205" y="337"/>
                      <a:pt x="208" y="338"/>
                    </a:cubicBezTo>
                    <a:cubicBezTo>
                      <a:pt x="200" y="344"/>
                      <a:pt x="188" y="344"/>
                      <a:pt x="177" y="346"/>
                    </a:cubicBezTo>
                    <a:cubicBezTo>
                      <a:pt x="182" y="350"/>
                      <a:pt x="197" y="343"/>
                      <a:pt x="202" y="344"/>
                    </a:cubicBezTo>
                    <a:cubicBezTo>
                      <a:pt x="192" y="351"/>
                      <a:pt x="171" y="354"/>
                      <a:pt x="157" y="353"/>
                    </a:cubicBezTo>
                    <a:cubicBezTo>
                      <a:pt x="161" y="357"/>
                      <a:pt x="169" y="356"/>
                      <a:pt x="175" y="355"/>
                    </a:cubicBezTo>
                    <a:cubicBezTo>
                      <a:pt x="184" y="353"/>
                      <a:pt x="193" y="351"/>
                      <a:pt x="200" y="348"/>
                    </a:cubicBezTo>
                    <a:cubicBezTo>
                      <a:pt x="198" y="353"/>
                      <a:pt x="190" y="354"/>
                      <a:pt x="184" y="356"/>
                    </a:cubicBezTo>
                    <a:cubicBezTo>
                      <a:pt x="170" y="359"/>
                      <a:pt x="153" y="360"/>
                      <a:pt x="143" y="356"/>
                    </a:cubicBezTo>
                    <a:cubicBezTo>
                      <a:pt x="145" y="362"/>
                      <a:pt x="154" y="362"/>
                      <a:pt x="160" y="361"/>
                    </a:cubicBezTo>
                    <a:cubicBezTo>
                      <a:pt x="170" y="361"/>
                      <a:pt x="180" y="358"/>
                      <a:pt x="189" y="357"/>
                    </a:cubicBezTo>
                    <a:cubicBezTo>
                      <a:pt x="181" y="362"/>
                      <a:pt x="166" y="365"/>
                      <a:pt x="155" y="365"/>
                    </a:cubicBezTo>
                    <a:cubicBezTo>
                      <a:pt x="148" y="364"/>
                      <a:pt x="142" y="361"/>
                      <a:pt x="136" y="360"/>
                    </a:cubicBezTo>
                    <a:cubicBezTo>
                      <a:pt x="142" y="366"/>
                      <a:pt x="153" y="367"/>
                      <a:pt x="162" y="366"/>
                    </a:cubicBezTo>
                    <a:cubicBezTo>
                      <a:pt x="179" y="365"/>
                      <a:pt x="189" y="360"/>
                      <a:pt x="201" y="352"/>
                    </a:cubicBezTo>
                    <a:cubicBezTo>
                      <a:pt x="208" y="348"/>
                      <a:pt x="216" y="341"/>
                      <a:pt x="218" y="336"/>
                    </a:cubicBezTo>
                    <a:cubicBezTo>
                      <a:pt x="221" y="332"/>
                      <a:pt x="223" y="322"/>
                      <a:pt x="222" y="317"/>
                    </a:cubicBezTo>
                    <a:cubicBezTo>
                      <a:pt x="221" y="306"/>
                      <a:pt x="213" y="299"/>
                      <a:pt x="207" y="292"/>
                    </a:cubicBezTo>
                    <a:cubicBezTo>
                      <a:pt x="232" y="279"/>
                      <a:pt x="243" y="314"/>
                      <a:pt x="234" y="332"/>
                    </a:cubicBezTo>
                    <a:cubicBezTo>
                      <a:pt x="230" y="341"/>
                      <a:pt x="220" y="347"/>
                      <a:pt x="209" y="353"/>
                    </a:cubicBezTo>
                    <a:cubicBezTo>
                      <a:pt x="197" y="360"/>
                      <a:pt x="184" y="368"/>
                      <a:pt x="171" y="369"/>
                    </a:cubicBezTo>
                    <a:cubicBezTo>
                      <a:pt x="165" y="369"/>
                      <a:pt x="155" y="367"/>
                      <a:pt x="154" y="375"/>
                    </a:cubicBezTo>
                    <a:cubicBezTo>
                      <a:pt x="164" y="379"/>
                      <a:pt x="180" y="367"/>
                      <a:pt x="185" y="377"/>
                    </a:cubicBezTo>
                    <a:cubicBezTo>
                      <a:pt x="181" y="390"/>
                      <a:pt x="160" y="396"/>
                      <a:pt x="148" y="391"/>
                    </a:cubicBezTo>
                    <a:cubicBezTo>
                      <a:pt x="128" y="384"/>
                      <a:pt x="121" y="351"/>
                      <a:pt x="106" y="340"/>
                    </a:cubicBezTo>
                    <a:cubicBezTo>
                      <a:pt x="103" y="344"/>
                      <a:pt x="108" y="349"/>
                      <a:pt x="110" y="352"/>
                    </a:cubicBezTo>
                    <a:cubicBezTo>
                      <a:pt x="116" y="364"/>
                      <a:pt x="125" y="376"/>
                      <a:pt x="131" y="388"/>
                    </a:cubicBezTo>
                    <a:cubicBezTo>
                      <a:pt x="134" y="393"/>
                      <a:pt x="139" y="402"/>
                      <a:pt x="140" y="412"/>
                    </a:cubicBezTo>
                    <a:cubicBezTo>
                      <a:pt x="140" y="417"/>
                      <a:pt x="138" y="425"/>
                      <a:pt x="134" y="426"/>
                    </a:cubicBezTo>
                    <a:cubicBezTo>
                      <a:pt x="127" y="428"/>
                      <a:pt x="126" y="420"/>
                      <a:pt x="121" y="418"/>
                    </a:cubicBezTo>
                    <a:cubicBezTo>
                      <a:pt x="109" y="382"/>
                      <a:pt x="89" y="353"/>
                      <a:pt x="75" y="318"/>
                    </a:cubicBezTo>
                    <a:cubicBezTo>
                      <a:pt x="63" y="289"/>
                      <a:pt x="51" y="264"/>
                      <a:pt x="49" y="227"/>
                    </a:cubicBezTo>
                    <a:cubicBezTo>
                      <a:pt x="48" y="208"/>
                      <a:pt x="52" y="194"/>
                      <a:pt x="58" y="180"/>
                    </a:cubicBezTo>
                    <a:cubicBezTo>
                      <a:pt x="59" y="176"/>
                      <a:pt x="62" y="171"/>
                      <a:pt x="62" y="166"/>
                    </a:cubicBezTo>
                    <a:cubicBezTo>
                      <a:pt x="70" y="153"/>
                      <a:pt x="77" y="140"/>
                      <a:pt x="86" y="128"/>
                    </a:cubicBezTo>
                    <a:cubicBezTo>
                      <a:pt x="95" y="117"/>
                      <a:pt x="105" y="107"/>
                      <a:pt x="114" y="95"/>
                    </a:cubicBezTo>
                    <a:cubicBezTo>
                      <a:pt x="135" y="80"/>
                      <a:pt x="152" y="61"/>
                      <a:pt x="180" y="52"/>
                    </a:cubicBezTo>
                    <a:cubicBezTo>
                      <a:pt x="148" y="70"/>
                      <a:pt x="118" y="93"/>
                      <a:pt x="95" y="124"/>
                    </a:cubicBezTo>
                    <a:close/>
                    <a:moveTo>
                      <a:pt x="62" y="269"/>
                    </a:moveTo>
                    <a:cubicBezTo>
                      <a:pt x="59" y="265"/>
                      <a:pt x="58" y="259"/>
                      <a:pt x="57" y="253"/>
                    </a:cubicBezTo>
                    <a:cubicBezTo>
                      <a:pt x="60" y="257"/>
                      <a:pt x="60" y="263"/>
                      <a:pt x="62" y="269"/>
                    </a:cubicBezTo>
                    <a:close/>
                    <a:moveTo>
                      <a:pt x="134" y="146"/>
                    </a:moveTo>
                    <a:cubicBezTo>
                      <a:pt x="119" y="151"/>
                      <a:pt x="123" y="130"/>
                      <a:pt x="129" y="124"/>
                    </a:cubicBezTo>
                    <a:cubicBezTo>
                      <a:pt x="128" y="127"/>
                      <a:pt x="127" y="136"/>
                      <a:pt x="132" y="137"/>
                    </a:cubicBezTo>
                    <a:cubicBezTo>
                      <a:pt x="143" y="134"/>
                      <a:pt x="148" y="127"/>
                      <a:pt x="152" y="119"/>
                    </a:cubicBezTo>
                    <a:cubicBezTo>
                      <a:pt x="151" y="126"/>
                      <a:pt x="143" y="144"/>
                      <a:pt x="134" y="146"/>
                    </a:cubicBezTo>
                    <a:close/>
                    <a:moveTo>
                      <a:pt x="159" y="103"/>
                    </a:moveTo>
                    <a:cubicBezTo>
                      <a:pt x="158" y="99"/>
                      <a:pt x="162" y="95"/>
                      <a:pt x="164" y="91"/>
                    </a:cubicBezTo>
                    <a:cubicBezTo>
                      <a:pt x="164" y="94"/>
                      <a:pt x="160" y="99"/>
                      <a:pt x="159" y="103"/>
                    </a:cubicBezTo>
                    <a:close/>
                    <a:moveTo>
                      <a:pt x="164" y="77"/>
                    </a:moveTo>
                    <a:cubicBezTo>
                      <a:pt x="160" y="85"/>
                      <a:pt x="155" y="92"/>
                      <a:pt x="152" y="101"/>
                    </a:cubicBezTo>
                    <a:cubicBezTo>
                      <a:pt x="159" y="94"/>
                      <a:pt x="163" y="79"/>
                      <a:pt x="173" y="71"/>
                    </a:cubicBezTo>
                    <a:cubicBezTo>
                      <a:pt x="158" y="88"/>
                      <a:pt x="156" y="114"/>
                      <a:pt x="141" y="131"/>
                    </a:cubicBezTo>
                    <a:cubicBezTo>
                      <a:pt x="138" y="131"/>
                      <a:pt x="137" y="133"/>
                      <a:pt x="133" y="133"/>
                    </a:cubicBezTo>
                    <a:cubicBezTo>
                      <a:pt x="132" y="132"/>
                      <a:pt x="131" y="129"/>
                      <a:pt x="132" y="127"/>
                    </a:cubicBezTo>
                    <a:cubicBezTo>
                      <a:pt x="133" y="130"/>
                      <a:pt x="139" y="132"/>
                      <a:pt x="140" y="128"/>
                    </a:cubicBezTo>
                    <a:cubicBezTo>
                      <a:pt x="140" y="126"/>
                      <a:pt x="137" y="128"/>
                      <a:pt x="136" y="126"/>
                    </a:cubicBezTo>
                    <a:cubicBezTo>
                      <a:pt x="135" y="124"/>
                      <a:pt x="135" y="123"/>
                      <a:pt x="136" y="121"/>
                    </a:cubicBezTo>
                    <a:cubicBezTo>
                      <a:pt x="141" y="126"/>
                      <a:pt x="149" y="120"/>
                      <a:pt x="150" y="113"/>
                    </a:cubicBezTo>
                    <a:cubicBezTo>
                      <a:pt x="147" y="113"/>
                      <a:pt x="147" y="120"/>
                      <a:pt x="142" y="120"/>
                    </a:cubicBezTo>
                    <a:cubicBezTo>
                      <a:pt x="140" y="119"/>
                      <a:pt x="139" y="118"/>
                      <a:pt x="138" y="117"/>
                    </a:cubicBezTo>
                    <a:cubicBezTo>
                      <a:pt x="135" y="118"/>
                      <a:pt x="132" y="120"/>
                      <a:pt x="131" y="122"/>
                    </a:cubicBezTo>
                    <a:cubicBezTo>
                      <a:pt x="129" y="122"/>
                      <a:pt x="130" y="119"/>
                      <a:pt x="129" y="119"/>
                    </a:cubicBezTo>
                    <a:cubicBezTo>
                      <a:pt x="117" y="129"/>
                      <a:pt x="113" y="144"/>
                      <a:pt x="104" y="156"/>
                    </a:cubicBezTo>
                    <a:cubicBezTo>
                      <a:pt x="107" y="145"/>
                      <a:pt x="113" y="138"/>
                      <a:pt x="117" y="128"/>
                    </a:cubicBezTo>
                    <a:cubicBezTo>
                      <a:pt x="115" y="124"/>
                      <a:pt x="110" y="127"/>
                      <a:pt x="107" y="125"/>
                    </a:cubicBezTo>
                    <a:cubicBezTo>
                      <a:pt x="106" y="121"/>
                      <a:pt x="108" y="118"/>
                      <a:pt x="110" y="115"/>
                    </a:cubicBezTo>
                    <a:cubicBezTo>
                      <a:pt x="117" y="103"/>
                      <a:pt x="129" y="92"/>
                      <a:pt x="140" y="82"/>
                    </a:cubicBezTo>
                    <a:cubicBezTo>
                      <a:pt x="152" y="72"/>
                      <a:pt x="166" y="63"/>
                      <a:pt x="179" y="55"/>
                    </a:cubicBezTo>
                    <a:cubicBezTo>
                      <a:pt x="185" y="52"/>
                      <a:pt x="192" y="49"/>
                      <a:pt x="199" y="46"/>
                    </a:cubicBezTo>
                    <a:cubicBezTo>
                      <a:pt x="200" y="48"/>
                      <a:pt x="196" y="49"/>
                      <a:pt x="194" y="51"/>
                    </a:cubicBezTo>
                    <a:cubicBezTo>
                      <a:pt x="173" y="65"/>
                      <a:pt x="153" y="81"/>
                      <a:pt x="143" y="105"/>
                    </a:cubicBezTo>
                    <a:cubicBezTo>
                      <a:pt x="151" y="96"/>
                      <a:pt x="155" y="84"/>
                      <a:pt x="164" y="77"/>
                    </a:cubicBezTo>
                    <a:close/>
                    <a:moveTo>
                      <a:pt x="193" y="54"/>
                    </a:moveTo>
                    <a:cubicBezTo>
                      <a:pt x="204" y="45"/>
                      <a:pt x="219" y="40"/>
                      <a:pt x="235" y="37"/>
                    </a:cubicBezTo>
                    <a:cubicBezTo>
                      <a:pt x="259" y="33"/>
                      <a:pt x="289" y="35"/>
                      <a:pt x="313" y="35"/>
                    </a:cubicBezTo>
                    <a:cubicBezTo>
                      <a:pt x="321" y="35"/>
                      <a:pt x="330" y="34"/>
                      <a:pt x="337" y="36"/>
                    </a:cubicBezTo>
                    <a:cubicBezTo>
                      <a:pt x="292" y="37"/>
                      <a:pt x="235" y="34"/>
                      <a:pt x="193" y="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0" name="Freeform 204"/>
              <p:cNvSpPr/>
              <p:nvPr/>
            </p:nvSpPr>
            <p:spPr bwMode="auto">
              <a:xfrm>
                <a:off x="380704" y="295627"/>
                <a:ext cx="30056" cy="40085"/>
              </a:xfrm>
              <a:custGeom>
                <a:gdLst>
                  <a:gd fmla="*/ 30056 w 9" name="T0"/>
                  <a:gd fmla="*/ 0 h 11" name="T1"/>
                  <a:gd fmla="*/ 0 w 9" name="T2"/>
                  <a:gd fmla="*/ 40085 h 11" name="T3"/>
                  <a:gd fmla="*/ 30056 w 9" name="T4"/>
                  <a:gd fmla="*/ 0 h 11" name="T5"/>
                  <a:gd fmla="*/ 0 60000 65536" name="T6"/>
                  <a:gd fmla="*/ 0 60000 65536" name="T7"/>
                  <a:gd fmla="*/ 0 60000 65536" name="T8"/>
                </a:gdLst>
                <a:cxnLst>
                  <a:cxn ang="T6">
                    <a:pos x="T0" y="T1"/>
                  </a:cxn>
                  <a:cxn ang="T7">
                    <a:pos x="T2" y="T3"/>
                  </a:cxn>
                  <a:cxn ang="T8">
                    <a:pos x="T4" y="T5"/>
                  </a:cxn>
                </a:cxnLst>
                <a:rect b="b" l="0" r="r" t="0"/>
                <a:pathLst>
                  <a:path h="11" w="9">
                    <a:moveTo>
                      <a:pt x="9" y="0"/>
                    </a:moveTo>
                    <a:cubicBezTo>
                      <a:pt x="6" y="4"/>
                      <a:pt x="4" y="8"/>
                      <a:pt x="0" y="11"/>
                    </a:cubicBezTo>
                    <a:cubicBezTo>
                      <a:pt x="2" y="7"/>
                      <a:pt x="5" y="3"/>
                      <a:pt x="9"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1" name="Freeform 205"/>
              <p:cNvSpPr/>
              <p:nvPr/>
            </p:nvSpPr>
            <p:spPr bwMode="auto">
              <a:xfrm>
                <a:off x="3431340" y="430912"/>
                <a:ext cx="25048" cy="15033"/>
              </a:xfrm>
              <a:custGeom>
                <a:gdLst>
                  <a:gd fmla="*/ 25048 w 7" name="T0"/>
                  <a:gd fmla="*/ 0 h 5" name="T1"/>
                  <a:gd fmla="*/ 0 w 7" name="T2"/>
                  <a:gd fmla="*/ 15033 h 5" name="T3"/>
                  <a:gd fmla="*/ 25048 w 7" name="T4"/>
                  <a:gd fmla="*/ 0 h 5" name="T5"/>
                  <a:gd fmla="*/ 0 60000 65536" name="T6"/>
                  <a:gd fmla="*/ 0 60000 65536" name="T7"/>
                  <a:gd fmla="*/ 0 60000 65536" name="T8"/>
                </a:gdLst>
                <a:cxnLst>
                  <a:cxn ang="T6">
                    <a:pos x="T0" y="T1"/>
                  </a:cxn>
                  <a:cxn ang="T7">
                    <a:pos x="T2" y="T3"/>
                  </a:cxn>
                  <a:cxn ang="T8">
                    <a:pos x="T4" y="T5"/>
                  </a:cxn>
                </a:cxnLst>
                <a:rect b="b" l="0" r="r" t="0"/>
                <a:pathLst>
                  <a:path h="5" w="7">
                    <a:moveTo>
                      <a:pt x="7" y="0"/>
                    </a:moveTo>
                    <a:cubicBezTo>
                      <a:pt x="5" y="2"/>
                      <a:pt x="2" y="4"/>
                      <a:pt x="0" y="5"/>
                    </a:cubicBezTo>
                    <a:cubicBezTo>
                      <a:pt x="1" y="2"/>
                      <a:pt x="3" y="0"/>
                      <a:pt x="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2" name="Freeform 206"/>
              <p:cNvSpPr/>
              <p:nvPr/>
            </p:nvSpPr>
            <p:spPr bwMode="auto">
              <a:xfrm>
                <a:off x="4147665" y="491040"/>
                <a:ext cx="155285" cy="40085"/>
              </a:xfrm>
              <a:custGeom>
                <a:gdLst>
                  <a:gd fmla="*/ 155285 w 42" name="T0"/>
                  <a:gd fmla="*/ 4009 h 10" name="T1"/>
                  <a:gd fmla="*/ 0 w 42" name="T2"/>
                  <a:gd fmla="*/ 40085 h 10" name="T3"/>
                  <a:gd fmla="*/ 155285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42" y="1"/>
                    </a:moveTo>
                    <a:cubicBezTo>
                      <a:pt x="31" y="10"/>
                      <a:pt x="16" y="8"/>
                      <a:pt x="0" y="10"/>
                    </a:cubicBezTo>
                    <a:cubicBezTo>
                      <a:pt x="9" y="0"/>
                      <a:pt x="32" y="6"/>
                      <a:pt x="42"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3" name="Freeform 207"/>
              <p:cNvSpPr/>
              <p:nvPr/>
            </p:nvSpPr>
            <p:spPr bwMode="auto">
              <a:xfrm>
                <a:off x="3426332" y="671421"/>
                <a:ext cx="15026" cy="55118"/>
              </a:xfrm>
              <a:custGeom>
                <a:gdLst>
                  <a:gd fmla="*/ 0 w 4" name="T0"/>
                  <a:gd fmla="*/ 0 h 16" name="T1"/>
                  <a:gd fmla="*/ 15026 w 4" name="T2"/>
                  <a:gd fmla="*/ 55118 h 16" name="T3"/>
                  <a:gd fmla="*/ 0 w 4" name="T4"/>
                  <a:gd fmla="*/ 0 h 16" name="T5"/>
                  <a:gd fmla="*/ 0 60000 65536" name="T6"/>
                  <a:gd fmla="*/ 0 60000 65536" name="T7"/>
                  <a:gd fmla="*/ 0 60000 65536" name="T8"/>
                </a:gdLst>
                <a:cxnLst>
                  <a:cxn ang="T6">
                    <a:pos x="T0" y="T1"/>
                  </a:cxn>
                  <a:cxn ang="T7">
                    <a:pos x="T2" y="T3"/>
                  </a:cxn>
                  <a:cxn ang="T8">
                    <a:pos x="T4" y="T5"/>
                  </a:cxn>
                </a:cxnLst>
                <a:rect b="b" l="0" r="r" t="0"/>
                <a:pathLst>
                  <a:path h="16" w="4">
                    <a:moveTo>
                      <a:pt x="0" y="0"/>
                    </a:moveTo>
                    <a:cubicBezTo>
                      <a:pt x="2" y="4"/>
                      <a:pt x="2" y="12"/>
                      <a:pt x="4" y="16"/>
                    </a:cubicBezTo>
                    <a:cubicBezTo>
                      <a:pt x="0" y="14"/>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4" name="Freeform 208"/>
              <p:cNvSpPr/>
              <p:nvPr/>
            </p:nvSpPr>
            <p:spPr bwMode="auto">
              <a:xfrm>
                <a:off x="3716869" y="836773"/>
                <a:ext cx="190352" cy="35073"/>
              </a:xfrm>
              <a:custGeom>
                <a:gdLst>
                  <a:gd fmla="*/ 0 w 51" name="T0"/>
                  <a:gd fmla="*/ 0 h 10" name="T1"/>
                  <a:gd fmla="*/ 190352 w 51" name="T2"/>
                  <a:gd fmla="*/ 28058 h 10" name="T3"/>
                  <a:gd fmla="*/ 0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0" y="0"/>
                    </a:moveTo>
                    <a:cubicBezTo>
                      <a:pt x="15" y="5"/>
                      <a:pt x="33" y="6"/>
                      <a:pt x="51" y="8"/>
                    </a:cubicBezTo>
                    <a:cubicBezTo>
                      <a:pt x="33" y="9"/>
                      <a:pt x="11" y="1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5" name="Freeform 209"/>
              <p:cNvSpPr>
                <a:spLocks noEditPoints="1"/>
              </p:cNvSpPr>
              <p:nvPr/>
            </p:nvSpPr>
            <p:spPr bwMode="auto">
              <a:xfrm>
                <a:off x="3326147" y="145309"/>
                <a:ext cx="2008711" cy="941994"/>
              </a:xfrm>
              <a:custGeom>
                <a:gdLst>
                  <a:gd fmla="*/ 1730871 w 535" name="T0"/>
                  <a:gd fmla="*/ 138860 h 251" name="T1"/>
                  <a:gd fmla="*/ 668319 w 535" name="T2"/>
                  <a:gd fmla="*/ 863182 h 251" name="T3"/>
                  <a:gd fmla="*/ 15018 w 535" name="T4"/>
                  <a:gd fmla="*/ 547933 h 251" name="T5"/>
                  <a:gd fmla="*/ 296613 w 535" name="T6"/>
                  <a:gd fmla="*/ 258955 h 251" name="T7"/>
                  <a:gd fmla="*/ 262822 w 535" name="T8"/>
                  <a:gd fmla="*/ 664275 h 251" name="T9"/>
                  <a:gd fmla="*/ 705865 w 535" name="T10"/>
                  <a:gd fmla="*/ 615486 h 251" name="T11"/>
                  <a:gd fmla="*/ 822257 w 535" name="T12"/>
                  <a:gd fmla="*/ 457862 h 251" name="T13"/>
                  <a:gd fmla="*/ 1411730 w 535" name="T14"/>
                  <a:gd fmla="*/ 82565 h 251" name="T15"/>
                  <a:gd fmla="*/ 255313 w 535" name="T16"/>
                  <a:gd fmla="*/ 773111 h 251" name="T17"/>
                  <a:gd fmla="*/ 259067 w 535" name="T18"/>
                  <a:gd fmla="*/ 739334 h 251" name="T19"/>
                  <a:gd fmla="*/ 319141 w 535" name="T20"/>
                  <a:gd fmla="*/ 743087 h 251" name="T21"/>
                  <a:gd fmla="*/ 183975 w 535" name="T22"/>
                  <a:gd fmla="*/ 611733 h 251" name="T23"/>
                  <a:gd fmla="*/ 180221 w 535" name="T24"/>
                  <a:gd fmla="*/ 390308 h 251" name="T25"/>
                  <a:gd fmla="*/ 153939 w 535" name="T26"/>
                  <a:gd fmla="*/ 371543 h 251" name="T27"/>
                  <a:gd fmla="*/ 229031 w 535" name="T28"/>
                  <a:gd fmla="*/ 292731 h 251" name="T29"/>
                  <a:gd fmla="*/ 93865 w 535" name="T30"/>
                  <a:gd fmla="*/ 634251 h 251" name="T31"/>
                  <a:gd fmla="*/ 97620 w 535" name="T32"/>
                  <a:gd fmla="*/ 615486 h 251" name="T33"/>
                  <a:gd fmla="*/ 1025006 w 535" name="T34"/>
                  <a:gd fmla="*/ 469121 h 251" name="T35"/>
                  <a:gd fmla="*/ 1460539 w 535" name="T36"/>
                  <a:gd fmla="*/ 150119 h 251" name="T37"/>
                  <a:gd fmla="*/ 1163926 w 535" name="T38"/>
                  <a:gd fmla="*/ 277719 h 251" name="T39"/>
                  <a:gd fmla="*/ 1287828 w 535" name="T40"/>
                  <a:gd fmla="*/ 187648 h 251" name="T41"/>
                  <a:gd fmla="*/ 341669 w 535" name="T42"/>
                  <a:gd fmla="*/ 664275 h 251" name="T43"/>
                  <a:gd fmla="*/ 296613 w 535" name="T44"/>
                  <a:gd fmla="*/ 638004 h 251" name="T45"/>
                  <a:gd fmla="*/ 1051288 w 535" name="T46"/>
                  <a:gd fmla="*/ 330261 h 251" name="T47"/>
                  <a:gd fmla="*/ 1926110 w 535" name="T48"/>
                  <a:gd fmla="*/ 97577 h 251" name="T49"/>
                  <a:gd fmla="*/ 942405 w 535" name="T50"/>
                  <a:gd fmla="*/ 345273 h 251" name="T51"/>
                  <a:gd fmla="*/ 882331 w 535" name="T52"/>
                  <a:gd fmla="*/ 424085 h 251" name="T53"/>
                  <a:gd fmla="*/ 822257 w 535" name="T54"/>
                  <a:gd fmla="*/ 540427 h 251" name="T55"/>
                  <a:gd fmla="*/ 443043 w 535" name="T56"/>
                  <a:gd fmla="*/ 754346 h 251" name="T57"/>
                  <a:gd fmla="*/ 765938 w 535" name="T58"/>
                  <a:gd fmla="*/ 788122 h 251" name="T59"/>
                  <a:gd fmla="*/ 946159 w 535" name="T60"/>
                  <a:gd fmla="*/ 574204 h 251" name="T61"/>
                  <a:gd fmla="*/ 78847 w 535" name="T62"/>
                  <a:gd fmla="*/ 292731 h 251" name="T63"/>
                  <a:gd fmla="*/ 18773 w 535" name="T64"/>
                  <a:gd fmla="*/ 484132 h 251" name="T65"/>
                  <a:gd fmla="*/ 30037 w 535" name="T66"/>
                  <a:gd fmla="*/ 469121 h 251" name="T67"/>
                  <a:gd fmla="*/ 37546 w 535" name="T68"/>
                  <a:gd fmla="*/ 600474 h 251" name="T69"/>
                  <a:gd fmla="*/ 292859 w 535" name="T70"/>
                  <a:gd fmla="*/ 307743 h 251" name="T71"/>
                  <a:gd fmla="*/ 93865 w 535" name="T72"/>
                  <a:gd fmla="*/ 270213 h 251" name="T73"/>
                  <a:gd fmla="*/ 60074 w 535" name="T74"/>
                  <a:gd fmla="*/ 319002 h 251" name="T75"/>
                  <a:gd fmla="*/ 60074 w 535" name="T76"/>
                  <a:gd fmla="*/ 319002 h 251" name="T77"/>
                  <a:gd fmla="*/ 1175190 w 535" name="T78"/>
                  <a:gd fmla="*/ 326508 h 251" name="T79"/>
                  <a:gd fmla="*/ 30037 w 535" name="T80"/>
                  <a:gd fmla="*/ 394061 h 251" name="T81"/>
                  <a:gd fmla="*/ 30037 w 535" name="T82"/>
                  <a:gd fmla="*/ 394061 h 251" name="T83"/>
                  <a:gd fmla="*/ 221521 w 535" name="T84"/>
                  <a:gd fmla="*/ 653016 h 251" name="T85"/>
                  <a:gd fmla="*/ 131411 w 535" name="T86"/>
                  <a:gd fmla="*/ 739334 h 251" name="T87"/>
                  <a:gd fmla="*/ 131411 w 535" name="T88"/>
                  <a:gd fmla="*/ 739334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535" y="35"/>
                    </a:moveTo>
                    <a:cubicBezTo>
                      <a:pt x="516" y="44"/>
                      <a:pt x="488" y="33"/>
                      <a:pt x="461" y="37"/>
                    </a:cubicBezTo>
                    <a:cubicBezTo>
                      <a:pt x="439" y="40"/>
                      <a:pt x="420" y="43"/>
                      <a:pt x="401" y="50"/>
                    </a:cubicBezTo>
                    <a:cubicBezTo>
                      <a:pt x="310" y="82"/>
                      <a:pt x="261" y="189"/>
                      <a:pt x="178" y="230"/>
                    </a:cubicBezTo>
                    <a:cubicBezTo>
                      <a:pt x="158" y="240"/>
                      <a:pt x="125" y="241"/>
                      <a:pt x="99" y="241"/>
                    </a:cubicBezTo>
                    <a:cubicBezTo>
                      <a:pt x="53" y="242"/>
                      <a:pt x="12" y="197"/>
                      <a:pt x="4" y="146"/>
                    </a:cubicBezTo>
                    <a:cubicBezTo>
                      <a:pt x="0" y="122"/>
                      <a:pt x="5" y="88"/>
                      <a:pt x="15" y="74"/>
                    </a:cubicBezTo>
                    <a:cubicBezTo>
                      <a:pt x="27" y="58"/>
                      <a:pt x="65" y="46"/>
                      <a:pt x="79" y="69"/>
                    </a:cubicBezTo>
                    <a:cubicBezTo>
                      <a:pt x="96" y="96"/>
                      <a:pt x="61" y="133"/>
                      <a:pt x="39" y="118"/>
                    </a:cubicBezTo>
                    <a:cubicBezTo>
                      <a:pt x="37" y="150"/>
                      <a:pt x="54" y="165"/>
                      <a:pt x="70" y="177"/>
                    </a:cubicBezTo>
                    <a:cubicBezTo>
                      <a:pt x="71" y="173"/>
                      <a:pt x="68" y="168"/>
                      <a:pt x="69" y="162"/>
                    </a:cubicBezTo>
                    <a:cubicBezTo>
                      <a:pt x="104" y="152"/>
                      <a:pt x="151" y="186"/>
                      <a:pt x="188" y="164"/>
                    </a:cubicBezTo>
                    <a:cubicBezTo>
                      <a:pt x="162" y="160"/>
                      <a:pt x="144" y="144"/>
                      <a:pt x="130" y="125"/>
                    </a:cubicBezTo>
                    <a:cubicBezTo>
                      <a:pt x="156" y="129"/>
                      <a:pt x="195" y="138"/>
                      <a:pt x="219" y="122"/>
                    </a:cubicBezTo>
                    <a:cubicBezTo>
                      <a:pt x="182" y="115"/>
                      <a:pt x="212" y="90"/>
                      <a:pt x="235" y="87"/>
                    </a:cubicBezTo>
                    <a:cubicBezTo>
                      <a:pt x="287" y="80"/>
                      <a:pt x="325" y="40"/>
                      <a:pt x="376" y="22"/>
                    </a:cubicBezTo>
                    <a:cubicBezTo>
                      <a:pt x="423" y="4"/>
                      <a:pt x="499" y="0"/>
                      <a:pt x="535" y="35"/>
                    </a:cubicBezTo>
                    <a:close/>
                    <a:moveTo>
                      <a:pt x="68" y="206"/>
                    </a:moveTo>
                    <a:cubicBezTo>
                      <a:pt x="54" y="193"/>
                      <a:pt x="39" y="182"/>
                      <a:pt x="31" y="161"/>
                    </a:cubicBezTo>
                    <a:cubicBezTo>
                      <a:pt x="41" y="175"/>
                      <a:pt x="53" y="196"/>
                      <a:pt x="69" y="197"/>
                    </a:cubicBezTo>
                    <a:cubicBezTo>
                      <a:pt x="50" y="185"/>
                      <a:pt x="31" y="165"/>
                      <a:pt x="31" y="134"/>
                    </a:cubicBezTo>
                    <a:cubicBezTo>
                      <a:pt x="37" y="171"/>
                      <a:pt x="57" y="193"/>
                      <a:pt x="85" y="198"/>
                    </a:cubicBezTo>
                    <a:cubicBezTo>
                      <a:pt x="61" y="182"/>
                      <a:pt x="28" y="162"/>
                      <a:pt x="35" y="117"/>
                    </a:cubicBezTo>
                    <a:cubicBezTo>
                      <a:pt x="33" y="138"/>
                      <a:pt x="39" y="155"/>
                      <a:pt x="49" y="163"/>
                    </a:cubicBezTo>
                    <a:cubicBezTo>
                      <a:pt x="39" y="148"/>
                      <a:pt x="33" y="127"/>
                      <a:pt x="34" y="105"/>
                    </a:cubicBezTo>
                    <a:cubicBezTo>
                      <a:pt x="36" y="78"/>
                      <a:pt x="69" y="101"/>
                      <a:pt x="48" y="104"/>
                    </a:cubicBezTo>
                    <a:cubicBezTo>
                      <a:pt x="48" y="101"/>
                      <a:pt x="52" y="103"/>
                      <a:pt x="51" y="99"/>
                    </a:cubicBezTo>
                    <a:cubicBezTo>
                      <a:pt x="50" y="94"/>
                      <a:pt x="43" y="98"/>
                      <a:pt x="41" y="99"/>
                    </a:cubicBezTo>
                    <a:cubicBezTo>
                      <a:pt x="40" y="105"/>
                      <a:pt x="38" y="110"/>
                      <a:pt x="41" y="115"/>
                    </a:cubicBezTo>
                    <a:cubicBezTo>
                      <a:pt x="61" y="129"/>
                      <a:pt x="83" y="85"/>
                      <a:pt x="61" y="78"/>
                    </a:cubicBezTo>
                    <a:cubicBezTo>
                      <a:pt x="7" y="58"/>
                      <a:pt x="5" y="190"/>
                      <a:pt x="45" y="203"/>
                    </a:cubicBezTo>
                    <a:cubicBezTo>
                      <a:pt x="37" y="193"/>
                      <a:pt x="29" y="184"/>
                      <a:pt x="25" y="169"/>
                    </a:cubicBezTo>
                    <a:cubicBezTo>
                      <a:pt x="32" y="187"/>
                      <a:pt x="46" y="200"/>
                      <a:pt x="59" y="207"/>
                    </a:cubicBezTo>
                    <a:cubicBezTo>
                      <a:pt x="46" y="196"/>
                      <a:pt x="34" y="184"/>
                      <a:pt x="26" y="164"/>
                    </a:cubicBezTo>
                    <a:cubicBezTo>
                      <a:pt x="37" y="182"/>
                      <a:pt x="51" y="199"/>
                      <a:pt x="68" y="206"/>
                    </a:cubicBezTo>
                    <a:close/>
                    <a:moveTo>
                      <a:pt x="273" y="125"/>
                    </a:moveTo>
                    <a:cubicBezTo>
                      <a:pt x="240" y="158"/>
                      <a:pt x="211" y="199"/>
                      <a:pt x="165" y="210"/>
                    </a:cubicBezTo>
                    <a:cubicBezTo>
                      <a:pt x="252" y="170"/>
                      <a:pt x="292" y="67"/>
                      <a:pt x="389" y="40"/>
                    </a:cubicBezTo>
                    <a:cubicBezTo>
                      <a:pt x="298" y="57"/>
                      <a:pt x="260" y="143"/>
                      <a:pt x="190" y="189"/>
                    </a:cubicBezTo>
                    <a:cubicBezTo>
                      <a:pt x="235" y="158"/>
                      <a:pt x="265" y="105"/>
                      <a:pt x="310" y="74"/>
                    </a:cubicBezTo>
                    <a:cubicBezTo>
                      <a:pt x="347" y="49"/>
                      <a:pt x="389" y="32"/>
                      <a:pt x="440" y="24"/>
                    </a:cubicBezTo>
                    <a:cubicBezTo>
                      <a:pt x="401" y="26"/>
                      <a:pt x="372" y="37"/>
                      <a:pt x="343" y="50"/>
                    </a:cubicBezTo>
                    <a:cubicBezTo>
                      <a:pt x="285" y="77"/>
                      <a:pt x="254" y="131"/>
                      <a:pt x="205" y="168"/>
                    </a:cubicBezTo>
                    <a:cubicBezTo>
                      <a:pt x="178" y="189"/>
                      <a:pt x="127" y="192"/>
                      <a:pt x="91" y="177"/>
                    </a:cubicBezTo>
                    <a:cubicBezTo>
                      <a:pt x="113" y="181"/>
                      <a:pt x="143" y="189"/>
                      <a:pt x="165" y="181"/>
                    </a:cubicBezTo>
                    <a:cubicBezTo>
                      <a:pt x="137" y="181"/>
                      <a:pt x="104" y="179"/>
                      <a:pt x="79" y="170"/>
                    </a:cubicBezTo>
                    <a:cubicBezTo>
                      <a:pt x="107" y="167"/>
                      <a:pt x="142" y="187"/>
                      <a:pt x="176" y="179"/>
                    </a:cubicBezTo>
                    <a:cubicBezTo>
                      <a:pt x="222" y="168"/>
                      <a:pt x="248" y="117"/>
                      <a:pt x="280" y="88"/>
                    </a:cubicBezTo>
                    <a:cubicBezTo>
                      <a:pt x="275" y="89"/>
                      <a:pt x="269" y="95"/>
                      <a:pt x="264" y="94"/>
                    </a:cubicBezTo>
                    <a:cubicBezTo>
                      <a:pt x="328" y="49"/>
                      <a:pt x="414" y="5"/>
                      <a:pt x="513" y="26"/>
                    </a:cubicBezTo>
                    <a:cubicBezTo>
                      <a:pt x="482" y="10"/>
                      <a:pt x="440" y="10"/>
                      <a:pt x="405" y="17"/>
                    </a:cubicBezTo>
                    <a:cubicBezTo>
                      <a:pt x="346" y="30"/>
                      <a:pt x="303" y="77"/>
                      <a:pt x="251" y="92"/>
                    </a:cubicBezTo>
                    <a:cubicBezTo>
                      <a:pt x="233" y="97"/>
                      <a:pt x="216" y="88"/>
                      <a:pt x="211" y="107"/>
                    </a:cubicBezTo>
                    <a:cubicBezTo>
                      <a:pt x="216" y="120"/>
                      <a:pt x="230" y="104"/>
                      <a:pt x="235" y="113"/>
                    </a:cubicBezTo>
                    <a:cubicBezTo>
                      <a:pt x="218" y="139"/>
                      <a:pt x="173" y="135"/>
                      <a:pt x="143" y="133"/>
                    </a:cubicBezTo>
                    <a:cubicBezTo>
                      <a:pt x="158" y="157"/>
                      <a:pt x="194" y="156"/>
                      <a:pt x="219" y="144"/>
                    </a:cubicBezTo>
                    <a:cubicBezTo>
                      <a:pt x="190" y="194"/>
                      <a:pt x="120" y="168"/>
                      <a:pt x="74" y="164"/>
                    </a:cubicBezTo>
                    <a:cubicBezTo>
                      <a:pt x="74" y="195"/>
                      <a:pt x="101" y="193"/>
                      <a:pt x="118" y="201"/>
                    </a:cubicBezTo>
                    <a:cubicBezTo>
                      <a:pt x="98" y="212"/>
                      <a:pt x="69" y="213"/>
                      <a:pt x="47" y="213"/>
                    </a:cubicBezTo>
                    <a:cubicBezTo>
                      <a:pt x="82" y="251"/>
                      <a:pt x="168" y="238"/>
                      <a:pt x="204" y="210"/>
                    </a:cubicBezTo>
                    <a:cubicBezTo>
                      <a:pt x="257" y="168"/>
                      <a:pt x="301" y="101"/>
                      <a:pt x="356" y="63"/>
                    </a:cubicBezTo>
                    <a:cubicBezTo>
                      <a:pt x="314" y="85"/>
                      <a:pt x="285" y="121"/>
                      <a:pt x="252" y="153"/>
                    </a:cubicBezTo>
                    <a:cubicBezTo>
                      <a:pt x="259" y="144"/>
                      <a:pt x="267" y="136"/>
                      <a:pt x="273" y="125"/>
                    </a:cubicBezTo>
                    <a:close/>
                    <a:moveTo>
                      <a:pt x="21" y="78"/>
                    </a:moveTo>
                    <a:cubicBezTo>
                      <a:pt x="28" y="72"/>
                      <a:pt x="34" y="62"/>
                      <a:pt x="44" y="63"/>
                    </a:cubicBezTo>
                    <a:cubicBezTo>
                      <a:pt x="22" y="73"/>
                      <a:pt x="8" y="94"/>
                      <a:pt x="5" y="129"/>
                    </a:cubicBezTo>
                    <a:cubicBezTo>
                      <a:pt x="10" y="106"/>
                      <a:pt x="16" y="81"/>
                      <a:pt x="32" y="74"/>
                    </a:cubicBezTo>
                    <a:cubicBezTo>
                      <a:pt x="19" y="85"/>
                      <a:pt x="10" y="103"/>
                      <a:pt x="8" y="125"/>
                    </a:cubicBezTo>
                    <a:cubicBezTo>
                      <a:pt x="11" y="117"/>
                      <a:pt x="12" y="106"/>
                      <a:pt x="16" y="100"/>
                    </a:cubicBezTo>
                    <a:cubicBezTo>
                      <a:pt x="11" y="115"/>
                      <a:pt x="5" y="140"/>
                      <a:pt x="10" y="160"/>
                    </a:cubicBezTo>
                    <a:cubicBezTo>
                      <a:pt x="6" y="126"/>
                      <a:pt x="17" y="102"/>
                      <a:pt x="29" y="84"/>
                    </a:cubicBezTo>
                    <a:cubicBezTo>
                      <a:pt x="38" y="79"/>
                      <a:pt x="66" y="64"/>
                      <a:pt x="78" y="82"/>
                    </a:cubicBezTo>
                    <a:cubicBezTo>
                      <a:pt x="71" y="48"/>
                      <a:pt x="24" y="58"/>
                      <a:pt x="14" y="81"/>
                    </a:cubicBezTo>
                    <a:cubicBezTo>
                      <a:pt x="18" y="79"/>
                      <a:pt x="22" y="72"/>
                      <a:pt x="25" y="72"/>
                    </a:cubicBezTo>
                    <a:cubicBezTo>
                      <a:pt x="24" y="74"/>
                      <a:pt x="20" y="76"/>
                      <a:pt x="21" y="78"/>
                    </a:cubicBezTo>
                    <a:close/>
                    <a:moveTo>
                      <a:pt x="16" y="85"/>
                    </a:moveTo>
                    <a:cubicBezTo>
                      <a:pt x="17" y="83"/>
                      <a:pt x="20" y="80"/>
                      <a:pt x="19" y="78"/>
                    </a:cubicBezTo>
                    <a:cubicBezTo>
                      <a:pt x="18" y="80"/>
                      <a:pt x="15" y="83"/>
                      <a:pt x="16" y="85"/>
                    </a:cubicBezTo>
                    <a:close/>
                    <a:moveTo>
                      <a:pt x="281" y="118"/>
                    </a:moveTo>
                    <a:cubicBezTo>
                      <a:pt x="292" y="107"/>
                      <a:pt x="303" y="98"/>
                      <a:pt x="313" y="87"/>
                    </a:cubicBezTo>
                    <a:cubicBezTo>
                      <a:pt x="301" y="95"/>
                      <a:pt x="289" y="106"/>
                      <a:pt x="281" y="118"/>
                    </a:cubicBezTo>
                    <a:close/>
                    <a:moveTo>
                      <a:pt x="8" y="105"/>
                    </a:moveTo>
                    <a:cubicBezTo>
                      <a:pt x="7" y="102"/>
                      <a:pt x="9" y="102"/>
                      <a:pt x="9" y="99"/>
                    </a:cubicBezTo>
                    <a:cubicBezTo>
                      <a:pt x="8" y="99"/>
                      <a:pt x="6" y="104"/>
                      <a:pt x="8" y="105"/>
                    </a:cubicBezTo>
                    <a:close/>
                    <a:moveTo>
                      <a:pt x="70" y="182"/>
                    </a:moveTo>
                    <a:cubicBezTo>
                      <a:pt x="66" y="179"/>
                      <a:pt x="62" y="177"/>
                      <a:pt x="59" y="174"/>
                    </a:cubicBezTo>
                    <a:cubicBezTo>
                      <a:pt x="61" y="178"/>
                      <a:pt x="67" y="182"/>
                      <a:pt x="70" y="182"/>
                    </a:cubicBezTo>
                    <a:close/>
                    <a:moveTo>
                      <a:pt x="35" y="197"/>
                    </a:moveTo>
                    <a:cubicBezTo>
                      <a:pt x="31" y="192"/>
                      <a:pt x="27" y="182"/>
                      <a:pt x="24" y="179"/>
                    </a:cubicBezTo>
                    <a:cubicBezTo>
                      <a:pt x="27" y="185"/>
                      <a:pt x="30" y="197"/>
                      <a:pt x="35" y="19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6" name="Freeform 210"/>
              <p:cNvSpPr/>
              <p:nvPr/>
            </p:nvSpPr>
            <p:spPr bwMode="auto">
              <a:xfrm>
                <a:off x="3391266" y="455967"/>
                <a:ext cx="30056" cy="55115"/>
              </a:xfrm>
              <a:custGeom>
                <a:gdLst>
                  <a:gd fmla="*/ 30056 w 8" name="T0"/>
                  <a:gd fmla="*/ 0 h 15" name="T1"/>
                  <a:gd fmla="*/ 3757 w 8" name="T2"/>
                  <a:gd fmla="*/ 55115 h 15" name="T3"/>
                  <a:gd fmla="*/ 30056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8" y="0"/>
                    </a:moveTo>
                    <a:cubicBezTo>
                      <a:pt x="8" y="5"/>
                      <a:pt x="3" y="10"/>
                      <a:pt x="1" y="15"/>
                    </a:cubicBezTo>
                    <a:cubicBezTo>
                      <a:pt x="0" y="9"/>
                      <a:pt x="6" y="5"/>
                      <a:pt x="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7" name="Freeform 211"/>
              <p:cNvSpPr/>
              <p:nvPr/>
            </p:nvSpPr>
            <p:spPr bwMode="auto">
              <a:xfrm>
                <a:off x="1973647" y="536137"/>
                <a:ext cx="60111" cy="45094"/>
              </a:xfrm>
              <a:custGeom>
                <a:gdLst>
                  <a:gd fmla="*/ 0 w 16" name="T0"/>
                  <a:gd fmla="*/ 0 h 12" name="T1"/>
                  <a:gd fmla="*/ 60111 w 16" name="T2"/>
                  <a:gd fmla="*/ 45094 h 12" name="T3"/>
                  <a:gd fmla="*/ 0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0" y="0"/>
                    </a:moveTo>
                    <a:cubicBezTo>
                      <a:pt x="6" y="3"/>
                      <a:pt x="12" y="6"/>
                      <a:pt x="16" y="12"/>
                    </a:cubicBezTo>
                    <a:cubicBezTo>
                      <a:pt x="10" y="9"/>
                      <a:pt x="5"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8" name="Freeform 212"/>
              <p:cNvSpPr/>
              <p:nvPr/>
            </p:nvSpPr>
            <p:spPr bwMode="auto">
              <a:xfrm>
                <a:off x="1943592" y="491040"/>
                <a:ext cx="145267" cy="90191"/>
              </a:xfrm>
              <a:custGeom>
                <a:gdLst>
                  <a:gd fmla="*/ 0 w 38" name="T0"/>
                  <a:gd fmla="*/ 0 h 24" name="T1"/>
                  <a:gd fmla="*/ 145267 w 38" name="T2"/>
                  <a:gd fmla="*/ 90191 h 24" name="T3"/>
                  <a:gd fmla="*/ 0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0" y="0"/>
                    </a:moveTo>
                    <a:cubicBezTo>
                      <a:pt x="14" y="6"/>
                      <a:pt x="26" y="15"/>
                      <a:pt x="38" y="24"/>
                    </a:cubicBezTo>
                    <a:cubicBezTo>
                      <a:pt x="24" y="18"/>
                      <a:pt x="13" y="8"/>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9" name="Freeform 213"/>
              <p:cNvSpPr>
                <a:spLocks noEditPoints="1"/>
              </p:cNvSpPr>
              <p:nvPr/>
            </p:nvSpPr>
            <p:spPr bwMode="auto">
              <a:xfrm>
                <a:off x="871611" y="0"/>
                <a:ext cx="2835240" cy="836773"/>
              </a:xfrm>
              <a:custGeom>
                <a:gdLst>
                  <a:gd fmla="*/ 847572 w 756" name="T0"/>
                  <a:gd fmla="*/ 195122 h 223" name="T1"/>
                  <a:gd fmla="*/ 2152682 w 756" name="T2"/>
                  <a:gd fmla="*/ 510319 h 223" name="T3"/>
                  <a:gd fmla="*/ 2403953 w 756" name="T4"/>
                  <a:gd fmla="*/ 303940 h 223" name="T5"/>
                  <a:gd fmla="*/ 2835240 w 756" name="T6"/>
                  <a:gd fmla="*/ 393996 h 223" name="T7"/>
                  <a:gd fmla="*/ 1428871 w 756" name="T8"/>
                  <a:gd fmla="*/ 791745 h 223" name="T9"/>
                  <a:gd fmla="*/ 1053839 w 756" name="T10"/>
                  <a:gd fmla="*/ 671670 h 223" name="T11"/>
                  <a:gd fmla="*/ 843821 w 756" name="T12"/>
                  <a:gd fmla="*/ 833021 h 223" name="T13"/>
                  <a:gd fmla="*/ 945080 w 756" name="T14"/>
                  <a:gd fmla="*/ 581614 h 223" name="T15"/>
                  <a:gd fmla="*/ 491292 w 756" name="T16"/>
                  <a:gd fmla="*/ 416510 h 223" name="T17"/>
                  <a:gd fmla="*/ 288774 w 756" name="T18"/>
                  <a:gd fmla="*/ 469043 h 223" name="T19"/>
                  <a:gd fmla="*/ 360030 w 756" name="T20"/>
                  <a:gd fmla="*/ 514071 h 223" name="T21"/>
                  <a:gd fmla="*/ 7501 w 756" name="T22"/>
                  <a:gd fmla="*/ 333959 h 223" name="T23"/>
                  <a:gd fmla="*/ 232520 w 756" name="T24"/>
                  <a:gd fmla="*/ 165103 h 223" name="T25"/>
                  <a:gd fmla="*/ 656306 w 756" name="T26"/>
                  <a:gd fmla="*/ 157599 h 223" name="T27"/>
                  <a:gd fmla="*/ 656306 w 756" name="T28"/>
                  <a:gd fmla="*/ 157599 h 223" name="T29"/>
                  <a:gd fmla="*/ 15001 w 756" name="T30"/>
                  <a:gd fmla="*/ 296435 h 223" name="T31"/>
                  <a:gd fmla="*/ 873824 w 756" name="T32"/>
                  <a:gd fmla="*/ 236398 h 223" name="T33"/>
                  <a:gd fmla="*/ 270023 w 756" name="T34"/>
                  <a:gd fmla="*/ 262664 h 223" name="T35"/>
                  <a:gd fmla="*/ 172515 w 756" name="T36"/>
                  <a:gd fmla="*/ 435272 h 223" name="T37"/>
                  <a:gd fmla="*/ 165014 w 756" name="T38"/>
                  <a:gd fmla="*/ 363977 h 223" name="T39"/>
                  <a:gd fmla="*/ 468790 w 756" name="T40"/>
                  <a:gd fmla="*/ 540338 h 223" name="T41"/>
                  <a:gd fmla="*/ 277523 w 756" name="T42"/>
                  <a:gd fmla="*/ 397749 h 223" name="T43"/>
                  <a:gd fmla="*/ 521294 w 756" name="T44"/>
                  <a:gd fmla="*/ 236398 h 223" name="T45"/>
                  <a:gd fmla="*/ 446288 w 756" name="T46"/>
                  <a:gd fmla="*/ 416510 h 223" name="T47"/>
                  <a:gd fmla="*/ 1395118 w 756" name="T48"/>
                  <a:gd fmla="*/ 592871 h 223" name="T49"/>
                  <a:gd fmla="*/ 393783 w 756" name="T50"/>
                  <a:gd fmla="*/ 206379 h 223" name="T51"/>
                  <a:gd fmla="*/ 251271 w 756" name="T52"/>
                  <a:gd fmla="*/ 390244 h 223" name="T53"/>
                  <a:gd fmla="*/ 277523 w 756" name="T54"/>
                  <a:gd fmla="*/ 292683 h 223" name="T55"/>
                  <a:gd fmla="*/ 232520 w 756" name="T56"/>
                  <a:gd fmla="*/ 547842 h 223" name="T57"/>
                  <a:gd fmla="*/ 285024 w 756" name="T58"/>
                  <a:gd fmla="*/ 273921 h 223" name="T59"/>
                  <a:gd fmla="*/ 311276 w 756" name="T60"/>
                  <a:gd fmla="*/ 352720 h 223" name="T61"/>
                  <a:gd fmla="*/ 172515 w 756" name="T62"/>
                  <a:gd fmla="*/ 378987 h 223" name="T63"/>
                  <a:gd fmla="*/ 993834 w 756" name="T64"/>
                  <a:gd fmla="*/ 525328 h 223" name="T65"/>
                  <a:gd fmla="*/ 712560 w 756" name="T66"/>
                  <a:gd fmla="*/ 409006 h 223" name="T67"/>
                  <a:gd fmla="*/ 802568 w 756" name="T68"/>
                  <a:gd fmla="*/ 772983 h 223" name="T69"/>
                  <a:gd fmla="*/ 1346364 w 756" name="T70"/>
                  <a:gd fmla="*/ 682927 h 223" name="T71"/>
                  <a:gd fmla="*/ 1833905 w 756" name="T72"/>
                  <a:gd fmla="*/ 731707 h 223" name="T73"/>
                  <a:gd fmla="*/ 1612637 w 756" name="T74"/>
                  <a:gd fmla="*/ 705441 h 223" name="T75"/>
                  <a:gd fmla="*/ 960081 w 756" name="T76"/>
                  <a:gd fmla="*/ 378987 h 223" name="T77"/>
                  <a:gd fmla="*/ 1293860 w 756" name="T78"/>
                  <a:gd fmla="*/ 607880 h 223" name="T79"/>
                  <a:gd fmla="*/ 693809 w 756" name="T80"/>
                  <a:gd fmla="*/ 303940 h 223" name="T81"/>
                  <a:gd fmla="*/ 1102593 w 756" name="T82"/>
                  <a:gd fmla="*/ 574109 h 223" name="T83"/>
                  <a:gd fmla="*/ 581299 w 756" name="T84"/>
                  <a:gd fmla="*/ 360225 h 223" name="T85"/>
                  <a:gd fmla="*/ 881325 w 756" name="T86"/>
                  <a:gd fmla="*/ 345216 h 223" name="T87"/>
                  <a:gd fmla="*/ 442537 w 756" name="T88"/>
                  <a:gd fmla="*/ 499062 h 223" name="T89"/>
                  <a:gd fmla="*/ 2347699 w 756" name="T90"/>
                  <a:gd fmla="*/ 405253 h 223" name="T91"/>
                  <a:gd fmla="*/ 2152682 w 756" name="T92"/>
                  <a:gd fmla="*/ 551595 h 223" name="T93"/>
                  <a:gd fmla="*/ 2351449 w 756" name="T94"/>
                  <a:gd fmla="*/ 416510 h 223" name="T95"/>
                  <a:gd fmla="*/ 2302695 w 756" name="T96"/>
                  <a:gd fmla="*/ 521576 h 223" name="T97"/>
                  <a:gd fmla="*/ 2373951 w 756" name="T98"/>
                  <a:gd fmla="*/ 476548 h 223" name="T99"/>
                  <a:gd fmla="*/ 2760234 w 756" name="T100"/>
                  <a:gd fmla="*/ 326454 h 223" name="T101"/>
                  <a:gd fmla="*/ 2613971 w 756" name="T102"/>
                  <a:gd fmla="*/ 300188 h 223" name="T103"/>
                  <a:gd fmla="*/ 2621472 w 756" name="T104"/>
                  <a:gd fmla="*/ 277674 h 223" name="T105"/>
                  <a:gd fmla="*/ 915077 w 756" name="T106"/>
                  <a:gd fmla="*/ 791745 h 223" name="T107"/>
                  <a:gd fmla="*/ 1387617 w 756" name="T108"/>
                  <a:gd fmla="*/ 750469 h 223" name="T109"/>
                  <a:gd fmla="*/ 1590135 w 756" name="T110"/>
                  <a:gd fmla="*/ 765478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151" y="0"/>
                    </a:moveTo>
                    <a:cubicBezTo>
                      <a:pt x="163" y="23"/>
                      <a:pt x="188" y="29"/>
                      <a:pt x="209" y="41"/>
                    </a:cubicBezTo>
                    <a:cubicBezTo>
                      <a:pt x="208" y="43"/>
                      <a:pt x="226" y="50"/>
                      <a:pt x="226" y="52"/>
                    </a:cubicBezTo>
                    <a:cubicBezTo>
                      <a:pt x="297" y="86"/>
                      <a:pt x="337" y="134"/>
                      <a:pt x="409" y="167"/>
                    </a:cubicBezTo>
                    <a:cubicBezTo>
                      <a:pt x="418" y="174"/>
                      <a:pt x="433" y="173"/>
                      <a:pt x="443" y="179"/>
                    </a:cubicBezTo>
                    <a:cubicBezTo>
                      <a:pt x="490" y="178"/>
                      <a:pt x="558" y="173"/>
                      <a:pt x="574" y="136"/>
                    </a:cubicBezTo>
                    <a:cubicBezTo>
                      <a:pt x="578" y="127"/>
                      <a:pt x="584" y="120"/>
                      <a:pt x="588" y="111"/>
                    </a:cubicBezTo>
                    <a:cubicBezTo>
                      <a:pt x="590" y="96"/>
                      <a:pt x="577" y="93"/>
                      <a:pt x="572" y="83"/>
                    </a:cubicBezTo>
                    <a:cubicBezTo>
                      <a:pt x="592" y="80"/>
                      <a:pt x="618" y="88"/>
                      <a:pt x="641" y="81"/>
                    </a:cubicBezTo>
                    <a:cubicBezTo>
                      <a:pt x="650" y="78"/>
                      <a:pt x="653" y="70"/>
                      <a:pt x="666" y="69"/>
                    </a:cubicBezTo>
                    <a:cubicBezTo>
                      <a:pt x="675" y="69"/>
                      <a:pt x="682" y="72"/>
                      <a:pt x="689" y="72"/>
                    </a:cubicBezTo>
                    <a:cubicBezTo>
                      <a:pt x="716" y="75"/>
                      <a:pt x="743" y="81"/>
                      <a:pt x="756" y="105"/>
                    </a:cubicBezTo>
                    <a:cubicBezTo>
                      <a:pt x="709" y="70"/>
                      <a:pt x="646" y="127"/>
                      <a:pt x="610" y="154"/>
                    </a:cubicBezTo>
                    <a:cubicBezTo>
                      <a:pt x="572" y="188"/>
                      <a:pt x="501" y="221"/>
                      <a:pt x="432" y="219"/>
                    </a:cubicBezTo>
                    <a:cubicBezTo>
                      <a:pt x="416" y="218"/>
                      <a:pt x="397" y="214"/>
                      <a:pt x="381" y="211"/>
                    </a:cubicBezTo>
                    <a:cubicBezTo>
                      <a:pt x="368" y="209"/>
                      <a:pt x="353" y="206"/>
                      <a:pt x="345" y="200"/>
                    </a:cubicBezTo>
                    <a:cubicBezTo>
                      <a:pt x="319" y="200"/>
                      <a:pt x="291" y="198"/>
                      <a:pt x="277" y="219"/>
                    </a:cubicBezTo>
                    <a:cubicBezTo>
                      <a:pt x="271" y="204"/>
                      <a:pt x="272" y="187"/>
                      <a:pt x="281" y="179"/>
                    </a:cubicBezTo>
                    <a:cubicBezTo>
                      <a:pt x="266" y="175"/>
                      <a:pt x="240" y="180"/>
                      <a:pt x="245" y="200"/>
                    </a:cubicBezTo>
                    <a:cubicBezTo>
                      <a:pt x="247" y="205"/>
                      <a:pt x="255" y="200"/>
                      <a:pt x="258" y="204"/>
                    </a:cubicBezTo>
                    <a:cubicBezTo>
                      <a:pt x="252" y="214"/>
                      <a:pt x="241" y="223"/>
                      <a:pt x="225" y="222"/>
                    </a:cubicBezTo>
                    <a:cubicBezTo>
                      <a:pt x="212" y="221"/>
                      <a:pt x="203" y="198"/>
                      <a:pt x="201" y="183"/>
                    </a:cubicBezTo>
                    <a:cubicBezTo>
                      <a:pt x="203" y="182"/>
                      <a:pt x="203" y="180"/>
                      <a:pt x="205" y="181"/>
                    </a:cubicBezTo>
                    <a:cubicBezTo>
                      <a:pt x="206" y="162"/>
                      <a:pt x="233" y="159"/>
                      <a:pt x="252" y="155"/>
                    </a:cubicBezTo>
                    <a:cubicBezTo>
                      <a:pt x="244" y="137"/>
                      <a:pt x="218" y="127"/>
                      <a:pt x="198" y="118"/>
                    </a:cubicBezTo>
                    <a:cubicBezTo>
                      <a:pt x="175" y="107"/>
                      <a:pt x="154" y="95"/>
                      <a:pt x="125" y="99"/>
                    </a:cubicBezTo>
                    <a:cubicBezTo>
                      <a:pt x="124" y="106"/>
                      <a:pt x="129" y="107"/>
                      <a:pt x="131" y="111"/>
                    </a:cubicBezTo>
                    <a:cubicBezTo>
                      <a:pt x="120" y="116"/>
                      <a:pt x="102" y="116"/>
                      <a:pt x="95" y="109"/>
                    </a:cubicBezTo>
                    <a:cubicBezTo>
                      <a:pt x="95" y="114"/>
                      <a:pt x="96" y="118"/>
                      <a:pt x="98" y="122"/>
                    </a:cubicBezTo>
                    <a:cubicBezTo>
                      <a:pt x="92" y="125"/>
                      <a:pt x="84" y="124"/>
                      <a:pt x="77" y="125"/>
                    </a:cubicBezTo>
                    <a:cubicBezTo>
                      <a:pt x="82" y="136"/>
                      <a:pt x="92" y="154"/>
                      <a:pt x="106" y="145"/>
                    </a:cubicBezTo>
                    <a:cubicBezTo>
                      <a:pt x="107" y="142"/>
                      <a:pt x="107" y="139"/>
                      <a:pt x="105" y="136"/>
                    </a:cubicBezTo>
                    <a:cubicBezTo>
                      <a:pt x="102" y="135"/>
                      <a:pt x="99" y="138"/>
                      <a:pt x="96" y="137"/>
                    </a:cubicBezTo>
                    <a:cubicBezTo>
                      <a:pt x="112" y="115"/>
                      <a:pt x="145" y="142"/>
                      <a:pt x="126" y="160"/>
                    </a:cubicBezTo>
                    <a:cubicBezTo>
                      <a:pt x="93" y="192"/>
                      <a:pt x="24" y="164"/>
                      <a:pt x="37" y="106"/>
                    </a:cubicBezTo>
                    <a:cubicBezTo>
                      <a:pt x="23" y="106"/>
                      <a:pt x="6" y="103"/>
                      <a:pt x="2" y="89"/>
                    </a:cubicBezTo>
                    <a:cubicBezTo>
                      <a:pt x="0" y="83"/>
                      <a:pt x="1" y="68"/>
                      <a:pt x="6" y="67"/>
                    </a:cubicBezTo>
                    <a:cubicBezTo>
                      <a:pt x="8" y="67"/>
                      <a:pt x="10" y="71"/>
                      <a:pt x="12" y="72"/>
                    </a:cubicBezTo>
                    <a:cubicBezTo>
                      <a:pt x="37" y="89"/>
                      <a:pt x="46" y="54"/>
                      <a:pt x="62" y="44"/>
                    </a:cubicBezTo>
                    <a:cubicBezTo>
                      <a:pt x="86" y="28"/>
                      <a:pt x="117" y="26"/>
                      <a:pt x="146" y="29"/>
                    </a:cubicBezTo>
                    <a:cubicBezTo>
                      <a:pt x="146" y="20"/>
                      <a:pt x="146" y="7"/>
                      <a:pt x="151" y="0"/>
                    </a:cubicBezTo>
                    <a:close/>
                    <a:moveTo>
                      <a:pt x="175" y="42"/>
                    </a:moveTo>
                    <a:cubicBezTo>
                      <a:pt x="190" y="44"/>
                      <a:pt x="203" y="50"/>
                      <a:pt x="217" y="54"/>
                    </a:cubicBezTo>
                    <a:cubicBezTo>
                      <a:pt x="199" y="43"/>
                      <a:pt x="171" y="29"/>
                      <a:pt x="154" y="16"/>
                    </a:cubicBezTo>
                    <a:cubicBezTo>
                      <a:pt x="156" y="24"/>
                      <a:pt x="158" y="33"/>
                      <a:pt x="175" y="42"/>
                    </a:cubicBezTo>
                    <a:close/>
                    <a:moveTo>
                      <a:pt x="121" y="31"/>
                    </a:moveTo>
                    <a:cubicBezTo>
                      <a:pt x="83" y="30"/>
                      <a:pt x="53" y="48"/>
                      <a:pt x="39" y="75"/>
                    </a:cubicBezTo>
                    <a:cubicBezTo>
                      <a:pt x="31" y="84"/>
                      <a:pt x="11" y="85"/>
                      <a:pt x="4" y="79"/>
                    </a:cubicBezTo>
                    <a:cubicBezTo>
                      <a:pt x="3" y="104"/>
                      <a:pt x="34" y="101"/>
                      <a:pt x="48" y="89"/>
                    </a:cubicBezTo>
                    <a:cubicBezTo>
                      <a:pt x="62" y="76"/>
                      <a:pt x="77" y="62"/>
                      <a:pt x="97" y="53"/>
                    </a:cubicBezTo>
                    <a:cubicBezTo>
                      <a:pt x="144" y="32"/>
                      <a:pt x="193" y="56"/>
                      <a:pt x="233" y="63"/>
                    </a:cubicBezTo>
                    <a:cubicBezTo>
                      <a:pt x="198" y="55"/>
                      <a:pt x="162" y="32"/>
                      <a:pt x="121" y="31"/>
                    </a:cubicBezTo>
                    <a:close/>
                    <a:moveTo>
                      <a:pt x="62" y="146"/>
                    </a:moveTo>
                    <a:cubicBezTo>
                      <a:pt x="39" y="122"/>
                      <a:pt x="61" y="86"/>
                      <a:pt x="72" y="70"/>
                    </a:cubicBezTo>
                    <a:cubicBezTo>
                      <a:pt x="56" y="83"/>
                      <a:pt x="50" y="104"/>
                      <a:pt x="48" y="128"/>
                    </a:cubicBezTo>
                    <a:cubicBezTo>
                      <a:pt x="47" y="108"/>
                      <a:pt x="52" y="93"/>
                      <a:pt x="59" y="80"/>
                    </a:cubicBezTo>
                    <a:cubicBezTo>
                      <a:pt x="50" y="88"/>
                      <a:pt x="48" y="102"/>
                      <a:pt x="46" y="116"/>
                    </a:cubicBezTo>
                    <a:cubicBezTo>
                      <a:pt x="44" y="112"/>
                      <a:pt x="46" y="106"/>
                      <a:pt x="46" y="102"/>
                    </a:cubicBezTo>
                    <a:cubicBezTo>
                      <a:pt x="42" y="105"/>
                      <a:pt x="46" y="113"/>
                      <a:pt x="43" y="117"/>
                    </a:cubicBezTo>
                    <a:cubicBezTo>
                      <a:pt x="42" y="111"/>
                      <a:pt x="43" y="103"/>
                      <a:pt x="44" y="97"/>
                    </a:cubicBezTo>
                    <a:cubicBezTo>
                      <a:pt x="14" y="152"/>
                      <a:pt x="95" y="192"/>
                      <a:pt x="124" y="153"/>
                    </a:cubicBezTo>
                    <a:cubicBezTo>
                      <a:pt x="114" y="166"/>
                      <a:pt x="88" y="169"/>
                      <a:pt x="75" y="159"/>
                    </a:cubicBezTo>
                    <a:cubicBezTo>
                      <a:pt x="92" y="166"/>
                      <a:pt x="122" y="164"/>
                      <a:pt x="125" y="144"/>
                    </a:cubicBezTo>
                    <a:cubicBezTo>
                      <a:pt x="121" y="152"/>
                      <a:pt x="110" y="165"/>
                      <a:pt x="98" y="159"/>
                    </a:cubicBezTo>
                    <a:cubicBezTo>
                      <a:pt x="106" y="158"/>
                      <a:pt x="117" y="157"/>
                      <a:pt x="118" y="149"/>
                    </a:cubicBezTo>
                    <a:cubicBezTo>
                      <a:pt x="95" y="164"/>
                      <a:pt x="67" y="133"/>
                      <a:pt x="74" y="106"/>
                    </a:cubicBezTo>
                    <a:cubicBezTo>
                      <a:pt x="73" y="120"/>
                      <a:pt x="83" y="121"/>
                      <a:pt x="94" y="121"/>
                    </a:cubicBezTo>
                    <a:cubicBezTo>
                      <a:pt x="91" y="114"/>
                      <a:pt x="93" y="106"/>
                      <a:pt x="91" y="98"/>
                    </a:cubicBezTo>
                    <a:cubicBezTo>
                      <a:pt x="95" y="83"/>
                      <a:pt x="116" y="63"/>
                      <a:pt x="139" y="63"/>
                    </a:cubicBezTo>
                    <a:cubicBezTo>
                      <a:pt x="142" y="63"/>
                      <a:pt x="145" y="66"/>
                      <a:pt x="144" y="69"/>
                    </a:cubicBezTo>
                    <a:cubicBezTo>
                      <a:pt x="128" y="74"/>
                      <a:pt x="107" y="76"/>
                      <a:pt x="100" y="88"/>
                    </a:cubicBezTo>
                    <a:cubicBezTo>
                      <a:pt x="91" y="102"/>
                      <a:pt x="101" y="117"/>
                      <a:pt x="119" y="111"/>
                    </a:cubicBezTo>
                    <a:cubicBezTo>
                      <a:pt x="99" y="95"/>
                      <a:pt x="139" y="81"/>
                      <a:pt x="159" y="78"/>
                    </a:cubicBezTo>
                    <a:cubicBezTo>
                      <a:pt x="183" y="75"/>
                      <a:pt x="209" y="75"/>
                      <a:pt x="223" y="82"/>
                    </a:cubicBezTo>
                    <a:cubicBezTo>
                      <a:pt x="277" y="101"/>
                      <a:pt x="320" y="136"/>
                      <a:pt x="372" y="158"/>
                    </a:cubicBezTo>
                    <a:cubicBezTo>
                      <a:pt x="321" y="110"/>
                      <a:pt x="261" y="75"/>
                      <a:pt x="188" y="60"/>
                    </a:cubicBezTo>
                    <a:cubicBezTo>
                      <a:pt x="217" y="61"/>
                      <a:pt x="241" y="75"/>
                      <a:pt x="266" y="83"/>
                    </a:cubicBezTo>
                    <a:cubicBezTo>
                      <a:pt x="224" y="58"/>
                      <a:pt x="167" y="41"/>
                      <a:pt x="105" y="55"/>
                    </a:cubicBezTo>
                    <a:cubicBezTo>
                      <a:pt x="93" y="67"/>
                      <a:pt x="83" y="81"/>
                      <a:pt x="83" y="102"/>
                    </a:cubicBezTo>
                    <a:cubicBezTo>
                      <a:pt x="78" y="96"/>
                      <a:pt x="79" y="84"/>
                      <a:pt x="83" y="78"/>
                    </a:cubicBezTo>
                    <a:cubicBezTo>
                      <a:pt x="74" y="84"/>
                      <a:pt x="72" y="98"/>
                      <a:pt x="67" y="104"/>
                    </a:cubicBezTo>
                    <a:cubicBezTo>
                      <a:pt x="71" y="89"/>
                      <a:pt x="80" y="78"/>
                      <a:pt x="89" y="66"/>
                    </a:cubicBezTo>
                    <a:cubicBezTo>
                      <a:pt x="73" y="80"/>
                      <a:pt x="62" y="97"/>
                      <a:pt x="61" y="122"/>
                    </a:cubicBezTo>
                    <a:cubicBezTo>
                      <a:pt x="57" y="103"/>
                      <a:pt x="68" y="91"/>
                      <a:pt x="74" y="78"/>
                    </a:cubicBezTo>
                    <a:cubicBezTo>
                      <a:pt x="74" y="79"/>
                      <a:pt x="74" y="79"/>
                      <a:pt x="73" y="79"/>
                    </a:cubicBezTo>
                    <a:cubicBezTo>
                      <a:pt x="73" y="79"/>
                      <a:pt x="73" y="80"/>
                      <a:pt x="73" y="80"/>
                    </a:cubicBezTo>
                    <a:cubicBezTo>
                      <a:pt x="59" y="93"/>
                      <a:pt x="48" y="124"/>
                      <a:pt x="62" y="146"/>
                    </a:cubicBezTo>
                    <a:close/>
                    <a:moveTo>
                      <a:pt x="76" y="73"/>
                    </a:moveTo>
                    <a:cubicBezTo>
                      <a:pt x="78" y="68"/>
                      <a:pt x="86" y="67"/>
                      <a:pt x="88" y="61"/>
                    </a:cubicBezTo>
                    <a:cubicBezTo>
                      <a:pt x="82" y="64"/>
                      <a:pt x="76" y="68"/>
                      <a:pt x="76" y="73"/>
                    </a:cubicBezTo>
                    <a:close/>
                    <a:moveTo>
                      <a:pt x="83" y="94"/>
                    </a:moveTo>
                    <a:cubicBezTo>
                      <a:pt x="82" y="86"/>
                      <a:pt x="87" y="79"/>
                      <a:pt x="87" y="73"/>
                    </a:cubicBezTo>
                    <a:cubicBezTo>
                      <a:pt x="85" y="79"/>
                      <a:pt x="79" y="87"/>
                      <a:pt x="83" y="94"/>
                    </a:cubicBezTo>
                    <a:close/>
                    <a:moveTo>
                      <a:pt x="46" y="101"/>
                    </a:moveTo>
                    <a:cubicBezTo>
                      <a:pt x="47" y="99"/>
                      <a:pt x="47" y="97"/>
                      <a:pt x="48" y="94"/>
                    </a:cubicBezTo>
                    <a:cubicBezTo>
                      <a:pt x="46" y="95"/>
                      <a:pt x="45" y="100"/>
                      <a:pt x="46" y="101"/>
                    </a:cubicBezTo>
                    <a:close/>
                    <a:moveTo>
                      <a:pt x="294" y="153"/>
                    </a:moveTo>
                    <a:cubicBezTo>
                      <a:pt x="251" y="124"/>
                      <a:pt x="205" y="94"/>
                      <a:pt x="153" y="85"/>
                    </a:cubicBezTo>
                    <a:cubicBezTo>
                      <a:pt x="194" y="98"/>
                      <a:pt x="234" y="113"/>
                      <a:pt x="265" y="140"/>
                    </a:cubicBezTo>
                    <a:cubicBezTo>
                      <a:pt x="227" y="117"/>
                      <a:pt x="189" y="95"/>
                      <a:pt x="140" y="88"/>
                    </a:cubicBezTo>
                    <a:cubicBezTo>
                      <a:pt x="179" y="101"/>
                      <a:pt x="218" y="114"/>
                      <a:pt x="251" y="136"/>
                    </a:cubicBezTo>
                    <a:cubicBezTo>
                      <a:pt x="230" y="128"/>
                      <a:pt x="212" y="117"/>
                      <a:pt x="190" y="109"/>
                    </a:cubicBezTo>
                    <a:cubicBezTo>
                      <a:pt x="223" y="125"/>
                      <a:pt x="253" y="143"/>
                      <a:pt x="281" y="166"/>
                    </a:cubicBezTo>
                    <a:cubicBezTo>
                      <a:pt x="257" y="162"/>
                      <a:pt x="210" y="155"/>
                      <a:pt x="206" y="190"/>
                    </a:cubicBezTo>
                    <a:cubicBezTo>
                      <a:pt x="209" y="195"/>
                      <a:pt x="209" y="204"/>
                      <a:pt x="214" y="206"/>
                    </a:cubicBezTo>
                    <a:cubicBezTo>
                      <a:pt x="228" y="182"/>
                      <a:pt x="269" y="166"/>
                      <a:pt x="299" y="178"/>
                    </a:cubicBezTo>
                    <a:cubicBezTo>
                      <a:pt x="283" y="177"/>
                      <a:pt x="273" y="195"/>
                      <a:pt x="281" y="208"/>
                    </a:cubicBezTo>
                    <a:cubicBezTo>
                      <a:pt x="305" y="195"/>
                      <a:pt x="326" y="174"/>
                      <a:pt x="359" y="182"/>
                    </a:cubicBezTo>
                    <a:cubicBezTo>
                      <a:pt x="352" y="191"/>
                      <a:pt x="332" y="182"/>
                      <a:pt x="325" y="193"/>
                    </a:cubicBezTo>
                    <a:cubicBezTo>
                      <a:pt x="335" y="203"/>
                      <a:pt x="354" y="192"/>
                      <a:pt x="369" y="193"/>
                    </a:cubicBezTo>
                    <a:cubicBezTo>
                      <a:pt x="408" y="197"/>
                      <a:pt x="447" y="209"/>
                      <a:pt x="489" y="195"/>
                    </a:cubicBezTo>
                    <a:cubicBezTo>
                      <a:pt x="443" y="202"/>
                      <a:pt x="407" y="195"/>
                      <a:pt x="372" y="186"/>
                    </a:cubicBezTo>
                    <a:cubicBezTo>
                      <a:pt x="413" y="191"/>
                      <a:pt x="465" y="203"/>
                      <a:pt x="514" y="184"/>
                    </a:cubicBezTo>
                    <a:cubicBezTo>
                      <a:pt x="487" y="186"/>
                      <a:pt x="452" y="194"/>
                      <a:pt x="430" y="188"/>
                    </a:cubicBezTo>
                    <a:cubicBezTo>
                      <a:pt x="456" y="188"/>
                      <a:pt x="500" y="187"/>
                      <a:pt x="526" y="174"/>
                    </a:cubicBezTo>
                    <a:cubicBezTo>
                      <a:pt x="490" y="181"/>
                      <a:pt x="447" y="186"/>
                      <a:pt x="416" y="179"/>
                    </a:cubicBezTo>
                    <a:cubicBezTo>
                      <a:pt x="356" y="163"/>
                      <a:pt x="308" y="125"/>
                      <a:pt x="256" y="101"/>
                    </a:cubicBezTo>
                    <a:cubicBezTo>
                      <a:pt x="264" y="107"/>
                      <a:pt x="276" y="111"/>
                      <a:pt x="282" y="118"/>
                    </a:cubicBezTo>
                    <a:cubicBezTo>
                      <a:pt x="272" y="114"/>
                      <a:pt x="264" y="106"/>
                      <a:pt x="255" y="104"/>
                    </a:cubicBezTo>
                    <a:cubicBezTo>
                      <a:pt x="285" y="122"/>
                      <a:pt x="322" y="139"/>
                      <a:pt x="345" y="162"/>
                    </a:cubicBezTo>
                    <a:cubicBezTo>
                      <a:pt x="300" y="131"/>
                      <a:pt x="252" y="104"/>
                      <a:pt x="202" y="80"/>
                    </a:cubicBezTo>
                    <a:cubicBezTo>
                      <a:pt x="227" y="97"/>
                      <a:pt x="258" y="109"/>
                      <a:pt x="283" y="128"/>
                    </a:cubicBezTo>
                    <a:cubicBezTo>
                      <a:pt x="250" y="113"/>
                      <a:pt x="222" y="91"/>
                      <a:pt x="185" y="81"/>
                    </a:cubicBezTo>
                    <a:cubicBezTo>
                      <a:pt x="218" y="98"/>
                      <a:pt x="253" y="114"/>
                      <a:pt x="281" y="135"/>
                    </a:cubicBezTo>
                    <a:cubicBezTo>
                      <a:pt x="244" y="114"/>
                      <a:pt x="209" y="92"/>
                      <a:pt x="166" y="81"/>
                    </a:cubicBezTo>
                    <a:cubicBezTo>
                      <a:pt x="212" y="100"/>
                      <a:pt x="258" y="122"/>
                      <a:pt x="294" y="153"/>
                    </a:cubicBezTo>
                    <a:close/>
                    <a:moveTo>
                      <a:pt x="155" y="96"/>
                    </a:moveTo>
                    <a:cubicBezTo>
                      <a:pt x="150" y="95"/>
                      <a:pt x="145" y="92"/>
                      <a:pt x="141" y="93"/>
                    </a:cubicBezTo>
                    <a:cubicBezTo>
                      <a:pt x="143" y="97"/>
                      <a:pt x="152" y="95"/>
                      <a:pt x="155" y="96"/>
                    </a:cubicBezTo>
                    <a:close/>
                    <a:moveTo>
                      <a:pt x="235" y="92"/>
                    </a:moveTo>
                    <a:cubicBezTo>
                      <a:pt x="231" y="89"/>
                      <a:pt x="227" y="87"/>
                      <a:pt x="222" y="85"/>
                    </a:cubicBezTo>
                    <a:cubicBezTo>
                      <a:pt x="226" y="88"/>
                      <a:pt x="230" y="91"/>
                      <a:pt x="235" y="92"/>
                    </a:cubicBezTo>
                    <a:close/>
                    <a:moveTo>
                      <a:pt x="115" y="143"/>
                    </a:moveTo>
                    <a:cubicBezTo>
                      <a:pt x="113" y="147"/>
                      <a:pt x="109" y="149"/>
                      <a:pt x="105" y="151"/>
                    </a:cubicBezTo>
                    <a:cubicBezTo>
                      <a:pt x="115" y="152"/>
                      <a:pt x="122" y="144"/>
                      <a:pt x="118" y="133"/>
                    </a:cubicBezTo>
                    <a:cubicBezTo>
                      <a:pt x="115" y="131"/>
                      <a:pt x="112" y="131"/>
                      <a:pt x="109" y="132"/>
                    </a:cubicBezTo>
                    <a:cubicBezTo>
                      <a:pt x="110" y="137"/>
                      <a:pt x="115" y="136"/>
                      <a:pt x="115" y="143"/>
                    </a:cubicBezTo>
                    <a:close/>
                    <a:moveTo>
                      <a:pt x="626" y="108"/>
                    </a:moveTo>
                    <a:cubicBezTo>
                      <a:pt x="630" y="104"/>
                      <a:pt x="627" y="96"/>
                      <a:pt x="630" y="90"/>
                    </a:cubicBezTo>
                    <a:cubicBezTo>
                      <a:pt x="617" y="84"/>
                      <a:pt x="598" y="88"/>
                      <a:pt x="582" y="87"/>
                    </a:cubicBezTo>
                    <a:cubicBezTo>
                      <a:pt x="609" y="104"/>
                      <a:pt x="583" y="128"/>
                      <a:pt x="574" y="147"/>
                    </a:cubicBezTo>
                    <a:cubicBezTo>
                      <a:pt x="547" y="176"/>
                      <a:pt x="512" y="200"/>
                      <a:pt x="463" y="213"/>
                    </a:cubicBezTo>
                    <a:cubicBezTo>
                      <a:pt x="490" y="209"/>
                      <a:pt x="515" y="200"/>
                      <a:pt x="540" y="193"/>
                    </a:cubicBezTo>
                    <a:cubicBezTo>
                      <a:pt x="579" y="175"/>
                      <a:pt x="598" y="134"/>
                      <a:pt x="627" y="111"/>
                    </a:cubicBezTo>
                    <a:cubicBezTo>
                      <a:pt x="609" y="137"/>
                      <a:pt x="585" y="159"/>
                      <a:pt x="564" y="182"/>
                    </a:cubicBezTo>
                    <a:cubicBezTo>
                      <a:pt x="601" y="160"/>
                      <a:pt x="621" y="117"/>
                      <a:pt x="656" y="96"/>
                    </a:cubicBezTo>
                    <a:cubicBezTo>
                      <a:pt x="642" y="110"/>
                      <a:pt x="627" y="124"/>
                      <a:pt x="614" y="139"/>
                    </a:cubicBezTo>
                    <a:cubicBezTo>
                      <a:pt x="639" y="119"/>
                      <a:pt x="655" y="93"/>
                      <a:pt x="682" y="75"/>
                    </a:cubicBezTo>
                    <a:cubicBezTo>
                      <a:pt x="653" y="61"/>
                      <a:pt x="640" y="96"/>
                      <a:pt x="626" y="108"/>
                    </a:cubicBezTo>
                    <a:close/>
                    <a:moveTo>
                      <a:pt x="633" y="127"/>
                    </a:moveTo>
                    <a:cubicBezTo>
                      <a:pt x="649" y="117"/>
                      <a:pt x="657" y="102"/>
                      <a:pt x="673" y="92"/>
                    </a:cubicBezTo>
                    <a:cubicBezTo>
                      <a:pt x="664" y="104"/>
                      <a:pt x="651" y="112"/>
                      <a:pt x="643" y="125"/>
                    </a:cubicBezTo>
                    <a:cubicBezTo>
                      <a:pt x="670" y="108"/>
                      <a:pt x="699" y="79"/>
                      <a:pt x="736" y="87"/>
                    </a:cubicBezTo>
                    <a:cubicBezTo>
                      <a:pt x="729" y="83"/>
                      <a:pt x="719" y="84"/>
                      <a:pt x="711" y="82"/>
                    </a:cubicBezTo>
                    <a:cubicBezTo>
                      <a:pt x="715" y="80"/>
                      <a:pt x="721" y="83"/>
                      <a:pt x="725" y="81"/>
                    </a:cubicBezTo>
                    <a:cubicBezTo>
                      <a:pt x="718" y="77"/>
                      <a:pt x="705" y="79"/>
                      <a:pt x="697" y="80"/>
                    </a:cubicBezTo>
                    <a:cubicBezTo>
                      <a:pt x="700" y="77"/>
                      <a:pt x="708" y="78"/>
                      <a:pt x="712" y="76"/>
                    </a:cubicBezTo>
                    <a:cubicBezTo>
                      <a:pt x="707" y="75"/>
                      <a:pt x="700" y="77"/>
                      <a:pt x="696" y="76"/>
                    </a:cubicBezTo>
                    <a:cubicBezTo>
                      <a:pt x="698" y="76"/>
                      <a:pt x="699" y="76"/>
                      <a:pt x="699" y="74"/>
                    </a:cubicBezTo>
                    <a:cubicBezTo>
                      <a:pt x="667" y="82"/>
                      <a:pt x="653" y="107"/>
                      <a:pt x="633" y="127"/>
                    </a:cubicBezTo>
                    <a:close/>
                    <a:moveTo>
                      <a:pt x="220" y="214"/>
                    </a:moveTo>
                    <a:cubicBezTo>
                      <a:pt x="226" y="218"/>
                      <a:pt x="240" y="219"/>
                      <a:pt x="244" y="211"/>
                    </a:cubicBezTo>
                    <a:cubicBezTo>
                      <a:pt x="237" y="210"/>
                      <a:pt x="228" y="205"/>
                      <a:pt x="231" y="193"/>
                    </a:cubicBezTo>
                    <a:cubicBezTo>
                      <a:pt x="225" y="198"/>
                      <a:pt x="216" y="203"/>
                      <a:pt x="220" y="214"/>
                    </a:cubicBezTo>
                    <a:close/>
                    <a:moveTo>
                      <a:pt x="370" y="200"/>
                    </a:moveTo>
                    <a:cubicBezTo>
                      <a:pt x="388" y="211"/>
                      <a:pt x="416" y="213"/>
                      <a:pt x="440" y="210"/>
                    </a:cubicBezTo>
                    <a:cubicBezTo>
                      <a:pt x="423" y="208"/>
                      <a:pt x="404" y="209"/>
                      <a:pt x="390" y="203"/>
                    </a:cubicBezTo>
                    <a:cubicBezTo>
                      <a:pt x="402" y="202"/>
                      <a:pt x="412" y="208"/>
                      <a:pt x="424" y="204"/>
                    </a:cubicBezTo>
                    <a:cubicBezTo>
                      <a:pt x="406" y="204"/>
                      <a:pt x="388" y="192"/>
                      <a:pt x="370" y="20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0" name="Freeform 214"/>
              <p:cNvSpPr/>
              <p:nvPr/>
            </p:nvSpPr>
            <p:spPr bwMode="auto">
              <a:xfrm>
                <a:off x="10123708" y="631337"/>
                <a:ext cx="85159" cy="265564"/>
              </a:xfrm>
              <a:custGeom>
                <a:gdLst>
                  <a:gd fmla="*/ 3703 w 23" name="T0"/>
                  <a:gd fmla="*/ 0 h 71" name="T1"/>
                  <a:gd fmla="*/ 0 w 23" name="T2"/>
                  <a:gd fmla="*/ 3740 h 71" name="T3"/>
                  <a:gd fmla="*/ 55538 w 23" name="T4"/>
                  <a:gd fmla="*/ 265564 h 71" name="T5"/>
                  <a:gd fmla="*/ 3703 w 23"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3">
                    <a:moveTo>
                      <a:pt x="1" y="0"/>
                    </a:moveTo>
                    <a:cubicBezTo>
                      <a:pt x="0" y="0"/>
                      <a:pt x="0" y="0"/>
                      <a:pt x="0" y="1"/>
                    </a:cubicBezTo>
                    <a:cubicBezTo>
                      <a:pt x="9" y="21"/>
                      <a:pt x="20" y="40"/>
                      <a:pt x="15" y="71"/>
                    </a:cubicBezTo>
                    <a:cubicBezTo>
                      <a:pt x="23" y="42"/>
                      <a:pt x="12" y="18"/>
                      <a:pt x="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1" name="Freeform 215"/>
              <p:cNvSpPr/>
              <p:nvPr/>
            </p:nvSpPr>
            <p:spPr bwMode="auto">
              <a:xfrm>
                <a:off x="9171949" y="105224"/>
                <a:ext cx="100185" cy="5009"/>
              </a:xfrm>
              <a:custGeom>
                <a:gdLst>
                  <a:gd fmla="*/ 100185 w 26" name="T0"/>
                  <a:gd fmla="*/ 5009 h 1" name="T1"/>
                  <a:gd fmla="*/ 0 w 26" name="T2"/>
                  <a:gd fmla="*/ 5009 h 1" name="T3"/>
                  <a:gd fmla="*/ 15413 w 26" name="T4"/>
                  <a:gd fmla="*/ 0 h 1" name="T5"/>
                  <a:gd fmla="*/ 100185 w 26"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6">
                    <a:moveTo>
                      <a:pt x="26" y="1"/>
                    </a:moveTo>
                    <a:cubicBezTo>
                      <a:pt x="18" y="1"/>
                      <a:pt x="9" y="1"/>
                      <a:pt x="0" y="1"/>
                    </a:cubicBezTo>
                    <a:cubicBezTo>
                      <a:pt x="1" y="1"/>
                      <a:pt x="3" y="0"/>
                      <a:pt x="4" y="0"/>
                    </a:cubicBezTo>
                    <a:cubicBezTo>
                      <a:pt x="11" y="0"/>
                      <a:pt x="20" y="0"/>
                      <a:pt x="26"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2" name="Freeform 216"/>
              <p:cNvSpPr>
                <a:spLocks noEditPoints="1"/>
              </p:cNvSpPr>
              <p:nvPr/>
            </p:nvSpPr>
            <p:spPr bwMode="auto">
              <a:xfrm>
                <a:off x="8791245" y="50106"/>
                <a:ext cx="1617992" cy="1914052"/>
              </a:xfrm>
              <a:custGeom>
                <a:gdLst>
                  <a:gd fmla="*/ 946019 w 431" name="T0"/>
                  <a:gd fmla="*/ 259980 h 508" name="T1"/>
                  <a:gd fmla="*/ 1212555 w 431" name="T2"/>
                  <a:gd fmla="*/ 587780 h 508" name="T3"/>
                  <a:gd fmla="*/ 1163753 w 431" name="T4"/>
                  <a:gd fmla="*/ 727189 h 508" name="T5"/>
                  <a:gd fmla="*/ 1223818 w 431" name="T6"/>
                  <a:gd fmla="*/ 523727 h 508" name="T7"/>
                  <a:gd fmla="*/ 1088672 w 431" name="T8"/>
                  <a:gd fmla="*/ 1021079 h 508" name="T9"/>
                  <a:gd fmla="*/ 979805 w 431" name="T10"/>
                  <a:gd fmla="*/ 919348 h 508" name="T11"/>
                  <a:gd fmla="*/ 893462 w 431" name="T12"/>
                  <a:gd fmla="*/ 1179327 h 508" name="T13"/>
                  <a:gd fmla="*/ 679482 w 431" name="T14"/>
                  <a:gd fmla="*/ 1186863 h 508" name="T15"/>
                  <a:gd fmla="*/ 1148737 w 431" name="T16"/>
                  <a:gd fmla="*/ 1642769 h 508" name="T17"/>
                  <a:gd fmla="*/ 1557927 w 431" name="T18"/>
                  <a:gd fmla="*/ 1887677 h 508" name="T19"/>
                  <a:gd fmla="*/ 1554173 w 431" name="T20"/>
                  <a:gd fmla="*/ 1804785 h 508" name="T21"/>
                  <a:gd fmla="*/ 1283882 w 431" name="T22"/>
                  <a:gd fmla="*/ 1639001 h 508" name="T23"/>
                  <a:gd fmla="*/ 1133721 w 431" name="T24"/>
                  <a:gd fmla="*/ 109267 h 508" name="T25"/>
                  <a:gd fmla="*/ 506796 w 431" name="T26"/>
                  <a:gd fmla="*/ 22607 h 508" name="T27"/>
                  <a:gd fmla="*/ 484271 w 431" name="T28"/>
                  <a:gd fmla="*/ 56517 h 508" name="T29"/>
                  <a:gd fmla="*/ 232751 w 431" name="T30"/>
                  <a:gd fmla="*/ 82892 h 508" name="T31"/>
                  <a:gd fmla="*/ 908478 w 431" name="T32"/>
                  <a:gd fmla="*/ 41446 h 508" name="T33"/>
                  <a:gd fmla="*/ 1216310 w 431" name="T34"/>
                  <a:gd fmla="*/ 203462 h 508" name="T35"/>
                  <a:gd fmla="*/ 495534 w 431" name="T36"/>
                  <a:gd fmla="*/ 101731 h 508" name="T37"/>
                  <a:gd fmla="*/ 615663 w 431" name="T38"/>
                  <a:gd fmla="*/ 48982 h 508" name="T39"/>
                  <a:gd fmla="*/ 1073656 w 431" name="T40"/>
                  <a:gd fmla="*/ 791242 h 508" name="T41"/>
                  <a:gd fmla="*/ 1009837 w 431" name="T42"/>
                  <a:gd fmla="*/ 180855 h 508" name="T43"/>
                  <a:gd fmla="*/ 1208801 w 431" name="T44"/>
                  <a:gd fmla="*/ 361711 h 508" name="T45"/>
                  <a:gd fmla="*/ 983559 w 431" name="T46"/>
                  <a:gd fmla="*/ 116802 h 508" name="T47"/>
                  <a:gd fmla="*/ 1133721 w 431" name="T48"/>
                  <a:gd fmla="*/ 244908 h 508" name="T49"/>
                  <a:gd fmla="*/ 983559 w 431" name="T50"/>
                  <a:gd fmla="*/ 94195 h 508" name="T51"/>
                  <a:gd fmla="*/ 1144983 w 431" name="T52"/>
                  <a:gd fmla="*/ 222301 h 508" name="T53"/>
                  <a:gd fmla="*/ 1137475 w 431" name="T54"/>
                  <a:gd fmla="*/ 192159 h 508" name="T55"/>
                  <a:gd fmla="*/ 1404012 w 431" name="T56"/>
                  <a:gd fmla="*/ 621690 h 508" name="T57"/>
                  <a:gd fmla="*/ 1377733 w 431" name="T58"/>
                  <a:gd fmla="*/ 474745 h 508" name="T59"/>
                  <a:gd fmla="*/ 1261358 w 431" name="T60"/>
                  <a:gd fmla="*/ 1608859 h 508" name="T61"/>
                  <a:gd fmla="*/ 1190031 w 431" name="T62"/>
                  <a:gd fmla="*/ 1672912 h 508" name="T63"/>
                  <a:gd fmla="*/ 1250096 w 431" name="T64"/>
                  <a:gd fmla="*/ 1424236 h 508" name="T65"/>
                  <a:gd fmla="*/ 702006 w 431" name="T66"/>
                  <a:gd fmla="*/ 1141649 h 508" name="T67"/>
                  <a:gd fmla="*/ 705760 w 431" name="T68"/>
                  <a:gd fmla="*/ 1130346 h 508" name="T69"/>
                  <a:gd fmla="*/ 1099934 w 431" name="T70"/>
                  <a:gd fmla="*/ 900509 h 508" name="T71"/>
                  <a:gd fmla="*/ 1043624 w 431" name="T72"/>
                  <a:gd fmla="*/ 979633 h 508" name="T73"/>
                  <a:gd fmla="*/ 942264 w 431" name="T74"/>
                  <a:gd fmla="*/ 195927 h 508" name="T75"/>
                  <a:gd fmla="*/ 1437798 w 431" name="T76"/>
                  <a:gd fmla="*/ 855295 h 508" name="T77"/>
                  <a:gd fmla="*/ 1126213 w 431" name="T78"/>
                  <a:gd fmla="*/ 1458146 h 508" name="T79"/>
                  <a:gd fmla="*/ 1039870 w 431" name="T80"/>
                  <a:gd fmla="*/ 1412932 h 508" name="T81"/>
                  <a:gd fmla="*/ 784595 w 431" name="T82"/>
                  <a:gd fmla="*/ 1194399 h 508" name="T83"/>
                  <a:gd fmla="*/ 1036116 w 431" name="T84"/>
                  <a:gd fmla="*/ 1371486 h 508" name="T85"/>
                  <a:gd fmla="*/ 867184 w 431" name="T86"/>
                  <a:gd fmla="*/ 1311201 h 508" name="T87"/>
                  <a:gd fmla="*/ 837151 w 431" name="T88"/>
                  <a:gd fmla="*/ 1273523 h 508" name="T89"/>
                  <a:gd fmla="*/ 1051132 w 431" name="T90"/>
                  <a:gd fmla="*/ 1235845 h 508" name="T91"/>
                  <a:gd fmla="*/ 1347701 w 431" name="T92"/>
                  <a:gd fmla="*/ 990936 h 508" name="T93"/>
                  <a:gd fmla="*/ 1295144 w 431" name="T94"/>
                  <a:gd fmla="*/ 1134113 h 508" name="T95"/>
                  <a:gd fmla="*/ 1280128 w 431" name="T96"/>
                  <a:gd fmla="*/ 1183095 h 508" name="T97"/>
                  <a:gd fmla="*/ 1317669 w 431" name="T98"/>
                  <a:gd fmla="*/ 1160488 h 508" name="T99"/>
                  <a:gd fmla="*/ 1321423 w 431" name="T100"/>
                  <a:gd fmla="*/ 994704 h 508" name="T101"/>
                  <a:gd fmla="*/ 961035 w 431" name="T102"/>
                  <a:gd fmla="*/ 1028615 h 508" name="T103"/>
                  <a:gd fmla="*/ 1073656 w 431" name="T104"/>
                  <a:gd fmla="*/ 1088900 h 508" name="T105"/>
                  <a:gd fmla="*/ 1066148 w 431" name="T106"/>
                  <a:gd fmla="*/ 990936 h 508" name="T107"/>
                  <a:gd fmla="*/ 1336439 w 431" name="T108"/>
                  <a:gd fmla="*/ 602851 h 508" name="T109"/>
                  <a:gd fmla="*/ 1404012 w 431" name="T110"/>
                  <a:gd fmla="*/ 953258 h 508" name="T111"/>
                  <a:gd fmla="*/ 1047378 w 431" name="T112"/>
                  <a:gd fmla="*/ 448370 h 508" name="T113"/>
                  <a:gd fmla="*/ 893462 w 431" name="T114"/>
                  <a:gd fmla="*/ 192159 h 508" name="T115"/>
                  <a:gd fmla="*/ 1216310 w 431" name="T116"/>
                  <a:gd fmla="*/ 470977 h 508" name="T117"/>
                  <a:gd fmla="*/ 1099934 w 431" name="T118"/>
                  <a:gd fmla="*/ 440835 h 508" name="T119"/>
                  <a:gd fmla="*/ 1092426 w 431" name="T120"/>
                  <a:gd fmla="*/ 482281 h 508" name="T121"/>
                  <a:gd fmla="*/ 1051132 w 431" name="T122"/>
                  <a:gd fmla="*/ 380550 h 508" name="T123"/>
                  <a:gd fmla="*/ 735792 w 431" name="T124"/>
                  <a:gd fmla="*/ 139409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0" y="22"/>
                    </a:moveTo>
                    <a:cubicBezTo>
                      <a:pt x="17" y="31"/>
                      <a:pt x="36" y="36"/>
                      <a:pt x="60" y="38"/>
                    </a:cubicBezTo>
                    <a:cubicBezTo>
                      <a:pt x="74" y="40"/>
                      <a:pt x="92" y="38"/>
                      <a:pt x="107" y="38"/>
                    </a:cubicBezTo>
                    <a:cubicBezTo>
                      <a:pt x="130" y="38"/>
                      <a:pt x="155" y="38"/>
                      <a:pt x="179" y="40"/>
                    </a:cubicBezTo>
                    <a:cubicBezTo>
                      <a:pt x="208" y="43"/>
                      <a:pt x="239" y="52"/>
                      <a:pt x="252" y="69"/>
                    </a:cubicBezTo>
                    <a:cubicBezTo>
                      <a:pt x="260" y="78"/>
                      <a:pt x="264" y="92"/>
                      <a:pt x="269" y="104"/>
                    </a:cubicBezTo>
                    <a:cubicBezTo>
                      <a:pt x="275" y="117"/>
                      <a:pt x="278" y="130"/>
                      <a:pt x="286" y="140"/>
                    </a:cubicBezTo>
                    <a:cubicBezTo>
                      <a:pt x="289" y="144"/>
                      <a:pt x="297" y="150"/>
                      <a:pt x="302" y="151"/>
                    </a:cubicBezTo>
                    <a:cubicBezTo>
                      <a:pt x="310" y="152"/>
                      <a:pt x="314" y="142"/>
                      <a:pt x="310" y="133"/>
                    </a:cubicBezTo>
                    <a:cubicBezTo>
                      <a:pt x="315" y="138"/>
                      <a:pt x="319" y="147"/>
                      <a:pt x="323" y="156"/>
                    </a:cubicBezTo>
                    <a:cubicBezTo>
                      <a:pt x="327" y="164"/>
                      <a:pt x="330" y="175"/>
                      <a:pt x="331" y="184"/>
                    </a:cubicBezTo>
                    <a:cubicBezTo>
                      <a:pt x="332" y="189"/>
                      <a:pt x="332" y="195"/>
                      <a:pt x="331" y="200"/>
                    </a:cubicBezTo>
                    <a:cubicBezTo>
                      <a:pt x="328" y="211"/>
                      <a:pt x="317" y="219"/>
                      <a:pt x="305" y="215"/>
                    </a:cubicBezTo>
                    <a:cubicBezTo>
                      <a:pt x="302" y="214"/>
                      <a:pt x="298" y="209"/>
                      <a:pt x="299" y="205"/>
                    </a:cubicBezTo>
                    <a:cubicBezTo>
                      <a:pt x="300" y="200"/>
                      <a:pt x="310" y="202"/>
                      <a:pt x="310" y="193"/>
                    </a:cubicBezTo>
                    <a:cubicBezTo>
                      <a:pt x="311" y="183"/>
                      <a:pt x="294" y="177"/>
                      <a:pt x="287" y="182"/>
                    </a:cubicBezTo>
                    <a:cubicBezTo>
                      <a:pt x="281" y="185"/>
                      <a:pt x="280" y="202"/>
                      <a:pt x="283" y="210"/>
                    </a:cubicBezTo>
                    <a:cubicBezTo>
                      <a:pt x="285" y="213"/>
                      <a:pt x="288" y="218"/>
                      <a:pt x="291" y="220"/>
                    </a:cubicBezTo>
                    <a:cubicBezTo>
                      <a:pt x="314" y="237"/>
                      <a:pt x="338" y="220"/>
                      <a:pt x="339" y="194"/>
                    </a:cubicBezTo>
                    <a:cubicBezTo>
                      <a:pt x="340" y="173"/>
                      <a:pt x="333" y="156"/>
                      <a:pt x="326" y="139"/>
                    </a:cubicBezTo>
                    <a:cubicBezTo>
                      <a:pt x="328" y="136"/>
                      <a:pt x="333" y="135"/>
                      <a:pt x="331" y="129"/>
                    </a:cubicBezTo>
                    <a:cubicBezTo>
                      <a:pt x="341" y="139"/>
                      <a:pt x="349" y="152"/>
                      <a:pt x="356" y="167"/>
                    </a:cubicBezTo>
                    <a:cubicBezTo>
                      <a:pt x="361" y="179"/>
                      <a:pt x="368" y="200"/>
                      <a:pt x="365" y="219"/>
                    </a:cubicBezTo>
                    <a:cubicBezTo>
                      <a:pt x="360" y="245"/>
                      <a:pt x="339" y="264"/>
                      <a:pt x="319" y="272"/>
                    </a:cubicBezTo>
                    <a:cubicBezTo>
                      <a:pt x="313" y="274"/>
                      <a:pt x="291" y="283"/>
                      <a:pt x="290" y="271"/>
                    </a:cubicBezTo>
                    <a:cubicBezTo>
                      <a:pt x="289" y="263"/>
                      <a:pt x="294" y="260"/>
                      <a:pt x="297" y="256"/>
                    </a:cubicBezTo>
                    <a:cubicBezTo>
                      <a:pt x="300" y="255"/>
                      <a:pt x="304" y="256"/>
                      <a:pt x="307" y="256"/>
                    </a:cubicBezTo>
                    <a:cubicBezTo>
                      <a:pt x="309" y="242"/>
                      <a:pt x="299" y="230"/>
                      <a:pt x="286" y="232"/>
                    </a:cubicBezTo>
                    <a:cubicBezTo>
                      <a:pt x="278" y="233"/>
                      <a:pt x="275" y="240"/>
                      <a:pt x="271" y="247"/>
                    </a:cubicBezTo>
                    <a:cubicBezTo>
                      <a:pt x="269" y="247"/>
                      <a:pt x="266" y="243"/>
                      <a:pt x="261" y="244"/>
                    </a:cubicBezTo>
                    <a:cubicBezTo>
                      <a:pt x="254" y="249"/>
                      <a:pt x="248" y="265"/>
                      <a:pt x="253" y="275"/>
                    </a:cubicBezTo>
                    <a:cubicBezTo>
                      <a:pt x="255" y="279"/>
                      <a:pt x="259" y="280"/>
                      <a:pt x="261" y="283"/>
                    </a:cubicBezTo>
                    <a:cubicBezTo>
                      <a:pt x="257" y="289"/>
                      <a:pt x="259" y="297"/>
                      <a:pt x="263" y="300"/>
                    </a:cubicBezTo>
                    <a:cubicBezTo>
                      <a:pt x="277" y="302"/>
                      <a:pt x="283" y="312"/>
                      <a:pt x="297" y="314"/>
                    </a:cubicBezTo>
                    <a:cubicBezTo>
                      <a:pt x="286" y="332"/>
                      <a:pt x="256" y="321"/>
                      <a:pt x="238" y="313"/>
                    </a:cubicBezTo>
                    <a:cubicBezTo>
                      <a:pt x="231" y="314"/>
                      <a:pt x="230" y="326"/>
                      <a:pt x="234" y="332"/>
                    </a:cubicBezTo>
                    <a:cubicBezTo>
                      <a:pt x="226" y="335"/>
                      <a:pt x="212" y="329"/>
                      <a:pt x="212" y="319"/>
                    </a:cubicBezTo>
                    <a:cubicBezTo>
                      <a:pt x="212" y="308"/>
                      <a:pt x="224" y="297"/>
                      <a:pt x="231" y="295"/>
                    </a:cubicBezTo>
                    <a:cubicBezTo>
                      <a:pt x="230" y="277"/>
                      <a:pt x="205" y="284"/>
                      <a:pt x="199" y="294"/>
                    </a:cubicBezTo>
                    <a:cubicBezTo>
                      <a:pt x="188" y="291"/>
                      <a:pt x="179" y="303"/>
                      <a:pt x="181" y="315"/>
                    </a:cubicBezTo>
                    <a:cubicBezTo>
                      <a:pt x="184" y="334"/>
                      <a:pt x="209" y="348"/>
                      <a:pt x="226" y="358"/>
                    </a:cubicBezTo>
                    <a:cubicBezTo>
                      <a:pt x="232" y="362"/>
                      <a:pt x="239" y="366"/>
                      <a:pt x="243" y="371"/>
                    </a:cubicBezTo>
                    <a:cubicBezTo>
                      <a:pt x="241" y="381"/>
                      <a:pt x="249" y="386"/>
                      <a:pt x="257" y="392"/>
                    </a:cubicBezTo>
                    <a:cubicBezTo>
                      <a:pt x="265" y="399"/>
                      <a:pt x="273" y="404"/>
                      <a:pt x="287" y="405"/>
                    </a:cubicBezTo>
                    <a:cubicBezTo>
                      <a:pt x="285" y="420"/>
                      <a:pt x="293" y="433"/>
                      <a:pt x="306" y="436"/>
                    </a:cubicBezTo>
                    <a:cubicBezTo>
                      <a:pt x="310" y="456"/>
                      <a:pt x="322" y="471"/>
                      <a:pt x="345" y="475"/>
                    </a:cubicBezTo>
                    <a:cubicBezTo>
                      <a:pt x="348" y="475"/>
                      <a:pt x="350" y="474"/>
                      <a:pt x="353" y="474"/>
                    </a:cubicBezTo>
                    <a:cubicBezTo>
                      <a:pt x="358" y="475"/>
                      <a:pt x="362" y="482"/>
                      <a:pt x="368" y="486"/>
                    </a:cubicBezTo>
                    <a:cubicBezTo>
                      <a:pt x="370" y="488"/>
                      <a:pt x="373" y="489"/>
                      <a:pt x="375" y="491"/>
                    </a:cubicBezTo>
                    <a:cubicBezTo>
                      <a:pt x="384" y="497"/>
                      <a:pt x="404" y="508"/>
                      <a:pt x="415" y="501"/>
                    </a:cubicBezTo>
                    <a:cubicBezTo>
                      <a:pt x="415" y="499"/>
                      <a:pt x="416" y="497"/>
                      <a:pt x="416" y="494"/>
                    </a:cubicBezTo>
                    <a:cubicBezTo>
                      <a:pt x="414" y="489"/>
                      <a:pt x="406" y="490"/>
                      <a:pt x="403" y="487"/>
                    </a:cubicBezTo>
                    <a:cubicBezTo>
                      <a:pt x="407" y="479"/>
                      <a:pt x="423" y="484"/>
                      <a:pt x="423" y="492"/>
                    </a:cubicBezTo>
                    <a:cubicBezTo>
                      <a:pt x="422" y="496"/>
                      <a:pt x="417" y="498"/>
                      <a:pt x="417" y="500"/>
                    </a:cubicBezTo>
                    <a:cubicBezTo>
                      <a:pt x="431" y="498"/>
                      <a:pt x="425" y="482"/>
                      <a:pt x="414" y="479"/>
                    </a:cubicBezTo>
                    <a:cubicBezTo>
                      <a:pt x="409" y="478"/>
                      <a:pt x="399" y="480"/>
                      <a:pt x="399" y="485"/>
                    </a:cubicBezTo>
                    <a:cubicBezTo>
                      <a:pt x="398" y="492"/>
                      <a:pt x="412" y="490"/>
                      <a:pt x="412" y="498"/>
                    </a:cubicBezTo>
                    <a:cubicBezTo>
                      <a:pt x="404" y="501"/>
                      <a:pt x="396" y="497"/>
                      <a:pt x="390" y="494"/>
                    </a:cubicBezTo>
                    <a:cubicBezTo>
                      <a:pt x="378" y="488"/>
                      <a:pt x="371" y="482"/>
                      <a:pt x="363" y="472"/>
                    </a:cubicBezTo>
                    <a:cubicBezTo>
                      <a:pt x="355" y="461"/>
                      <a:pt x="346" y="449"/>
                      <a:pt x="342" y="435"/>
                    </a:cubicBezTo>
                    <a:cubicBezTo>
                      <a:pt x="342" y="429"/>
                      <a:pt x="340" y="425"/>
                      <a:pt x="338" y="421"/>
                    </a:cubicBezTo>
                    <a:cubicBezTo>
                      <a:pt x="330" y="343"/>
                      <a:pt x="384" y="301"/>
                      <a:pt x="385" y="225"/>
                    </a:cubicBezTo>
                    <a:cubicBezTo>
                      <a:pt x="385" y="217"/>
                      <a:pt x="383" y="208"/>
                      <a:pt x="385" y="200"/>
                    </a:cubicBezTo>
                    <a:cubicBezTo>
                      <a:pt x="387" y="173"/>
                      <a:pt x="381" y="150"/>
                      <a:pt x="374" y="129"/>
                    </a:cubicBezTo>
                    <a:cubicBezTo>
                      <a:pt x="360" y="88"/>
                      <a:pt x="336" y="56"/>
                      <a:pt x="302" y="29"/>
                    </a:cubicBezTo>
                    <a:cubicBezTo>
                      <a:pt x="285" y="15"/>
                      <a:pt x="264" y="4"/>
                      <a:pt x="238" y="1"/>
                    </a:cubicBezTo>
                    <a:cubicBezTo>
                      <a:pt x="233" y="0"/>
                      <a:pt x="228" y="1"/>
                      <a:pt x="222" y="1"/>
                    </a:cubicBezTo>
                    <a:cubicBezTo>
                      <a:pt x="202" y="0"/>
                      <a:pt x="182" y="2"/>
                      <a:pt x="160" y="3"/>
                    </a:cubicBezTo>
                    <a:cubicBezTo>
                      <a:pt x="156" y="3"/>
                      <a:pt x="151" y="3"/>
                      <a:pt x="146" y="3"/>
                    </a:cubicBezTo>
                    <a:cubicBezTo>
                      <a:pt x="143" y="4"/>
                      <a:pt x="139" y="5"/>
                      <a:pt x="135" y="6"/>
                    </a:cubicBezTo>
                    <a:cubicBezTo>
                      <a:pt x="147" y="6"/>
                      <a:pt x="157" y="6"/>
                      <a:pt x="167" y="6"/>
                    </a:cubicBezTo>
                    <a:cubicBezTo>
                      <a:pt x="154" y="8"/>
                      <a:pt x="140" y="9"/>
                      <a:pt x="125" y="9"/>
                    </a:cubicBezTo>
                    <a:cubicBezTo>
                      <a:pt x="121" y="10"/>
                      <a:pt x="117" y="12"/>
                      <a:pt x="112" y="13"/>
                    </a:cubicBezTo>
                    <a:cubicBezTo>
                      <a:pt x="124" y="13"/>
                      <a:pt x="138" y="14"/>
                      <a:pt x="148" y="14"/>
                    </a:cubicBezTo>
                    <a:cubicBezTo>
                      <a:pt x="142" y="14"/>
                      <a:pt x="135" y="14"/>
                      <a:pt x="129" y="15"/>
                    </a:cubicBezTo>
                    <a:cubicBezTo>
                      <a:pt x="129" y="16"/>
                      <a:pt x="130" y="16"/>
                      <a:pt x="130" y="17"/>
                    </a:cubicBezTo>
                    <a:cubicBezTo>
                      <a:pt x="119" y="17"/>
                      <a:pt x="107" y="17"/>
                      <a:pt x="94" y="16"/>
                    </a:cubicBezTo>
                    <a:cubicBezTo>
                      <a:pt x="92" y="17"/>
                      <a:pt x="89" y="17"/>
                      <a:pt x="87" y="18"/>
                    </a:cubicBezTo>
                    <a:cubicBezTo>
                      <a:pt x="95" y="18"/>
                      <a:pt x="103" y="18"/>
                      <a:pt x="110" y="19"/>
                    </a:cubicBezTo>
                    <a:cubicBezTo>
                      <a:pt x="95" y="21"/>
                      <a:pt x="78" y="22"/>
                      <a:pt x="62" y="22"/>
                    </a:cubicBezTo>
                    <a:cubicBezTo>
                      <a:pt x="54" y="23"/>
                      <a:pt x="45" y="23"/>
                      <a:pt x="37" y="24"/>
                    </a:cubicBezTo>
                    <a:cubicBezTo>
                      <a:pt x="45" y="24"/>
                      <a:pt x="54" y="24"/>
                      <a:pt x="61" y="24"/>
                    </a:cubicBezTo>
                    <a:cubicBezTo>
                      <a:pt x="91" y="24"/>
                      <a:pt x="122" y="22"/>
                      <a:pt x="152" y="19"/>
                    </a:cubicBezTo>
                    <a:cubicBezTo>
                      <a:pt x="166" y="17"/>
                      <a:pt x="180" y="13"/>
                      <a:pt x="194" y="12"/>
                    </a:cubicBezTo>
                    <a:cubicBezTo>
                      <a:pt x="209" y="10"/>
                      <a:pt x="226" y="9"/>
                      <a:pt x="242" y="11"/>
                    </a:cubicBezTo>
                    <a:cubicBezTo>
                      <a:pt x="252" y="13"/>
                      <a:pt x="262" y="17"/>
                      <a:pt x="271" y="19"/>
                    </a:cubicBezTo>
                    <a:cubicBezTo>
                      <a:pt x="257" y="11"/>
                      <a:pt x="239" y="8"/>
                      <a:pt x="221" y="8"/>
                    </a:cubicBezTo>
                    <a:cubicBezTo>
                      <a:pt x="266" y="1"/>
                      <a:pt x="300" y="27"/>
                      <a:pt x="323" y="50"/>
                    </a:cubicBezTo>
                    <a:cubicBezTo>
                      <a:pt x="332" y="58"/>
                      <a:pt x="339" y="67"/>
                      <a:pt x="344" y="77"/>
                    </a:cubicBezTo>
                    <a:cubicBezTo>
                      <a:pt x="338" y="69"/>
                      <a:pt x="331" y="61"/>
                      <a:pt x="324" y="54"/>
                    </a:cubicBezTo>
                    <a:cubicBezTo>
                      <a:pt x="316" y="47"/>
                      <a:pt x="308" y="39"/>
                      <a:pt x="299" y="34"/>
                    </a:cubicBezTo>
                    <a:cubicBezTo>
                      <a:pt x="286" y="27"/>
                      <a:pt x="270" y="23"/>
                      <a:pt x="253" y="19"/>
                    </a:cubicBezTo>
                    <a:cubicBezTo>
                      <a:pt x="237" y="16"/>
                      <a:pt x="222" y="15"/>
                      <a:pt x="209" y="17"/>
                    </a:cubicBezTo>
                    <a:cubicBezTo>
                      <a:pt x="198" y="18"/>
                      <a:pt x="187" y="18"/>
                      <a:pt x="176" y="20"/>
                    </a:cubicBezTo>
                    <a:cubicBezTo>
                      <a:pt x="160" y="22"/>
                      <a:pt x="147" y="25"/>
                      <a:pt x="132" y="27"/>
                    </a:cubicBezTo>
                    <a:cubicBezTo>
                      <a:pt x="123" y="29"/>
                      <a:pt x="114" y="31"/>
                      <a:pt x="105" y="31"/>
                    </a:cubicBezTo>
                    <a:cubicBezTo>
                      <a:pt x="86" y="32"/>
                      <a:pt x="66" y="34"/>
                      <a:pt x="45" y="33"/>
                    </a:cubicBezTo>
                    <a:cubicBezTo>
                      <a:pt x="30" y="32"/>
                      <a:pt x="17" y="28"/>
                      <a:pt x="6" y="23"/>
                    </a:cubicBezTo>
                    <a:cubicBezTo>
                      <a:pt x="4" y="22"/>
                      <a:pt x="2" y="22"/>
                      <a:pt x="0" y="22"/>
                    </a:cubicBezTo>
                    <a:close/>
                    <a:moveTo>
                      <a:pt x="164" y="13"/>
                    </a:moveTo>
                    <a:cubicBezTo>
                      <a:pt x="160" y="14"/>
                      <a:pt x="155" y="14"/>
                      <a:pt x="149" y="13"/>
                    </a:cubicBezTo>
                    <a:cubicBezTo>
                      <a:pt x="155" y="13"/>
                      <a:pt x="161" y="13"/>
                      <a:pt x="164" y="13"/>
                    </a:cubicBezTo>
                    <a:cubicBezTo>
                      <a:pt x="163" y="13"/>
                      <a:pt x="167" y="12"/>
                      <a:pt x="164" y="13"/>
                    </a:cubicBezTo>
                    <a:close/>
                    <a:moveTo>
                      <a:pt x="305" y="221"/>
                    </a:moveTo>
                    <a:cubicBezTo>
                      <a:pt x="297" y="220"/>
                      <a:pt x="290" y="217"/>
                      <a:pt x="286" y="210"/>
                    </a:cubicBezTo>
                    <a:cubicBezTo>
                      <a:pt x="285" y="207"/>
                      <a:pt x="284" y="195"/>
                      <a:pt x="285" y="191"/>
                    </a:cubicBezTo>
                    <a:cubicBezTo>
                      <a:pt x="288" y="184"/>
                      <a:pt x="302" y="185"/>
                      <a:pt x="301" y="196"/>
                    </a:cubicBezTo>
                    <a:cubicBezTo>
                      <a:pt x="299" y="198"/>
                      <a:pt x="296" y="198"/>
                      <a:pt x="295" y="201"/>
                    </a:cubicBezTo>
                    <a:cubicBezTo>
                      <a:pt x="291" y="210"/>
                      <a:pt x="301" y="217"/>
                      <a:pt x="305" y="221"/>
                    </a:cubicBezTo>
                    <a:close/>
                    <a:moveTo>
                      <a:pt x="269" y="48"/>
                    </a:moveTo>
                    <a:cubicBezTo>
                      <a:pt x="255" y="37"/>
                      <a:pt x="238" y="30"/>
                      <a:pt x="221" y="21"/>
                    </a:cubicBezTo>
                    <a:cubicBezTo>
                      <a:pt x="241" y="27"/>
                      <a:pt x="257" y="36"/>
                      <a:pt x="269" y="48"/>
                    </a:cubicBezTo>
                    <a:close/>
                    <a:moveTo>
                      <a:pt x="262" y="31"/>
                    </a:moveTo>
                    <a:cubicBezTo>
                      <a:pt x="265" y="34"/>
                      <a:pt x="268" y="37"/>
                      <a:pt x="271" y="40"/>
                    </a:cubicBezTo>
                    <a:cubicBezTo>
                      <a:pt x="291" y="56"/>
                      <a:pt x="310" y="75"/>
                      <a:pt x="322" y="96"/>
                    </a:cubicBezTo>
                    <a:cubicBezTo>
                      <a:pt x="313" y="87"/>
                      <a:pt x="305" y="75"/>
                      <a:pt x="295" y="65"/>
                    </a:cubicBezTo>
                    <a:cubicBezTo>
                      <a:pt x="285" y="55"/>
                      <a:pt x="274" y="48"/>
                      <a:pt x="262" y="39"/>
                    </a:cubicBezTo>
                    <a:cubicBezTo>
                      <a:pt x="269" y="41"/>
                      <a:pt x="274" y="47"/>
                      <a:pt x="279" y="49"/>
                    </a:cubicBezTo>
                    <a:cubicBezTo>
                      <a:pt x="269" y="39"/>
                      <a:pt x="258" y="31"/>
                      <a:pt x="246" y="23"/>
                    </a:cubicBezTo>
                    <a:cubicBezTo>
                      <a:pt x="252" y="25"/>
                      <a:pt x="258" y="28"/>
                      <a:pt x="262" y="31"/>
                    </a:cubicBezTo>
                    <a:close/>
                    <a:moveTo>
                      <a:pt x="302" y="65"/>
                    </a:moveTo>
                    <a:cubicBezTo>
                      <a:pt x="303" y="66"/>
                      <a:pt x="305" y="66"/>
                      <a:pt x="306" y="67"/>
                    </a:cubicBezTo>
                    <a:cubicBezTo>
                      <a:pt x="315" y="77"/>
                      <a:pt x="324" y="88"/>
                      <a:pt x="331" y="100"/>
                    </a:cubicBezTo>
                    <a:cubicBezTo>
                      <a:pt x="334" y="104"/>
                      <a:pt x="336" y="108"/>
                      <a:pt x="337" y="112"/>
                    </a:cubicBezTo>
                    <a:cubicBezTo>
                      <a:pt x="326" y="96"/>
                      <a:pt x="314" y="79"/>
                      <a:pt x="302" y="65"/>
                    </a:cubicBezTo>
                    <a:close/>
                    <a:moveTo>
                      <a:pt x="262" y="25"/>
                    </a:moveTo>
                    <a:cubicBezTo>
                      <a:pt x="274" y="34"/>
                      <a:pt x="287" y="42"/>
                      <a:pt x="295" y="54"/>
                    </a:cubicBezTo>
                    <a:cubicBezTo>
                      <a:pt x="289" y="50"/>
                      <a:pt x="285" y="44"/>
                      <a:pt x="279" y="41"/>
                    </a:cubicBezTo>
                    <a:cubicBezTo>
                      <a:pt x="276" y="34"/>
                      <a:pt x="264" y="30"/>
                      <a:pt x="262" y="25"/>
                    </a:cubicBezTo>
                    <a:cubicBezTo>
                      <a:pt x="262" y="25"/>
                      <a:pt x="262" y="25"/>
                      <a:pt x="262" y="25"/>
                    </a:cubicBezTo>
                    <a:close/>
                    <a:moveTo>
                      <a:pt x="303" y="44"/>
                    </a:moveTo>
                    <a:cubicBezTo>
                      <a:pt x="323" y="68"/>
                      <a:pt x="345" y="93"/>
                      <a:pt x="356" y="123"/>
                    </a:cubicBezTo>
                    <a:cubicBezTo>
                      <a:pt x="342" y="97"/>
                      <a:pt x="327" y="71"/>
                      <a:pt x="304" y="52"/>
                    </a:cubicBezTo>
                    <a:cubicBezTo>
                      <a:pt x="318" y="69"/>
                      <a:pt x="335" y="85"/>
                      <a:pt x="342" y="105"/>
                    </a:cubicBezTo>
                    <a:cubicBezTo>
                      <a:pt x="331" y="88"/>
                      <a:pt x="320" y="72"/>
                      <a:pt x="305" y="59"/>
                    </a:cubicBezTo>
                    <a:cubicBezTo>
                      <a:pt x="321" y="80"/>
                      <a:pt x="341" y="100"/>
                      <a:pt x="349" y="126"/>
                    </a:cubicBezTo>
                    <a:cubicBezTo>
                      <a:pt x="334" y="100"/>
                      <a:pt x="319" y="75"/>
                      <a:pt x="296" y="55"/>
                    </a:cubicBezTo>
                    <a:cubicBezTo>
                      <a:pt x="292" y="42"/>
                      <a:pt x="279" y="36"/>
                      <a:pt x="270" y="27"/>
                    </a:cubicBezTo>
                    <a:cubicBezTo>
                      <a:pt x="283" y="31"/>
                      <a:pt x="288" y="42"/>
                      <a:pt x="300" y="47"/>
                    </a:cubicBezTo>
                    <a:cubicBezTo>
                      <a:pt x="301" y="48"/>
                      <a:pt x="302" y="52"/>
                      <a:pt x="303" y="51"/>
                    </a:cubicBezTo>
                    <a:cubicBezTo>
                      <a:pt x="300" y="44"/>
                      <a:pt x="293" y="41"/>
                      <a:pt x="289" y="35"/>
                    </a:cubicBezTo>
                    <a:cubicBezTo>
                      <a:pt x="295" y="37"/>
                      <a:pt x="297" y="41"/>
                      <a:pt x="303" y="44"/>
                    </a:cubicBezTo>
                    <a:close/>
                    <a:moveTo>
                      <a:pt x="377" y="159"/>
                    </a:moveTo>
                    <a:cubicBezTo>
                      <a:pt x="370" y="128"/>
                      <a:pt x="355" y="104"/>
                      <a:pt x="337" y="82"/>
                    </a:cubicBezTo>
                    <a:cubicBezTo>
                      <a:pt x="353" y="106"/>
                      <a:pt x="371" y="132"/>
                      <a:pt x="374" y="165"/>
                    </a:cubicBezTo>
                    <a:cubicBezTo>
                      <a:pt x="371" y="161"/>
                      <a:pt x="372" y="157"/>
                      <a:pt x="371" y="152"/>
                    </a:cubicBezTo>
                    <a:cubicBezTo>
                      <a:pt x="369" y="143"/>
                      <a:pt x="364" y="133"/>
                      <a:pt x="360" y="124"/>
                    </a:cubicBezTo>
                    <a:cubicBezTo>
                      <a:pt x="355" y="115"/>
                      <a:pt x="351" y="106"/>
                      <a:pt x="346" y="98"/>
                    </a:cubicBezTo>
                    <a:cubicBezTo>
                      <a:pt x="336" y="79"/>
                      <a:pt x="320" y="64"/>
                      <a:pt x="309" y="48"/>
                    </a:cubicBezTo>
                    <a:cubicBezTo>
                      <a:pt x="334" y="69"/>
                      <a:pt x="355" y="95"/>
                      <a:pt x="367" y="126"/>
                    </a:cubicBezTo>
                    <a:cubicBezTo>
                      <a:pt x="371" y="136"/>
                      <a:pt x="376" y="147"/>
                      <a:pt x="377" y="159"/>
                    </a:cubicBezTo>
                    <a:close/>
                    <a:moveTo>
                      <a:pt x="344" y="456"/>
                    </a:moveTo>
                    <a:cubicBezTo>
                      <a:pt x="343" y="458"/>
                      <a:pt x="347" y="459"/>
                      <a:pt x="345" y="461"/>
                    </a:cubicBezTo>
                    <a:cubicBezTo>
                      <a:pt x="335" y="454"/>
                      <a:pt x="332" y="440"/>
                      <a:pt x="334" y="425"/>
                    </a:cubicBezTo>
                    <a:cubicBezTo>
                      <a:pt x="334" y="426"/>
                      <a:pt x="334" y="427"/>
                      <a:pt x="336" y="427"/>
                    </a:cubicBezTo>
                    <a:cubicBezTo>
                      <a:pt x="337" y="425"/>
                      <a:pt x="335" y="422"/>
                      <a:pt x="337" y="421"/>
                    </a:cubicBezTo>
                    <a:cubicBezTo>
                      <a:pt x="339" y="439"/>
                      <a:pt x="345" y="453"/>
                      <a:pt x="353" y="465"/>
                    </a:cubicBezTo>
                    <a:cubicBezTo>
                      <a:pt x="349" y="463"/>
                      <a:pt x="348" y="458"/>
                      <a:pt x="344" y="456"/>
                    </a:cubicBezTo>
                    <a:close/>
                    <a:moveTo>
                      <a:pt x="312" y="423"/>
                    </a:moveTo>
                    <a:cubicBezTo>
                      <a:pt x="313" y="430"/>
                      <a:pt x="312" y="439"/>
                      <a:pt x="317" y="444"/>
                    </a:cubicBezTo>
                    <a:cubicBezTo>
                      <a:pt x="317" y="438"/>
                      <a:pt x="314" y="430"/>
                      <a:pt x="316" y="426"/>
                    </a:cubicBezTo>
                    <a:cubicBezTo>
                      <a:pt x="317" y="430"/>
                      <a:pt x="317" y="436"/>
                      <a:pt x="320" y="438"/>
                    </a:cubicBezTo>
                    <a:cubicBezTo>
                      <a:pt x="318" y="431"/>
                      <a:pt x="316" y="420"/>
                      <a:pt x="320" y="412"/>
                    </a:cubicBezTo>
                    <a:cubicBezTo>
                      <a:pt x="321" y="419"/>
                      <a:pt x="319" y="429"/>
                      <a:pt x="322" y="435"/>
                    </a:cubicBezTo>
                    <a:cubicBezTo>
                      <a:pt x="321" y="417"/>
                      <a:pt x="322" y="389"/>
                      <a:pt x="333" y="378"/>
                    </a:cubicBezTo>
                    <a:cubicBezTo>
                      <a:pt x="327" y="402"/>
                      <a:pt x="324" y="431"/>
                      <a:pt x="331" y="449"/>
                    </a:cubicBezTo>
                    <a:cubicBezTo>
                      <a:pt x="334" y="456"/>
                      <a:pt x="342" y="460"/>
                      <a:pt x="344" y="469"/>
                    </a:cubicBezTo>
                    <a:cubicBezTo>
                      <a:pt x="322" y="474"/>
                      <a:pt x="304" y="442"/>
                      <a:pt x="312" y="423"/>
                    </a:cubicBezTo>
                    <a:close/>
                    <a:moveTo>
                      <a:pt x="185" y="314"/>
                    </a:moveTo>
                    <a:cubicBezTo>
                      <a:pt x="182" y="313"/>
                      <a:pt x="184" y="303"/>
                      <a:pt x="187" y="303"/>
                    </a:cubicBezTo>
                    <a:cubicBezTo>
                      <a:pt x="186" y="307"/>
                      <a:pt x="186" y="312"/>
                      <a:pt x="185" y="314"/>
                    </a:cubicBezTo>
                    <a:close/>
                    <a:moveTo>
                      <a:pt x="191" y="299"/>
                    </a:moveTo>
                    <a:cubicBezTo>
                      <a:pt x="188" y="308"/>
                      <a:pt x="189" y="319"/>
                      <a:pt x="189" y="326"/>
                    </a:cubicBezTo>
                    <a:cubicBezTo>
                      <a:pt x="186" y="320"/>
                      <a:pt x="186" y="309"/>
                      <a:pt x="189" y="301"/>
                    </a:cubicBezTo>
                    <a:cubicBezTo>
                      <a:pt x="188" y="301"/>
                      <a:pt x="186" y="301"/>
                      <a:pt x="188" y="300"/>
                    </a:cubicBezTo>
                    <a:cubicBezTo>
                      <a:pt x="188" y="299"/>
                      <a:pt x="190" y="299"/>
                      <a:pt x="191" y="299"/>
                    </a:cubicBezTo>
                    <a:close/>
                    <a:moveTo>
                      <a:pt x="194" y="301"/>
                    </a:moveTo>
                    <a:cubicBezTo>
                      <a:pt x="191" y="310"/>
                      <a:pt x="192" y="321"/>
                      <a:pt x="194" y="328"/>
                    </a:cubicBezTo>
                    <a:cubicBezTo>
                      <a:pt x="189" y="324"/>
                      <a:pt x="188" y="307"/>
                      <a:pt x="194" y="301"/>
                    </a:cubicBezTo>
                    <a:close/>
                    <a:moveTo>
                      <a:pt x="293" y="239"/>
                    </a:moveTo>
                    <a:cubicBezTo>
                      <a:pt x="276" y="240"/>
                      <a:pt x="272" y="264"/>
                      <a:pt x="276" y="281"/>
                    </a:cubicBezTo>
                    <a:cubicBezTo>
                      <a:pt x="268" y="273"/>
                      <a:pt x="275" y="255"/>
                      <a:pt x="277" y="243"/>
                    </a:cubicBezTo>
                    <a:cubicBezTo>
                      <a:pt x="280" y="238"/>
                      <a:pt x="286" y="234"/>
                      <a:pt x="294" y="237"/>
                    </a:cubicBezTo>
                    <a:cubicBezTo>
                      <a:pt x="294" y="238"/>
                      <a:pt x="293" y="238"/>
                      <a:pt x="293" y="239"/>
                    </a:cubicBezTo>
                    <a:close/>
                    <a:moveTo>
                      <a:pt x="278" y="260"/>
                    </a:moveTo>
                    <a:cubicBezTo>
                      <a:pt x="278" y="263"/>
                      <a:pt x="278" y="263"/>
                      <a:pt x="278" y="263"/>
                    </a:cubicBezTo>
                    <a:cubicBezTo>
                      <a:pt x="277" y="267"/>
                      <a:pt x="277" y="266"/>
                      <a:pt x="277" y="263"/>
                    </a:cubicBezTo>
                    <a:cubicBezTo>
                      <a:pt x="278" y="253"/>
                      <a:pt x="284" y="244"/>
                      <a:pt x="289" y="243"/>
                    </a:cubicBezTo>
                    <a:cubicBezTo>
                      <a:pt x="285" y="248"/>
                      <a:pt x="281" y="253"/>
                      <a:pt x="278" y="260"/>
                    </a:cubicBezTo>
                    <a:close/>
                    <a:moveTo>
                      <a:pt x="251" y="52"/>
                    </a:moveTo>
                    <a:cubicBezTo>
                      <a:pt x="279" y="61"/>
                      <a:pt x="296" y="80"/>
                      <a:pt x="317" y="95"/>
                    </a:cubicBezTo>
                    <a:cubicBezTo>
                      <a:pt x="326" y="107"/>
                      <a:pt x="336" y="117"/>
                      <a:pt x="345" y="128"/>
                    </a:cubicBezTo>
                    <a:cubicBezTo>
                      <a:pt x="354" y="140"/>
                      <a:pt x="361" y="153"/>
                      <a:pt x="369" y="166"/>
                    </a:cubicBezTo>
                    <a:cubicBezTo>
                      <a:pt x="369" y="171"/>
                      <a:pt x="372" y="176"/>
                      <a:pt x="374" y="180"/>
                    </a:cubicBezTo>
                    <a:cubicBezTo>
                      <a:pt x="379" y="194"/>
                      <a:pt x="384" y="208"/>
                      <a:pt x="383" y="227"/>
                    </a:cubicBezTo>
                    <a:cubicBezTo>
                      <a:pt x="381" y="264"/>
                      <a:pt x="368" y="289"/>
                      <a:pt x="356" y="318"/>
                    </a:cubicBezTo>
                    <a:cubicBezTo>
                      <a:pt x="342" y="353"/>
                      <a:pt x="322" y="382"/>
                      <a:pt x="310" y="418"/>
                    </a:cubicBezTo>
                    <a:cubicBezTo>
                      <a:pt x="305" y="420"/>
                      <a:pt x="304" y="428"/>
                      <a:pt x="297" y="426"/>
                    </a:cubicBezTo>
                    <a:cubicBezTo>
                      <a:pt x="293" y="425"/>
                      <a:pt x="291" y="417"/>
                      <a:pt x="291" y="412"/>
                    </a:cubicBezTo>
                    <a:cubicBezTo>
                      <a:pt x="292" y="402"/>
                      <a:pt x="297" y="393"/>
                      <a:pt x="300" y="387"/>
                    </a:cubicBezTo>
                    <a:cubicBezTo>
                      <a:pt x="306" y="376"/>
                      <a:pt x="315" y="364"/>
                      <a:pt x="321" y="352"/>
                    </a:cubicBezTo>
                    <a:cubicBezTo>
                      <a:pt x="324" y="349"/>
                      <a:pt x="328" y="344"/>
                      <a:pt x="326" y="340"/>
                    </a:cubicBezTo>
                    <a:cubicBezTo>
                      <a:pt x="310" y="351"/>
                      <a:pt x="303" y="384"/>
                      <a:pt x="284" y="391"/>
                    </a:cubicBezTo>
                    <a:cubicBezTo>
                      <a:pt x="271" y="396"/>
                      <a:pt x="250" y="390"/>
                      <a:pt x="246" y="377"/>
                    </a:cubicBezTo>
                    <a:cubicBezTo>
                      <a:pt x="251" y="366"/>
                      <a:pt x="267" y="379"/>
                      <a:pt x="277" y="375"/>
                    </a:cubicBezTo>
                    <a:cubicBezTo>
                      <a:pt x="277" y="367"/>
                      <a:pt x="266" y="369"/>
                      <a:pt x="260" y="369"/>
                    </a:cubicBezTo>
                    <a:cubicBezTo>
                      <a:pt x="247" y="368"/>
                      <a:pt x="234" y="360"/>
                      <a:pt x="222" y="353"/>
                    </a:cubicBezTo>
                    <a:cubicBezTo>
                      <a:pt x="211" y="347"/>
                      <a:pt x="202" y="341"/>
                      <a:pt x="197" y="332"/>
                    </a:cubicBezTo>
                    <a:cubicBezTo>
                      <a:pt x="188" y="314"/>
                      <a:pt x="199" y="279"/>
                      <a:pt x="224" y="292"/>
                    </a:cubicBezTo>
                    <a:cubicBezTo>
                      <a:pt x="218" y="299"/>
                      <a:pt x="210" y="306"/>
                      <a:pt x="209" y="317"/>
                    </a:cubicBezTo>
                    <a:cubicBezTo>
                      <a:pt x="209" y="322"/>
                      <a:pt x="211" y="332"/>
                      <a:pt x="213" y="336"/>
                    </a:cubicBezTo>
                    <a:cubicBezTo>
                      <a:pt x="215" y="341"/>
                      <a:pt x="224" y="348"/>
                      <a:pt x="230" y="352"/>
                    </a:cubicBezTo>
                    <a:cubicBezTo>
                      <a:pt x="242" y="360"/>
                      <a:pt x="252" y="365"/>
                      <a:pt x="269" y="366"/>
                    </a:cubicBezTo>
                    <a:cubicBezTo>
                      <a:pt x="279" y="367"/>
                      <a:pt x="289" y="366"/>
                      <a:pt x="295" y="360"/>
                    </a:cubicBezTo>
                    <a:cubicBezTo>
                      <a:pt x="289" y="361"/>
                      <a:pt x="283" y="364"/>
                      <a:pt x="276" y="364"/>
                    </a:cubicBezTo>
                    <a:cubicBezTo>
                      <a:pt x="265" y="365"/>
                      <a:pt x="250" y="362"/>
                      <a:pt x="243" y="357"/>
                    </a:cubicBezTo>
                    <a:cubicBezTo>
                      <a:pt x="251" y="358"/>
                      <a:pt x="262" y="361"/>
                      <a:pt x="271" y="361"/>
                    </a:cubicBezTo>
                    <a:cubicBezTo>
                      <a:pt x="278" y="362"/>
                      <a:pt x="286" y="362"/>
                      <a:pt x="288" y="356"/>
                    </a:cubicBezTo>
                    <a:cubicBezTo>
                      <a:pt x="278" y="360"/>
                      <a:pt x="262" y="359"/>
                      <a:pt x="247" y="356"/>
                    </a:cubicBezTo>
                    <a:cubicBezTo>
                      <a:pt x="241" y="354"/>
                      <a:pt x="233" y="353"/>
                      <a:pt x="231" y="348"/>
                    </a:cubicBezTo>
                    <a:cubicBezTo>
                      <a:pt x="238" y="350"/>
                      <a:pt x="248" y="353"/>
                      <a:pt x="256" y="355"/>
                    </a:cubicBezTo>
                    <a:cubicBezTo>
                      <a:pt x="262" y="356"/>
                      <a:pt x="271" y="357"/>
                      <a:pt x="274" y="352"/>
                    </a:cubicBezTo>
                    <a:cubicBezTo>
                      <a:pt x="260" y="354"/>
                      <a:pt x="240" y="351"/>
                      <a:pt x="229" y="344"/>
                    </a:cubicBezTo>
                    <a:cubicBezTo>
                      <a:pt x="235" y="343"/>
                      <a:pt x="249" y="350"/>
                      <a:pt x="254" y="346"/>
                    </a:cubicBezTo>
                    <a:cubicBezTo>
                      <a:pt x="243" y="344"/>
                      <a:pt x="231" y="344"/>
                      <a:pt x="223" y="338"/>
                    </a:cubicBezTo>
                    <a:cubicBezTo>
                      <a:pt x="227" y="337"/>
                      <a:pt x="235" y="343"/>
                      <a:pt x="238" y="339"/>
                    </a:cubicBezTo>
                    <a:cubicBezTo>
                      <a:pt x="233" y="337"/>
                      <a:pt x="224" y="338"/>
                      <a:pt x="221" y="334"/>
                    </a:cubicBezTo>
                    <a:cubicBezTo>
                      <a:pt x="229" y="336"/>
                      <a:pt x="242" y="337"/>
                      <a:pt x="246" y="331"/>
                    </a:cubicBezTo>
                    <a:cubicBezTo>
                      <a:pt x="242" y="327"/>
                      <a:pt x="232" y="325"/>
                      <a:pt x="237" y="317"/>
                    </a:cubicBezTo>
                    <a:cubicBezTo>
                      <a:pt x="251" y="317"/>
                      <a:pt x="264" y="329"/>
                      <a:pt x="280" y="328"/>
                    </a:cubicBezTo>
                    <a:cubicBezTo>
                      <a:pt x="291" y="327"/>
                      <a:pt x="298" y="318"/>
                      <a:pt x="308" y="315"/>
                    </a:cubicBezTo>
                    <a:cubicBezTo>
                      <a:pt x="329" y="298"/>
                      <a:pt x="348" y="279"/>
                      <a:pt x="362" y="253"/>
                    </a:cubicBezTo>
                    <a:cubicBezTo>
                      <a:pt x="356" y="267"/>
                      <a:pt x="350" y="280"/>
                      <a:pt x="342" y="290"/>
                    </a:cubicBezTo>
                    <a:cubicBezTo>
                      <a:pt x="337" y="296"/>
                      <a:pt x="331" y="299"/>
                      <a:pt x="328" y="306"/>
                    </a:cubicBezTo>
                    <a:cubicBezTo>
                      <a:pt x="341" y="296"/>
                      <a:pt x="351" y="279"/>
                      <a:pt x="359" y="263"/>
                    </a:cubicBezTo>
                    <a:cubicBezTo>
                      <a:pt x="360" y="262"/>
                      <a:pt x="364" y="257"/>
                      <a:pt x="363" y="258"/>
                    </a:cubicBezTo>
                    <a:cubicBezTo>
                      <a:pt x="353" y="291"/>
                      <a:pt x="332" y="309"/>
                      <a:pt x="314" y="330"/>
                    </a:cubicBezTo>
                    <a:cubicBezTo>
                      <a:pt x="334" y="313"/>
                      <a:pt x="351" y="291"/>
                      <a:pt x="364" y="265"/>
                    </a:cubicBezTo>
                    <a:cubicBezTo>
                      <a:pt x="362" y="270"/>
                      <a:pt x="359" y="275"/>
                      <a:pt x="357" y="280"/>
                    </a:cubicBezTo>
                    <a:cubicBezTo>
                      <a:pt x="355" y="288"/>
                      <a:pt x="350" y="294"/>
                      <a:pt x="345" y="301"/>
                    </a:cubicBezTo>
                    <a:cubicBezTo>
                      <a:pt x="339" y="310"/>
                      <a:pt x="331" y="317"/>
                      <a:pt x="327" y="325"/>
                    </a:cubicBezTo>
                    <a:cubicBezTo>
                      <a:pt x="343" y="309"/>
                      <a:pt x="358" y="290"/>
                      <a:pt x="367" y="263"/>
                    </a:cubicBezTo>
                    <a:cubicBezTo>
                      <a:pt x="369" y="263"/>
                      <a:pt x="368" y="260"/>
                      <a:pt x="370" y="260"/>
                    </a:cubicBezTo>
                    <a:cubicBezTo>
                      <a:pt x="366" y="272"/>
                      <a:pt x="361" y="288"/>
                      <a:pt x="353" y="296"/>
                    </a:cubicBezTo>
                    <a:cubicBezTo>
                      <a:pt x="349" y="302"/>
                      <a:pt x="346" y="308"/>
                      <a:pt x="341" y="314"/>
                    </a:cubicBezTo>
                    <a:cubicBezTo>
                      <a:pt x="337" y="319"/>
                      <a:pt x="332" y="324"/>
                      <a:pt x="329" y="331"/>
                    </a:cubicBezTo>
                    <a:cubicBezTo>
                      <a:pt x="335" y="323"/>
                      <a:pt x="341" y="316"/>
                      <a:pt x="347" y="309"/>
                    </a:cubicBezTo>
                    <a:cubicBezTo>
                      <a:pt x="348" y="306"/>
                      <a:pt x="349" y="303"/>
                      <a:pt x="353" y="302"/>
                    </a:cubicBezTo>
                    <a:cubicBezTo>
                      <a:pt x="349" y="311"/>
                      <a:pt x="343" y="316"/>
                      <a:pt x="339" y="324"/>
                    </a:cubicBezTo>
                    <a:cubicBezTo>
                      <a:pt x="344" y="319"/>
                      <a:pt x="347" y="314"/>
                      <a:pt x="351" y="308"/>
                    </a:cubicBezTo>
                    <a:cubicBezTo>
                      <a:pt x="355" y="303"/>
                      <a:pt x="358" y="297"/>
                      <a:pt x="361" y="290"/>
                    </a:cubicBezTo>
                    <a:cubicBezTo>
                      <a:pt x="368" y="277"/>
                      <a:pt x="375" y="264"/>
                      <a:pt x="378" y="246"/>
                    </a:cubicBezTo>
                    <a:cubicBezTo>
                      <a:pt x="380" y="232"/>
                      <a:pt x="380" y="217"/>
                      <a:pt x="376" y="204"/>
                    </a:cubicBezTo>
                    <a:cubicBezTo>
                      <a:pt x="376" y="218"/>
                      <a:pt x="371" y="233"/>
                      <a:pt x="364" y="244"/>
                    </a:cubicBezTo>
                    <a:cubicBezTo>
                      <a:pt x="361" y="250"/>
                      <a:pt x="356" y="258"/>
                      <a:pt x="352" y="264"/>
                    </a:cubicBezTo>
                    <a:cubicBezTo>
                      <a:pt x="341" y="279"/>
                      <a:pt x="333" y="292"/>
                      <a:pt x="321" y="298"/>
                    </a:cubicBezTo>
                    <a:cubicBezTo>
                      <a:pt x="305" y="307"/>
                      <a:pt x="285" y="299"/>
                      <a:pt x="268" y="294"/>
                    </a:cubicBezTo>
                    <a:cubicBezTo>
                      <a:pt x="266" y="293"/>
                      <a:pt x="263" y="295"/>
                      <a:pt x="262" y="291"/>
                    </a:cubicBezTo>
                    <a:cubicBezTo>
                      <a:pt x="263" y="286"/>
                      <a:pt x="273" y="293"/>
                      <a:pt x="271" y="285"/>
                    </a:cubicBezTo>
                    <a:cubicBezTo>
                      <a:pt x="266" y="280"/>
                      <a:pt x="261" y="280"/>
                      <a:pt x="256" y="273"/>
                    </a:cubicBezTo>
                    <a:cubicBezTo>
                      <a:pt x="252" y="266"/>
                      <a:pt x="256" y="248"/>
                      <a:pt x="263" y="248"/>
                    </a:cubicBezTo>
                    <a:cubicBezTo>
                      <a:pt x="268" y="248"/>
                      <a:pt x="268" y="255"/>
                      <a:pt x="272" y="258"/>
                    </a:cubicBezTo>
                    <a:cubicBezTo>
                      <a:pt x="270" y="269"/>
                      <a:pt x="270" y="278"/>
                      <a:pt x="275" y="283"/>
                    </a:cubicBezTo>
                    <a:cubicBezTo>
                      <a:pt x="279" y="283"/>
                      <a:pt x="282" y="292"/>
                      <a:pt x="288" y="293"/>
                    </a:cubicBezTo>
                    <a:cubicBezTo>
                      <a:pt x="289" y="291"/>
                      <a:pt x="286" y="291"/>
                      <a:pt x="286" y="289"/>
                    </a:cubicBezTo>
                    <a:cubicBezTo>
                      <a:pt x="301" y="293"/>
                      <a:pt x="318" y="290"/>
                      <a:pt x="325" y="282"/>
                    </a:cubicBezTo>
                    <a:cubicBezTo>
                      <a:pt x="318" y="284"/>
                      <a:pt x="307" y="289"/>
                      <a:pt x="297" y="288"/>
                    </a:cubicBezTo>
                    <a:cubicBezTo>
                      <a:pt x="291" y="287"/>
                      <a:pt x="283" y="282"/>
                      <a:pt x="281" y="277"/>
                    </a:cubicBezTo>
                    <a:cubicBezTo>
                      <a:pt x="277" y="269"/>
                      <a:pt x="282" y="254"/>
                      <a:pt x="289" y="250"/>
                    </a:cubicBezTo>
                    <a:cubicBezTo>
                      <a:pt x="287" y="254"/>
                      <a:pt x="284" y="258"/>
                      <a:pt x="284" y="263"/>
                    </a:cubicBezTo>
                    <a:cubicBezTo>
                      <a:pt x="284" y="266"/>
                      <a:pt x="287" y="276"/>
                      <a:pt x="290" y="279"/>
                    </a:cubicBezTo>
                    <a:cubicBezTo>
                      <a:pt x="296" y="285"/>
                      <a:pt x="300" y="281"/>
                      <a:pt x="307" y="280"/>
                    </a:cubicBezTo>
                    <a:cubicBezTo>
                      <a:pt x="318" y="278"/>
                      <a:pt x="327" y="274"/>
                      <a:pt x="335" y="269"/>
                    </a:cubicBezTo>
                    <a:cubicBezTo>
                      <a:pt x="349" y="260"/>
                      <a:pt x="368" y="233"/>
                      <a:pt x="368" y="210"/>
                    </a:cubicBezTo>
                    <a:cubicBezTo>
                      <a:pt x="368" y="192"/>
                      <a:pt x="362" y="175"/>
                      <a:pt x="356" y="160"/>
                    </a:cubicBezTo>
                    <a:cubicBezTo>
                      <a:pt x="350" y="147"/>
                      <a:pt x="344" y="134"/>
                      <a:pt x="336" y="124"/>
                    </a:cubicBezTo>
                    <a:cubicBezTo>
                      <a:pt x="313" y="93"/>
                      <a:pt x="283" y="70"/>
                      <a:pt x="251" y="52"/>
                    </a:cubicBezTo>
                    <a:close/>
                    <a:moveTo>
                      <a:pt x="374" y="253"/>
                    </a:moveTo>
                    <a:cubicBezTo>
                      <a:pt x="373" y="259"/>
                      <a:pt x="372" y="265"/>
                      <a:pt x="370" y="269"/>
                    </a:cubicBezTo>
                    <a:cubicBezTo>
                      <a:pt x="371" y="263"/>
                      <a:pt x="371" y="257"/>
                      <a:pt x="374" y="253"/>
                    </a:cubicBezTo>
                    <a:close/>
                    <a:moveTo>
                      <a:pt x="279" y="119"/>
                    </a:moveTo>
                    <a:cubicBezTo>
                      <a:pt x="283" y="127"/>
                      <a:pt x="289" y="134"/>
                      <a:pt x="299" y="137"/>
                    </a:cubicBezTo>
                    <a:cubicBezTo>
                      <a:pt x="305" y="136"/>
                      <a:pt x="303" y="127"/>
                      <a:pt x="303" y="124"/>
                    </a:cubicBezTo>
                    <a:cubicBezTo>
                      <a:pt x="308" y="129"/>
                      <a:pt x="312" y="151"/>
                      <a:pt x="298" y="146"/>
                    </a:cubicBezTo>
                    <a:cubicBezTo>
                      <a:pt x="288" y="143"/>
                      <a:pt x="280" y="126"/>
                      <a:pt x="279" y="119"/>
                    </a:cubicBezTo>
                    <a:close/>
                    <a:moveTo>
                      <a:pt x="268" y="91"/>
                    </a:moveTo>
                    <a:cubicBezTo>
                      <a:pt x="269" y="95"/>
                      <a:pt x="273" y="99"/>
                      <a:pt x="272" y="103"/>
                    </a:cubicBezTo>
                    <a:cubicBezTo>
                      <a:pt x="271" y="99"/>
                      <a:pt x="267" y="94"/>
                      <a:pt x="268" y="91"/>
                    </a:cubicBezTo>
                    <a:close/>
                    <a:moveTo>
                      <a:pt x="288" y="105"/>
                    </a:moveTo>
                    <a:cubicBezTo>
                      <a:pt x="279" y="81"/>
                      <a:pt x="258" y="65"/>
                      <a:pt x="238" y="51"/>
                    </a:cubicBezTo>
                    <a:cubicBezTo>
                      <a:pt x="235" y="49"/>
                      <a:pt x="231" y="48"/>
                      <a:pt x="233" y="46"/>
                    </a:cubicBezTo>
                    <a:cubicBezTo>
                      <a:pt x="239" y="49"/>
                      <a:pt x="246" y="52"/>
                      <a:pt x="252" y="55"/>
                    </a:cubicBezTo>
                    <a:cubicBezTo>
                      <a:pt x="265" y="62"/>
                      <a:pt x="279" y="72"/>
                      <a:pt x="291" y="82"/>
                    </a:cubicBezTo>
                    <a:cubicBezTo>
                      <a:pt x="302" y="92"/>
                      <a:pt x="315" y="103"/>
                      <a:pt x="322" y="115"/>
                    </a:cubicBezTo>
                    <a:cubicBezTo>
                      <a:pt x="323" y="118"/>
                      <a:pt x="325" y="121"/>
                      <a:pt x="324" y="125"/>
                    </a:cubicBezTo>
                    <a:cubicBezTo>
                      <a:pt x="322" y="127"/>
                      <a:pt x="316" y="124"/>
                      <a:pt x="314" y="128"/>
                    </a:cubicBezTo>
                    <a:cubicBezTo>
                      <a:pt x="318" y="137"/>
                      <a:pt x="324" y="145"/>
                      <a:pt x="327" y="156"/>
                    </a:cubicBezTo>
                    <a:cubicBezTo>
                      <a:pt x="319" y="144"/>
                      <a:pt x="314" y="129"/>
                      <a:pt x="303" y="119"/>
                    </a:cubicBezTo>
                    <a:cubicBezTo>
                      <a:pt x="301" y="119"/>
                      <a:pt x="302" y="122"/>
                      <a:pt x="301" y="122"/>
                    </a:cubicBezTo>
                    <a:cubicBezTo>
                      <a:pt x="299" y="120"/>
                      <a:pt x="296" y="118"/>
                      <a:pt x="293" y="117"/>
                    </a:cubicBezTo>
                    <a:cubicBezTo>
                      <a:pt x="292" y="118"/>
                      <a:pt x="291" y="119"/>
                      <a:pt x="289" y="120"/>
                    </a:cubicBezTo>
                    <a:cubicBezTo>
                      <a:pt x="284" y="120"/>
                      <a:pt x="285" y="113"/>
                      <a:pt x="281" y="113"/>
                    </a:cubicBezTo>
                    <a:cubicBezTo>
                      <a:pt x="282" y="120"/>
                      <a:pt x="290" y="126"/>
                      <a:pt x="296" y="121"/>
                    </a:cubicBezTo>
                    <a:cubicBezTo>
                      <a:pt x="297" y="123"/>
                      <a:pt x="296" y="124"/>
                      <a:pt x="295" y="126"/>
                    </a:cubicBezTo>
                    <a:cubicBezTo>
                      <a:pt x="294" y="128"/>
                      <a:pt x="292" y="126"/>
                      <a:pt x="291" y="128"/>
                    </a:cubicBezTo>
                    <a:cubicBezTo>
                      <a:pt x="292" y="132"/>
                      <a:pt x="298" y="130"/>
                      <a:pt x="299" y="127"/>
                    </a:cubicBezTo>
                    <a:cubicBezTo>
                      <a:pt x="301" y="129"/>
                      <a:pt x="299" y="132"/>
                      <a:pt x="298" y="133"/>
                    </a:cubicBezTo>
                    <a:cubicBezTo>
                      <a:pt x="294" y="133"/>
                      <a:pt x="293" y="131"/>
                      <a:pt x="290" y="131"/>
                    </a:cubicBezTo>
                    <a:cubicBezTo>
                      <a:pt x="275" y="114"/>
                      <a:pt x="273" y="88"/>
                      <a:pt x="259" y="71"/>
                    </a:cubicBezTo>
                    <a:cubicBezTo>
                      <a:pt x="268" y="79"/>
                      <a:pt x="272" y="94"/>
                      <a:pt x="280" y="101"/>
                    </a:cubicBezTo>
                    <a:cubicBezTo>
                      <a:pt x="276" y="92"/>
                      <a:pt x="271" y="85"/>
                      <a:pt x="267" y="77"/>
                    </a:cubicBezTo>
                    <a:cubicBezTo>
                      <a:pt x="276" y="84"/>
                      <a:pt x="280" y="96"/>
                      <a:pt x="288" y="105"/>
                    </a:cubicBezTo>
                    <a:close/>
                    <a:moveTo>
                      <a:pt x="94" y="36"/>
                    </a:moveTo>
                    <a:cubicBezTo>
                      <a:pt x="102" y="34"/>
                      <a:pt x="110" y="35"/>
                      <a:pt x="118" y="35"/>
                    </a:cubicBezTo>
                    <a:cubicBezTo>
                      <a:pt x="142" y="35"/>
                      <a:pt x="172" y="33"/>
                      <a:pt x="196" y="37"/>
                    </a:cubicBezTo>
                    <a:cubicBezTo>
                      <a:pt x="212" y="40"/>
                      <a:pt x="228" y="45"/>
                      <a:pt x="238" y="54"/>
                    </a:cubicBezTo>
                    <a:cubicBezTo>
                      <a:pt x="196" y="34"/>
                      <a:pt x="139" y="37"/>
                      <a:pt x="94" y="3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3" name="Freeform 217"/>
              <p:cNvSpPr/>
              <p:nvPr/>
            </p:nvSpPr>
            <p:spPr bwMode="auto">
              <a:xfrm>
                <a:off x="10023523" y="310658"/>
                <a:ext cx="30056" cy="45097"/>
              </a:xfrm>
              <a:custGeom>
                <a:gdLst>
                  <a:gd fmla="*/ 0 w 8" name="T0"/>
                  <a:gd fmla="*/ 0 h 11" name="T1"/>
                  <a:gd fmla="*/ 30056 w 8" name="T2"/>
                  <a:gd fmla="*/ 45097 h 11" name="T3"/>
                  <a:gd fmla="*/ 0 w 8" name="T4"/>
                  <a:gd fmla="*/ 0 h 11" name="T5"/>
                  <a:gd fmla="*/ 0 60000 65536" name="T6"/>
                  <a:gd fmla="*/ 0 60000 65536" name="T7"/>
                  <a:gd fmla="*/ 0 60000 65536" name="T8"/>
                </a:gdLst>
                <a:cxnLst>
                  <a:cxn ang="T6">
                    <a:pos x="T0" y="T1"/>
                  </a:cxn>
                  <a:cxn ang="T7">
                    <a:pos x="T2" y="T3"/>
                  </a:cxn>
                  <a:cxn ang="T8">
                    <a:pos x="T4" y="T5"/>
                  </a:cxn>
                </a:cxnLst>
                <a:rect b="b" l="0" r="r" t="0"/>
                <a:pathLst>
                  <a:path h="11" w="8">
                    <a:moveTo>
                      <a:pt x="0" y="0"/>
                    </a:moveTo>
                    <a:cubicBezTo>
                      <a:pt x="2" y="4"/>
                      <a:pt x="5" y="8"/>
                      <a:pt x="8" y="11"/>
                    </a:cubicBezTo>
                    <a:cubicBezTo>
                      <a:pt x="6" y="7"/>
                      <a:pt x="3" y="3"/>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4" name="Freeform 218"/>
              <p:cNvSpPr/>
              <p:nvPr/>
            </p:nvSpPr>
            <p:spPr bwMode="auto">
              <a:xfrm>
                <a:off x="6977894" y="430912"/>
                <a:ext cx="25048" cy="15033"/>
              </a:xfrm>
              <a:custGeom>
                <a:gdLst>
                  <a:gd fmla="*/ 0 w 8" name="T0"/>
                  <a:gd fmla="*/ 0 h 5" name="T1"/>
                  <a:gd fmla="*/ 25048 w 8" name="T2"/>
                  <a:gd fmla="*/ 15033 h 5" name="T3"/>
                  <a:gd fmla="*/ 0 w 8" name="T4"/>
                  <a:gd fmla="*/ 0 h 5" name="T5"/>
                  <a:gd fmla="*/ 0 60000 65536" name="T6"/>
                  <a:gd fmla="*/ 0 60000 65536" name="T7"/>
                  <a:gd fmla="*/ 0 60000 65536" name="T8"/>
                </a:gdLst>
                <a:cxnLst>
                  <a:cxn ang="T6">
                    <a:pos x="T0" y="T1"/>
                  </a:cxn>
                  <a:cxn ang="T7">
                    <a:pos x="T2" y="T3"/>
                  </a:cxn>
                  <a:cxn ang="T8">
                    <a:pos x="T4" y="T5"/>
                  </a:cxn>
                </a:cxnLst>
                <a:rect b="b" l="0" r="r" t="0"/>
                <a:pathLst>
                  <a:path h="5" w="8">
                    <a:moveTo>
                      <a:pt x="0" y="0"/>
                    </a:moveTo>
                    <a:cubicBezTo>
                      <a:pt x="2" y="2"/>
                      <a:pt x="5" y="4"/>
                      <a:pt x="8" y="5"/>
                    </a:cubicBezTo>
                    <a:cubicBezTo>
                      <a:pt x="6" y="2"/>
                      <a:pt x="4" y="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5" name="Freeform 219"/>
              <p:cNvSpPr/>
              <p:nvPr/>
            </p:nvSpPr>
            <p:spPr bwMode="auto">
              <a:xfrm>
                <a:off x="6126320" y="491040"/>
                <a:ext cx="155289" cy="40085"/>
              </a:xfrm>
              <a:custGeom>
                <a:gdLst>
                  <a:gd fmla="*/ 0 w 42" name="T0"/>
                  <a:gd fmla="*/ 4009 h 10" name="T1"/>
                  <a:gd fmla="*/ 155289 w 42" name="T2"/>
                  <a:gd fmla="*/ 40085 h 10" name="T3"/>
                  <a:gd fmla="*/ 0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0" y="1"/>
                    </a:moveTo>
                    <a:cubicBezTo>
                      <a:pt x="12" y="10"/>
                      <a:pt x="26" y="8"/>
                      <a:pt x="42" y="10"/>
                    </a:cubicBezTo>
                    <a:cubicBezTo>
                      <a:pt x="34" y="0"/>
                      <a:pt x="10" y="6"/>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6" name="Freeform 220"/>
              <p:cNvSpPr/>
              <p:nvPr/>
            </p:nvSpPr>
            <p:spPr bwMode="auto">
              <a:xfrm>
                <a:off x="6992923" y="671421"/>
                <a:ext cx="10019" cy="55118"/>
              </a:xfrm>
              <a:custGeom>
                <a:gdLst>
                  <a:gd fmla="*/ 10019 w 3" name="T0"/>
                  <a:gd fmla="*/ 0 h 16" name="T1"/>
                  <a:gd fmla="*/ 0 w 3" name="T2"/>
                  <a:gd fmla="*/ 55118 h 16" name="T3"/>
                  <a:gd fmla="*/ 10019 w 3" name="T4"/>
                  <a:gd fmla="*/ 0 h 16" name="T5"/>
                  <a:gd fmla="*/ 0 60000 65536" name="T6"/>
                  <a:gd fmla="*/ 0 60000 65536" name="T7"/>
                  <a:gd fmla="*/ 0 60000 65536" name="T8"/>
                </a:gdLst>
                <a:cxnLst>
                  <a:cxn ang="T6">
                    <a:pos x="T0" y="T1"/>
                  </a:cxn>
                  <a:cxn ang="T7">
                    <a:pos x="T2" y="T3"/>
                  </a:cxn>
                  <a:cxn ang="T8">
                    <a:pos x="T4" y="T5"/>
                  </a:cxn>
                </a:cxnLst>
                <a:rect b="b" l="0" r="r" t="0"/>
                <a:pathLst>
                  <a:path h="16" w="3">
                    <a:moveTo>
                      <a:pt x="3" y="0"/>
                    </a:moveTo>
                    <a:cubicBezTo>
                      <a:pt x="1" y="4"/>
                      <a:pt x="2" y="12"/>
                      <a:pt x="0" y="16"/>
                    </a:cubicBezTo>
                    <a:cubicBezTo>
                      <a:pt x="3" y="14"/>
                      <a:pt x="2" y="5"/>
                      <a:pt x="3"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7" name="Freeform 221"/>
              <p:cNvSpPr/>
              <p:nvPr/>
            </p:nvSpPr>
            <p:spPr bwMode="auto">
              <a:xfrm>
                <a:off x="6527061" y="836773"/>
                <a:ext cx="190352" cy="35073"/>
              </a:xfrm>
              <a:custGeom>
                <a:gdLst>
                  <a:gd fmla="*/ 190352 w 51" name="T0"/>
                  <a:gd fmla="*/ 0 h 10" name="T1"/>
                  <a:gd fmla="*/ 0 w 51" name="T2"/>
                  <a:gd fmla="*/ 28058 h 10" name="T3"/>
                  <a:gd fmla="*/ 190352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51" y="0"/>
                    </a:moveTo>
                    <a:cubicBezTo>
                      <a:pt x="35" y="5"/>
                      <a:pt x="18" y="6"/>
                      <a:pt x="0" y="8"/>
                    </a:cubicBezTo>
                    <a:cubicBezTo>
                      <a:pt x="17" y="9"/>
                      <a:pt x="39" y="10"/>
                      <a:pt x="5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8" name="Freeform 222"/>
              <p:cNvSpPr>
                <a:spLocks noEditPoints="1"/>
              </p:cNvSpPr>
              <p:nvPr/>
            </p:nvSpPr>
            <p:spPr bwMode="auto">
              <a:xfrm>
                <a:off x="5099424" y="145309"/>
                <a:ext cx="2008711" cy="941994"/>
              </a:xfrm>
              <a:custGeom>
                <a:gdLst>
                  <a:gd fmla="*/ 1130135 w 535" name="T0"/>
                  <a:gd fmla="*/ 326508 h 251" name="T1"/>
                  <a:gd fmla="*/ 1520613 w 535" name="T2"/>
                  <a:gd fmla="*/ 469121 h 251" name="T3"/>
                  <a:gd fmla="*/ 1749644 w 535" name="T4"/>
                  <a:gd fmla="*/ 607980 h 251" name="T5"/>
                  <a:gd fmla="*/ 1862282 w 535" name="T6"/>
                  <a:gd fmla="*/ 442850 h 251" name="T7"/>
                  <a:gd fmla="*/ 1952392 w 535" name="T8"/>
                  <a:gd fmla="*/ 277719 h 251" name="T9"/>
                  <a:gd fmla="*/ 1637006 w 535" name="T10"/>
                  <a:gd fmla="*/ 904464 h 251" name="T11"/>
                  <a:gd fmla="*/ 503116 w 535" name="T12"/>
                  <a:gd fmla="*/ 187648 h 251" name="T13"/>
                  <a:gd fmla="*/ 0 w 535" name="T14"/>
                  <a:gd fmla="*/ 131354 h 251" name="T15"/>
                  <a:gd fmla="*/ 1911091 w 535" name="T16"/>
                  <a:gd fmla="*/ 615486 h 251" name="T17"/>
                  <a:gd fmla="*/ 1914846 w 535" name="T18"/>
                  <a:gd fmla="*/ 634251 h 251" name="T19"/>
                  <a:gd fmla="*/ 1779680 w 535" name="T20"/>
                  <a:gd fmla="*/ 292731 h 251" name="T21"/>
                  <a:gd fmla="*/ 1854772 w 535" name="T22"/>
                  <a:gd fmla="*/ 371543 h 251" name="T23"/>
                  <a:gd fmla="*/ 1828490 w 535" name="T24"/>
                  <a:gd fmla="*/ 390308 h 251" name="T25"/>
                  <a:gd fmla="*/ 1824736 w 535" name="T26"/>
                  <a:gd fmla="*/ 611733 h 251" name="T27"/>
                  <a:gd fmla="*/ 1693325 w 535" name="T28"/>
                  <a:gd fmla="*/ 743087 h 251" name="T29"/>
                  <a:gd fmla="*/ 1753398 w 535" name="T30"/>
                  <a:gd fmla="*/ 739334 h 251" name="T31"/>
                  <a:gd fmla="*/ 1753398 w 535" name="T32"/>
                  <a:gd fmla="*/ 773111 h 251" name="T33"/>
                  <a:gd fmla="*/ 1062552 w 535" name="T34"/>
                  <a:gd fmla="*/ 574204 h 251" name="T35"/>
                  <a:gd fmla="*/ 1242773 w 535" name="T36"/>
                  <a:gd fmla="*/ 788122 h 251" name="T37"/>
                  <a:gd fmla="*/ 1565668 w 535" name="T38"/>
                  <a:gd fmla="*/ 754346 h 251" name="T39"/>
                  <a:gd fmla="*/ 1190208 w 535" name="T40"/>
                  <a:gd fmla="*/ 540427 h 251" name="T41"/>
                  <a:gd fmla="*/ 1130135 w 535" name="T42"/>
                  <a:gd fmla="*/ 424085 h 251" name="T43"/>
                  <a:gd fmla="*/ 1070061 w 535" name="T44"/>
                  <a:gd fmla="*/ 345273 h 251" name="T45"/>
                  <a:gd fmla="*/ 86356 w 535" name="T46"/>
                  <a:gd fmla="*/ 97577 h 251" name="T47"/>
                  <a:gd fmla="*/ 957423 w 535" name="T48"/>
                  <a:gd fmla="*/ 330261 h 251" name="T49"/>
                  <a:gd fmla="*/ 1712098 w 535" name="T50"/>
                  <a:gd fmla="*/ 638004 h 251" name="T51"/>
                  <a:gd fmla="*/ 1667042 w 535" name="T52"/>
                  <a:gd fmla="*/ 664275 h 251" name="T53"/>
                  <a:gd fmla="*/ 720883 w 535" name="T54"/>
                  <a:gd fmla="*/ 187648 h 251" name="T55"/>
                  <a:gd fmla="*/ 844785 w 535" name="T56"/>
                  <a:gd fmla="*/ 277719 h 251" name="T57"/>
                  <a:gd fmla="*/ 548172 w 535" name="T58"/>
                  <a:gd fmla="*/ 150119 h 251" name="T59"/>
                  <a:gd fmla="*/ 987460 w 535" name="T60"/>
                  <a:gd fmla="*/ 469121 h 251" name="T61"/>
                  <a:gd fmla="*/ 1914846 w 535" name="T62"/>
                  <a:gd fmla="*/ 270213 h 251" name="T63"/>
                  <a:gd fmla="*/ 1715852 w 535" name="T64"/>
                  <a:gd fmla="*/ 307743 h 251" name="T65"/>
                  <a:gd fmla="*/ 1971165 w 535" name="T66"/>
                  <a:gd fmla="*/ 600474 h 251" name="T67"/>
                  <a:gd fmla="*/ 1978674 w 535" name="T68"/>
                  <a:gd fmla="*/ 469121 h 251" name="T69"/>
                  <a:gd fmla="*/ 1993693 w 535" name="T70"/>
                  <a:gd fmla="*/ 484132 h 251" name="T71"/>
                  <a:gd fmla="*/ 1929864 w 535" name="T72"/>
                  <a:gd fmla="*/ 292731 h 251" name="T73"/>
                  <a:gd fmla="*/ 1937374 w 535" name="T74"/>
                  <a:gd fmla="*/ 292731 h 251" name="T75"/>
                  <a:gd fmla="*/ 1937374 w 535" name="T76"/>
                  <a:gd fmla="*/ 292731 h 251" name="T77"/>
                  <a:gd fmla="*/ 953668 w 535" name="T78"/>
                  <a:gd fmla="*/ 442850 h 251" name="T79"/>
                  <a:gd fmla="*/ 1974920 w 535" name="T80"/>
                  <a:gd fmla="*/ 371543 h 251" name="T81"/>
                  <a:gd fmla="*/ 1974920 w 535" name="T82"/>
                  <a:gd fmla="*/ 371543 h 251" name="T83"/>
                  <a:gd fmla="*/ 1745889 w 535" name="T84"/>
                  <a:gd fmla="*/ 683039 h 251" name="T85"/>
                  <a:gd fmla="*/ 1922355 w 535" name="T86"/>
                  <a:gd fmla="*/ 671781 h 251" name="T87"/>
                  <a:gd fmla="*/ 1922355 w 535" name="T88"/>
                  <a:gd fmla="*/ 671781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160" y="22"/>
                    </a:moveTo>
                    <a:cubicBezTo>
                      <a:pt x="210" y="40"/>
                      <a:pt x="249" y="80"/>
                      <a:pt x="301" y="87"/>
                    </a:cubicBezTo>
                    <a:cubicBezTo>
                      <a:pt x="323" y="90"/>
                      <a:pt x="353" y="115"/>
                      <a:pt x="316" y="122"/>
                    </a:cubicBezTo>
                    <a:cubicBezTo>
                      <a:pt x="340" y="138"/>
                      <a:pt x="379" y="129"/>
                      <a:pt x="405" y="125"/>
                    </a:cubicBezTo>
                    <a:cubicBezTo>
                      <a:pt x="391" y="144"/>
                      <a:pt x="374" y="160"/>
                      <a:pt x="347" y="164"/>
                    </a:cubicBezTo>
                    <a:cubicBezTo>
                      <a:pt x="384" y="186"/>
                      <a:pt x="431" y="152"/>
                      <a:pt x="466" y="162"/>
                    </a:cubicBezTo>
                    <a:cubicBezTo>
                      <a:pt x="467" y="168"/>
                      <a:pt x="464" y="173"/>
                      <a:pt x="465" y="177"/>
                    </a:cubicBezTo>
                    <a:cubicBezTo>
                      <a:pt x="481" y="165"/>
                      <a:pt x="498" y="150"/>
                      <a:pt x="496" y="118"/>
                    </a:cubicBezTo>
                    <a:cubicBezTo>
                      <a:pt x="475" y="133"/>
                      <a:pt x="440" y="96"/>
                      <a:pt x="457" y="69"/>
                    </a:cubicBezTo>
                    <a:cubicBezTo>
                      <a:pt x="470" y="46"/>
                      <a:pt x="508" y="58"/>
                      <a:pt x="520" y="74"/>
                    </a:cubicBezTo>
                    <a:cubicBezTo>
                      <a:pt x="530" y="88"/>
                      <a:pt x="535" y="122"/>
                      <a:pt x="531" y="146"/>
                    </a:cubicBezTo>
                    <a:cubicBezTo>
                      <a:pt x="524" y="197"/>
                      <a:pt x="482" y="242"/>
                      <a:pt x="436" y="241"/>
                    </a:cubicBezTo>
                    <a:cubicBezTo>
                      <a:pt x="410" y="241"/>
                      <a:pt x="377" y="240"/>
                      <a:pt x="357" y="230"/>
                    </a:cubicBezTo>
                    <a:cubicBezTo>
                      <a:pt x="274" y="189"/>
                      <a:pt x="225" y="82"/>
                      <a:pt x="134" y="50"/>
                    </a:cubicBezTo>
                    <a:cubicBezTo>
                      <a:pt x="115" y="43"/>
                      <a:pt x="96" y="40"/>
                      <a:pt x="74" y="37"/>
                    </a:cubicBezTo>
                    <a:cubicBezTo>
                      <a:pt x="47" y="33"/>
                      <a:pt x="19" y="44"/>
                      <a:pt x="0" y="35"/>
                    </a:cubicBezTo>
                    <a:cubicBezTo>
                      <a:pt x="36" y="0"/>
                      <a:pt x="112" y="4"/>
                      <a:pt x="160" y="22"/>
                    </a:cubicBezTo>
                    <a:close/>
                    <a:moveTo>
                      <a:pt x="509" y="164"/>
                    </a:moveTo>
                    <a:cubicBezTo>
                      <a:pt x="502" y="184"/>
                      <a:pt x="489" y="196"/>
                      <a:pt x="476" y="207"/>
                    </a:cubicBezTo>
                    <a:cubicBezTo>
                      <a:pt x="489" y="200"/>
                      <a:pt x="503" y="187"/>
                      <a:pt x="510" y="169"/>
                    </a:cubicBezTo>
                    <a:cubicBezTo>
                      <a:pt x="506" y="184"/>
                      <a:pt x="498" y="193"/>
                      <a:pt x="490" y="203"/>
                    </a:cubicBezTo>
                    <a:cubicBezTo>
                      <a:pt x="531" y="190"/>
                      <a:pt x="529" y="58"/>
                      <a:pt x="474" y="78"/>
                    </a:cubicBezTo>
                    <a:cubicBezTo>
                      <a:pt x="452" y="85"/>
                      <a:pt x="475" y="129"/>
                      <a:pt x="494" y="115"/>
                    </a:cubicBezTo>
                    <a:cubicBezTo>
                      <a:pt x="497" y="110"/>
                      <a:pt x="496" y="105"/>
                      <a:pt x="494" y="99"/>
                    </a:cubicBezTo>
                    <a:cubicBezTo>
                      <a:pt x="492" y="98"/>
                      <a:pt x="486" y="94"/>
                      <a:pt x="484" y="99"/>
                    </a:cubicBezTo>
                    <a:cubicBezTo>
                      <a:pt x="483" y="103"/>
                      <a:pt x="488" y="101"/>
                      <a:pt x="487" y="104"/>
                    </a:cubicBezTo>
                    <a:cubicBezTo>
                      <a:pt x="466" y="101"/>
                      <a:pt x="500" y="78"/>
                      <a:pt x="501" y="105"/>
                    </a:cubicBezTo>
                    <a:cubicBezTo>
                      <a:pt x="502" y="127"/>
                      <a:pt x="496" y="148"/>
                      <a:pt x="486" y="163"/>
                    </a:cubicBezTo>
                    <a:cubicBezTo>
                      <a:pt x="496" y="155"/>
                      <a:pt x="502" y="138"/>
                      <a:pt x="500" y="117"/>
                    </a:cubicBezTo>
                    <a:cubicBezTo>
                      <a:pt x="507" y="162"/>
                      <a:pt x="474" y="182"/>
                      <a:pt x="451" y="198"/>
                    </a:cubicBezTo>
                    <a:cubicBezTo>
                      <a:pt x="478" y="193"/>
                      <a:pt x="498" y="171"/>
                      <a:pt x="505" y="134"/>
                    </a:cubicBezTo>
                    <a:cubicBezTo>
                      <a:pt x="504" y="165"/>
                      <a:pt x="485" y="185"/>
                      <a:pt x="467" y="197"/>
                    </a:cubicBezTo>
                    <a:cubicBezTo>
                      <a:pt x="482" y="196"/>
                      <a:pt x="494" y="175"/>
                      <a:pt x="504" y="161"/>
                    </a:cubicBezTo>
                    <a:cubicBezTo>
                      <a:pt x="496" y="182"/>
                      <a:pt x="481" y="193"/>
                      <a:pt x="467" y="206"/>
                    </a:cubicBezTo>
                    <a:cubicBezTo>
                      <a:pt x="484" y="199"/>
                      <a:pt x="499" y="182"/>
                      <a:pt x="509" y="164"/>
                    </a:cubicBezTo>
                    <a:close/>
                    <a:moveTo>
                      <a:pt x="283" y="153"/>
                    </a:moveTo>
                    <a:cubicBezTo>
                      <a:pt x="250" y="121"/>
                      <a:pt x="221" y="85"/>
                      <a:pt x="180" y="63"/>
                    </a:cubicBezTo>
                    <a:cubicBezTo>
                      <a:pt x="234" y="101"/>
                      <a:pt x="278" y="168"/>
                      <a:pt x="331" y="210"/>
                    </a:cubicBezTo>
                    <a:cubicBezTo>
                      <a:pt x="367" y="238"/>
                      <a:pt x="453" y="251"/>
                      <a:pt x="489" y="213"/>
                    </a:cubicBezTo>
                    <a:cubicBezTo>
                      <a:pt x="466" y="213"/>
                      <a:pt x="437" y="212"/>
                      <a:pt x="417" y="201"/>
                    </a:cubicBezTo>
                    <a:cubicBezTo>
                      <a:pt x="435" y="193"/>
                      <a:pt x="461" y="195"/>
                      <a:pt x="461" y="164"/>
                    </a:cubicBezTo>
                    <a:cubicBezTo>
                      <a:pt x="416" y="168"/>
                      <a:pt x="345" y="194"/>
                      <a:pt x="317" y="144"/>
                    </a:cubicBezTo>
                    <a:cubicBezTo>
                      <a:pt x="341" y="156"/>
                      <a:pt x="377" y="157"/>
                      <a:pt x="392" y="133"/>
                    </a:cubicBezTo>
                    <a:cubicBezTo>
                      <a:pt x="362" y="135"/>
                      <a:pt x="317" y="139"/>
                      <a:pt x="301" y="113"/>
                    </a:cubicBezTo>
                    <a:cubicBezTo>
                      <a:pt x="305" y="104"/>
                      <a:pt x="319" y="120"/>
                      <a:pt x="324" y="107"/>
                    </a:cubicBezTo>
                    <a:cubicBezTo>
                      <a:pt x="319" y="88"/>
                      <a:pt x="302" y="97"/>
                      <a:pt x="285" y="92"/>
                    </a:cubicBezTo>
                    <a:cubicBezTo>
                      <a:pt x="232" y="77"/>
                      <a:pt x="189" y="30"/>
                      <a:pt x="130" y="17"/>
                    </a:cubicBezTo>
                    <a:cubicBezTo>
                      <a:pt x="96" y="10"/>
                      <a:pt x="53" y="10"/>
                      <a:pt x="23" y="26"/>
                    </a:cubicBezTo>
                    <a:cubicBezTo>
                      <a:pt x="121" y="5"/>
                      <a:pt x="207" y="49"/>
                      <a:pt x="272" y="94"/>
                    </a:cubicBezTo>
                    <a:cubicBezTo>
                      <a:pt x="266" y="95"/>
                      <a:pt x="261" y="89"/>
                      <a:pt x="255" y="88"/>
                    </a:cubicBezTo>
                    <a:cubicBezTo>
                      <a:pt x="287" y="117"/>
                      <a:pt x="313" y="168"/>
                      <a:pt x="359" y="179"/>
                    </a:cubicBezTo>
                    <a:cubicBezTo>
                      <a:pt x="393" y="187"/>
                      <a:pt x="429" y="167"/>
                      <a:pt x="456" y="170"/>
                    </a:cubicBezTo>
                    <a:cubicBezTo>
                      <a:pt x="431" y="179"/>
                      <a:pt x="398" y="181"/>
                      <a:pt x="371" y="181"/>
                    </a:cubicBezTo>
                    <a:cubicBezTo>
                      <a:pt x="393" y="189"/>
                      <a:pt x="422" y="181"/>
                      <a:pt x="444" y="177"/>
                    </a:cubicBezTo>
                    <a:cubicBezTo>
                      <a:pt x="408" y="192"/>
                      <a:pt x="357" y="189"/>
                      <a:pt x="330" y="168"/>
                    </a:cubicBezTo>
                    <a:cubicBezTo>
                      <a:pt x="281" y="131"/>
                      <a:pt x="250" y="77"/>
                      <a:pt x="192" y="50"/>
                    </a:cubicBezTo>
                    <a:cubicBezTo>
                      <a:pt x="163" y="37"/>
                      <a:pt x="134" y="26"/>
                      <a:pt x="95" y="24"/>
                    </a:cubicBezTo>
                    <a:cubicBezTo>
                      <a:pt x="146" y="32"/>
                      <a:pt x="188" y="49"/>
                      <a:pt x="225" y="74"/>
                    </a:cubicBezTo>
                    <a:cubicBezTo>
                      <a:pt x="270" y="105"/>
                      <a:pt x="300" y="158"/>
                      <a:pt x="345" y="189"/>
                    </a:cubicBezTo>
                    <a:cubicBezTo>
                      <a:pt x="276" y="143"/>
                      <a:pt x="237" y="57"/>
                      <a:pt x="146" y="40"/>
                    </a:cubicBezTo>
                    <a:cubicBezTo>
                      <a:pt x="243" y="67"/>
                      <a:pt x="283" y="170"/>
                      <a:pt x="371" y="210"/>
                    </a:cubicBezTo>
                    <a:cubicBezTo>
                      <a:pt x="324" y="199"/>
                      <a:pt x="295" y="158"/>
                      <a:pt x="263" y="125"/>
                    </a:cubicBezTo>
                    <a:cubicBezTo>
                      <a:pt x="268" y="136"/>
                      <a:pt x="276" y="144"/>
                      <a:pt x="283" y="153"/>
                    </a:cubicBezTo>
                    <a:close/>
                    <a:moveTo>
                      <a:pt x="510" y="72"/>
                    </a:moveTo>
                    <a:cubicBezTo>
                      <a:pt x="513" y="72"/>
                      <a:pt x="517" y="79"/>
                      <a:pt x="521" y="81"/>
                    </a:cubicBezTo>
                    <a:cubicBezTo>
                      <a:pt x="512" y="58"/>
                      <a:pt x="464" y="48"/>
                      <a:pt x="457" y="82"/>
                    </a:cubicBezTo>
                    <a:cubicBezTo>
                      <a:pt x="470" y="64"/>
                      <a:pt x="497" y="79"/>
                      <a:pt x="506" y="84"/>
                    </a:cubicBezTo>
                    <a:cubicBezTo>
                      <a:pt x="518" y="102"/>
                      <a:pt x="529" y="126"/>
                      <a:pt x="525" y="160"/>
                    </a:cubicBezTo>
                    <a:cubicBezTo>
                      <a:pt x="530" y="140"/>
                      <a:pt x="524" y="115"/>
                      <a:pt x="519" y="100"/>
                    </a:cubicBezTo>
                    <a:cubicBezTo>
                      <a:pt x="524" y="106"/>
                      <a:pt x="524" y="117"/>
                      <a:pt x="527" y="125"/>
                    </a:cubicBezTo>
                    <a:cubicBezTo>
                      <a:pt x="526" y="103"/>
                      <a:pt x="516" y="85"/>
                      <a:pt x="503" y="74"/>
                    </a:cubicBezTo>
                    <a:cubicBezTo>
                      <a:pt x="519" y="81"/>
                      <a:pt x="525" y="106"/>
                      <a:pt x="531" y="129"/>
                    </a:cubicBezTo>
                    <a:cubicBezTo>
                      <a:pt x="527" y="94"/>
                      <a:pt x="514" y="73"/>
                      <a:pt x="492" y="63"/>
                    </a:cubicBezTo>
                    <a:cubicBezTo>
                      <a:pt x="501" y="62"/>
                      <a:pt x="508" y="72"/>
                      <a:pt x="514" y="78"/>
                    </a:cubicBezTo>
                    <a:cubicBezTo>
                      <a:pt x="515" y="76"/>
                      <a:pt x="511" y="74"/>
                      <a:pt x="510" y="72"/>
                    </a:cubicBezTo>
                    <a:close/>
                    <a:moveTo>
                      <a:pt x="516" y="78"/>
                    </a:moveTo>
                    <a:cubicBezTo>
                      <a:pt x="515" y="80"/>
                      <a:pt x="518" y="83"/>
                      <a:pt x="519" y="85"/>
                    </a:cubicBezTo>
                    <a:cubicBezTo>
                      <a:pt x="520" y="83"/>
                      <a:pt x="517" y="80"/>
                      <a:pt x="516" y="78"/>
                    </a:cubicBezTo>
                    <a:close/>
                    <a:moveTo>
                      <a:pt x="222" y="87"/>
                    </a:moveTo>
                    <a:cubicBezTo>
                      <a:pt x="232" y="98"/>
                      <a:pt x="244" y="107"/>
                      <a:pt x="254" y="118"/>
                    </a:cubicBezTo>
                    <a:cubicBezTo>
                      <a:pt x="247" y="106"/>
                      <a:pt x="234" y="95"/>
                      <a:pt x="222" y="87"/>
                    </a:cubicBezTo>
                    <a:close/>
                    <a:moveTo>
                      <a:pt x="526" y="99"/>
                    </a:moveTo>
                    <a:cubicBezTo>
                      <a:pt x="526" y="102"/>
                      <a:pt x="528" y="102"/>
                      <a:pt x="528" y="105"/>
                    </a:cubicBezTo>
                    <a:cubicBezTo>
                      <a:pt x="529" y="104"/>
                      <a:pt x="528" y="99"/>
                      <a:pt x="526" y="99"/>
                    </a:cubicBezTo>
                    <a:close/>
                    <a:moveTo>
                      <a:pt x="477" y="174"/>
                    </a:moveTo>
                    <a:cubicBezTo>
                      <a:pt x="473" y="177"/>
                      <a:pt x="469" y="179"/>
                      <a:pt x="465" y="182"/>
                    </a:cubicBezTo>
                    <a:cubicBezTo>
                      <a:pt x="468" y="182"/>
                      <a:pt x="475" y="178"/>
                      <a:pt x="477" y="174"/>
                    </a:cubicBezTo>
                    <a:close/>
                    <a:moveTo>
                      <a:pt x="512" y="179"/>
                    </a:moveTo>
                    <a:cubicBezTo>
                      <a:pt x="508" y="182"/>
                      <a:pt x="504" y="192"/>
                      <a:pt x="500" y="197"/>
                    </a:cubicBezTo>
                    <a:cubicBezTo>
                      <a:pt x="506" y="197"/>
                      <a:pt x="508" y="185"/>
                      <a:pt x="512" y="179"/>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9" name="Freeform 223"/>
              <p:cNvSpPr/>
              <p:nvPr/>
            </p:nvSpPr>
            <p:spPr bwMode="auto">
              <a:xfrm>
                <a:off x="7012960" y="455967"/>
                <a:ext cx="30056" cy="55115"/>
              </a:xfrm>
              <a:custGeom>
                <a:gdLst>
                  <a:gd fmla="*/ 0 w 8" name="T0"/>
                  <a:gd fmla="*/ 0 h 15" name="T1"/>
                  <a:gd fmla="*/ 26299 w 8" name="T2"/>
                  <a:gd fmla="*/ 55115 h 15" name="T3"/>
                  <a:gd fmla="*/ 0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0" y="0"/>
                    </a:moveTo>
                    <a:cubicBezTo>
                      <a:pt x="0" y="5"/>
                      <a:pt x="5" y="10"/>
                      <a:pt x="7" y="15"/>
                    </a:cubicBezTo>
                    <a:cubicBezTo>
                      <a:pt x="8" y="9"/>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0" name="Freeform 224"/>
              <p:cNvSpPr/>
              <p:nvPr/>
            </p:nvSpPr>
            <p:spPr bwMode="auto">
              <a:xfrm>
                <a:off x="8395516" y="556179"/>
                <a:ext cx="65119" cy="45094"/>
              </a:xfrm>
              <a:custGeom>
                <a:gdLst>
                  <a:gd fmla="*/ 65119 w 16" name="T0"/>
                  <a:gd fmla="*/ 0 h 12" name="T1"/>
                  <a:gd fmla="*/ 0 w 16" name="T2"/>
                  <a:gd fmla="*/ 45094 h 12" name="T3"/>
                  <a:gd fmla="*/ 65119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16" y="0"/>
                    </a:moveTo>
                    <a:cubicBezTo>
                      <a:pt x="11" y="3"/>
                      <a:pt x="4" y="6"/>
                      <a:pt x="0" y="12"/>
                    </a:cubicBezTo>
                    <a:cubicBezTo>
                      <a:pt x="6" y="9"/>
                      <a:pt x="12" y="5"/>
                      <a:pt x="16"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1" name="Freeform 225"/>
              <p:cNvSpPr/>
              <p:nvPr/>
            </p:nvSpPr>
            <p:spPr bwMode="auto">
              <a:xfrm>
                <a:off x="8345423" y="506073"/>
                <a:ext cx="145267" cy="90191"/>
              </a:xfrm>
              <a:custGeom>
                <a:gdLst>
                  <a:gd fmla="*/ 145267 w 38" name="T0"/>
                  <a:gd fmla="*/ 0 h 24" name="T1"/>
                  <a:gd fmla="*/ 0 w 38" name="T2"/>
                  <a:gd fmla="*/ 90191 h 24" name="T3"/>
                  <a:gd fmla="*/ 145267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38" y="0"/>
                    </a:moveTo>
                    <a:cubicBezTo>
                      <a:pt x="24" y="6"/>
                      <a:pt x="12" y="15"/>
                      <a:pt x="0" y="24"/>
                    </a:cubicBezTo>
                    <a:cubicBezTo>
                      <a:pt x="14" y="18"/>
                      <a:pt x="25" y="8"/>
                      <a:pt x="3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2" name="Freeform 226"/>
              <p:cNvSpPr>
                <a:spLocks noEditPoints="1"/>
              </p:cNvSpPr>
              <p:nvPr/>
            </p:nvSpPr>
            <p:spPr bwMode="auto">
              <a:xfrm>
                <a:off x="6722424" y="20042"/>
                <a:ext cx="2840247" cy="836773"/>
              </a:xfrm>
              <a:custGeom>
                <a:gdLst>
                  <a:gd fmla="*/ 2795164 w 756" name="T0"/>
                  <a:gd fmla="*/ 270169 h 223" name="T1"/>
                  <a:gd fmla="*/ 2701240 w 756" name="T2"/>
                  <a:gd fmla="*/ 397749 h 223" name="T3"/>
                  <a:gd fmla="*/ 2445768 w 756" name="T4"/>
                  <a:gd fmla="*/ 510319 h 223" name="T5"/>
                  <a:gd fmla="*/ 2472067 w 756" name="T6"/>
                  <a:gd fmla="*/ 457786 h 223" name="T7"/>
                  <a:gd fmla="*/ 2370629 w 756" name="T8"/>
                  <a:gd fmla="*/ 371482 h 223" name="T9"/>
                  <a:gd fmla="*/ 2070074 w 756" name="T10"/>
                  <a:gd fmla="*/ 679174 h 223" name="T11"/>
                  <a:gd fmla="*/ 1870956 w 756" name="T12"/>
                  <a:gd fmla="*/ 765478 h 223" name="T13"/>
                  <a:gd fmla="*/ 1799574 w 756" name="T14"/>
                  <a:gd fmla="*/ 821764 h 223" name="T15"/>
                  <a:gd fmla="*/ 1217249 w 756" name="T16"/>
                  <a:gd fmla="*/ 818011 h 223" name="T17"/>
                  <a:gd fmla="*/ 251715 w 756" name="T18"/>
                  <a:gd fmla="*/ 270169 h 223" name="T19"/>
                  <a:gd fmla="*/ 691277 w 756" name="T20"/>
                  <a:gd fmla="*/ 311445 h 223" name="T21"/>
                  <a:gd fmla="*/ 1175922 w 756" name="T22"/>
                  <a:gd fmla="*/ 671670 h 223" name="T23"/>
                  <a:gd fmla="*/ 2058803 w 756" name="T24"/>
                  <a:gd fmla="*/ 153846 h 223" name="T25"/>
                  <a:gd fmla="*/ 2265435 w 756" name="T26"/>
                  <a:gd fmla="*/ 60038 h 223" name="T27"/>
                  <a:gd fmla="*/ 2265435 w 756" name="T28"/>
                  <a:gd fmla="*/ 60038 h 223" name="T29"/>
                  <a:gd fmla="*/ 2659914 w 756" name="T30"/>
                  <a:gd fmla="*/ 333959 h 223" name="T31"/>
                  <a:gd fmla="*/ 2385657 w 756" name="T32"/>
                  <a:gd fmla="*/ 116323 h 223" name="T33"/>
                  <a:gd fmla="*/ 2565990 w 756" name="T34"/>
                  <a:gd fmla="*/ 296435 h 223" name="T35"/>
                  <a:gd fmla="*/ 2505879 w 756" name="T36"/>
                  <a:gd fmla="*/ 247655 h 223" name="T37"/>
                  <a:gd fmla="*/ 2528421 w 756" name="T38"/>
                  <a:gd fmla="*/ 382739 h 223" name="T39"/>
                  <a:gd fmla="*/ 2137699 w 756" name="T40"/>
                  <a:gd fmla="*/ 225141 h 223" name="T41"/>
                  <a:gd fmla="*/ 2242893 w 756" name="T42"/>
                  <a:gd fmla="*/ 292683 h 223" name="T43"/>
                  <a:gd fmla="*/ 2299248 w 756" name="T44"/>
                  <a:gd fmla="*/ 258912 h 223" name="T45"/>
                  <a:gd fmla="*/ 2490852 w 756" name="T46"/>
                  <a:gd fmla="*/ 454034 h 223" name="T47"/>
                  <a:gd fmla="*/ 2472067 w 756" name="T48"/>
                  <a:gd fmla="*/ 596623 h 223" name="T49"/>
                  <a:gd fmla="*/ 2374386 w 756" name="T50"/>
                  <a:gd fmla="*/ 574109 h 223" name="T51"/>
                  <a:gd fmla="*/ 2667428 w 756" name="T52"/>
                  <a:gd fmla="*/ 382739 h 223" name="T53"/>
                  <a:gd fmla="*/ 2663671 w 756" name="T54"/>
                  <a:gd fmla="*/ 480300 h 223" name="T55"/>
                  <a:gd fmla="*/ 2565990 w 756" name="T56"/>
                  <a:gd fmla="*/ 300188 h 223" name="T57"/>
                  <a:gd fmla="*/ 2513393 w 756" name="T58"/>
                  <a:gd fmla="*/ 228893 h 223" name="T59"/>
                  <a:gd fmla="*/ 2513393 w 756" name="T60"/>
                  <a:gd fmla="*/ 273921 h 223" name="T61"/>
                  <a:gd fmla="*/ 2659914 w 756" name="T62"/>
                  <a:gd fmla="*/ 352720 h 223" name="T63"/>
                  <a:gd fmla="*/ 2145213 w 756" name="T64"/>
                  <a:gd fmla="*/ 303940 h 223" name="T65"/>
                  <a:gd fmla="*/ 1544103 w 756" name="T66"/>
                  <a:gd fmla="*/ 607880 h 223" name="T67"/>
                  <a:gd fmla="*/ 1878470 w 756" name="T68"/>
                  <a:gd fmla="*/ 378987 h 223" name="T69"/>
                  <a:gd fmla="*/ 1224763 w 756" name="T70"/>
                  <a:gd fmla="*/ 705441 h 223" name="T71"/>
                  <a:gd fmla="*/ 1003103 w 756" name="T72"/>
                  <a:gd fmla="*/ 731707 h 223" name="T73"/>
                  <a:gd fmla="*/ 1491505 w 756" name="T74"/>
                  <a:gd fmla="*/ 682927 h 223" name="T75"/>
                  <a:gd fmla="*/ 2036262 w 756" name="T76"/>
                  <a:gd fmla="*/ 772983 h 223" name="T77"/>
                  <a:gd fmla="*/ 2126428 w 756" name="T78"/>
                  <a:gd fmla="*/ 409006 h 223" name="T79"/>
                  <a:gd fmla="*/ 1844658 w 756" name="T80"/>
                  <a:gd fmla="*/ 525328 h 223" name="T81"/>
                  <a:gd fmla="*/ 2216595 w 756" name="T82"/>
                  <a:gd fmla="*/ 303940 h 223" name="T83"/>
                  <a:gd fmla="*/ 2310518 w 756" name="T84"/>
                  <a:gd fmla="*/ 348968 h 223" name="T85"/>
                  <a:gd fmla="*/ 2006206 w 756" name="T86"/>
                  <a:gd fmla="*/ 318949 h 223" name="T87"/>
                  <a:gd fmla="*/ 2445768 w 756" name="T88"/>
                  <a:gd fmla="*/ 566604 h 223" name="T89"/>
                  <a:gd fmla="*/ 278014 w 756" name="T90"/>
                  <a:gd fmla="*/ 281426 h 223" name="T91"/>
                  <a:gd fmla="*/ 721333 w 756" name="T92"/>
                  <a:gd fmla="*/ 682927 h 223" name="T93"/>
                  <a:gd fmla="*/ 1100784 w 756" name="T94"/>
                  <a:gd fmla="*/ 799250 h 223" name="T95"/>
                  <a:gd fmla="*/ 477131 w 756" name="T96"/>
                  <a:gd fmla="*/ 337711 h 223" name="T97"/>
                  <a:gd fmla="*/ 214146 w 756" name="T98"/>
                  <a:gd fmla="*/ 277674 h 223" name="T99"/>
                  <a:gd fmla="*/ 221659 w 756" name="T100"/>
                  <a:gd fmla="*/ 300188 h 223" name="T101"/>
                  <a:gd fmla="*/ 78896 w 756" name="T102"/>
                  <a:gd fmla="*/ 326454 h 223" name="T103"/>
                  <a:gd fmla="*/ 462104 w 756" name="T104"/>
                  <a:gd fmla="*/ 476548 h 223" name="T105"/>
                  <a:gd fmla="*/ 1923554 w 756" name="T106"/>
                  <a:gd fmla="*/ 791745 h 223" name="T107"/>
                  <a:gd fmla="*/ 1247304 w 756" name="T108"/>
                  <a:gd fmla="*/ 765478 h 223" name="T109"/>
                  <a:gd fmla="*/ 1450179 w 756" name="T110"/>
                  <a:gd fmla="*/ 750469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610" y="29"/>
                    </a:moveTo>
                    <a:cubicBezTo>
                      <a:pt x="639" y="26"/>
                      <a:pt x="671" y="28"/>
                      <a:pt x="695" y="44"/>
                    </a:cubicBezTo>
                    <a:cubicBezTo>
                      <a:pt x="710" y="53"/>
                      <a:pt x="719" y="89"/>
                      <a:pt x="744" y="72"/>
                    </a:cubicBezTo>
                    <a:cubicBezTo>
                      <a:pt x="746" y="71"/>
                      <a:pt x="748" y="67"/>
                      <a:pt x="751" y="67"/>
                    </a:cubicBezTo>
                    <a:cubicBezTo>
                      <a:pt x="755" y="68"/>
                      <a:pt x="756" y="83"/>
                      <a:pt x="754" y="89"/>
                    </a:cubicBezTo>
                    <a:cubicBezTo>
                      <a:pt x="750" y="103"/>
                      <a:pt x="733" y="106"/>
                      <a:pt x="719" y="106"/>
                    </a:cubicBezTo>
                    <a:cubicBezTo>
                      <a:pt x="732" y="164"/>
                      <a:pt x="663" y="192"/>
                      <a:pt x="630" y="160"/>
                    </a:cubicBezTo>
                    <a:cubicBezTo>
                      <a:pt x="612" y="142"/>
                      <a:pt x="644" y="115"/>
                      <a:pt x="660" y="137"/>
                    </a:cubicBezTo>
                    <a:cubicBezTo>
                      <a:pt x="657" y="138"/>
                      <a:pt x="655" y="135"/>
                      <a:pt x="651" y="136"/>
                    </a:cubicBezTo>
                    <a:cubicBezTo>
                      <a:pt x="649" y="138"/>
                      <a:pt x="649" y="142"/>
                      <a:pt x="650" y="145"/>
                    </a:cubicBezTo>
                    <a:cubicBezTo>
                      <a:pt x="664" y="154"/>
                      <a:pt x="674" y="135"/>
                      <a:pt x="679" y="125"/>
                    </a:cubicBezTo>
                    <a:cubicBezTo>
                      <a:pt x="672" y="124"/>
                      <a:pt x="665" y="125"/>
                      <a:pt x="658" y="122"/>
                    </a:cubicBezTo>
                    <a:cubicBezTo>
                      <a:pt x="660" y="118"/>
                      <a:pt x="662" y="114"/>
                      <a:pt x="661" y="109"/>
                    </a:cubicBezTo>
                    <a:cubicBezTo>
                      <a:pt x="654" y="116"/>
                      <a:pt x="636" y="116"/>
                      <a:pt x="625" y="110"/>
                    </a:cubicBezTo>
                    <a:cubicBezTo>
                      <a:pt x="628" y="107"/>
                      <a:pt x="632" y="105"/>
                      <a:pt x="631" y="99"/>
                    </a:cubicBezTo>
                    <a:cubicBezTo>
                      <a:pt x="602" y="95"/>
                      <a:pt x="581" y="107"/>
                      <a:pt x="558" y="118"/>
                    </a:cubicBezTo>
                    <a:cubicBezTo>
                      <a:pt x="538" y="127"/>
                      <a:pt x="512" y="137"/>
                      <a:pt x="504" y="155"/>
                    </a:cubicBezTo>
                    <a:cubicBezTo>
                      <a:pt x="524" y="159"/>
                      <a:pt x="550" y="162"/>
                      <a:pt x="551" y="181"/>
                    </a:cubicBezTo>
                    <a:cubicBezTo>
                      <a:pt x="553" y="180"/>
                      <a:pt x="553" y="182"/>
                      <a:pt x="555" y="183"/>
                    </a:cubicBezTo>
                    <a:cubicBezTo>
                      <a:pt x="553" y="198"/>
                      <a:pt x="545" y="221"/>
                      <a:pt x="531" y="222"/>
                    </a:cubicBezTo>
                    <a:cubicBezTo>
                      <a:pt x="515" y="223"/>
                      <a:pt x="504" y="214"/>
                      <a:pt x="498" y="204"/>
                    </a:cubicBezTo>
                    <a:cubicBezTo>
                      <a:pt x="501" y="200"/>
                      <a:pt x="509" y="205"/>
                      <a:pt x="511" y="200"/>
                    </a:cubicBezTo>
                    <a:cubicBezTo>
                      <a:pt x="516" y="180"/>
                      <a:pt x="490" y="175"/>
                      <a:pt x="475" y="179"/>
                    </a:cubicBezTo>
                    <a:cubicBezTo>
                      <a:pt x="484" y="186"/>
                      <a:pt x="485" y="204"/>
                      <a:pt x="479" y="219"/>
                    </a:cubicBezTo>
                    <a:cubicBezTo>
                      <a:pt x="465" y="198"/>
                      <a:pt x="438" y="200"/>
                      <a:pt x="411" y="200"/>
                    </a:cubicBezTo>
                    <a:cubicBezTo>
                      <a:pt x="403" y="206"/>
                      <a:pt x="388" y="208"/>
                      <a:pt x="375" y="211"/>
                    </a:cubicBezTo>
                    <a:cubicBezTo>
                      <a:pt x="359" y="214"/>
                      <a:pt x="340" y="218"/>
                      <a:pt x="324" y="218"/>
                    </a:cubicBezTo>
                    <a:cubicBezTo>
                      <a:pt x="255" y="221"/>
                      <a:pt x="184" y="188"/>
                      <a:pt x="146" y="153"/>
                    </a:cubicBezTo>
                    <a:cubicBezTo>
                      <a:pt x="110" y="126"/>
                      <a:pt x="47" y="70"/>
                      <a:pt x="0" y="105"/>
                    </a:cubicBezTo>
                    <a:cubicBezTo>
                      <a:pt x="14" y="81"/>
                      <a:pt x="40" y="75"/>
                      <a:pt x="67" y="72"/>
                    </a:cubicBezTo>
                    <a:cubicBezTo>
                      <a:pt x="74" y="72"/>
                      <a:pt x="82" y="69"/>
                      <a:pt x="90" y="69"/>
                    </a:cubicBezTo>
                    <a:cubicBezTo>
                      <a:pt x="103" y="70"/>
                      <a:pt x="107" y="78"/>
                      <a:pt x="115" y="81"/>
                    </a:cubicBezTo>
                    <a:cubicBezTo>
                      <a:pt x="138" y="88"/>
                      <a:pt x="164" y="80"/>
                      <a:pt x="184" y="83"/>
                    </a:cubicBezTo>
                    <a:cubicBezTo>
                      <a:pt x="179" y="93"/>
                      <a:pt x="166" y="96"/>
                      <a:pt x="169" y="111"/>
                    </a:cubicBezTo>
                    <a:cubicBezTo>
                      <a:pt x="172" y="120"/>
                      <a:pt x="178" y="127"/>
                      <a:pt x="182" y="136"/>
                    </a:cubicBezTo>
                    <a:cubicBezTo>
                      <a:pt x="198" y="173"/>
                      <a:pt x="266" y="178"/>
                      <a:pt x="313" y="179"/>
                    </a:cubicBezTo>
                    <a:cubicBezTo>
                      <a:pt x="323" y="173"/>
                      <a:pt x="338" y="174"/>
                      <a:pt x="347" y="167"/>
                    </a:cubicBezTo>
                    <a:cubicBezTo>
                      <a:pt x="419" y="134"/>
                      <a:pt x="459" y="86"/>
                      <a:pt x="531" y="52"/>
                    </a:cubicBezTo>
                    <a:cubicBezTo>
                      <a:pt x="530" y="50"/>
                      <a:pt x="548" y="43"/>
                      <a:pt x="548" y="41"/>
                    </a:cubicBezTo>
                    <a:cubicBezTo>
                      <a:pt x="568" y="29"/>
                      <a:pt x="593" y="23"/>
                      <a:pt x="605" y="0"/>
                    </a:cubicBezTo>
                    <a:cubicBezTo>
                      <a:pt x="610" y="7"/>
                      <a:pt x="610" y="20"/>
                      <a:pt x="610" y="29"/>
                    </a:cubicBezTo>
                    <a:close/>
                    <a:moveTo>
                      <a:pt x="603" y="16"/>
                    </a:moveTo>
                    <a:cubicBezTo>
                      <a:pt x="585" y="29"/>
                      <a:pt x="557" y="42"/>
                      <a:pt x="539" y="54"/>
                    </a:cubicBezTo>
                    <a:cubicBezTo>
                      <a:pt x="553" y="50"/>
                      <a:pt x="566" y="44"/>
                      <a:pt x="581" y="42"/>
                    </a:cubicBezTo>
                    <a:cubicBezTo>
                      <a:pt x="598" y="33"/>
                      <a:pt x="600" y="24"/>
                      <a:pt x="603" y="16"/>
                    </a:cubicBezTo>
                    <a:close/>
                    <a:moveTo>
                      <a:pt x="523" y="63"/>
                    </a:moveTo>
                    <a:cubicBezTo>
                      <a:pt x="563" y="56"/>
                      <a:pt x="612" y="32"/>
                      <a:pt x="660" y="53"/>
                    </a:cubicBezTo>
                    <a:cubicBezTo>
                      <a:pt x="679" y="62"/>
                      <a:pt x="695" y="76"/>
                      <a:pt x="708" y="89"/>
                    </a:cubicBezTo>
                    <a:cubicBezTo>
                      <a:pt x="723" y="101"/>
                      <a:pt x="753" y="103"/>
                      <a:pt x="752" y="79"/>
                    </a:cubicBezTo>
                    <a:cubicBezTo>
                      <a:pt x="745" y="85"/>
                      <a:pt x="725" y="84"/>
                      <a:pt x="718" y="75"/>
                    </a:cubicBezTo>
                    <a:cubicBezTo>
                      <a:pt x="703" y="48"/>
                      <a:pt x="674" y="30"/>
                      <a:pt x="635" y="31"/>
                    </a:cubicBezTo>
                    <a:cubicBezTo>
                      <a:pt x="594" y="32"/>
                      <a:pt x="558" y="55"/>
                      <a:pt x="523" y="63"/>
                    </a:cubicBezTo>
                    <a:close/>
                    <a:moveTo>
                      <a:pt x="683" y="80"/>
                    </a:moveTo>
                    <a:cubicBezTo>
                      <a:pt x="683" y="79"/>
                      <a:pt x="683" y="79"/>
                      <a:pt x="683" y="79"/>
                    </a:cubicBezTo>
                    <a:cubicBezTo>
                      <a:pt x="683" y="79"/>
                      <a:pt x="682" y="78"/>
                      <a:pt x="682" y="78"/>
                    </a:cubicBezTo>
                    <a:cubicBezTo>
                      <a:pt x="689" y="91"/>
                      <a:pt x="700" y="103"/>
                      <a:pt x="695" y="122"/>
                    </a:cubicBezTo>
                    <a:cubicBezTo>
                      <a:pt x="694" y="97"/>
                      <a:pt x="683" y="80"/>
                      <a:pt x="667" y="66"/>
                    </a:cubicBezTo>
                    <a:cubicBezTo>
                      <a:pt x="676" y="77"/>
                      <a:pt x="685" y="89"/>
                      <a:pt x="689" y="104"/>
                    </a:cubicBezTo>
                    <a:cubicBezTo>
                      <a:pt x="684" y="98"/>
                      <a:pt x="682" y="84"/>
                      <a:pt x="674" y="78"/>
                    </a:cubicBezTo>
                    <a:cubicBezTo>
                      <a:pt x="677" y="84"/>
                      <a:pt x="678" y="96"/>
                      <a:pt x="673" y="102"/>
                    </a:cubicBezTo>
                    <a:cubicBezTo>
                      <a:pt x="673" y="81"/>
                      <a:pt x="663" y="67"/>
                      <a:pt x="652" y="55"/>
                    </a:cubicBezTo>
                    <a:cubicBezTo>
                      <a:pt x="589" y="41"/>
                      <a:pt x="532" y="58"/>
                      <a:pt x="490" y="83"/>
                    </a:cubicBezTo>
                    <a:cubicBezTo>
                      <a:pt x="515" y="75"/>
                      <a:pt x="540" y="61"/>
                      <a:pt x="569" y="60"/>
                    </a:cubicBezTo>
                    <a:cubicBezTo>
                      <a:pt x="495" y="75"/>
                      <a:pt x="435" y="110"/>
                      <a:pt x="384" y="158"/>
                    </a:cubicBezTo>
                    <a:cubicBezTo>
                      <a:pt x="436" y="136"/>
                      <a:pt x="479" y="101"/>
                      <a:pt x="533" y="82"/>
                    </a:cubicBezTo>
                    <a:cubicBezTo>
                      <a:pt x="547" y="75"/>
                      <a:pt x="573" y="75"/>
                      <a:pt x="597" y="78"/>
                    </a:cubicBezTo>
                    <a:cubicBezTo>
                      <a:pt x="617" y="81"/>
                      <a:pt x="658" y="95"/>
                      <a:pt x="637" y="111"/>
                    </a:cubicBezTo>
                    <a:cubicBezTo>
                      <a:pt x="655" y="117"/>
                      <a:pt x="665" y="102"/>
                      <a:pt x="656" y="88"/>
                    </a:cubicBezTo>
                    <a:cubicBezTo>
                      <a:pt x="649" y="76"/>
                      <a:pt x="628" y="74"/>
                      <a:pt x="612" y="69"/>
                    </a:cubicBezTo>
                    <a:cubicBezTo>
                      <a:pt x="611" y="66"/>
                      <a:pt x="614" y="63"/>
                      <a:pt x="617" y="63"/>
                    </a:cubicBezTo>
                    <a:cubicBezTo>
                      <a:pt x="640" y="63"/>
                      <a:pt x="661" y="83"/>
                      <a:pt x="665" y="98"/>
                    </a:cubicBezTo>
                    <a:cubicBezTo>
                      <a:pt x="664" y="106"/>
                      <a:pt x="665" y="114"/>
                      <a:pt x="663" y="121"/>
                    </a:cubicBezTo>
                    <a:cubicBezTo>
                      <a:pt x="673" y="121"/>
                      <a:pt x="683" y="120"/>
                      <a:pt x="682" y="106"/>
                    </a:cubicBezTo>
                    <a:cubicBezTo>
                      <a:pt x="690" y="133"/>
                      <a:pt x="662" y="164"/>
                      <a:pt x="638" y="149"/>
                    </a:cubicBezTo>
                    <a:cubicBezTo>
                      <a:pt x="639" y="157"/>
                      <a:pt x="651" y="158"/>
                      <a:pt x="658" y="159"/>
                    </a:cubicBezTo>
                    <a:cubicBezTo>
                      <a:pt x="646" y="165"/>
                      <a:pt x="635" y="152"/>
                      <a:pt x="631" y="143"/>
                    </a:cubicBezTo>
                    <a:cubicBezTo>
                      <a:pt x="634" y="164"/>
                      <a:pt x="664" y="166"/>
                      <a:pt x="681" y="159"/>
                    </a:cubicBezTo>
                    <a:cubicBezTo>
                      <a:pt x="668" y="169"/>
                      <a:pt x="643" y="166"/>
                      <a:pt x="632" y="153"/>
                    </a:cubicBezTo>
                    <a:cubicBezTo>
                      <a:pt x="661" y="192"/>
                      <a:pt x="743" y="152"/>
                      <a:pt x="712" y="97"/>
                    </a:cubicBezTo>
                    <a:cubicBezTo>
                      <a:pt x="713" y="103"/>
                      <a:pt x="714" y="111"/>
                      <a:pt x="713" y="117"/>
                    </a:cubicBezTo>
                    <a:cubicBezTo>
                      <a:pt x="711" y="113"/>
                      <a:pt x="714" y="104"/>
                      <a:pt x="710" y="102"/>
                    </a:cubicBezTo>
                    <a:cubicBezTo>
                      <a:pt x="710" y="106"/>
                      <a:pt x="712" y="112"/>
                      <a:pt x="710" y="116"/>
                    </a:cubicBezTo>
                    <a:cubicBezTo>
                      <a:pt x="708" y="102"/>
                      <a:pt x="706" y="88"/>
                      <a:pt x="697" y="80"/>
                    </a:cubicBezTo>
                    <a:cubicBezTo>
                      <a:pt x="704" y="93"/>
                      <a:pt x="710" y="108"/>
                      <a:pt x="709" y="128"/>
                    </a:cubicBezTo>
                    <a:cubicBezTo>
                      <a:pt x="706" y="104"/>
                      <a:pt x="700" y="83"/>
                      <a:pt x="684" y="70"/>
                    </a:cubicBezTo>
                    <a:cubicBezTo>
                      <a:pt x="695" y="86"/>
                      <a:pt x="717" y="122"/>
                      <a:pt x="694" y="146"/>
                    </a:cubicBezTo>
                    <a:cubicBezTo>
                      <a:pt x="708" y="124"/>
                      <a:pt x="697" y="92"/>
                      <a:pt x="683" y="80"/>
                    </a:cubicBezTo>
                    <a:close/>
                    <a:moveTo>
                      <a:pt x="669" y="61"/>
                    </a:moveTo>
                    <a:cubicBezTo>
                      <a:pt x="671" y="67"/>
                      <a:pt x="679" y="68"/>
                      <a:pt x="680" y="73"/>
                    </a:cubicBezTo>
                    <a:cubicBezTo>
                      <a:pt x="681" y="68"/>
                      <a:pt x="674" y="64"/>
                      <a:pt x="669" y="61"/>
                    </a:cubicBezTo>
                    <a:close/>
                    <a:moveTo>
                      <a:pt x="669" y="73"/>
                    </a:moveTo>
                    <a:cubicBezTo>
                      <a:pt x="669" y="79"/>
                      <a:pt x="674" y="86"/>
                      <a:pt x="674" y="93"/>
                    </a:cubicBezTo>
                    <a:cubicBezTo>
                      <a:pt x="677" y="87"/>
                      <a:pt x="671" y="79"/>
                      <a:pt x="669" y="73"/>
                    </a:cubicBezTo>
                    <a:close/>
                    <a:moveTo>
                      <a:pt x="708" y="94"/>
                    </a:moveTo>
                    <a:cubicBezTo>
                      <a:pt x="709" y="96"/>
                      <a:pt x="710" y="99"/>
                      <a:pt x="710" y="101"/>
                    </a:cubicBezTo>
                    <a:cubicBezTo>
                      <a:pt x="711" y="100"/>
                      <a:pt x="710" y="95"/>
                      <a:pt x="708" y="94"/>
                    </a:cubicBezTo>
                    <a:close/>
                    <a:moveTo>
                      <a:pt x="590" y="81"/>
                    </a:moveTo>
                    <a:cubicBezTo>
                      <a:pt x="547" y="92"/>
                      <a:pt x="512" y="114"/>
                      <a:pt x="475" y="135"/>
                    </a:cubicBezTo>
                    <a:cubicBezTo>
                      <a:pt x="503" y="113"/>
                      <a:pt x="538" y="98"/>
                      <a:pt x="571" y="81"/>
                    </a:cubicBezTo>
                    <a:cubicBezTo>
                      <a:pt x="534" y="91"/>
                      <a:pt x="506" y="113"/>
                      <a:pt x="473" y="128"/>
                    </a:cubicBezTo>
                    <a:cubicBezTo>
                      <a:pt x="498" y="109"/>
                      <a:pt x="529" y="96"/>
                      <a:pt x="555" y="80"/>
                    </a:cubicBezTo>
                    <a:cubicBezTo>
                      <a:pt x="504" y="104"/>
                      <a:pt x="456" y="131"/>
                      <a:pt x="411" y="162"/>
                    </a:cubicBezTo>
                    <a:cubicBezTo>
                      <a:pt x="435" y="139"/>
                      <a:pt x="471" y="122"/>
                      <a:pt x="501" y="104"/>
                    </a:cubicBezTo>
                    <a:cubicBezTo>
                      <a:pt x="492" y="106"/>
                      <a:pt x="484" y="114"/>
                      <a:pt x="474" y="118"/>
                    </a:cubicBezTo>
                    <a:cubicBezTo>
                      <a:pt x="480" y="111"/>
                      <a:pt x="492" y="107"/>
                      <a:pt x="500" y="101"/>
                    </a:cubicBezTo>
                    <a:cubicBezTo>
                      <a:pt x="448" y="125"/>
                      <a:pt x="400" y="163"/>
                      <a:pt x="340" y="179"/>
                    </a:cubicBezTo>
                    <a:cubicBezTo>
                      <a:pt x="309" y="186"/>
                      <a:pt x="266" y="181"/>
                      <a:pt x="230" y="174"/>
                    </a:cubicBezTo>
                    <a:cubicBezTo>
                      <a:pt x="256" y="187"/>
                      <a:pt x="301" y="188"/>
                      <a:pt x="326" y="188"/>
                    </a:cubicBezTo>
                    <a:cubicBezTo>
                      <a:pt x="304" y="194"/>
                      <a:pt x="269" y="186"/>
                      <a:pt x="242" y="184"/>
                    </a:cubicBezTo>
                    <a:cubicBezTo>
                      <a:pt x="291" y="203"/>
                      <a:pt x="343" y="191"/>
                      <a:pt x="384" y="186"/>
                    </a:cubicBezTo>
                    <a:cubicBezTo>
                      <a:pt x="349" y="195"/>
                      <a:pt x="313" y="202"/>
                      <a:pt x="267" y="195"/>
                    </a:cubicBezTo>
                    <a:cubicBezTo>
                      <a:pt x="310" y="209"/>
                      <a:pt x="348" y="197"/>
                      <a:pt x="387" y="193"/>
                    </a:cubicBezTo>
                    <a:cubicBezTo>
                      <a:pt x="402" y="192"/>
                      <a:pt x="421" y="203"/>
                      <a:pt x="432" y="193"/>
                    </a:cubicBezTo>
                    <a:cubicBezTo>
                      <a:pt x="425" y="182"/>
                      <a:pt x="404" y="190"/>
                      <a:pt x="397" y="182"/>
                    </a:cubicBezTo>
                    <a:cubicBezTo>
                      <a:pt x="430" y="174"/>
                      <a:pt x="452" y="195"/>
                      <a:pt x="475" y="208"/>
                    </a:cubicBezTo>
                    <a:cubicBezTo>
                      <a:pt x="484" y="195"/>
                      <a:pt x="474" y="177"/>
                      <a:pt x="458" y="178"/>
                    </a:cubicBezTo>
                    <a:cubicBezTo>
                      <a:pt x="487" y="165"/>
                      <a:pt x="529" y="182"/>
                      <a:pt x="542" y="206"/>
                    </a:cubicBezTo>
                    <a:cubicBezTo>
                      <a:pt x="547" y="204"/>
                      <a:pt x="547" y="195"/>
                      <a:pt x="550" y="190"/>
                    </a:cubicBezTo>
                    <a:cubicBezTo>
                      <a:pt x="547" y="155"/>
                      <a:pt x="500" y="162"/>
                      <a:pt x="476" y="166"/>
                    </a:cubicBezTo>
                    <a:cubicBezTo>
                      <a:pt x="503" y="143"/>
                      <a:pt x="534" y="125"/>
                      <a:pt x="566" y="109"/>
                    </a:cubicBezTo>
                    <a:cubicBezTo>
                      <a:pt x="545" y="116"/>
                      <a:pt x="526" y="128"/>
                      <a:pt x="505" y="136"/>
                    </a:cubicBezTo>
                    <a:cubicBezTo>
                      <a:pt x="538" y="114"/>
                      <a:pt x="577" y="101"/>
                      <a:pt x="616" y="88"/>
                    </a:cubicBezTo>
                    <a:cubicBezTo>
                      <a:pt x="568" y="95"/>
                      <a:pt x="529" y="117"/>
                      <a:pt x="491" y="140"/>
                    </a:cubicBezTo>
                    <a:cubicBezTo>
                      <a:pt x="523" y="113"/>
                      <a:pt x="563" y="98"/>
                      <a:pt x="604" y="85"/>
                    </a:cubicBezTo>
                    <a:cubicBezTo>
                      <a:pt x="551" y="94"/>
                      <a:pt x="505" y="124"/>
                      <a:pt x="462" y="152"/>
                    </a:cubicBezTo>
                    <a:cubicBezTo>
                      <a:pt x="498" y="122"/>
                      <a:pt x="544" y="100"/>
                      <a:pt x="590" y="81"/>
                    </a:cubicBezTo>
                    <a:close/>
                    <a:moveTo>
                      <a:pt x="615" y="93"/>
                    </a:moveTo>
                    <a:cubicBezTo>
                      <a:pt x="611" y="92"/>
                      <a:pt x="606" y="95"/>
                      <a:pt x="602" y="96"/>
                    </a:cubicBezTo>
                    <a:cubicBezTo>
                      <a:pt x="604" y="95"/>
                      <a:pt x="613" y="97"/>
                      <a:pt x="615" y="93"/>
                    </a:cubicBezTo>
                    <a:close/>
                    <a:moveTo>
                      <a:pt x="534" y="85"/>
                    </a:moveTo>
                    <a:cubicBezTo>
                      <a:pt x="529" y="87"/>
                      <a:pt x="525" y="89"/>
                      <a:pt x="522" y="92"/>
                    </a:cubicBezTo>
                    <a:cubicBezTo>
                      <a:pt x="526" y="91"/>
                      <a:pt x="530" y="88"/>
                      <a:pt x="534" y="85"/>
                    </a:cubicBezTo>
                    <a:close/>
                    <a:moveTo>
                      <a:pt x="648" y="132"/>
                    </a:moveTo>
                    <a:cubicBezTo>
                      <a:pt x="644" y="131"/>
                      <a:pt x="641" y="131"/>
                      <a:pt x="639" y="133"/>
                    </a:cubicBezTo>
                    <a:cubicBezTo>
                      <a:pt x="634" y="144"/>
                      <a:pt x="642" y="152"/>
                      <a:pt x="651" y="151"/>
                    </a:cubicBezTo>
                    <a:cubicBezTo>
                      <a:pt x="648" y="149"/>
                      <a:pt x="643" y="147"/>
                      <a:pt x="642" y="143"/>
                    </a:cubicBezTo>
                    <a:cubicBezTo>
                      <a:pt x="641" y="136"/>
                      <a:pt x="646" y="137"/>
                      <a:pt x="648" y="132"/>
                    </a:cubicBezTo>
                    <a:close/>
                    <a:moveTo>
                      <a:pt x="74" y="75"/>
                    </a:moveTo>
                    <a:cubicBezTo>
                      <a:pt x="101" y="93"/>
                      <a:pt x="117" y="119"/>
                      <a:pt x="142" y="139"/>
                    </a:cubicBezTo>
                    <a:cubicBezTo>
                      <a:pt x="129" y="124"/>
                      <a:pt x="114" y="110"/>
                      <a:pt x="101" y="96"/>
                    </a:cubicBezTo>
                    <a:cubicBezTo>
                      <a:pt x="135" y="117"/>
                      <a:pt x="155" y="159"/>
                      <a:pt x="192" y="182"/>
                    </a:cubicBezTo>
                    <a:cubicBezTo>
                      <a:pt x="171" y="159"/>
                      <a:pt x="148" y="137"/>
                      <a:pt x="129" y="111"/>
                    </a:cubicBezTo>
                    <a:cubicBezTo>
                      <a:pt x="158" y="134"/>
                      <a:pt x="177" y="174"/>
                      <a:pt x="216" y="193"/>
                    </a:cubicBezTo>
                    <a:cubicBezTo>
                      <a:pt x="241" y="200"/>
                      <a:pt x="266" y="209"/>
                      <a:pt x="293" y="213"/>
                    </a:cubicBezTo>
                    <a:cubicBezTo>
                      <a:pt x="244" y="200"/>
                      <a:pt x="209" y="176"/>
                      <a:pt x="182" y="147"/>
                    </a:cubicBezTo>
                    <a:cubicBezTo>
                      <a:pt x="173" y="128"/>
                      <a:pt x="147" y="104"/>
                      <a:pt x="174" y="87"/>
                    </a:cubicBezTo>
                    <a:cubicBezTo>
                      <a:pt x="159" y="88"/>
                      <a:pt x="139" y="84"/>
                      <a:pt x="127" y="90"/>
                    </a:cubicBezTo>
                    <a:cubicBezTo>
                      <a:pt x="130" y="96"/>
                      <a:pt x="126" y="103"/>
                      <a:pt x="130" y="108"/>
                    </a:cubicBezTo>
                    <a:cubicBezTo>
                      <a:pt x="116" y="96"/>
                      <a:pt x="103" y="61"/>
                      <a:pt x="74" y="75"/>
                    </a:cubicBezTo>
                    <a:close/>
                    <a:moveTo>
                      <a:pt x="57" y="74"/>
                    </a:moveTo>
                    <a:cubicBezTo>
                      <a:pt x="57" y="76"/>
                      <a:pt x="58" y="76"/>
                      <a:pt x="60" y="76"/>
                    </a:cubicBezTo>
                    <a:cubicBezTo>
                      <a:pt x="56" y="77"/>
                      <a:pt x="49" y="75"/>
                      <a:pt x="44" y="76"/>
                    </a:cubicBezTo>
                    <a:cubicBezTo>
                      <a:pt x="48" y="78"/>
                      <a:pt x="56" y="77"/>
                      <a:pt x="59" y="80"/>
                    </a:cubicBezTo>
                    <a:cubicBezTo>
                      <a:pt x="52" y="79"/>
                      <a:pt x="38" y="77"/>
                      <a:pt x="31" y="81"/>
                    </a:cubicBezTo>
                    <a:cubicBezTo>
                      <a:pt x="35" y="83"/>
                      <a:pt x="41" y="80"/>
                      <a:pt x="45" y="82"/>
                    </a:cubicBezTo>
                    <a:cubicBezTo>
                      <a:pt x="38" y="84"/>
                      <a:pt x="27" y="83"/>
                      <a:pt x="21" y="87"/>
                    </a:cubicBezTo>
                    <a:cubicBezTo>
                      <a:pt x="57" y="79"/>
                      <a:pt x="86" y="108"/>
                      <a:pt x="113" y="125"/>
                    </a:cubicBezTo>
                    <a:cubicBezTo>
                      <a:pt x="106" y="112"/>
                      <a:pt x="92" y="104"/>
                      <a:pt x="83" y="92"/>
                    </a:cubicBezTo>
                    <a:cubicBezTo>
                      <a:pt x="99" y="102"/>
                      <a:pt x="108" y="117"/>
                      <a:pt x="123" y="127"/>
                    </a:cubicBezTo>
                    <a:cubicBezTo>
                      <a:pt x="104" y="107"/>
                      <a:pt x="89" y="82"/>
                      <a:pt x="57" y="74"/>
                    </a:cubicBezTo>
                    <a:close/>
                    <a:moveTo>
                      <a:pt x="526" y="193"/>
                    </a:moveTo>
                    <a:cubicBezTo>
                      <a:pt x="528" y="205"/>
                      <a:pt x="519" y="210"/>
                      <a:pt x="512" y="211"/>
                    </a:cubicBezTo>
                    <a:cubicBezTo>
                      <a:pt x="517" y="219"/>
                      <a:pt x="530" y="218"/>
                      <a:pt x="537" y="214"/>
                    </a:cubicBezTo>
                    <a:cubicBezTo>
                      <a:pt x="540" y="203"/>
                      <a:pt x="531" y="198"/>
                      <a:pt x="526" y="193"/>
                    </a:cubicBezTo>
                    <a:close/>
                    <a:moveTo>
                      <a:pt x="332" y="204"/>
                    </a:moveTo>
                    <a:cubicBezTo>
                      <a:pt x="344" y="207"/>
                      <a:pt x="354" y="202"/>
                      <a:pt x="366" y="203"/>
                    </a:cubicBezTo>
                    <a:cubicBezTo>
                      <a:pt x="352" y="209"/>
                      <a:pt x="333" y="208"/>
                      <a:pt x="316" y="210"/>
                    </a:cubicBezTo>
                    <a:cubicBezTo>
                      <a:pt x="340" y="213"/>
                      <a:pt x="369" y="211"/>
                      <a:pt x="386" y="200"/>
                    </a:cubicBezTo>
                    <a:cubicBezTo>
                      <a:pt x="369" y="192"/>
                      <a:pt x="350" y="204"/>
                      <a:pt x="332" y="20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3" name="Freeform 227"/>
              <p:cNvSpPr/>
              <p:nvPr/>
            </p:nvSpPr>
            <p:spPr bwMode="auto">
              <a:xfrm>
                <a:off x="200370" y="3061483"/>
                <a:ext cx="85156" cy="270573"/>
              </a:xfrm>
              <a:custGeom>
                <a:gdLst>
                  <a:gd fmla="*/ 81285 w 22" name="T0"/>
                  <a:gd fmla="*/ 270573 h 72" name="T1"/>
                  <a:gd fmla="*/ 85156 w 22" name="T2"/>
                  <a:gd fmla="*/ 266815 h 72" name="T3"/>
                  <a:gd fmla="*/ 30966 w 22" name="T4"/>
                  <a:gd fmla="*/ 0 h 72" name="T5"/>
                  <a:gd fmla="*/ 81285 w 22"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2">
                    <a:moveTo>
                      <a:pt x="21" y="72"/>
                    </a:moveTo>
                    <a:cubicBezTo>
                      <a:pt x="22" y="72"/>
                      <a:pt x="22" y="71"/>
                      <a:pt x="22" y="71"/>
                    </a:cubicBezTo>
                    <a:cubicBezTo>
                      <a:pt x="13" y="51"/>
                      <a:pt x="3" y="32"/>
                      <a:pt x="8" y="0"/>
                    </a:cubicBezTo>
                    <a:cubicBezTo>
                      <a:pt x="0" y="30"/>
                      <a:pt x="11" y="53"/>
                      <a:pt x="21"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4" name="Freeform 228"/>
              <p:cNvSpPr/>
              <p:nvPr/>
            </p:nvSpPr>
            <p:spPr bwMode="auto">
              <a:xfrm>
                <a:off x="1137100" y="3848147"/>
                <a:ext cx="100185" cy="10021"/>
              </a:xfrm>
              <a:custGeom>
                <a:gdLst>
                  <a:gd fmla="*/ 0 w 27" name="T0"/>
                  <a:gd fmla="*/ 0 h 2" name="T1"/>
                  <a:gd fmla="*/ 100185 w 27" name="T2"/>
                  <a:gd fmla="*/ 5011 h 2" name="T3"/>
                  <a:gd fmla="*/ 81632 w 27" name="T4"/>
                  <a:gd fmla="*/ 10021 h 2" name="T5"/>
                  <a:gd fmla="*/ 0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0" y="0"/>
                    </a:moveTo>
                    <a:cubicBezTo>
                      <a:pt x="9" y="0"/>
                      <a:pt x="18" y="0"/>
                      <a:pt x="27" y="1"/>
                    </a:cubicBezTo>
                    <a:cubicBezTo>
                      <a:pt x="25" y="1"/>
                      <a:pt x="24" y="1"/>
                      <a:pt x="22" y="2"/>
                    </a:cubicBezTo>
                    <a:cubicBezTo>
                      <a:pt x="15" y="1"/>
                      <a:pt x="6" y="2"/>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5" name="Freeform 229"/>
              <p:cNvSpPr>
                <a:spLocks noEditPoints="1"/>
              </p:cNvSpPr>
              <p:nvPr/>
            </p:nvSpPr>
            <p:spPr bwMode="auto">
              <a:xfrm>
                <a:off x="0" y="1999234"/>
                <a:ext cx="1622999" cy="1909040"/>
              </a:xfrm>
              <a:custGeom>
                <a:gdLst>
                  <a:gd fmla="*/ 672493 w 432" name="T0"/>
                  <a:gd fmla="*/ 1649741 h 508" name="T1"/>
                  <a:gd fmla="*/ 405750 w 432" name="T2"/>
                  <a:gd fmla="*/ 1319041 h 508" name="T3"/>
                  <a:gd fmla="*/ 454590 w 432" name="T4"/>
                  <a:gd fmla="*/ 1179997 h 508" name="T5"/>
                  <a:gd fmla="*/ 398236 w 432" name="T6"/>
                  <a:gd fmla="*/ 1386685 h 508" name="T7"/>
                  <a:gd fmla="*/ 533486 w 432" name="T8"/>
                  <a:gd fmla="*/ 890635 h 508" name="T9"/>
                  <a:gd fmla="*/ 642437 w 432" name="T10"/>
                  <a:gd fmla="*/ 992100 h 508" name="T11"/>
                  <a:gd fmla="*/ 725090 w 432" name="T12"/>
                  <a:gd fmla="*/ 732801 h 508" name="T13"/>
                  <a:gd fmla="*/ 942992 w 432" name="T14"/>
                  <a:gd fmla="*/ 721527 h 508" name="T15"/>
                  <a:gd fmla="*/ 469618 w 432" name="T16"/>
                  <a:gd fmla="*/ 270573 h 508" name="T17"/>
                  <a:gd fmla="*/ 60111 w 432" name="T18"/>
                  <a:gd fmla="*/ 26306 h 508" name="T19"/>
                  <a:gd fmla="*/ 63868 w 432" name="T20"/>
                  <a:gd fmla="*/ 105223 h 508" name="T21"/>
                  <a:gd fmla="*/ 338125 w 432" name="T22"/>
                  <a:gd fmla="*/ 274331 h 508" name="T23"/>
                  <a:gd fmla="*/ 488402 w 432" name="T24"/>
                  <a:gd fmla="*/ 1800059 h 508" name="T25"/>
                  <a:gd fmla="*/ 1112055 w 432" name="T26"/>
                  <a:gd fmla="*/ 1882734 h 508" name="T27"/>
                  <a:gd fmla="*/ 1138353 w 432" name="T28"/>
                  <a:gd fmla="*/ 1848913 h 508" name="T29"/>
                  <a:gd fmla="*/ 1390069 w 432" name="T30"/>
                  <a:gd fmla="*/ 1826365 h 508" name="T31"/>
                  <a:gd fmla="*/ 713819 w 432" name="T32"/>
                  <a:gd fmla="*/ 1863945 h 508" name="T33"/>
                  <a:gd fmla="*/ 405750 w 432" name="T34"/>
                  <a:gd fmla="*/ 1706111 h 508" name="T35"/>
                  <a:gd fmla="*/ 1123326 w 432" name="T36"/>
                  <a:gd fmla="*/ 1803817 h 508" name="T37"/>
                  <a:gd fmla="*/ 1003104 w 432" name="T38"/>
                  <a:gd fmla="*/ 1860187 h 508" name="T39"/>
                  <a:gd fmla="*/ 544757 w 432" name="T40"/>
                  <a:gd fmla="*/ 1119870 h 508" name="T41"/>
                  <a:gd fmla="*/ 608625 w 432" name="T42"/>
                  <a:gd fmla="*/ 1728658 h 508" name="T43"/>
                  <a:gd fmla="*/ 409507 w 432" name="T44"/>
                  <a:gd fmla="*/ 1548277 h 508" name="T45"/>
                  <a:gd fmla="*/ 634923 w 432" name="T46"/>
                  <a:gd fmla="*/ 1792543 h 508" name="T47"/>
                  <a:gd fmla="*/ 484646 w 432" name="T48"/>
                  <a:gd fmla="*/ 1664773 h 508" name="T49"/>
                  <a:gd fmla="*/ 634923 w 432" name="T50"/>
                  <a:gd fmla="*/ 1815091 h 508" name="T51"/>
                  <a:gd fmla="*/ 473375 w 432" name="T52"/>
                  <a:gd fmla="*/ 1687321 h 508" name="T53"/>
                  <a:gd fmla="*/ 480889 w 432" name="T54"/>
                  <a:gd fmla="*/ 1717384 h 508" name="T55"/>
                  <a:gd fmla="*/ 214146 w 432" name="T56"/>
                  <a:gd fmla="*/ 1288978 h 508" name="T57"/>
                  <a:gd fmla="*/ 240444 w 432" name="T58"/>
                  <a:gd fmla="*/ 1435538 h 508" name="T59"/>
                  <a:gd fmla="*/ 360666 w 432" name="T60"/>
                  <a:gd fmla="*/ 300636 h 508" name="T61"/>
                  <a:gd fmla="*/ 432048 w 432" name="T62"/>
                  <a:gd fmla="*/ 240509 h 508" name="T63"/>
                  <a:gd fmla="*/ 371937 w 432" name="T64"/>
                  <a:gd fmla="*/ 488534 h 508" name="T65"/>
                  <a:gd fmla="*/ 920451 w 432" name="T66"/>
                  <a:gd fmla="*/ 766622 h 508" name="T67"/>
                  <a:gd fmla="*/ 916694 w 432" name="T68"/>
                  <a:gd fmla="*/ 781654 h 508" name="T69"/>
                  <a:gd fmla="*/ 518458 w 432" name="T70"/>
                  <a:gd fmla="*/ 1010889 h 508" name="T71"/>
                  <a:gd fmla="*/ 574812 w 432" name="T72"/>
                  <a:gd fmla="*/ 931972 h 508" name="T73"/>
                  <a:gd fmla="*/ 680007 w 432" name="T74"/>
                  <a:gd fmla="*/ 1713626 h 508" name="T75"/>
                  <a:gd fmla="*/ 184090 w 432" name="T76"/>
                  <a:gd fmla="*/ 1052227 h 508" name="T77"/>
                  <a:gd fmla="*/ 492159 w 432" name="T78"/>
                  <a:gd fmla="*/ 450954 h 508" name="T79"/>
                  <a:gd fmla="*/ 582326 w 432" name="T80"/>
                  <a:gd fmla="*/ 499808 h 508" name="T81"/>
                  <a:gd fmla="*/ 834041 w 432" name="T82"/>
                  <a:gd fmla="*/ 714011 h 508" name="T83"/>
                  <a:gd fmla="*/ 582326 w 432" name="T84"/>
                  <a:gd fmla="*/ 537387 h 508" name="T85"/>
                  <a:gd fmla="*/ 755145 w 432" name="T86"/>
                  <a:gd fmla="*/ 601272 h 508" name="T87"/>
                  <a:gd fmla="*/ 781444 w 432" name="T88"/>
                  <a:gd fmla="*/ 635094 h 508" name="T89"/>
                  <a:gd fmla="*/ 571055 w 432" name="T90"/>
                  <a:gd fmla="*/ 672674 h 508" name="T91"/>
                  <a:gd fmla="*/ 270500 w 432" name="T92"/>
                  <a:gd fmla="*/ 916940 h 508" name="T93"/>
                  <a:gd fmla="*/ 323097 w 432" name="T94"/>
                  <a:gd fmla="*/ 774138 h 508" name="T95"/>
                  <a:gd fmla="*/ 338125 w 432" name="T96"/>
                  <a:gd fmla="*/ 729043 h 508" name="T97"/>
                  <a:gd fmla="*/ 300555 w 432" name="T98"/>
                  <a:gd fmla="*/ 747833 h 508" name="T99"/>
                  <a:gd fmla="*/ 300555 w 432" name="T100"/>
                  <a:gd fmla="*/ 913183 h 508" name="T101"/>
                  <a:gd fmla="*/ 657465 w 432" name="T102"/>
                  <a:gd fmla="*/ 883119 h 508" name="T103"/>
                  <a:gd fmla="*/ 544757 w 432" name="T104"/>
                  <a:gd fmla="*/ 822992 h 508" name="T105"/>
                  <a:gd fmla="*/ 556027 w 432" name="T106"/>
                  <a:gd fmla="*/ 916940 h 508" name="T107"/>
                  <a:gd fmla="*/ 285528 w 432" name="T108"/>
                  <a:gd fmla="*/ 1307768 h 508" name="T109"/>
                  <a:gd fmla="*/ 214146 w 432" name="T110"/>
                  <a:gd fmla="*/ 954520 h 508" name="T111"/>
                  <a:gd fmla="*/ 574812 w 432" name="T112"/>
                  <a:gd fmla="*/ 1461844 h 508" name="T113"/>
                  <a:gd fmla="*/ 728847 w 432" name="T114"/>
                  <a:gd fmla="*/ 1717384 h 508" name="T115"/>
                  <a:gd fmla="*/ 405750 w 432" name="T116"/>
                  <a:gd fmla="*/ 1439296 h 508" name="T117"/>
                  <a:gd fmla="*/ 518458 w 432" name="T118"/>
                  <a:gd fmla="*/ 1469360 h 508" name="T119"/>
                  <a:gd fmla="*/ 529729 w 432" name="T120"/>
                  <a:gd fmla="*/ 1428022 h 508" name="T121"/>
                  <a:gd fmla="*/ 571055 w 432" name="T122"/>
                  <a:gd fmla="*/ 1529487 h 508" name="T123"/>
                  <a:gd fmla="*/ 882881 w 432" name="T124"/>
                  <a:gd fmla="*/ 1769996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2">
                    <a:moveTo>
                      <a:pt x="432" y="486"/>
                    </a:moveTo>
                    <a:cubicBezTo>
                      <a:pt x="415" y="477"/>
                      <a:pt x="395" y="472"/>
                      <a:pt x="372" y="469"/>
                    </a:cubicBezTo>
                    <a:cubicBezTo>
                      <a:pt x="357" y="468"/>
                      <a:pt x="339" y="469"/>
                      <a:pt x="325" y="469"/>
                    </a:cubicBezTo>
                    <a:cubicBezTo>
                      <a:pt x="301" y="470"/>
                      <a:pt x="277" y="469"/>
                      <a:pt x="252" y="467"/>
                    </a:cubicBezTo>
                    <a:cubicBezTo>
                      <a:pt x="223" y="465"/>
                      <a:pt x="193" y="456"/>
                      <a:pt x="179" y="439"/>
                    </a:cubicBezTo>
                    <a:cubicBezTo>
                      <a:pt x="172" y="430"/>
                      <a:pt x="167" y="416"/>
                      <a:pt x="162" y="404"/>
                    </a:cubicBezTo>
                    <a:cubicBezTo>
                      <a:pt x="156" y="391"/>
                      <a:pt x="153" y="377"/>
                      <a:pt x="146" y="368"/>
                    </a:cubicBezTo>
                    <a:cubicBezTo>
                      <a:pt x="143" y="364"/>
                      <a:pt x="134" y="357"/>
                      <a:pt x="130" y="357"/>
                    </a:cubicBezTo>
                    <a:cubicBezTo>
                      <a:pt x="122" y="356"/>
                      <a:pt x="118" y="366"/>
                      <a:pt x="122" y="375"/>
                    </a:cubicBezTo>
                    <a:cubicBezTo>
                      <a:pt x="116" y="369"/>
                      <a:pt x="113" y="360"/>
                      <a:pt x="108" y="351"/>
                    </a:cubicBezTo>
                    <a:cubicBezTo>
                      <a:pt x="105" y="343"/>
                      <a:pt x="101" y="333"/>
                      <a:pt x="100" y="323"/>
                    </a:cubicBezTo>
                    <a:cubicBezTo>
                      <a:pt x="99" y="319"/>
                      <a:pt x="99" y="312"/>
                      <a:pt x="101" y="307"/>
                    </a:cubicBezTo>
                    <a:cubicBezTo>
                      <a:pt x="103" y="297"/>
                      <a:pt x="115" y="289"/>
                      <a:pt x="126" y="292"/>
                    </a:cubicBezTo>
                    <a:cubicBezTo>
                      <a:pt x="130" y="293"/>
                      <a:pt x="134" y="298"/>
                      <a:pt x="133" y="303"/>
                    </a:cubicBezTo>
                    <a:cubicBezTo>
                      <a:pt x="131" y="308"/>
                      <a:pt x="122" y="306"/>
                      <a:pt x="121" y="314"/>
                    </a:cubicBezTo>
                    <a:cubicBezTo>
                      <a:pt x="121" y="324"/>
                      <a:pt x="137" y="331"/>
                      <a:pt x="145" y="326"/>
                    </a:cubicBezTo>
                    <a:cubicBezTo>
                      <a:pt x="151" y="322"/>
                      <a:pt x="151" y="306"/>
                      <a:pt x="148" y="298"/>
                    </a:cubicBezTo>
                    <a:cubicBezTo>
                      <a:pt x="147" y="294"/>
                      <a:pt x="143" y="290"/>
                      <a:pt x="141" y="288"/>
                    </a:cubicBezTo>
                    <a:cubicBezTo>
                      <a:pt x="118" y="270"/>
                      <a:pt x="94" y="288"/>
                      <a:pt x="93" y="314"/>
                    </a:cubicBezTo>
                    <a:cubicBezTo>
                      <a:pt x="91" y="335"/>
                      <a:pt x="98" y="352"/>
                      <a:pt x="106" y="369"/>
                    </a:cubicBezTo>
                    <a:cubicBezTo>
                      <a:pt x="104" y="372"/>
                      <a:pt x="99" y="372"/>
                      <a:pt x="100" y="379"/>
                    </a:cubicBezTo>
                    <a:cubicBezTo>
                      <a:pt x="90" y="369"/>
                      <a:pt x="83" y="356"/>
                      <a:pt x="76" y="340"/>
                    </a:cubicBezTo>
                    <a:cubicBezTo>
                      <a:pt x="70" y="328"/>
                      <a:pt x="64" y="308"/>
                      <a:pt x="67" y="289"/>
                    </a:cubicBezTo>
                    <a:cubicBezTo>
                      <a:pt x="72" y="262"/>
                      <a:pt x="92" y="244"/>
                      <a:pt x="113" y="236"/>
                    </a:cubicBezTo>
                    <a:cubicBezTo>
                      <a:pt x="118" y="234"/>
                      <a:pt x="141" y="225"/>
                      <a:pt x="142" y="237"/>
                    </a:cubicBezTo>
                    <a:cubicBezTo>
                      <a:pt x="143" y="244"/>
                      <a:pt x="137" y="247"/>
                      <a:pt x="134" y="252"/>
                    </a:cubicBezTo>
                    <a:cubicBezTo>
                      <a:pt x="132" y="253"/>
                      <a:pt x="128" y="252"/>
                      <a:pt x="125" y="252"/>
                    </a:cubicBezTo>
                    <a:cubicBezTo>
                      <a:pt x="123" y="266"/>
                      <a:pt x="133" y="278"/>
                      <a:pt x="146" y="276"/>
                    </a:cubicBezTo>
                    <a:cubicBezTo>
                      <a:pt x="153" y="275"/>
                      <a:pt x="157" y="268"/>
                      <a:pt x="161" y="260"/>
                    </a:cubicBezTo>
                    <a:cubicBezTo>
                      <a:pt x="162" y="261"/>
                      <a:pt x="166" y="264"/>
                      <a:pt x="171" y="264"/>
                    </a:cubicBezTo>
                    <a:cubicBezTo>
                      <a:pt x="178" y="259"/>
                      <a:pt x="183" y="242"/>
                      <a:pt x="179" y="233"/>
                    </a:cubicBezTo>
                    <a:cubicBezTo>
                      <a:pt x="176" y="229"/>
                      <a:pt x="172" y="228"/>
                      <a:pt x="170" y="224"/>
                    </a:cubicBezTo>
                    <a:cubicBezTo>
                      <a:pt x="175" y="219"/>
                      <a:pt x="172" y="211"/>
                      <a:pt x="168" y="208"/>
                    </a:cubicBezTo>
                    <a:cubicBezTo>
                      <a:pt x="154" y="205"/>
                      <a:pt x="149" y="196"/>
                      <a:pt x="135" y="193"/>
                    </a:cubicBezTo>
                    <a:cubicBezTo>
                      <a:pt x="146" y="175"/>
                      <a:pt x="175" y="187"/>
                      <a:pt x="193" y="195"/>
                    </a:cubicBezTo>
                    <a:cubicBezTo>
                      <a:pt x="200" y="194"/>
                      <a:pt x="202" y="182"/>
                      <a:pt x="197" y="175"/>
                    </a:cubicBezTo>
                    <a:cubicBezTo>
                      <a:pt x="206" y="173"/>
                      <a:pt x="219" y="179"/>
                      <a:pt x="220" y="188"/>
                    </a:cubicBezTo>
                    <a:cubicBezTo>
                      <a:pt x="220" y="200"/>
                      <a:pt x="208" y="211"/>
                      <a:pt x="200" y="213"/>
                    </a:cubicBezTo>
                    <a:cubicBezTo>
                      <a:pt x="202" y="231"/>
                      <a:pt x="227" y="223"/>
                      <a:pt x="232" y="214"/>
                    </a:cubicBezTo>
                    <a:cubicBezTo>
                      <a:pt x="244" y="217"/>
                      <a:pt x="253" y="205"/>
                      <a:pt x="251" y="192"/>
                    </a:cubicBezTo>
                    <a:cubicBezTo>
                      <a:pt x="248" y="174"/>
                      <a:pt x="222" y="160"/>
                      <a:pt x="206" y="150"/>
                    </a:cubicBezTo>
                    <a:cubicBezTo>
                      <a:pt x="199" y="145"/>
                      <a:pt x="193" y="141"/>
                      <a:pt x="188" y="137"/>
                    </a:cubicBezTo>
                    <a:cubicBezTo>
                      <a:pt x="191" y="127"/>
                      <a:pt x="182" y="121"/>
                      <a:pt x="175" y="115"/>
                    </a:cubicBezTo>
                    <a:cubicBezTo>
                      <a:pt x="166" y="109"/>
                      <a:pt x="158" y="103"/>
                      <a:pt x="144" y="103"/>
                    </a:cubicBezTo>
                    <a:cubicBezTo>
                      <a:pt x="146" y="87"/>
                      <a:pt x="138" y="74"/>
                      <a:pt x="125" y="72"/>
                    </a:cubicBezTo>
                    <a:cubicBezTo>
                      <a:pt x="121" y="52"/>
                      <a:pt x="109" y="36"/>
                      <a:pt x="87" y="33"/>
                    </a:cubicBezTo>
                    <a:cubicBezTo>
                      <a:pt x="84" y="33"/>
                      <a:pt x="81" y="34"/>
                      <a:pt x="78" y="33"/>
                    </a:cubicBezTo>
                    <a:cubicBezTo>
                      <a:pt x="74" y="32"/>
                      <a:pt x="69" y="26"/>
                      <a:pt x="64" y="22"/>
                    </a:cubicBezTo>
                    <a:cubicBezTo>
                      <a:pt x="61" y="20"/>
                      <a:pt x="58" y="18"/>
                      <a:pt x="56" y="17"/>
                    </a:cubicBezTo>
                    <a:cubicBezTo>
                      <a:pt x="47" y="11"/>
                      <a:pt x="27" y="0"/>
                      <a:pt x="16" y="7"/>
                    </a:cubicBezTo>
                    <a:cubicBezTo>
                      <a:pt x="17" y="8"/>
                      <a:pt x="15" y="11"/>
                      <a:pt x="15" y="14"/>
                    </a:cubicBezTo>
                    <a:cubicBezTo>
                      <a:pt x="17" y="18"/>
                      <a:pt x="26" y="17"/>
                      <a:pt x="29" y="21"/>
                    </a:cubicBezTo>
                    <a:cubicBezTo>
                      <a:pt x="25" y="29"/>
                      <a:pt x="9" y="23"/>
                      <a:pt x="9" y="16"/>
                    </a:cubicBezTo>
                    <a:cubicBezTo>
                      <a:pt x="9" y="12"/>
                      <a:pt x="15" y="10"/>
                      <a:pt x="14" y="7"/>
                    </a:cubicBezTo>
                    <a:cubicBezTo>
                      <a:pt x="0" y="9"/>
                      <a:pt x="7" y="25"/>
                      <a:pt x="17" y="28"/>
                    </a:cubicBezTo>
                    <a:cubicBezTo>
                      <a:pt x="23" y="30"/>
                      <a:pt x="32" y="28"/>
                      <a:pt x="33" y="23"/>
                    </a:cubicBezTo>
                    <a:cubicBezTo>
                      <a:pt x="33" y="16"/>
                      <a:pt x="20" y="18"/>
                      <a:pt x="20" y="10"/>
                    </a:cubicBezTo>
                    <a:cubicBezTo>
                      <a:pt x="27" y="6"/>
                      <a:pt x="36" y="10"/>
                      <a:pt x="42" y="14"/>
                    </a:cubicBezTo>
                    <a:cubicBezTo>
                      <a:pt x="53" y="20"/>
                      <a:pt x="60" y="26"/>
                      <a:pt x="68" y="36"/>
                    </a:cubicBezTo>
                    <a:cubicBezTo>
                      <a:pt x="77" y="47"/>
                      <a:pt x="85" y="59"/>
                      <a:pt x="90" y="73"/>
                    </a:cubicBezTo>
                    <a:cubicBezTo>
                      <a:pt x="90" y="78"/>
                      <a:pt x="91" y="83"/>
                      <a:pt x="93" y="87"/>
                    </a:cubicBezTo>
                    <a:cubicBezTo>
                      <a:pt x="102" y="165"/>
                      <a:pt x="48" y="207"/>
                      <a:pt x="47" y="283"/>
                    </a:cubicBezTo>
                    <a:cubicBezTo>
                      <a:pt x="46" y="291"/>
                      <a:pt x="49" y="300"/>
                      <a:pt x="46" y="308"/>
                    </a:cubicBezTo>
                    <a:cubicBezTo>
                      <a:pt x="44" y="334"/>
                      <a:pt x="50" y="357"/>
                      <a:pt x="57" y="378"/>
                    </a:cubicBezTo>
                    <a:cubicBezTo>
                      <a:pt x="71" y="420"/>
                      <a:pt x="95" y="452"/>
                      <a:pt x="130" y="479"/>
                    </a:cubicBezTo>
                    <a:cubicBezTo>
                      <a:pt x="147" y="492"/>
                      <a:pt x="168" y="503"/>
                      <a:pt x="194" y="507"/>
                    </a:cubicBezTo>
                    <a:cubicBezTo>
                      <a:pt x="199" y="508"/>
                      <a:pt x="204" y="507"/>
                      <a:pt x="209" y="507"/>
                    </a:cubicBezTo>
                    <a:cubicBezTo>
                      <a:pt x="229" y="508"/>
                      <a:pt x="250" y="506"/>
                      <a:pt x="271" y="505"/>
                    </a:cubicBezTo>
                    <a:cubicBezTo>
                      <a:pt x="276" y="505"/>
                      <a:pt x="281" y="505"/>
                      <a:pt x="285" y="504"/>
                    </a:cubicBezTo>
                    <a:cubicBezTo>
                      <a:pt x="289" y="503"/>
                      <a:pt x="293" y="502"/>
                      <a:pt x="296" y="501"/>
                    </a:cubicBezTo>
                    <a:cubicBezTo>
                      <a:pt x="285" y="501"/>
                      <a:pt x="274" y="502"/>
                      <a:pt x="264" y="502"/>
                    </a:cubicBezTo>
                    <a:cubicBezTo>
                      <a:pt x="277" y="500"/>
                      <a:pt x="292" y="499"/>
                      <a:pt x="306" y="498"/>
                    </a:cubicBezTo>
                    <a:cubicBezTo>
                      <a:pt x="311" y="497"/>
                      <a:pt x="315" y="496"/>
                      <a:pt x="319" y="495"/>
                    </a:cubicBezTo>
                    <a:cubicBezTo>
                      <a:pt x="307" y="495"/>
                      <a:pt x="294" y="494"/>
                      <a:pt x="283" y="494"/>
                    </a:cubicBezTo>
                    <a:cubicBezTo>
                      <a:pt x="290" y="493"/>
                      <a:pt x="297" y="494"/>
                      <a:pt x="303" y="492"/>
                    </a:cubicBezTo>
                    <a:cubicBezTo>
                      <a:pt x="303" y="491"/>
                      <a:pt x="301" y="492"/>
                      <a:pt x="301" y="491"/>
                    </a:cubicBezTo>
                    <a:cubicBezTo>
                      <a:pt x="313" y="490"/>
                      <a:pt x="325" y="491"/>
                      <a:pt x="337" y="491"/>
                    </a:cubicBezTo>
                    <a:cubicBezTo>
                      <a:pt x="340" y="491"/>
                      <a:pt x="342" y="490"/>
                      <a:pt x="345" y="490"/>
                    </a:cubicBezTo>
                    <a:cubicBezTo>
                      <a:pt x="336" y="490"/>
                      <a:pt x="328" y="489"/>
                      <a:pt x="321" y="488"/>
                    </a:cubicBezTo>
                    <a:cubicBezTo>
                      <a:pt x="337" y="487"/>
                      <a:pt x="353" y="486"/>
                      <a:pt x="370" y="486"/>
                    </a:cubicBezTo>
                    <a:cubicBezTo>
                      <a:pt x="378" y="485"/>
                      <a:pt x="386" y="484"/>
                      <a:pt x="394" y="484"/>
                    </a:cubicBezTo>
                    <a:cubicBezTo>
                      <a:pt x="386" y="484"/>
                      <a:pt x="378" y="483"/>
                      <a:pt x="370" y="483"/>
                    </a:cubicBezTo>
                    <a:cubicBezTo>
                      <a:pt x="340" y="484"/>
                      <a:pt x="309" y="486"/>
                      <a:pt x="279" y="489"/>
                    </a:cubicBezTo>
                    <a:cubicBezTo>
                      <a:pt x="265" y="491"/>
                      <a:pt x="251" y="495"/>
                      <a:pt x="237" y="496"/>
                    </a:cubicBezTo>
                    <a:cubicBezTo>
                      <a:pt x="222" y="497"/>
                      <a:pt x="206" y="498"/>
                      <a:pt x="190" y="496"/>
                    </a:cubicBezTo>
                    <a:cubicBezTo>
                      <a:pt x="180" y="495"/>
                      <a:pt x="169" y="491"/>
                      <a:pt x="160" y="489"/>
                    </a:cubicBezTo>
                    <a:cubicBezTo>
                      <a:pt x="175" y="496"/>
                      <a:pt x="192" y="500"/>
                      <a:pt x="210" y="499"/>
                    </a:cubicBezTo>
                    <a:cubicBezTo>
                      <a:pt x="165" y="507"/>
                      <a:pt x="131" y="480"/>
                      <a:pt x="108" y="458"/>
                    </a:cubicBezTo>
                    <a:cubicBezTo>
                      <a:pt x="100" y="449"/>
                      <a:pt x="92" y="440"/>
                      <a:pt x="87" y="431"/>
                    </a:cubicBezTo>
                    <a:cubicBezTo>
                      <a:pt x="93" y="439"/>
                      <a:pt x="100" y="446"/>
                      <a:pt x="108" y="454"/>
                    </a:cubicBezTo>
                    <a:cubicBezTo>
                      <a:pt x="115" y="461"/>
                      <a:pt x="124" y="468"/>
                      <a:pt x="133" y="473"/>
                    </a:cubicBezTo>
                    <a:cubicBezTo>
                      <a:pt x="145" y="480"/>
                      <a:pt x="161" y="485"/>
                      <a:pt x="178" y="488"/>
                    </a:cubicBezTo>
                    <a:cubicBezTo>
                      <a:pt x="194" y="492"/>
                      <a:pt x="209" y="492"/>
                      <a:pt x="222" y="491"/>
                    </a:cubicBezTo>
                    <a:cubicBezTo>
                      <a:pt x="234" y="490"/>
                      <a:pt x="245" y="489"/>
                      <a:pt x="256" y="488"/>
                    </a:cubicBezTo>
                    <a:cubicBezTo>
                      <a:pt x="272" y="485"/>
                      <a:pt x="285" y="482"/>
                      <a:pt x="299" y="480"/>
                    </a:cubicBezTo>
                    <a:cubicBezTo>
                      <a:pt x="308" y="479"/>
                      <a:pt x="317" y="477"/>
                      <a:pt x="327" y="477"/>
                    </a:cubicBezTo>
                    <a:cubicBezTo>
                      <a:pt x="346" y="475"/>
                      <a:pt x="366" y="473"/>
                      <a:pt x="386" y="475"/>
                    </a:cubicBezTo>
                    <a:cubicBezTo>
                      <a:pt x="401" y="476"/>
                      <a:pt x="414" y="479"/>
                      <a:pt x="425" y="485"/>
                    </a:cubicBezTo>
                    <a:cubicBezTo>
                      <a:pt x="427" y="485"/>
                      <a:pt x="430" y="486"/>
                      <a:pt x="432" y="486"/>
                    </a:cubicBezTo>
                    <a:close/>
                    <a:moveTo>
                      <a:pt x="267" y="495"/>
                    </a:moveTo>
                    <a:cubicBezTo>
                      <a:pt x="271" y="493"/>
                      <a:pt x="277" y="494"/>
                      <a:pt x="282" y="495"/>
                    </a:cubicBezTo>
                    <a:cubicBezTo>
                      <a:pt x="277" y="495"/>
                      <a:pt x="270" y="495"/>
                      <a:pt x="267" y="495"/>
                    </a:cubicBezTo>
                    <a:cubicBezTo>
                      <a:pt x="268" y="495"/>
                      <a:pt x="265" y="496"/>
                      <a:pt x="267" y="495"/>
                    </a:cubicBezTo>
                    <a:close/>
                    <a:moveTo>
                      <a:pt x="126" y="286"/>
                    </a:moveTo>
                    <a:cubicBezTo>
                      <a:pt x="134" y="288"/>
                      <a:pt x="142" y="291"/>
                      <a:pt x="145" y="298"/>
                    </a:cubicBezTo>
                    <a:cubicBezTo>
                      <a:pt x="146" y="301"/>
                      <a:pt x="148" y="313"/>
                      <a:pt x="146" y="316"/>
                    </a:cubicBezTo>
                    <a:cubicBezTo>
                      <a:pt x="144" y="324"/>
                      <a:pt x="130" y="323"/>
                      <a:pt x="130" y="312"/>
                    </a:cubicBezTo>
                    <a:cubicBezTo>
                      <a:pt x="133" y="309"/>
                      <a:pt x="135" y="310"/>
                      <a:pt x="136" y="307"/>
                    </a:cubicBezTo>
                    <a:cubicBezTo>
                      <a:pt x="140" y="297"/>
                      <a:pt x="130" y="291"/>
                      <a:pt x="126" y="286"/>
                    </a:cubicBezTo>
                    <a:close/>
                    <a:moveTo>
                      <a:pt x="162" y="460"/>
                    </a:moveTo>
                    <a:cubicBezTo>
                      <a:pt x="176" y="470"/>
                      <a:pt x="194" y="478"/>
                      <a:pt x="210" y="486"/>
                    </a:cubicBezTo>
                    <a:cubicBezTo>
                      <a:pt x="191" y="480"/>
                      <a:pt x="174" y="472"/>
                      <a:pt x="162" y="460"/>
                    </a:cubicBezTo>
                    <a:close/>
                    <a:moveTo>
                      <a:pt x="169" y="477"/>
                    </a:moveTo>
                    <a:cubicBezTo>
                      <a:pt x="166" y="474"/>
                      <a:pt x="163" y="471"/>
                      <a:pt x="160" y="468"/>
                    </a:cubicBezTo>
                    <a:cubicBezTo>
                      <a:pt x="141" y="451"/>
                      <a:pt x="121" y="432"/>
                      <a:pt x="109" y="412"/>
                    </a:cubicBezTo>
                    <a:cubicBezTo>
                      <a:pt x="119" y="421"/>
                      <a:pt x="127" y="432"/>
                      <a:pt x="137" y="442"/>
                    </a:cubicBezTo>
                    <a:cubicBezTo>
                      <a:pt x="146" y="453"/>
                      <a:pt x="158" y="460"/>
                      <a:pt x="169" y="469"/>
                    </a:cubicBezTo>
                    <a:cubicBezTo>
                      <a:pt x="162" y="467"/>
                      <a:pt x="158" y="460"/>
                      <a:pt x="153" y="459"/>
                    </a:cubicBezTo>
                    <a:cubicBezTo>
                      <a:pt x="162" y="468"/>
                      <a:pt x="173" y="477"/>
                      <a:pt x="185" y="484"/>
                    </a:cubicBezTo>
                    <a:cubicBezTo>
                      <a:pt x="179" y="482"/>
                      <a:pt x="174" y="480"/>
                      <a:pt x="169" y="477"/>
                    </a:cubicBezTo>
                    <a:close/>
                    <a:moveTo>
                      <a:pt x="129" y="443"/>
                    </a:moveTo>
                    <a:cubicBezTo>
                      <a:pt x="128" y="442"/>
                      <a:pt x="127" y="441"/>
                      <a:pt x="125" y="441"/>
                    </a:cubicBezTo>
                    <a:cubicBezTo>
                      <a:pt x="117" y="430"/>
                      <a:pt x="107" y="419"/>
                      <a:pt x="100" y="408"/>
                    </a:cubicBezTo>
                    <a:cubicBezTo>
                      <a:pt x="98" y="404"/>
                      <a:pt x="95" y="399"/>
                      <a:pt x="95" y="395"/>
                    </a:cubicBezTo>
                    <a:cubicBezTo>
                      <a:pt x="105" y="412"/>
                      <a:pt x="117" y="429"/>
                      <a:pt x="129" y="443"/>
                    </a:cubicBezTo>
                    <a:close/>
                    <a:moveTo>
                      <a:pt x="169" y="483"/>
                    </a:moveTo>
                    <a:cubicBezTo>
                      <a:pt x="157" y="474"/>
                      <a:pt x="144" y="466"/>
                      <a:pt x="136" y="454"/>
                    </a:cubicBezTo>
                    <a:cubicBezTo>
                      <a:pt x="142" y="458"/>
                      <a:pt x="146" y="463"/>
                      <a:pt x="152" y="467"/>
                    </a:cubicBezTo>
                    <a:cubicBezTo>
                      <a:pt x="156" y="473"/>
                      <a:pt x="168" y="478"/>
                      <a:pt x="170" y="483"/>
                    </a:cubicBezTo>
                    <a:cubicBezTo>
                      <a:pt x="169" y="483"/>
                      <a:pt x="169" y="483"/>
                      <a:pt x="169" y="483"/>
                    </a:cubicBezTo>
                    <a:close/>
                    <a:moveTo>
                      <a:pt x="129" y="464"/>
                    </a:moveTo>
                    <a:cubicBezTo>
                      <a:pt x="109" y="440"/>
                      <a:pt x="87" y="415"/>
                      <a:pt x="76" y="385"/>
                    </a:cubicBezTo>
                    <a:cubicBezTo>
                      <a:pt x="90" y="411"/>
                      <a:pt x="104" y="437"/>
                      <a:pt x="127" y="455"/>
                    </a:cubicBezTo>
                    <a:cubicBezTo>
                      <a:pt x="114" y="439"/>
                      <a:pt x="97" y="423"/>
                      <a:pt x="90" y="403"/>
                    </a:cubicBezTo>
                    <a:cubicBezTo>
                      <a:pt x="100" y="420"/>
                      <a:pt x="112" y="436"/>
                      <a:pt x="126" y="449"/>
                    </a:cubicBezTo>
                    <a:cubicBezTo>
                      <a:pt x="110" y="428"/>
                      <a:pt x="91" y="407"/>
                      <a:pt x="82" y="381"/>
                    </a:cubicBezTo>
                    <a:cubicBezTo>
                      <a:pt x="97" y="407"/>
                      <a:pt x="113" y="433"/>
                      <a:pt x="135" y="453"/>
                    </a:cubicBezTo>
                    <a:cubicBezTo>
                      <a:pt x="139" y="466"/>
                      <a:pt x="153" y="471"/>
                      <a:pt x="161" y="481"/>
                    </a:cubicBezTo>
                    <a:cubicBezTo>
                      <a:pt x="148" y="477"/>
                      <a:pt x="143" y="466"/>
                      <a:pt x="132" y="461"/>
                    </a:cubicBezTo>
                    <a:cubicBezTo>
                      <a:pt x="131" y="460"/>
                      <a:pt x="129" y="456"/>
                      <a:pt x="128" y="457"/>
                    </a:cubicBezTo>
                    <a:cubicBezTo>
                      <a:pt x="131" y="463"/>
                      <a:pt x="138" y="467"/>
                      <a:pt x="143" y="473"/>
                    </a:cubicBezTo>
                    <a:cubicBezTo>
                      <a:pt x="137" y="471"/>
                      <a:pt x="134" y="466"/>
                      <a:pt x="129" y="464"/>
                    </a:cubicBezTo>
                    <a:close/>
                    <a:moveTo>
                      <a:pt x="55" y="348"/>
                    </a:moveTo>
                    <a:cubicBezTo>
                      <a:pt x="62" y="380"/>
                      <a:pt x="77" y="404"/>
                      <a:pt x="94" y="426"/>
                    </a:cubicBezTo>
                    <a:cubicBezTo>
                      <a:pt x="79" y="401"/>
                      <a:pt x="61" y="376"/>
                      <a:pt x="57" y="343"/>
                    </a:cubicBezTo>
                    <a:cubicBezTo>
                      <a:pt x="60" y="347"/>
                      <a:pt x="60" y="351"/>
                      <a:pt x="61" y="355"/>
                    </a:cubicBezTo>
                    <a:cubicBezTo>
                      <a:pt x="63" y="365"/>
                      <a:pt x="68" y="374"/>
                      <a:pt x="72" y="383"/>
                    </a:cubicBezTo>
                    <a:cubicBezTo>
                      <a:pt x="76" y="393"/>
                      <a:pt x="81" y="401"/>
                      <a:pt x="86" y="410"/>
                    </a:cubicBezTo>
                    <a:cubicBezTo>
                      <a:pt x="96" y="428"/>
                      <a:pt x="112" y="444"/>
                      <a:pt x="123" y="460"/>
                    </a:cubicBezTo>
                    <a:cubicBezTo>
                      <a:pt x="98" y="439"/>
                      <a:pt x="76" y="413"/>
                      <a:pt x="64" y="382"/>
                    </a:cubicBezTo>
                    <a:cubicBezTo>
                      <a:pt x="60" y="371"/>
                      <a:pt x="55" y="360"/>
                      <a:pt x="55" y="348"/>
                    </a:cubicBezTo>
                    <a:close/>
                    <a:moveTo>
                      <a:pt x="88" y="52"/>
                    </a:moveTo>
                    <a:cubicBezTo>
                      <a:pt x="88" y="49"/>
                      <a:pt x="85" y="48"/>
                      <a:pt x="87" y="46"/>
                    </a:cubicBezTo>
                    <a:cubicBezTo>
                      <a:pt x="96" y="53"/>
                      <a:pt x="99" y="68"/>
                      <a:pt x="97" y="83"/>
                    </a:cubicBezTo>
                    <a:cubicBezTo>
                      <a:pt x="97" y="81"/>
                      <a:pt x="97" y="80"/>
                      <a:pt x="96" y="80"/>
                    </a:cubicBezTo>
                    <a:cubicBezTo>
                      <a:pt x="95" y="83"/>
                      <a:pt x="97" y="86"/>
                      <a:pt x="95" y="86"/>
                    </a:cubicBezTo>
                    <a:cubicBezTo>
                      <a:pt x="93" y="69"/>
                      <a:pt x="86" y="55"/>
                      <a:pt x="78" y="42"/>
                    </a:cubicBezTo>
                    <a:cubicBezTo>
                      <a:pt x="83" y="44"/>
                      <a:pt x="83" y="50"/>
                      <a:pt x="88" y="52"/>
                    </a:cubicBezTo>
                    <a:close/>
                    <a:moveTo>
                      <a:pt x="119" y="85"/>
                    </a:moveTo>
                    <a:cubicBezTo>
                      <a:pt x="118" y="78"/>
                      <a:pt x="120" y="68"/>
                      <a:pt x="115" y="64"/>
                    </a:cubicBezTo>
                    <a:cubicBezTo>
                      <a:pt x="115" y="69"/>
                      <a:pt x="118" y="77"/>
                      <a:pt x="116" y="81"/>
                    </a:cubicBezTo>
                    <a:cubicBezTo>
                      <a:pt x="114" y="78"/>
                      <a:pt x="115" y="72"/>
                      <a:pt x="112" y="69"/>
                    </a:cubicBezTo>
                    <a:cubicBezTo>
                      <a:pt x="113" y="77"/>
                      <a:pt x="116" y="88"/>
                      <a:pt x="111" y="96"/>
                    </a:cubicBezTo>
                    <a:cubicBezTo>
                      <a:pt x="111" y="88"/>
                      <a:pt x="113" y="78"/>
                      <a:pt x="110" y="73"/>
                    </a:cubicBezTo>
                    <a:cubicBezTo>
                      <a:pt x="110" y="91"/>
                      <a:pt x="109" y="118"/>
                      <a:pt x="99" y="130"/>
                    </a:cubicBezTo>
                    <a:cubicBezTo>
                      <a:pt x="105" y="105"/>
                      <a:pt x="108" y="77"/>
                      <a:pt x="101" y="59"/>
                    </a:cubicBezTo>
                    <a:cubicBezTo>
                      <a:pt x="97" y="52"/>
                      <a:pt x="90" y="47"/>
                      <a:pt x="88" y="39"/>
                    </a:cubicBezTo>
                    <a:cubicBezTo>
                      <a:pt x="109" y="34"/>
                      <a:pt x="127" y="65"/>
                      <a:pt x="119" y="85"/>
                    </a:cubicBezTo>
                    <a:close/>
                    <a:moveTo>
                      <a:pt x="247" y="193"/>
                    </a:moveTo>
                    <a:cubicBezTo>
                      <a:pt x="249" y="195"/>
                      <a:pt x="248" y="204"/>
                      <a:pt x="245" y="204"/>
                    </a:cubicBezTo>
                    <a:cubicBezTo>
                      <a:pt x="246" y="201"/>
                      <a:pt x="245" y="196"/>
                      <a:pt x="247" y="193"/>
                    </a:cubicBezTo>
                    <a:close/>
                    <a:moveTo>
                      <a:pt x="240" y="209"/>
                    </a:moveTo>
                    <a:cubicBezTo>
                      <a:pt x="244" y="200"/>
                      <a:pt x="243" y="188"/>
                      <a:pt x="242" y="182"/>
                    </a:cubicBezTo>
                    <a:cubicBezTo>
                      <a:pt x="246" y="187"/>
                      <a:pt x="246" y="198"/>
                      <a:pt x="243" y="206"/>
                    </a:cubicBezTo>
                    <a:cubicBezTo>
                      <a:pt x="243" y="207"/>
                      <a:pt x="245" y="207"/>
                      <a:pt x="244" y="208"/>
                    </a:cubicBezTo>
                    <a:cubicBezTo>
                      <a:pt x="243" y="209"/>
                      <a:pt x="242" y="209"/>
                      <a:pt x="240" y="209"/>
                    </a:cubicBezTo>
                    <a:close/>
                    <a:moveTo>
                      <a:pt x="237" y="207"/>
                    </a:moveTo>
                    <a:cubicBezTo>
                      <a:pt x="241" y="197"/>
                      <a:pt x="240" y="187"/>
                      <a:pt x="237" y="179"/>
                    </a:cubicBezTo>
                    <a:cubicBezTo>
                      <a:pt x="243" y="184"/>
                      <a:pt x="243" y="201"/>
                      <a:pt x="237" y="207"/>
                    </a:cubicBezTo>
                    <a:close/>
                    <a:moveTo>
                      <a:pt x="138" y="269"/>
                    </a:moveTo>
                    <a:cubicBezTo>
                      <a:pt x="155" y="268"/>
                      <a:pt x="159" y="244"/>
                      <a:pt x="156" y="227"/>
                    </a:cubicBezTo>
                    <a:cubicBezTo>
                      <a:pt x="163" y="235"/>
                      <a:pt x="156" y="253"/>
                      <a:pt x="155" y="264"/>
                    </a:cubicBezTo>
                    <a:cubicBezTo>
                      <a:pt x="152" y="270"/>
                      <a:pt x="145" y="274"/>
                      <a:pt x="138" y="271"/>
                    </a:cubicBezTo>
                    <a:cubicBezTo>
                      <a:pt x="138" y="270"/>
                      <a:pt x="138" y="270"/>
                      <a:pt x="138" y="269"/>
                    </a:cubicBezTo>
                    <a:close/>
                    <a:moveTo>
                      <a:pt x="153" y="248"/>
                    </a:moveTo>
                    <a:cubicBezTo>
                      <a:pt x="154" y="244"/>
                      <a:pt x="154" y="244"/>
                      <a:pt x="154" y="244"/>
                    </a:cubicBezTo>
                    <a:cubicBezTo>
                      <a:pt x="155" y="241"/>
                      <a:pt x="155" y="242"/>
                      <a:pt x="154" y="244"/>
                    </a:cubicBezTo>
                    <a:cubicBezTo>
                      <a:pt x="154" y="255"/>
                      <a:pt x="148" y="264"/>
                      <a:pt x="142" y="265"/>
                    </a:cubicBezTo>
                    <a:cubicBezTo>
                      <a:pt x="146" y="260"/>
                      <a:pt x="151" y="255"/>
                      <a:pt x="153" y="248"/>
                    </a:cubicBezTo>
                    <a:close/>
                    <a:moveTo>
                      <a:pt x="181" y="456"/>
                    </a:moveTo>
                    <a:cubicBezTo>
                      <a:pt x="153" y="447"/>
                      <a:pt x="136" y="428"/>
                      <a:pt x="115" y="412"/>
                    </a:cubicBezTo>
                    <a:cubicBezTo>
                      <a:pt x="106" y="401"/>
                      <a:pt x="95" y="391"/>
                      <a:pt x="86" y="379"/>
                    </a:cubicBezTo>
                    <a:cubicBezTo>
                      <a:pt x="77" y="368"/>
                      <a:pt x="70" y="355"/>
                      <a:pt x="63" y="342"/>
                    </a:cubicBezTo>
                    <a:cubicBezTo>
                      <a:pt x="63" y="336"/>
                      <a:pt x="60" y="332"/>
                      <a:pt x="58" y="328"/>
                    </a:cubicBezTo>
                    <a:cubicBezTo>
                      <a:pt x="52" y="314"/>
                      <a:pt x="48" y="299"/>
                      <a:pt x="49" y="280"/>
                    </a:cubicBezTo>
                    <a:cubicBezTo>
                      <a:pt x="51" y="244"/>
                      <a:pt x="63" y="218"/>
                      <a:pt x="75" y="190"/>
                    </a:cubicBezTo>
                    <a:cubicBezTo>
                      <a:pt x="90" y="155"/>
                      <a:pt x="109" y="126"/>
                      <a:pt x="122" y="89"/>
                    </a:cubicBezTo>
                    <a:cubicBezTo>
                      <a:pt x="127" y="88"/>
                      <a:pt x="128" y="80"/>
                      <a:pt x="134" y="82"/>
                    </a:cubicBezTo>
                    <a:cubicBezTo>
                      <a:pt x="138" y="83"/>
                      <a:pt x="140" y="91"/>
                      <a:pt x="140" y="96"/>
                    </a:cubicBezTo>
                    <a:cubicBezTo>
                      <a:pt x="140" y="106"/>
                      <a:pt x="135" y="115"/>
                      <a:pt x="131" y="120"/>
                    </a:cubicBezTo>
                    <a:cubicBezTo>
                      <a:pt x="125" y="132"/>
                      <a:pt x="117" y="144"/>
                      <a:pt x="110" y="155"/>
                    </a:cubicBezTo>
                    <a:cubicBezTo>
                      <a:pt x="108" y="159"/>
                      <a:pt x="103" y="163"/>
                      <a:pt x="106" y="168"/>
                    </a:cubicBezTo>
                    <a:cubicBezTo>
                      <a:pt x="121" y="157"/>
                      <a:pt x="128" y="123"/>
                      <a:pt x="148" y="116"/>
                    </a:cubicBezTo>
                    <a:cubicBezTo>
                      <a:pt x="161" y="112"/>
                      <a:pt x="181" y="118"/>
                      <a:pt x="186" y="131"/>
                    </a:cubicBezTo>
                    <a:cubicBezTo>
                      <a:pt x="180" y="141"/>
                      <a:pt x="164" y="129"/>
                      <a:pt x="155" y="133"/>
                    </a:cubicBezTo>
                    <a:cubicBezTo>
                      <a:pt x="155" y="141"/>
                      <a:pt x="165" y="138"/>
                      <a:pt x="171" y="139"/>
                    </a:cubicBezTo>
                    <a:cubicBezTo>
                      <a:pt x="184" y="140"/>
                      <a:pt x="197" y="148"/>
                      <a:pt x="210" y="154"/>
                    </a:cubicBezTo>
                    <a:cubicBezTo>
                      <a:pt x="220" y="161"/>
                      <a:pt x="230" y="167"/>
                      <a:pt x="234" y="175"/>
                    </a:cubicBezTo>
                    <a:cubicBezTo>
                      <a:pt x="243" y="194"/>
                      <a:pt x="232" y="229"/>
                      <a:pt x="207" y="216"/>
                    </a:cubicBezTo>
                    <a:cubicBezTo>
                      <a:pt x="213" y="208"/>
                      <a:pt x="222" y="202"/>
                      <a:pt x="222" y="190"/>
                    </a:cubicBezTo>
                    <a:cubicBezTo>
                      <a:pt x="223" y="186"/>
                      <a:pt x="221" y="176"/>
                      <a:pt x="219" y="171"/>
                    </a:cubicBezTo>
                    <a:cubicBezTo>
                      <a:pt x="216" y="166"/>
                      <a:pt x="208" y="160"/>
                      <a:pt x="201" y="156"/>
                    </a:cubicBezTo>
                    <a:cubicBezTo>
                      <a:pt x="190" y="148"/>
                      <a:pt x="179" y="143"/>
                      <a:pt x="163" y="141"/>
                    </a:cubicBezTo>
                    <a:cubicBezTo>
                      <a:pt x="153" y="141"/>
                      <a:pt x="142" y="141"/>
                      <a:pt x="137" y="148"/>
                    </a:cubicBezTo>
                    <a:cubicBezTo>
                      <a:pt x="143" y="147"/>
                      <a:pt x="148" y="143"/>
                      <a:pt x="155" y="143"/>
                    </a:cubicBezTo>
                    <a:cubicBezTo>
                      <a:pt x="166" y="143"/>
                      <a:pt x="181" y="145"/>
                      <a:pt x="189" y="151"/>
                    </a:cubicBezTo>
                    <a:cubicBezTo>
                      <a:pt x="180" y="150"/>
                      <a:pt x="170" y="147"/>
                      <a:pt x="161" y="146"/>
                    </a:cubicBezTo>
                    <a:cubicBezTo>
                      <a:pt x="154" y="146"/>
                      <a:pt x="146" y="146"/>
                      <a:pt x="143" y="151"/>
                    </a:cubicBezTo>
                    <a:cubicBezTo>
                      <a:pt x="153" y="148"/>
                      <a:pt x="170" y="149"/>
                      <a:pt x="184" y="152"/>
                    </a:cubicBezTo>
                    <a:cubicBezTo>
                      <a:pt x="191" y="153"/>
                      <a:pt x="198" y="155"/>
                      <a:pt x="201" y="160"/>
                    </a:cubicBezTo>
                    <a:cubicBezTo>
                      <a:pt x="193" y="157"/>
                      <a:pt x="184" y="155"/>
                      <a:pt x="175" y="153"/>
                    </a:cubicBezTo>
                    <a:cubicBezTo>
                      <a:pt x="169" y="152"/>
                      <a:pt x="161" y="150"/>
                      <a:pt x="157" y="155"/>
                    </a:cubicBezTo>
                    <a:cubicBezTo>
                      <a:pt x="171" y="154"/>
                      <a:pt x="192" y="156"/>
                      <a:pt x="203" y="164"/>
                    </a:cubicBezTo>
                    <a:cubicBezTo>
                      <a:pt x="197" y="164"/>
                      <a:pt x="182" y="157"/>
                      <a:pt x="178" y="162"/>
                    </a:cubicBezTo>
                    <a:cubicBezTo>
                      <a:pt x="189" y="164"/>
                      <a:pt x="201" y="164"/>
                      <a:pt x="208" y="169"/>
                    </a:cubicBezTo>
                    <a:cubicBezTo>
                      <a:pt x="205" y="170"/>
                      <a:pt x="196" y="164"/>
                      <a:pt x="193" y="168"/>
                    </a:cubicBezTo>
                    <a:cubicBezTo>
                      <a:pt x="199" y="170"/>
                      <a:pt x="207" y="170"/>
                      <a:pt x="210" y="174"/>
                    </a:cubicBezTo>
                    <a:cubicBezTo>
                      <a:pt x="202" y="171"/>
                      <a:pt x="190" y="170"/>
                      <a:pt x="186" y="177"/>
                    </a:cubicBezTo>
                    <a:cubicBezTo>
                      <a:pt x="189" y="181"/>
                      <a:pt x="200" y="182"/>
                      <a:pt x="195" y="191"/>
                    </a:cubicBezTo>
                    <a:cubicBezTo>
                      <a:pt x="180" y="191"/>
                      <a:pt x="168" y="178"/>
                      <a:pt x="152" y="179"/>
                    </a:cubicBezTo>
                    <a:cubicBezTo>
                      <a:pt x="140" y="180"/>
                      <a:pt x="133" y="189"/>
                      <a:pt x="123" y="193"/>
                    </a:cubicBezTo>
                    <a:cubicBezTo>
                      <a:pt x="103" y="210"/>
                      <a:pt x="84" y="229"/>
                      <a:pt x="70" y="255"/>
                    </a:cubicBezTo>
                    <a:cubicBezTo>
                      <a:pt x="76" y="241"/>
                      <a:pt x="82" y="228"/>
                      <a:pt x="90" y="218"/>
                    </a:cubicBezTo>
                    <a:cubicBezTo>
                      <a:pt x="94" y="212"/>
                      <a:pt x="101" y="208"/>
                      <a:pt x="103" y="202"/>
                    </a:cubicBezTo>
                    <a:cubicBezTo>
                      <a:pt x="90" y="211"/>
                      <a:pt x="81" y="228"/>
                      <a:pt x="72" y="244"/>
                    </a:cubicBezTo>
                    <a:cubicBezTo>
                      <a:pt x="71" y="246"/>
                      <a:pt x="68" y="251"/>
                      <a:pt x="68" y="249"/>
                    </a:cubicBezTo>
                    <a:cubicBezTo>
                      <a:pt x="79" y="217"/>
                      <a:pt x="99" y="199"/>
                      <a:pt x="118" y="178"/>
                    </a:cubicBezTo>
                    <a:cubicBezTo>
                      <a:pt x="97" y="194"/>
                      <a:pt x="81" y="216"/>
                      <a:pt x="68" y="243"/>
                    </a:cubicBezTo>
                    <a:cubicBezTo>
                      <a:pt x="69" y="237"/>
                      <a:pt x="72" y="233"/>
                      <a:pt x="75" y="228"/>
                    </a:cubicBezTo>
                    <a:cubicBezTo>
                      <a:pt x="76" y="219"/>
                      <a:pt x="81" y="213"/>
                      <a:pt x="86" y="206"/>
                    </a:cubicBezTo>
                    <a:cubicBezTo>
                      <a:pt x="93" y="197"/>
                      <a:pt x="100" y="191"/>
                      <a:pt x="105" y="183"/>
                    </a:cubicBezTo>
                    <a:cubicBezTo>
                      <a:pt x="88" y="199"/>
                      <a:pt x="74" y="218"/>
                      <a:pt x="65" y="245"/>
                    </a:cubicBezTo>
                    <a:cubicBezTo>
                      <a:pt x="63" y="244"/>
                      <a:pt x="63" y="248"/>
                      <a:pt x="61" y="248"/>
                    </a:cubicBezTo>
                    <a:cubicBezTo>
                      <a:pt x="65" y="235"/>
                      <a:pt x="70" y="220"/>
                      <a:pt x="78" y="211"/>
                    </a:cubicBezTo>
                    <a:cubicBezTo>
                      <a:pt x="82" y="206"/>
                      <a:pt x="86" y="199"/>
                      <a:pt x="90" y="194"/>
                    </a:cubicBezTo>
                    <a:cubicBezTo>
                      <a:pt x="95" y="188"/>
                      <a:pt x="100" y="183"/>
                      <a:pt x="102" y="177"/>
                    </a:cubicBezTo>
                    <a:cubicBezTo>
                      <a:pt x="96" y="184"/>
                      <a:pt x="90" y="192"/>
                      <a:pt x="85" y="199"/>
                    </a:cubicBezTo>
                    <a:cubicBezTo>
                      <a:pt x="83" y="201"/>
                      <a:pt x="82" y="205"/>
                      <a:pt x="79" y="206"/>
                    </a:cubicBezTo>
                    <a:cubicBezTo>
                      <a:pt x="82" y="197"/>
                      <a:pt x="88" y="192"/>
                      <a:pt x="92" y="184"/>
                    </a:cubicBezTo>
                    <a:cubicBezTo>
                      <a:pt x="87" y="188"/>
                      <a:pt x="84" y="194"/>
                      <a:pt x="80" y="199"/>
                    </a:cubicBezTo>
                    <a:cubicBezTo>
                      <a:pt x="76" y="205"/>
                      <a:pt x="74" y="211"/>
                      <a:pt x="70" y="218"/>
                    </a:cubicBezTo>
                    <a:cubicBezTo>
                      <a:pt x="64" y="231"/>
                      <a:pt x="57" y="244"/>
                      <a:pt x="54" y="262"/>
                    </a:cubicBezTo>
                    <a:cubicBezTo>
                      <a:pt x="52" y="276"/>
                      <a:pt x="52" y="291"/>
                      <a:pt x="56" y="304"/>
                    </a:cubicBezTo>
                    <a:cubicBezTo>
                      <a:pt x="56" y="289"/>
                      <a:pt x="61" y="274"/>
                      <a:pt x="67" y="264"/>
                    </a:cubicBezTo>
                    <a:cubicBezTo>
                      <a:pt x="71" y="257"/>
                      <a:pt x="75" y="249"/>
                      <a:pt x="80" y="243"/>
                    </a:cubicBezTo>
                    <a:cubicBezTo>
                      <a:pt x="91" y="229"/>
                      <a:pt x="98" y="216"/>
                      <a:pt x="110" y="209"/>
                    </a:cubicBezTo>
                    <a:cubicBezTo>
                      <a:pt x="126" y="201"/>
                      <a:pt x="146" y="209"/>
                      <a:pt x="163" y="214"/>
                    </a:cubicBezTo>
                    <a:cubicBezTo>
                      <a:pt x="166" y="215"/>
                      <a:pt x="169" y="213"/>
                      <a:pt x="170" y="216"/>
                    </a:cubicBezTo>
                    <a:cubicBezTo>
                      <a:pt x="168" y="222"/>
                      <a:pt x="158" y="214"/>
                      <a:pt x="160" y="223"/>
                    </a:cubicBezTo>
                    <a:cubicBezTo>
                      <a:pt x="165" y="228"/>
                      <a:pt x="171" y="227"/>
                      <a:pt x="175" y="235"/>
                    </a:cubicBezTo>
                    <a:cubicBezTo>
                      <a:pt x="180" y="241"/>
                      <a:pt x="176" y="260"/>
                      <a:pt x="169" y="260"/>
                    </a:cubicBezTo>
                    <a:cubicBezTo>
                      <a:pt x="163" y="260"/>
                      <a:pt x="164" y="252"/>
                      <a:pt x="160" y="249"/>
                    </a:cubicBezTo>
                    <a:cubicBezTo>
                      <a:pt x="162" y="239"/>
                      <a:pt x="162" y="230"/>
                      <a:pt x="157" y="225"/>
                    </a:cubicBezTo>
                    <a:cubicBezTo>
                      <a:pt x="152" y="225"/>
                      <a:pt x="150" y="216"/>
                      <a:pt x="143" y="214"/>
                    </a:cubicBezTo>
                    <a:cubicBezTo>
                      <a:pt x="142" y="217"/>
                      <a:pt x="145" y="217"/>
                      <a:pt x="145" y="219"/>
                    </a:cubicBezTo>
                    <a:cubicBezTo>
                      <a:pt x="131" y="214"/>
                      <a:pt x="114" y="218"/>
                      <a:pt x="107" y="226"/>
                    </a:cubicBezTo>
                    <a:cubicBezTo>
                      <a:pt x="114" y="224"/>
                      <a:pt x="125" y="219"/>
                      <a:pt x="134" y="220"/>
                    </a:cubicBezTo>
                    <a:cubicBezTo>
                      <a:pt x="140" y="221"/>
                      <a:pt x="148" y="225"/>
                      <a:pt x="150" y="230"/>
                    </a:cubicBezTo>
                    <a:cubicBezTo>
                      <a:pt x="155" y="239"/>
                      <a:pt x="150" y="253"/>
                      <a:pt x="143" y="258"/>
                    </a:cubicBezTo>
                    <a:cubicBezTo>
                      <a:pt x="145" y="254"/>
                      <a:pt x="148" y="250"/>
                      <a:pt x="148" y="244"/>
                    </a:cubicBezTo>
                    <a:cubicBezTo>
                      <a:pt x="148" y="241"/>
                      <a:pt x="145" y="231"/>
                      <a:pt x="142" y="228"/>
                    </a:cubicBezTo>
                    <a:cubicBezTo>
                      <a:pt x="136" y="223"/>
                      <a:pt x="131" y="226"/>
                      <a:pt x="125" y="228"/>
                    </a:cubicBezTo>
                    <a:cubicBezTo>
                      <a:pt x="114" y="230"/>
                      <a:pt x="105" y="233"/>
                      <a:pt x="97" y="239"/>
                    </a:cubicBezTo>
                    <a:cubicBezTo>
                      <a:pt x="82" y="248"/>
                      <a:pt x="63" y="274"/>
                      <a:pt x="63" y="298"/>
                    </a:cubicBezTo>
                    <a:cubicBezTo>
                      <a:pt x="63" y="316"/>
                      <a:pt x="70" y="333"/>
                      <a:pt x="76" y="348"/>
                    </a:cubicBezTo>
                    <a:cubicBezTo>
                      <a:pt x="81" y="360"/>
                      <a:pt x="88" y="374"/>
                      <a:pt x="95" y="384"/>
                    </a:cubicBezTo>
                    <a:cubicBezTo>
                      <a:pt x="118" y="414"/>
                      <a:pt x="149" y="438"/>
                      <a:pt x="181" y="456"/>
                    </a:cubicBezTo>
                    <a:close/>
                    <a:moveTo>
                      <a:pt x="57" y="254"/>
                    </a:moveTo>
                    <a:cubicBezTo>
                      <a:pt x="59" y="249"/>
                      <a:pt x="59" y="242"/>
                      <a:pt x="62" y="239"/>
                    </a:cubicBezTo>
                    <a:cubicBezTo>
                      <a:pt x="61" y="244"/>
                      <a:pt x="60" y="251"/>
                      <a:pt x="57" y="254"/>
                    </a:cubicBezTo>
                    <a:close/>
                    <a:moveTo>
                      <a:pt x="153" y="389"/>
                    </a:moveTo>
                    <a:cubicBezTo>
                      <a:pt x="148" y="381"/>
                      <a:pt x="143" y="373"/>
                      <a:pt x="133" y="371"/>
                    </a:cubicBezTo>
                    <a:cubicBezTo>
                      <a:pt x="127" y="372"/>
                      <a:pt x="129" y="381"/>
                      <a:pt x="129" y="384"/>
                    </a:cubicBezTo>
                    <a:cubicBezTo>
                      <a:pt x="124" y="378"/>
                      <a:pt x="119" y="357"/>
                      <a:pt x="134" y="361"/>
                    </a:cubicBezTo>
                    <a:cubicBezTo>
                      <a:pt x="144" y="364"/>
                      <a:pt x="151" y="382"/>
                      <a:pt x="153" y="389"/>
                    </a:cubicBezTo>
                    <a:close/>
                    <a:moveTo>
                      <a:pt x="164" y="417"/>
                    </a:moveTo>
                    <a:cubicBezTo>
                      <a:pt x="163" y="413"/>
                      <a:pt x="159" y="408"/>
                      <a:pt x="159" y="405"/>
                    </a:cubicBezTo>
                    <a:cubicBezTo>
                      <a:pt x="161" y="408"/>
                      <a:pt x="164" y="413"/>
                      <a:pt x="164" y="417"/>
                    </a:cubicBezTo>
                    <a:close/>
                    <a:moveTo>
                      <a:pt x="143" y="403"/>
                    </a:moveTo>
                    <a:cubicBezTo>
                      <a:pt x="153" y="427"/>
                      <a:pt x="173" y="443"/>
                      <a:pt x="194" y="457"/>
                    </a:cubicBezTo>
                    <a:cubicBezTo>
                      <a:pt x="196" y="459"/>
                      <a:pt x="200" y="460"/>
                      <a:pt x="199" y="461"/>
                    </a:cubicBezTo>
                    <a:cubicBezTo>
                      <a:pt x="192" y="459"/>
                      <a:pt x="185" y="456"/>
                      <a:pt x="179" y="453"/>
                    </a:cubicBezTo>
                    <a:cubicBezTo>
                      <a:pt x="167" y="445"/>
                      <a:pt x="152" y="436"/>
                      <a:pt x="141" y="426"/>
                    </a:cubicBezTo>
                    <a:cubicBezTo>
                      <a:pt x="129" y="416"/>
                      <a:pt x="117" y="405"/>
                      <a:pt x="110" y="393"/>
                    </a:cubicBezTo>
                    <a:cubicBezTo>
                      <a:pt x="108" y="390"/>
                      <a:pt x="107" y="387"/>
                      <a:pt x="108" y="383"/>
                    </a:cubicBezTo>
                    <a:cubicBezTo>
                      <a:pt x="110" y="381"/>
                      <a:pt x="116" y="383"/>
                      <a:pt x="117" y="380"/>
                    </a:cubicBezTo>
                    <a:cubicBezTo>
                      <a:pt x="113" y="370"/>
                      <a:pt x="107" y="362"/>
                      <a:pt x="105" y="351"/>
                    </a:cubicBezTo>
                    <a:cubicBezTo>
                      <a:pt x="113" y="364"/>
                      <a:pt x="118" y="379"/>
                      <a:pt x="129" y="388"/>
                    </a:cubicBezTo>
                    <a:cubicBezTo>
                      <a:pt x="131" y="389"/>
                      <a:pt x="130" y="385"/>
                      <a:pt x="131" y="385"/>
                    </a:cubicBezTo>
                    <a:cubicBezTo>
                      <a:pt x="133" y="388"/>
                      <a:pt x="136" y="389"/>
                      <a:pt x="138" y="391"/>
                    </a:cubicBezTo>
                    <a:cubicBezTo>
                      <a:pt x="139" y="389"/>
                      <a:pt x="141" y="388"/>
                      <a:pt x="142" y="388"/>
                    </a:cubicBezTo>
                    <a:cubicBezTo>
                      <a:pt x="147" y="388"/>
                      <a:pt x="147" y="395"/>
                      <a:pt x="150" y="394"/>
                    </a:cubicBezTo>
                    <a:cubicBezTo>
                      <a:pt x="150" y="388"/>
                      <a:pt x="142" y="382"/>
                      <a:pt x="136" y="387"/>
                    </a:cubicBezTo>
                    <a:cubicBezTo>
                      <a:pt x="135" y="385"/>
                      <a:pt x="135" y="384"/>
                      <a:pt x="136" y="382"/>
                    </a:cubicBezTo>
                    <a:cubicBezTo>
                      <a:pt x="137" y="380"/>
                      <a:pt x="140" y="382"/>
                      <a:pt x="141" y="380"/>
                    </a:cubicBezTo>
                    <a:cubicBezTo>
                      <a:pt x="139" y="376"/>
                      <a:pt x="134" y="378"/>
                      <a:pt x="132" y="380"/>
                    </a:cubicBezTo>
                    <a:cubicBezTo>
                      <a:pt x="131" y="378"/>
                      <a:pt x="133" y="376"/>
                      <a:pt x="134" y="375"/>
                    </a:cubicBezTo>
                    <a:cubicBezTo>
                      <a:pt x="137" y="375"/>
                      <a:pt x="139" y="377"/>
                      <a:pt x="141" y="377"/>
                    </a:cubicBezTo>
                    <a:cubicBezTo>
                      <a:pt x="156" y="393"/>
                      <a:pt x="159" y="420"/>
                      <a:pt x="173" y="437"/>
                    </a:cubicBezTo>
                    <a:cubicBezTo>
                      <a:pt x="163" y="429"/>
                      <a:pt x="160" y="414"/>
                      <a:pt x="152" y="407"/>
                    </a:cubicBezTo>
                    <a:cubicBezTo>
                      <a:pt x="155" y="415"/>
                      <a:pt x="161" y="423"/>
                      <a:pt x="165" y="431"/>
                    </a:cubicBezTo>
                    <a:cubicBezTo>
                      <a:pt x="155" y="423"/>
                      <a:pt x="151" y="411"/>
                      <a:pt x="143" y="403"/>
                    </a:cubicBezTo>
                    <a:close/>
                    <a:moveTo>
                      <a:pt x="337" y="471"/>
                    </a:moveTo>
                    <a:cubicBezTo>
                      <a:pt x="330" y="473"/>
                      <a:pt x="322" y="473"/>
                      <a:pt x="313" y="473"/>
                    </a:cubicBezTo>
                    <a:cubicBezTo>
                      <a:pt x="289" y="473"/>
                      <a:pt x="260" y="475"/>
                      <a:pt x="235" y="471"/>
                    </a:cubicBezTo>
                    <a:cubicBezTo>
                      <a:pt x="219" y="468"/>
                      <a:pt x="204" y="463"/>
                      <a:pt x="194" y="454"/>
                    </a:cubicBezTo>
                    <a:cubicBezTo>
                      <a:pt x="235" y="474"/>
                      <a:pt x="293" y="470"/>
                      <a:pt x="337" y="47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6" name="Freeform 230"/>
              <p:cNvSpPr/>
              <p:nvPr/>
            </p:nvSpPr>
            <p:spPr bwMode="auto">
              <a:xfrm>
                <a:off x="355656" y="3607638"/>
                <a:ext cx="35066" cy="45097"/>
              </a:xfrm>
              <a:custGeom>
                <a:gdLst>
                  <a:gd fmla="*/ 35066 w 9" name="T0"/>
                  <a:gd fmla="*/ 45097 h 12" name="T1"/>
                  <a:gd fmla="*/ 0 w 9" name="T2"/>
                  <a:gd fmla="*/ 0 h 12" name="T3"/>
                  <a:gd fmla="*/ 35066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9" y="12"/>
                    </a:moveTo>
                    <a:cubicBezTo>
                      <a:pt x="6" y="8"/>
                      <a:pt x="4" y="4"/>
                      <a:pt x="0" y="0"/>
                    </a:cubicBezTo>
                    <a:cubicBezTo>
                      <a:pt x="3" y="5"/>
                      <a:pt x="6" y="9"/>
                      <a:pt x="9"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7" name="Freeform 231"/>
              <p:cNvSpPr/>
              <p:nvPr/>
            </p:nvSpPr>
            <p:spPr bwMode="auto">
              <a:xfrm>
                <a:off x="3406295" y="3492395"/>
                <a:ext cx="25045" cy="20042"/>
              </a:xfrm>
              <a:custGeom>
                <a:gdLst>
                  <a:gd fmla="*/ 25045 w 7" name="T0"/>
                  <a:gd fmla="*/ 20042 h 6" name="T1"/>
                  <a:gd fmla="*/ 0 w 7" name="T2"/>
                  <a:gd fmla="*/ 0 h 6" name="T3"/>
                  <a:gd fmla="*/ 25045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7" y="6"/>
                    </a:moveTo>
                    <a:cubicBezTo>
                      <a:pt x="5" y="3"/>
                      <a:pt x="3" y="2"/>
                      <a:pt x="0" y="0"/>
                    </a:cubicBezTo>
                    <a:cubicBezTo>
                      <a:pt x="1" y="3"/>
                      <a:pt x="4" y="5"/>
                      <a:pt x="7"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8" name="Freeform 232"/>
              <p:cNvSpPr/>
              <p:nvPr/>
            </p:nvSpPr>
            <p:spPr bwMode="auto">
              <a:xfrm>
                <a:off x="4127628" y="3412226"/>
                <a:ext cx="160296" cy="40085"/>
              </a:xfrm>
              <a:custGeom>
                <a:gdLst>
                  <a:gd fmla="*/ 160296 w 43" name="T0"/>
                  <a:gd fmla="*/ 36441 h 11" name="T1"/>
                  <a:gd fmla="*/ 0 w 43" name="T2"/>
                  <a:gd fmla="*/ 3644 h 11" name="T3"/>
                  <a:gd fmla="*/ 160296 w 43" name="T4"/>
                  <a:gd fmla="*/ 36441 h 11" name="T5"/>
                  <a:gd fmla="*/ 0 60000 65536" name="T6"/>
                  <a:gd fmla="*/ 0 60000 65536" name="T7"/>
                  <a:gd fmla="*/ 0 60000 65536" name="T8"/>
                </a:gdLst>
                <a:cxnLst>
                  <a:cxn ang="T6">
                    <a:pos x="T0" y="T1"/>
                  </a:cxn>
                  <a:cxn ang="T7">
                    <a:pos x="T2" y="T3"/>
                  </a:cxn>
                  <a:cxn ang="T8">
                    <a:pos x="T4" y="T5"/>
                  </a:cxn>
                </a:cxnLst>
                <a:rect b="b" l="0" r="r" t="0"/>
                <a:pathLst>
                  <a:path h="11" w="43">
                    <a:moveTo>
                      <a:pt x="43" y="10"/>
                    </a:moveTo>
                    <a:cubicBezTo>
                      <a:pt x="31" y="0"/>
                      <a:pt x="17" y="3"/>
                      <a:pt x="0" y="1"/>
                    </a:cubicBezTo>
                    <a:cubicBezTo>
                      <a:pt x="9" y="11"/>
                      <a:pt x="32" y="5"/>
                      <a:pt x="43"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9" name="Freeform 233"/>
              <p:cNvSpPr/>
              <p:nvPr/>
            </p:nvSpPr>
            <p:spPr bwMode="auto">
              <a:xfrm>
                <a:off x="3406295" y="3211801"/>
                <a:ext cx="15026" cy="65136"/>
              </a:xfrm>
              <a:custGeom>
                <a:gdLst>
                  <a:gd fmla="*/ 0 w 4" name="T0"/>
                  <a:gd fmla="*/ 65136 h 17" name="T1"/>
                  <a:gd fmla="*/ 15026 w 4" name="T2"/>
                  <a:gd fmla="*/ 0 h 17" name="T3"/>
                  <a:gd fmla="*/ 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0" y="17"/>
                    </a:moveTo>
                    <a:cubicBezTo>
                      <a:pt x="3" y="13"/>
                      <a:pt x="2" y="5"/>
                      <a:pt x="4" y="0"/>
                    </a:cubicBezTo>
                    <a:cubicBezTo>
                      <a:pt x="0" y="3"/>
                      <a:pt x="2" y="12"/>
                      <a:pt x="0"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0" name="Freeform 234"/>
              <p:cNvSpPr/>
              <p:nvPr/>
            </p:nvSpPr>
            <p:spPr bwMode="auto">
              <a:xfrm>
                <a:off x="3691821" y="3071504"/>
                <a:ext cx="190352" cy="40085"/>
              </a:xfrm>
              <a:custGeom>
                <a:gdLst>
                  <a:gd fmla="*/ 0 w 51" name="T0"/>
                  <a:gd fmla="*/ 40085 h 10" name="T1"/>
                  <a:gd fmla="*/ 190352 w 51" name="T2"/>
                  <a:gd fmla="*/ 8017 h 10" name="T3"/>
                  <a:gd fmla="*/ 0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0" y="10"/>
                    </a:moveTo>
                    <a:cubicBezTo>
                      <a:pt x="15" y="5"/>
                      <a:pt x="33" y="4"/>
                      <a:pt x="51" y="2"/>
                    </a:cubicBezTo>
                    <a:cubicBezTo>
                      <a:pt x="33" y="1"/>
                      <a:pt x="11" y="0"/>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1" name="Freeform 235"/>
              <p:cNvSpPr>
                <a:spLocks noEditPoints="1"/>
              </p:cNvSpPr>
              <p:nvPr/>
            </p:nvSpPr>
            <p:spPr bwMode="auto">
              <a:xfrm>
                <a:off x="3306110" y="2856047"/>
                <a:ext cx="2003703" cy="941994"/>
              </a:xfrm>
              <a:custGeom>
                <a:gdLst>
                  <a:gd fmla="*/ 878027 w 534" name="T0"/>
                  <a:gd fmla="*/ 616782 h 252" name="T1"/>
                  <a:gd fmla="*/ 487793 w 534" name="T2"/>
                  <a:gd fmla="*/ 474735 h 252" name="T3"/>
                  <a:gd fmla="*/ 258905 w 534" name="T4"/>
                  <a:gd fmla="*/ 332688 h 252" name="T5"/>
                  <a:gd fmla="*/ 142586 w 534" name="T6"/>
                  <a:gd fmla="*/ 500902 h 252" name="T7"/>
                  <a:gd fmla="*/ 56284 w 534" name="T8"/>
                  <a:gd fmla="*/ 661639 h 252" name="T9"/>
                  <a:gd fmla="*/ 371473 w 534" name="T10"/>
                  <a:gd fmla="*/ 41119 h 252" name="T11"/>
                  <a:gd fmla="*/ 1500901 w 534" name="T12"/>
                  <a:gd fmla="*/ 755090 h 252" name="T13"/>
                  <a:gd fmla="*/ 2003703 w 534" name="T14"/>
                  <a:gd fmla="*/ 811162 h 252" name="T15"/>
                  <a:gd fmla="*/ 97559 w 534" name="T16"/>
                  <a:gd fmla="*/ 328950 h 252" name="T17"/>
                  <a:gd fmla="*/ 90054 w 534" name="T18"/>
                  <a:gd fmla="*/ 310260 h 252" name="T19"/>
                  <a:gd fmla="*/ 225135 w 534" name="T20"/>
                  <a:gd fmla="*/ 650424 h 252" name="T21"/>
                  <a:gd fmla="*/ 150090 w 534" name="T22"/>
                  <a:gd fmla="*/ 571925 h 252" name="T23"/>
                  <a:gd fmla="*/ 176356 w 534" name="T24"/>
                  <a:gd fmla="*/ 549497 h 252" name="T25"/>
                  <a:gd fmla="*/ 180108 w 534" name="T26"/>
                  <a:gd fmla="*/ 328950 h 252" name="T27"/>
                  <a:gd fmla="*/ 315189 w 534" name="T28"/>
                  <a:gd fmla="*/ 201856 h 252" name="T29"/>
                  <a:gd fmla="*/ 255153 w 534" name="T30"/>
                  <a:gd fmla="*/ 205594 h 252" name="T31"/>
                  <a:gd fmla="*/ 251401 w 534" name="T32"/>
                  <a:gd fmla="*/ 171951 h 252" name="T33"/>
                  <a:gd fmla="*/ 941815 w 534" name="T34"/>
                  <a:gd fmla="*/ 370069 h 252" name="T35"/>
                  <a:gd fmla="*/ 761707 w 534" name="T36"/>
                  <a:gd fmla="*/ 153261 h 252" name="T37"/>
                  <a:gd fmla="*/ 442766 w 534" name="T38"/>
                  <a:gd fmla="*/ 190642 h 252" name="T39"/>
                  <a:gd fmla="*/ 817991 w 534" name="T40"/>
                  <a:gd fmla="*/ 399974 h 252" name="T41"/>
                  <a:gd fmla="*/ 878027 w 534" name="T42"/>
                  <a:gd fmla="*/ 519592 h 252" name="T43"/>
                  <a:gd fmla="*/ 938063 w 534" name="T44"/>
                  <a:gd fmla="*/ 598091 h 252" name="T45"/>
                  <a:gd fmla="*/ 1921153 w 534" name="T46"/>
                  <a:gd fmla="*/ 844804 h 252" name="T47"/>
                  <a:gd fmla="*/ 1050631 w 534" name="T48"/>
                  <a:gd fmla="*/ 613044 h 252" name="T49"/>
                  <a:gd fmla="*/ 296428 w 534" name="T50"/>
                  <a:gd fmla="*/ 306522 h 252" name="T51"/>
                  <a:gd fmla="*/ 337703 w 534" name="T52"/>
                  <a:gd fmla="*/ 276617 h 252" name="T53"/>
                  <a:gd fmla="*/ 1283270 w 534" name="T54"/>
                  <a:gd fmla="*/ 755090 h 252" name="T55"/>
                  <a:gd fmla="*/ 1163198 w 534" name="T56"/>
                  <a:gd fmla="*/ 665377 h 252" name="T57"/>
                  <a:gd fmla="*/ 1459626 w 534" name="T58"/>
                  <a:gd fmla="*/ 792471 h 252" name="T59"/>
                  <a:gd fmla="*/ 1020613 w 534" name="T60"/>
                  <a:gd fmla="*/ 470997 h 252" name="T61"/>
                  <a:gd fmla="*/ 93806 w 534" name="T62"/>
                  <a:gd fmla="*/ 672853 h 252" name="T63"/>
                  <a:gd fmla="*/ 288923 w 534" name="T64"/>
                  <a:gd fmla="*/ 631734 h 252" name="T65"/>
                  <a:gd fmla="*/ 37523 w 534" name="T66"/>
                  <a:gd fmla="*/ 343903 h 252" name="T67"/>
                  <a:gd fmla="*/ 26266 w 534" name="T68"/>
                  <a:gd fmla="*/ 470997 h 252" name="T69"/>
                  <a:gd fmla="*/ 15009 w 534" name="T70"/>
                  <a:gd fmla="*/ 459783 h 252" name="T71"/>
                  <a:gd fmla="*/ 75045 w 534" name="T72"/>
                  <a:gd fmla="*/ 646686 h 252" name="T73"/>
                  <a:gd fmla="*/ 71293 w 534" name="T74"/>
                  <a:gd fmla="*/ 646686 h 252" name="T75"/>
                  <a:gd fmla="*/ 71293 w 534" name="T76"/>
                  <a:gd fmla="*/ 646686 h 252" name="T77"/>
                  <a:gd fmla="*/ 1050631 w 534" name="T78"/>
                  <a:gd fmla="*/ 500902 h 252" name="T79"/>
                  <a:gd fmla="*/ 33770 w 534" name="T80"/>
                  <a:gd fmla="*/ 571925 h 252" name="T81"/>
                  <a:gd fmla="*/ 33770 w 534" name="T82"/>
                  <a:gd fmla="*/ 571925 h 252" name="T83"/>
                  <a:gd fmla="*/ 262658 w 534" name="T84"/>
                  <a:gd fmla="*/ 261665 h 252" name="T85"/>
                  <a:gd fmla="*/ 86302 w 534" name="T86"/>
                  <a:gd fmla="*/ 272879 h 252" name="T87"/>
                  <a:gd fmla="*/ 86302 w 534" name="T88"/>
                  <a:gd fmla="*/ 272879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4">
                    <a:moveTo>
                      <a:pt x="375" y="230"/>
                    </a:moveTo>
                    <a:cubicBezTo>
                      <a:pt x="324" y="212"/>
                      <a:pt x="286" y="171"/>
                      <a:pt x="234" y="165"/>
                    </a:cubicBezTo>
                    <a:cubicBezTo>
                      <a:pt x="212" y="162"/>
                      <a:pt x="181" y="137"/>
                      <a:pt x="218" y="129"/>
                    </a:cubicBezTo>
                    <a:cubicBezTo>
                      <a:pt x="195" y="114"/>
                      <a:pt x="156" y="122"/>
                      <a:pt x="130" y="127"/>
                    </a:cubicBezTo>
                    <a:cubicBezTo>
                      <a:pt x="144" y="107"/>
                      <a:pt x="161" y="91"/>
                      <a:pt x="187" y="88"/>
                    </a:cubicBezTo>
                    <a:cubicBezTo>
                      <a:pt x="151" y="66"/>
                      <a:pt x="103" y="100"/>
                      <a:pt x="69" y="89"/>
                    </a:cubicBezTo>
                    <a:cubicBezTo>
                      <a:pt x="67" y="83"/>
                      <a:pt x="71" y="79"/>
                      <a:pt x="69" y="75"/>
                    </a:cubicBezTo>
                    <a:cubicBezTo>
                      <a:pt x="53" y="87"/>
                      <a:pt x="37" y="102"/>
                      <a:pt x="38" y="134"/>
                    </a:cubicBezTo>
                    <a:cubicBezTo>
                      <a:pt x="60" y="119"/>
                      <a:pt x="95" y="155"/>
                      <a:pt x="78" y="183"/>
                    </a:cubicBezTo>
                    <a:cubicBezTo>
                      <a:pt x="64" y="206"/>
                      <a:pt x="27" y="194"/>
                      <a:pt x="15" y="177"/>
                    </a:cubicBezTo>
                    <a:cubicBezTo>
                      <a:pt x="4" y="164"/>
                      <a:pt x="0" y="130"/>
                      <a:pt x="3" y="106"/>
                    </a:cubicBezTo>
                    <a:cubicBezTo>
                      <a:pt x="11" y="55"/>
                      <a:pt x="53" y="9"/>
                      <a:pt x="99" y="11"/>
                    </a:cubicBezTo>
                    <a:cubicBezTo>
                      <a:pt x="124" y="11"/>
                      <a:pt x="157" y="11"/>
                      <a:pt x="178" y="22"/>
                    </a:cubicBezTo>
                    <a:cubicBezTo>
                      <a:pt x="260" y="62"/>
                      <a:pt x="309" y="170"/>
                      <a:pt x="400" y="202"/>
                    </a:cubicBezTo>
                    <a:cubicBezTo>
                      <a:pt x="420" y="208"/>
                      <a:pt x="438" y="212"/>
                      <a:pt x="460" y="215"/>
                    </a:cubicBezTo>
                    <a:cubicBezTo>
                      <a:pt x="487" y="219"/>
                      <a:pt x="515" y="208"/>
                      <a:pt x="534" y="217"/>
                    </a:cubicBezTo>
                    <a:cubicBezTo>
                      <a:pt x="498" y="252"/>
                      <a:pt x="422" y="247"/>
                      <a:pt x="375" y="230"/>
                    </a:cubicBezTo>
                    <a:close/>
                    <a:moveTo>
                      <a:pt x="26" y="88"/>
                    </a:moveTo>
                    <a:cubicBezTo>
                      <a:pt x="33" y="68"/>
                      <a:pt x="45" y="56"/>
                      <a:pt x="58" y="44"/>
                    </a:cubicBezTo>
                    <a:cubicBezTo>
                      <a:pt x="46" y="52"/>
                      <a:pt x="31" y="65"/>
                      <a:pt x="24" y="83"/>
                    </a:cubicBezTo>
                    <a:cubicBezTo>
                      <a:pt x="28" y="68"/>
                      <a:pt x="37" y="58"/>
                      <a:pt x="45" y="48"/>
                    </a:cubicBezTo>
                    <a:cubicBezTo>
                      <a:pt x="4" y="61"/>
                      <a:pt x="6" y="194"/>
                      <a:pt x="60" y="174"/>
                    </a:cubicBezTo>
                    <a:cubicBezTo>
                      <a:pt x="82" y="166"/>
                      <a:pt x="60" y="123"/>
                      <a:pt x="40" y="137"/>
                    </a:cubicBezTo>
                    <a:cubicBezTo>
                      <a:pt x="37" y="142"/>
                      <a:pt x="39" y="147"/>
                      <a:pt x="40" y="153"/>
                    </a:cubicBezTo>
                    <a:cubicBezTo>
                      <a:pt x="43" y="154"/>
                      <a:pt x="49" y="158"/>
                      <a:pt x="51" y="153"/>
                    </a:cubicBezTo>
                    <a:cubicBezTo>
                      <a:pt x="52" y="148"/>
                      <a:pt x="47" y="151"/>
                      <a:pt x="47" y="147"/>
                    </a:cubicBezTo>
                    <a:cubicBezTo>
                      <a:pt x="68" y="151"/>
                      <a:pt x="35" y="174"/>
                      <a:pt x="34" y="147"/>
                    </a:cubicBezTo>
                    <a:cubicBezTo>
                      <a:pt x="32" y="125"/>
                      <a:pt x="39" y="103"/>
                      <a:pt x="48" y="88"/>
                    </a:cubicBezTo>
                    <a:cubicBezTo>
                      <a:pt x="38" y="97"/>
                      <a:pt x="33" y="114"/>
                      <a:pt x="34" y="135"/>
                    </a:cubicBezTo>
                    <a:cubicBezTo>
                      <a:pt x="28" y="90"/>
                      <a:pt x="60" y="70"/>
                      <a:pt x="84" y="54"/>
                    </a:cubicBezTo>
                    <a:cubicBezTo>
                      <a:pt x="56" y="59"/>
                      <a:pt x="36" y="81"/>
                      <a:pt x="30" y="118"/>
                    </a:cubicBezTo>
                    <a:cubicBezTo>
                      <a:pt x="31" y="87"/>
                      <a:pt x="50" y="67"/>
                      <a:pt x="68" y="55"/>
                    </a:cubicBezTo>
                    <a:cubicBezTo>
                      <a:pt x="52" y="56"/>
                      <a:pt x="41" y="77"/>
                      <a:pt x="31" y="91"/>
                    </a:cubicBezTo>
                    <a:cubicBezTo>
                      <a:pt x="38" y="70"/>
                      <a:pt x="53" y="58"/>
                      <a:pt x="67" y="46"/>
                    </a:cubicBezTo>
                    <a:cubicBezTo>
                      <a:pt x="50" y="52"/>
                      <a:pt x="36" y="69"/>
                      <a:pt x="26" y="88"/>
                    </a:cubicBezTo>
                    <a:close/>
                    <a:moveTo>
                      <a:pt x="251" y="99"/>
                    </a:moveTo>
                    <a:cubicBezTo>
                      <a:pt x="284" y="131"/>
                      <a:pt x="314" y="167"/>
                      <a:pt x="355" y="188"/>
                    </a:cubicBezTo>
                    <a:cubicBezTo>
                      <a:pt x="300" y="151"/>
                      <a:pt x="257" y="83"/>
                      <a:pt x="203" y="41"/>
                    </a:cubicBezTo>
                    <a:cubicBezTo>
                      <a:pt x="168" y="14"/>
                      <a:pt x="81" y="0"/>
                      <a:pt x="46" y="39"/>
                    </a:cubicBezTo>
                    <a:cubicBezTo>
                      <a:pt x="69" y="39"/>
                      <a:pt x="97" y="40"/>
                      <a:pt x="118" y="51"/>
                    </a:cubicBezTo>
                    <a:cubicBezTo>
                      <a:pt x="100" y="59"/>
                      <a:pt x="74" y="56"/>
                      <a:pt x="73" y="88"/>
                    </a:cubicBezTo>
                    <a:cubicBezTo>
                      <a:pt x="119" y="83"/>
                      <a:pt x="190" y="58"/>
                      <a:pt x="218" y="107"/>
                    </a:cubicBezTo>
                    <a:cubicBezTo>
                      <a:pt x="193" y="96"/>
                      <a:pt x="157" y="95"/>
                      <a:pt x="143" y="118"/>
                    </a:cubicBezTo>
                    <a:cubicBezTo>
                      <a:pt x="173" y="117"/>
                      <a:pt x="218" y="113"/>
                      <a:pt x="234" y="139"/>
                    </a:cubicBezTo>
                    <a:cubicBezTo>
                      <a:pt x="230" y="148"/>
                      <a:pt x="215" y="131"/>
                      <a:pt x="211" y="144"/>
                    </a:cubicBezTo>
                    <a:cubicBezTo>
                      <a:pt x="215" y="164"/>
                      <a:pt x="233" y="155"/>
                      <a:pt x="250" y="160"/>
                    </a:cubicBezTo>
                    <a:cubicBezTo>
                      <a:pt x="303" y="175"/>
                      <a:pt x="346" y="222"/>
                      <a:pt x="405" y="235"/>
                    </a:cubicBezTo>
                    <a:cubicBezTo>
                      <a:pt x="439" y="242"/>
                      <a:pt x="481" y="241"/>
                      <a:pt x="512" y="226"/>
                    </a:cubicBezTo>
                    <a:cubicBezTo>
                      <a:pt x="414" y="247"/>
                      <a:pt x="328" y="203"/>
                      <a:pt x="263" y="158"/>
                    </a:cubicBezTo>
                    <a:cubicBezTo>
                      <a:pt x="269" y="157"/>
                      <a:pt x="274" y="163"/>
                      <a:pt x="280" y="164"/>
                    </a:cubicBezTo>
                    <a:cubicBezTo>
                      <a:pt x="247" y="135"/>
                      <a:pt x="222" y="84"/>
                      <a:pt x="175" y="73"/>
                    </a:cubicBezTo>
                    <a:cubicBezTo>
                      <a:pt x="142" y="64"/>
                      <a:pt x="106" y="85"/>
                      <a:pt x="79" y="82"/>
                    </a:cubicBezTo>
                    <a:cubicBezTo>
                      <a:pt x="103" y="73"/>
                      <a:pt x="137" y="71"/>
                      <a:pt x="164" y="71"/>
                    </a:cubicBezTo>
                    <a:cubicBezTo>
                      <a:pt x="142" y="63"/>
                      <a:pt x="113" y="71"/>
                      <a:pt x="90" y="74"/>
                    </a:cubicBezTo>
                    <a:cubicBezTo>
                      <a:pt x="127" y="60"/>
                      <a:pt x="177" y="63"/>
                      <a:pt x="205" y="84"/>
                    </a:cubicBezTo>
                    <a:cubicBezTo>
                      <a:pt x="253" y="120"/>
                      <a:pt x="285" y="175"/>
                      <a:pt x="342" y="202"/>
                    </a:cubicBezTo>
                    <a:cubicBezTo>
                      <a:pt x="371" y="215"/>
                      <a:pt x="401" y="226"/>
                      <a:pt x="440" y="228"/>
                    </a:cubicBezTo>
                    <a:cubicBezTo>
                      <a:pt x="389" y="220"/>
                      <a:pt x="346" y="203"/>
                      <a:pt x="310" y="178"/>
                    </a:cubicBezTo>
                    <a:cubicBezTo>
                      <a:pt x="264" y="147"/>
                      <a:pt x="234" y="93"/>
                      <a:pt x="189" y="62"/>
                    </a:cubicBezTo>
                    <a:cubicBezTo>
                      <a:pt x="259" y="108"/>
                      <a:pt x="298" y="195"/>
                      <a:pt x="389" y="212"/>
                    </a:cubicBezTo>
                    <a:cubicBezTo>
                      <a:pt x="292" y="184"/>
                      <a:pt x="252" y="81"/>
                      <a:pt x="164" y="41"/>
                    </a:cubicBezTo>
                    <a:cubicBezTo>
                      <a:pt x="210" y="52"/>
                      <a:pt x="240" y="93"/>
                      <a:pt x="272" y="126"/>
                    </a:cubicBezTo>
                    <a:cubicBezTo>
                      <a:pt x="266" y="116"/>
                      <a:pt x="258" y="108"/>
                      <a:pt x="251" y="99"/>
                    </a:cubicBezTo>
                    <a:close/>
                    <a:moveTo>
                      <a:pt x="25" y="180"/>
                    </a:moveTo>
                    <a:cubicBezTo>
                      <a:pt x="21" y="179"/>
                      <a:pt x="17" y="173"/>
                      <a:pt x="13" y="170"/>
                    </a:cubicBezTo>
                    <a:cubicBezTo>
                      <a:pt x="23" y="194"/>
                      <a:pt x="71" y="204"/>
                      <a:pt x="77" y="169"/>
                    </a:cubicBezTo>
                    <a:cubicBezTo>
                      <a:pt x="65" y="188"/>
                      <a:pt x="37" y="173"/>
                      <a:pt x="28" y="168"/>
                    </a:cubicBezTo>
                    <a:cubicBezTo>
                      <a:pt x="16" y="149"/>
                      <a:pt x="5" y="126"/>
                      <a:pt x="10" y="92"/>
                    </a:cubicBezTo>
                    <a:cubicBezTo>
                      <a:pt x="4" y="112"/>
                      <a:pt x="10" y="136"/>
                      <a:pt x="16" y="151"/>
                    </a:cubicBezTo>
                    <a:cubicBezTo>
                      <a:pt x="11" y="146"/>
                      <a:pt x="10" y="135"/>
                      <a:pt x="7" y="126"/>
                    </a:cubicBezTo>
                    <a:cubicBezTo>
                      <a:pt x="9" y="149"/>
                      <a:pt x="19" y="167"/>
                      <a:pt x="31" y="177"/>
                    </a:cubicBezTo>
                    <a:cubicBezTo>
                      <a:pt x="16" y="171"/>
                      <a:pt x="9" y="146"/>
                      <a:pt x="4" y="123"/>
                    </a:cubicBezTo>
                    <a:cubicBezTo>
                      <a:pt x="7" y="158"/>
                      <a:pt x="21" y="179"/>
                      <a:pt x="43" y="189"/>
                    </a:cubicBezTo>
                    <a:cubicBezTo>
                      <a:pt x="34" y="190"/>
                      <a:pt x="27" y="180"/>
                      <a:pt x="20" y="173"/>
                    </a:cubicBezTo>
                    <a:cubicBezTo>
                      <a:pt x="20" y="175"/>
                      <a:pt x="24" y="178"/>
                      <a:pt x="25" y="180"/>
                    </a:cubicBezTo>
                    <a:close/>
                    <a:moveTo>
                      <a:pt x="19" y="173"/>
                    </a:moveTo>
                    <a:cubicBezTo>
                      <a:pt x="19" y="172"/>
                      <a:pt x="16" y="168"/>
                      <a:pt x="15" y="167"/>
                    </a:cubicBezTo>
                    <a:cubicBezTo>
                      <a:pt x="14" y="169"/>
                      <a:pt x="18" y="172"/>
                      <a:pt x="19" y="173"/>
                    </a:cubicBezTo>
                    <a:close/>
                    <a:moveTo>
                      <a:pt x="313" y="165"/>
                    </a:moveTo>
                    <a:cubicBezTo>
                      <a:pt x="303" y="154"/>
                      <a:pt x="291" y="144"/>
                      <a:pt x="280" y="134"/>
                    </a:cubicBezTo>
                    <a:cubicBezTo>
                      <a:pt x="288" y="145"/>
                      <a:pt x="300" y="157"/>
                      <a:pt x="313" y="165"/>
                    </a:cubicBezTo>
                    <a:close/>
                    <a:moveTo>
                      <a:pt x="9" y="153"/>
                    </a:moveTo>
                    <a:cubicBezTo>
                      <a:pt x="9" y="150"/>
                      <a:pt x="6" y="150"/>
                      <a:pt x="7" y="147"/>
                    </a:cubicBezTo>
                    <a:cubicBezTo>
                      <a:pt x="6" y="148"/>
                      <a:pt x="7" y="153"/>
                      <a:pt x="9" y="153"/>
                    </a:cubicBezTo>
                    <a:close/>
                    <a:moveTo>
                      <a:pt x="58" y="78"/>
                    </a:moveTo>
                    <a:cubicBezTo>
                      <a:pt x="62" y="75"/>
                      <a:pt x="66" y="72"/>
                      <a:pt x="70" y="70"/>
                    </a:cubicBezTo>
                    <a:cubicBezTo>
                      <a:pt x="66" y="70"/>
                      <a:pt x="60" y="73"/>
                      <a:pt x="58" y="78"/>
                    </a:cubicBezTo>
                    <a:close/>
                    <a:moveTo>
                      <a:pt x="23" y="73"/>
                    </a:moveTo>
                    <a:cubicBezTo>
                      <a:pt x="27" y="69"/>
                      <a:pt x="30" y="60"/>
                      <a:pt x="35" y="55"/>
                    </a:cubicBezTo>
                    <a:cubicBezTo>
                      <a:pt x="29" y="55"/>
                      <a:pt x="26" y="67"/>
                      <a:pt x="23" y="7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2" name="Freeform 236"/>
              <p:cNvSpPr/>
              <p:nvPr/>
            </p:nvSpPr>
            <p:spPr bwMode="auto">
              <a:xfrm>
                <a:off x="3366221" y="3432268"/>
                <a:ext cx="35063" cy="55115"/>
              </a:xfrm>
              <a:custGeom>
                <a:gdLst>
                  <a:gd fmla="*/ 35063 w 9" name="T0"/>
                  <a:gd fmla="*/ 55115 h 15" name="T1"/>
                  <a:gd fmla="*/ 7792 w 9" name="T2"/>
                  <a:gd fmla="*/ 0 h 15" name="T3"/>
                  <a:gd fmla="*/ 35063 w 9" name="T4"/>
                  <a:gd fmla="*/ 55115 h 15" name="T5"/>
                  <a:gd fmla="*/ 0 60000 65536" name="T6"/>
                  <a:gd fmla="*/ 0 60000 65536" name="T7"/>
                  <a:gd fmla="*/ 0 60000 65536" name="T8"/>
                </a:gdLst>
                <a:cxnLst>
                  <a:cxn ang="T6">
                    <a:pos x="T0" y="T1"/>
                  </a:cxn>
                  <a:cxn ang="T7">
                    <a:pos x="T2" y="T3"/>
                  </a:cxn>
                  <a:cxn ang="T8">
                    <a:pos x="T4" y="T5"/>
                  </a:cxn>
                </a:cxnLst>
                <a:rect b="b" l="0" r="r" t="0"/>
                <a:pathLst>
                  <a:path h="15" w="9">
                    <a:moveTo>
                      <a:pt x="9" y="15"/>
                    </a:moveTo>
                    <a:cubicBezTo>
                      <a:pt x="8" y="10"/>
                      <a:pt x="3" y="5"/>
                      <a:pt x="2" y="0"/>
                    </a:cubicBezTo>
                    <a:cubicBezTo>
                      <a:pt x="0" y="6"/>
                      <a:pt x="7" y="10"/>
                      <a:pt x="9"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3" name="Freeform 237"/>
              <p:cNvSpPr/>
              <p:nvPr/>
            </p:nvSpPr>
            <p:spPr bwMode="auto">
              <a:xfrm>
                <a:off x="1948600" y="3357107"/>
                <a:ext cx="65122" cy="50106"/>
              </a:xfrm>
              <a:custGeom>
                <a:gdLst>
                  <a:gd fmla="*/ 0 w 16" name="T0"/>
                  <a:gd fmla="*/ 50106 h 13" name="T1"/>
                  <a:gd fmla="*/ 65122 w 16" name="T2"/>
                  <a:gd fmla="*/ 0 h 13" name="T3"/>
                  <a:gd fmla="*/ 0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0" y="13"/>
                    </a:moveTo>
                    <a:cubicBezTo>
                      <a:pt x="6" y="9"/>
                      <a:pt x="12" y="6"/>
                      <a:pt x="16" y="0"/>
                    </a:cubicBezTo>
                    <a:cubicBezTo>
                      <a:pt x="10" y="3"/>
                      <a:pt x="5" y="8"/>
                      <a:pt x="0"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4" name="Freeform 238"/>
              <p:cNvSpPr/>
              <p:nvPr/>
            </p:nvSpPr>
            <p:spPr bwMode="auto">
              <a:xfrm>
                <a:off x="1923555" y="3367129"/>
                <a:ext cx="140259" cy="90191"/>
              </a:xfrm>
              <a:custGeom>
                <a:gdLst>
                  <a:gd fmla="*/ 0 w 37" name="T0"/>
                  <a:gd fmla="*/ 90191 h 24" name="T1"/>
                  <a:gd fmla="*/ 140259 w 37" name="T2"/>
                  <a:gd fmla="*/ 0 h 24" name="T3"/>
                  <a:gd fmla="*/ 0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0" y="24"/>
                    </a:moveTo>
                    <a:cubicBezTo>
                      <a:pt x="14" y="18"/>
                      <a:pt x="25" y="8"/>
                      <a:pt x="37" y="0"/>
                    </a:cubicBezTo>
                    <a:cubicBezTo>
                      <a:pt x="23" y="6"/>
                      <a:pt x="12" y="16"/>
                      <a:pt x="0"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5" name="Freeform 239"/>
              <p:cNvSpPr>
                <a:spLocks noEditPoints="1"/>
              </p:cNvSpPr>
              <p:nvPr/>
            </p:nvSpPr>
            <p:spPr bwMode="auto">
              <a:xfrm>
                <a:off x="846563" y="3101568"/>
                <a:ext cx="2840251" cy="841782"/>
              </a:xfrm>
              <a:custGeom>
                <a:gdLst>
                  <a:gd fmla="*/ 45083 w 756" name="T0"/>
                  <a:gd fmla="*/ 567451 h 224" name="T1"/>
                  <a:gd fmla="*/ 139007 w 756" name="T2"/>
                  <a:gd fmla="*/ 439681 h 224" name="T3"/>
                  <a:gd fmla="*/ 394479 w 756" name="T4"/>
                  <a:gd fmla="*/ 326942 h 224" name="T5"/>
                  <a:gd fmla="*/ 368181 w 756" name="T6"/>
                  <a:gd fmla="*/ 383311 h 224" name="T7"/>
                  <a:gd fmla="*/ 473375 w 756" name="T8"/>
                  <a:gd fmla="*/ 465986 h 224" name="T9"/>
                  <a:gd fmla="*/ 773931 w 756" name="T10"/>
                  <a:gd fmla="*/ 161592 h 224" name="T11"/>
                  <a:gd fmla="*/ 969292 w 756" name="T12"/>
                  <a:gd fmla="*/ 75159 h 224" name="T13"/>
                  <a:gd fmla="*/ 1044431 w 756" name="T14"/>
                  <a:gd fmla="*/ 18790 h 224" name="T15"/>
                  <a:gd fmla="*/ 1623001 w 756" name="T16"/>
                  <a:gd fmla="*/ 18790 h 224" name="T17"/>
                  <a:gd fmla="*/ 2592293 w 756" name="T18"/>
                  <a:gd fmla="*/ 567451 h 224" name="T19"/>
                  <a:gd fmla="*/ 2148973 w 756" name="T20"/>
                  <a:gd fmla="*/ 526114 h 224" name="T21"/>
                  <a:gd fmla="*/ 1664327 w 756" name="T22"/>
                  <a:gd fmla="*/ 165350 h 224" name="T23"/>
                  <a:gd fmla="*/ 785202 w 756" name="T24"/>
                  <a:gd fmla="*/ 687706 h 224" name="T25"/>
                  <a:gd fmla="*/ 578570 w 756" name="T26"/>
                  <a:gd fmla="*/ 781655 h 224" name="T27"/>
                  <a:gd fmla="*/ 578570 w 756" name="T28"/>
                  <a:gd fmla="*/ 781655 h 224" name="T29"/>
                  <a:gd fmla="*/ 180333 w 756" name="T30"/>
                  <a:gd fmla="*/ 507324 h 224" name="T31"/>
                  <a:gd fmla="*/ 458347 w 756" name="T32"/>
                  <a:gd fmla="*/ 725285 h 224" name="T33"/>
                  <a:gd fmla="*/ 278014 w 756" name="T34"/>
                  <a:gd fmla="*/ 544904 h 224" name="T35"/>
                  <a:gd fmla="*/ 334368 w 756" name="T36"/>
                  <a:gd fmla="*/ 589999 h 224" name="T37"/>
                  <a:gd fmla="*/ 315583 w 756" name="T38"/>
                  <a:gd fmla="*/ 454713 h 224" name="T39"/>
                  <a:gd fmla="*/ 706306 w 756" name="T40"/>
                  <a:gd fmla="*/ 612547 h 224" name="T41"/>
                  <a:gd fmla="*/ 597354 w 756" name="T42"/>
                  <a:gd fmla="*/ 544904 h 224" name="T43"/>
                  <a:gd fmla="*/ 541000 w 756" name="T44"/>
                  <a:gd fmla="*/ 582483 h 224" name="T45"/>
                  <a:gd fmla="*/ 353153 w 756" name="T46"/>
                  <a:gd fmla="*/ 387069 h 224" name="T47"/>
                  <a:gd fmla="*/ 371938 w 756" name="T48"/>
                  <a:gd fmla="*/ 244267 h 224" name="T49"/>
                  <a:gd fmla="*/ 469618 w 756" name="T50"/>
                  <a:gd fmla="*/ 263057 h 224" name="T51"/>
                  <a:gd fmla="*/ 172820 w 756" name="T52"/>
                  <a:gd fmla="*/ 458471 h 224" name="T53"/>
                  <a:gd fmla="*/ 180333 w 756" name="T54"/>
                  <a:gd fmla="*/ 360764 h 224" name="T55"/>
                  <a:gd fmla="*/ 278014 w 756" name="T56"/>
                  <a:gd fmla="*/ 541146 h 224" name="T57"/>
                  <a:gd fmla="*/ 330611 w 756" name="T58"/>
                  <a:gd fmla="*/ 608789 h 224" name="T59"/>
                  <a:gd fmla="*/ 326854 w 756" name="T60"/>
                  <a:gd fmla="*/ 563693 h 224" name="T61"/>
                  <a:gd fmla="*/ 180333 w 756" name="T62"/>
                  <a:gd fmla="*/ 484776 h 224" name="T63"/>
                  <a:gd fmla="*/ 698792 w 756" name="T64"/>
                  <a:gd fmla="*/ 537388 h 224" name="T65"/>
                  <a:gd fmla="*/ 1296146 w 756" name="T66"/>
                  <a:gd fmla="*/ 229235 h 224" name="T67"/>
                  <a:gd fmla="*/ 961778 w 756" name="T68"/>
                  <a:gd fmla="*/ 462229 h 224" name="T69"/>
                  <a:gd fmla="*/ 1615487 w 756" name="T70"/>
                  <a:gd fmla="*/ 135286 h 224" name="T71"/>
                  <a:gd fmla="*/ 1837146 w 756" name="T72"/>
                  <a:gd fmla="*/ 108981 h 224" name="T73"/>
                  <a:gd fmla="*/ 1348744 w 756" name="T74"/>
                  <a:gd fmla="*/ 154076 h 224" name="T75"/>
                  <a:gd fmla="*/ 807743 w 756" name="T76"/>
                  <a:gd fmla="*/ 67643 h 224" name="T77"/>
                  <a:gd fmla="*/ 713820 w 756" name="T78"/>
                  <a:gd fmla="*/ 428407 h 224" name="T79"/>
                  <a:gd fmla="*/ 999348 w 756" name="T80"/>
                  <a:gd fmla="*/ 315668 h 224" name="T81"/>
                  <a:gd fmla="*/ 627410 w 756" name="T82"/>
                  <a:gd fmla="*/ 537388 h 224" name="T83"/>
                  <a:gd fmla="*/ 529729 w 756" name="T84"/>
                  <a:gd fmla="*/ 492292 h 224" name="T85"/>
                  <a:gd fmla="*/ 837799 w 756" name="T86"/>
                  <a:gd fmla="*/ 518598 h 224" name="T87"/>
                  <a:gd fmla="*/ 394479 w 756" name="T88"/>
                  <a:gd fmla="*/ 270573 h 224" name="T89"/>
                  <a:gd fmla="*/ 2562237 w 756" name="T90"/>
                  <a:gd fmla="*/ 559935 h 224" name="T91"/>
                  <a:gd fmla="*/ 2118917 w 756" name="T92"/>
                  <a:gd fmla="*/ 157834 h 224" name="T93"/>
                  <a:gd fmla="*/ 1743223 w 756" name="T94"/>
                  <a:gd fmla="*/ 41338 h 224" name="T95"/>
                  <a:gd fmla="*/ 2366876 w 756" name="T96"/>
                  <a:gd fmla="*/ 499808 h 224" name="T97"/>
                  <a:gd fmla="*/ 2626105 w 756" name="T98"/>
                  <a:gd fmla="*/ 563693 h 224" name="T99"/>
                  <a:gd fmla="*/ 2618591 w 756" name="T100"/>
                  <a:gd fmla="*/ 537388 h 224" name="T101"/>
                  <a:gd fmla="*/ 2765112 w 756" name="T102"/>
                  <a:gd fmla="*/ 511082 h 224" name="T103"/>
                  <a:gd fmla="*/ 2378147 w 756" name="T104"/>
                  <a:gd fmla="*/ 364522 h 224" name="T105"/>
                  <a:gd fmla="*/ 920452 w 756" name="T106"/>
                  <a:gd fmla="*/ 45095 h 224" name="T107"/>
                  <a:gd fmla="*/ 1592945 w 756" name="T108"/>
                  <a:gd fmla="*/ 75159 h 224" name="T109"/>
                  <a:gd fmla="*/ 1393827 w 756" name="T110"/>
                  <a:gd fmla="*/ 90191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6">
                    <a:moveTo>
                      <a:pt x="146" y="195"/>
                    </a:moveTo>
                    <a:cubicBezTo>
                      <a:pt x="117" y="198"/>
                      <a:pt x="86" y="195"/>
                      <a:pt x="62" y="180"/>
                    </a:cubicBezTo>
                    <a:cubicBezTo>
                      <a:pt x="46" y="170"/>
                      <a:pt x="37" y="135"/>
                      <a:pt x="12" y="151"/>
                    </a:cubicBezTo>
                    <a:cubicBezTo>
                      <a:pt x="10" y="153"/>
                      <a:pt x="8" y="157"/>
                      <a:pt x="6" y="157"/>
                    </a:cubicBezTo>
                    <a:cubicBezTo>
                      <a:pt x="2" y="156"/>
                      <a:pt x="0" y="141"/>
                      <a:pt x="2" y="135"/>
                    </a:cubicBezTo>
                    <a:cubicBezTo>
                      <a:pt x="6" y="120"/>
                      <a:pt x="24" y="118"/>
                      <a:pt x="37" y="117"/>
                    </a:cubicBezTo>
                    <a:cubicBezTo>
                      <a:pt x="24" y="59"/>
                      <a:pt x="93" y="32"/>
                      <a:pt x="126" y="63"/>
                    </a:cubicBezTo>
                    <a:cubicBezTo>
                      <a:pt x="145" y="82"/>
                      <a:pt x="112" y="109"/>
                      <a:pt x="97" y="87"/>
                    </a:cubicBezTo>
                    <a:cubicBezTo>
                      <a:pt x="99" y="85"/>
                      <a:pt x="102" y="88"/>
                      <a:pt x="105" y="87"/>
                    </a:cubicBezTo>
                    <a:cubicBezTo>
                      <a:pt x="107" y="85"/>
                      <a:pt x="108" y="82"/>
                      <a:pt x="107" y="78"/>
                    </a:cubicBezTo>
                    <a:cubicBezTo>
                      <a:pt x="92" y="70"/>
                      <a:pt x="82" y="88"/>
                      <a:pt x="78" y="99"/>
                    </a:cubicBezTo>
                    <a:cubicBezTo>
                      <a:pt x="85" y="100"/>
                      <a:pt x="92" y="99"/>
                      <a:pt x="98" y="102"/>
                    </a:cubicBezTo>
                    <a:cubicBezTo>
                      <a:pt x="96" y="106"/>
                      <a:pt x="95" y="110"/>
                      <a:pt x="96" y="115"/>
                    </a:cubicBezTo>
                    <a:cubicBezTo>
                      <a:pt x="102" y="108"/>
                      <a:pt x="120" y="108"/>
                      <a:pt x="131" y="113"/>
                    </a:cubicBezTo>
                    <a:cubicBezTo>
                      <a:pt x="129" y="116"/>
                      <a:pt x="124" y="118"/>
                      <a:pt x="126" y="124"/>
                    </a:cubicBezTo>
                    <a:cubicBezTo>
                      <a:pt x="154" y="129"/>
                      <a:pt x="175" y="116"/>
                      <a:pt x="198" y="106"/>
                    </a:cubicBezTo>
                    <a:cubicBezTo>
                      <a:pt x="218" y="97"/>
                      <a:pt x="244" y="87"/>
                      <a:pt x="253" y="69"/>
                    </a:cubicBezTo>
                    <a:cubicBezTo>
                      <a:pt x="233" y="64"/>
                      <a:pt x="206" y="62"/>
                      <a:pt x="206" y="43"/>
                    </a:cubicBezTo>
                    <a:cubicBezTo>
                      <a:pt x="204" y="44"/>
                      <a:pt x="203" y="42"/>
                      <a:pt x="202" y="41"/>
                    </a:cubicBezTo>
                    <a:cubicBezTo>
                      <a:pt x="203" y="25"/>
                      <a:pt x="212" y="2"/>
                      <a:pt x="225" y="1"/>
                    </a:cubicBezTo>
                    <a:cubicBezTo>
                      <a:pt x="241" y="0"/>
                      <a:pt x="252" y="10"/>
                      <a:pt x="258" y="20"/>
                    </a:cubicBezTo>
                    <a:cubicBezTo>
                      <a:pt x="256" y="24"/>
                      <a:pt x="247" y="19"/>
                      <a:pt x="245" y="23"/>
                    </a:cubicBezTo>
                    <a:cubicBezTo>
                      <a:pt x="241" y="44"/>
                      <a:pt x="267" y="48"/>
                      <a:pt x="282" y="45"/>
                    </a:cubicBezTo>
                    <a:cubicBezTo>
                      <a:pt x="272" y="37"/>
                      <a:pt x="271" y="20"/>
                      <a:pt x="278" y="5"/>
                    </a:cubicBezTo>
                    <a:cubicBezTo>
                      <a:pt x="291" y="25"/>
                      <a:pt x="319" y="24"/>
                      <a:pt x="345" y="23"/>
                    </a:cubicBezTo>
                    <a:cubicBezTo>
                      <a:pt x="354" y="18"/>
                      <a:pt x="369" y="15"/>
                      <a:pt x="382" y="13"/>
                    </a:cubicBezTo>
                    <a:cubicBezTo>
                      <a:pt x="397" y="10"/>
                      <a:pt x="416" y="6"/>
                      <a:pt x="432" y="5"/>
                    </a:cubicBezTo>
                    <a:cubicBezTo>
                      <a:pt x="501" y="2"/>
                      <a:pt x="573" y="35"/>
                      <a:pt x="611" y="70"/>
                    </a:cubicBezTo>
                    <a:cubicBezTo>
                      <a:pt x="646" y="97"/>
                      <a:pt x="709" y="154"/>
                      <a:pt x="756" y="119"/>
                    </a:cubicBezTo>
                    <a:cubicBezTo>
                      <a:pt x="743" y="143"/>
                      <a:pt x="717" y="149"/>
                      <a:pt x="690" y="151"/>
                    </a:cubicBezTo>
                    <a:cubicBezTo>
                      <a:pt x="682" y="152"/>
                      <a:pt x="675" y="155"/>
                      <a:pt x="667" y="154"/>
                    </a:cubicBezTo>
                    <a:cubicBezTo>
                      <a:pt x="653" y="153"/>
                      <a:pt x="650" y="146"/>
                      <a:pt x="641" y="143"/>
                    </a:cubicBezTo>
                    <a:cubicBezTo>
                      <a:pt x="619" y="136"/>
                      <a:pt x="593" y="144"/>
                      <a:pt x="572" y="140"/>
                    </a:cubicBezTo>
                    <a:cubicBezTo>
                      <a:pt x="578" y="131"/>
                      <a:pt x="590" y="127"/>
                      <a:pt x="588" y="113"/>
                    </a:cubicBezTo>
                    <a:cubicBezTo>
                      <a:pt x="585" y="104"/>
                      <a:pt x="579" y="97"/>
                      <a:pt x="575" y="88"/>
                    </a:cubicBezTo>
                    <a:cubicBezTo>
                      <a:pt x="558" y="51"/>
                      <a:pt x="491" y="45"/>
                      <a:pt x="443" y="44"/>
                    </a:cubicBezTo>
                    <a:cubicBezTo>
                      <a:pt x="433" y="50"/>
                      <a:pt x="419" y="50"/>
                      <a:pt x="409" y="56"/>
                    </a:cubicBezTo>
                    <a:cubicBezTo>
                      <a:pt x="338" y="90"/>
                      <a:pt x="297" y="138"/>
                      <a:pt x="226" y="172"/>
                    </a:cubicBezTo>
                    <a:cubicBezTo>
                      <a:pt x="226" y="173"/>
                      <a:pt x="209" y="181"/>
                      <a:pt x="209" y="183"/>
                    </a:cubicBezTo>
                    <a:cubicBezTo>
                      <a:pt x="188" y="194"/>
                      <a:pt x="164" y="200"/>
                      <a:pt x="151" y="224"/>
                    </a:cubicBezTo>
                    <a:cubicBezTo>
                      <a:pt x="147" y="217"/>
                      <a:pt x="147" y="204"/>
                      <a:pt x="146" y="195"/>
                    </a:cubicBezTo>
                    <a:close/>
                    <a:moveTo>
                      <a:pt x="154" y="208"/>
                    </a:moveTo>
                    <a:cubicBezTo>
                      <a:pt x="171" y="195"/>
                      <a:pt x="199" y="181"/>
                      <a:pt x="217" y="169"/>
                    </a:cubicBezTo>
                    <a:cubicBezTo>
                      <a:pt x="203" y="174"/>
                      <a:pt x="190" y="179"/>
                      <a:pt x="175" y="182"/>
                    </a:cubicBezTo>
                    <a:cubicBezTo>
                      <a:pt x="159" y="191"/>
                      <a:pt x="156" y="200"/>
                      <a:pt x="154" y="208"/>
                    </a:cubicBezTo>
                    <a:close/>
                    <a:moveTo>
                      <a:pt x="233" y="161"/>
                    </a:moveTo>
                    <a:cubicBezTo>
                      <a:pt x="193" y="168"/>
                      <a:pt x="145" y="192"/>
                      <a:pt x="97" y="171"/>
                    </a:cubicBezTo>
                    <a:cubicBezTo>
                      <a:pt x="78" y="162"/>
                      <a:pt x="62" y="147"/>
                      <a:pt x="48" y="135"/>
                    </a:cubicBezTo>
                    <a:cubicBezTo>
                      <a:pt x="34" y="122"/>
                      <a:pt x="3" y="120"/>
                      <a:pt x="5" y="145"/>
                    </a:cubicBezTo>
                    <a:cubicBezTo>
                      <a:pt x="11" y="139"/>
                      <a:pt x="32" y="139"/>
                      <a:pt x="39" y="149"/>
                    </a:cubicBezTo>
                    <a:cubicBezTo>
                      <a:pt x="53" y="176"/>
                      <a:pt x="83" y="193"/>
                      <a:pt x="122" y="193"/>
                    </a:cubicBezTo>
                    <a:cubicBezTo>
                      <a:pt x="162" y="192"/>
                      <a:pt x="198" y="169"/>
                      <a:pt x="233" y="161"/>
                    </a:cubicBezTo>
                    <a:close/>
                    <a:moveTo>
                      <a:pt x="74" y="144"/>
                    </a:moveTo>
                    <a:cubicBezTo>
                      <a:pt x="74" y="144"/>
                      <a:pt x="74" y="145"/>
                      <a:pt x="74" y="145"/>
                    </a:cubicBezTo>
                    <a:cubicBezTo>
                      <a:pt x="74" y="145"/>
                      <a:pt x="74" y="145"/>
                      <a:pt x="75" y="145"/>
                    </a:cubicBezTo>
                    <a:cubicBezTo>
                      <a:pt x="68" y="133"/>
                      <a:pt x="57" y="121"/>
                      <a:pt x="61" y="101"/>
                    </a:cubicBezTo>
                    <a:cubicBezTo>
                      <a:pt x="62" y="127"/>
                      <a:pt x="73" y="144"/>
                      <a:pt x="89" y="157"/>
                    </a:cubicBezTo>
                    <a:cubicBezTo>
                      <a:pt x="80" y="146"/>
                      <a:pt x="71" y="135"/>
                      <a:pt x="68" y="119"/>
                    </a:cubicBezTo>
                    <a:cubicBezTo>
                      <a:pt x="73" y="126"/>
                      <a:pt x="75" y="140"/>
                      <a:pt x="83" y="145"/>
                    </a:cubicBezTo>
                    <a:cubicBezTo>
                      <a:pt x="80" y="140"/>
                      <a:pt x="78" y="128"/>
                      <a:pt x="84" y="121"/>
                    </a:cubicBezTo>
                    <a:cubicBezTo>
                      <a:pt x="84" y="143"/>
                      <a:pt x="93" y="157"/>
                      <a:pt x="105" y="169"/>
                    </a:cubicBezTo>
                    <a:cubicBezTo>
                      <a:pt x="167" y="183"/>
                      <a:pt x="224" y="166"/>
                      <a:pt x="266" y="140"/>
                    </a:cubicBezTo>
                    <a:cubicBezTo>
                      <a:pt x="241" y="149"/>
                      <a:pt x="217" y="163"/>
                      <a:pt x="188" y="163"/>
                    </a:cubicBezTo>
                    <a:cubicBezTo>
                      <a:pt x="262" y="149"/>
                      <a:pt x="321" y="113"/>
                      <a:pt x="372" y="66"/>
                    </a:cubicBezTo>
                    <a:cubicBezTo>
                      <a:pt x="320" y="88"/>
                      <a:pt x="277" y="122"/>
                      <a:pt x="223" y="142"/>
                    </a:cubicBezTo>
                    <a:cubicBezTo>
                      <a:pt x="209" y="149"/>
                      <a:pt x="183" y="149"/>
                      <a:pt x="159" y="145"/>
                    </a:cubicBezTo>
                    <a:cubicBezTo>
                      <a:pt x="139" y="143"/>
                      <a:pt x="99" y="128"/>
                      <a:pt x="119" y="113"/>
                    </a:cubicBezTo>
                    <a:cubicBezTo>
                      <a:pt x="101" y="107"/>
                      <a:pt x="91" y="121"/>
                      <a:pt x="100" y="135"/>
                    </a:cubicBezTo>
                    <a:cubicBezTo>
                      <a:pt x="107" y="148"/>
                      <a:pt x="128" y="149"/>
                      <a:pt x="144" y="155"/>
                    </a:cubicBezTo>
                    <a:cubicBezTo>
                      <a:pt x="145" y="158"/>
                      <a:pt x="143" y="161"/>
                      <a:pt x="140" y="161"/>
                    </a:cubicBezTo>
                    <a:cubicBezTo>
                      <a:pt x="116" y="161"/>
                      <a:pt x="96" y="141"/>
                      <a:pt x="91" y="126"/>
                    </a:cubicBezTo>
                    <a:cubicBezTo>
                      <a:pt x="93" y="118"/>
                      <a:pt x="91" y="110"/>
                      <a:pt x="94" y="103"/>
                    </a:cubicBezTo>
                    <a:cubicBezTo>
                      <a:pt x="84" y="103"/>
                      <a:pt x="73" y="103"/>
                      <a:pt x="74" y="117"/>
                    </a:cubicBezTo>
                    <a:cubicBezTo>
                      <a:pt x="67" y="90"/>
                      <a:pt x="95" y="59"/>
                      <a:pt x="118" y="75"/>
                    </a:cubicBezTo>
                    <a:cubicBezTo>
                      <a:pt x="117" y="67"/>
                      <a:pt x="106" y="65"/>
                      <a:pt x="99" y="65"/>
                    </a:cubicBezTo>
                    <a:cubicBezTo>
                      <a:pt x="110" y="59"/>
                      <a:pt x="121" y="72"/>
                      <a:pt x="125" y="80"/>
                    </a:cubicBezTo>
                    <a:cubicBezTo>
                      <a:pt x="123" y="60"/>
                      <a:pt x="92" y="57"/>
                      <a:pt x="76" y="65"/>
                    </a:cubicBezTo>
                    <a:cubicBezTo>
                      <a:pt x="89" y="55"/>
                      <a:pt x="114" y="58"/>
                      <a:pt x="125" y="70"/>
                    </a:cubicBezTo>
                    <a:cubicBezTo>
                      <a:pt x="95" y="32"/>
                      <a:pt x="14" y="72"/>
                      <a:pt x="45" y="126"/>
                    </a:cubicBezTo>
                    <a:cubicBezTo>
                      <a:pt x="44" y="121"/>
                      <a:pt x="42" y="112"/>
                      <a:pt x="43" y="107"/>
                    </a:cubicBezTo>
                    <a:cubicBezTo>
                      <a:pt x="46" y="110"/>
                      <a:pt x="42" y="119"/>
                      <a:pt x="46" y="122"/>
                    </a:cubicBezTo>
                    <a:cubicBezTo>
                      <a:pt x="46" y="118"/>
                      <a:pt x="45" y="112"/>
                      <a:pt x="46" y="108"/>
                    </a:cubicBezTo>
                    <a:cubicBezTo>
                      <a:pt x="48" y="122"/>
                      <a:pt x="50" y="136"/>
                      <a:pt x="60" y="144"/>
                    </a:cubicBezTo>
                    <a:cubicBezTo>
                      <a:pt x="52" y="131"/>
                      <a:pt x="47" y="115"/>
                      <a:pt x="48" y="96"/>
                    </a:cubicBezTo>
                    <a:cubicBezTo>
                      <a:pt x="50" y="120"/>
                      <a:pt x="56" y="141"/>
                      <a:pt x="72" y="154"/>
                    </a:cubicBezTo>
                    <a:cubicBezTo>
                      <a:pt x="61" y="138"/>
                      <a:pt x="39" y="102"/>
                      <a:pt x="63" y="78"/>
                    </a:cubicBezTo>
                    <a:cubicBezTo>
                      <a:pt x="49" y="100"/>
                      <a:pt x="60" y="131"/>
                      <a:pt x="74" y="144"/>
                    </a:cubicBezTo>
                    <a:close/>
                    <a:moveTo>
                      <a:pt x="88" y="162"/>
                    </a:moveTo>
                    <a:cubicBezTo>
                      <a:pt x="86" y="157"/>
                      <a:pt x="78" y="156"/>
                      <a:pt x="76" y="150"/>
                    </a:cubicBezTo>
                    <a:cubicBezTo>
                      <a:pt x="76" y="156"/>
                      <a:pt x="83" y="160"/>
                      <a:pt x="88" y="162"/>
                    </a:cubicBezTo>
                    <a:close/>
                    <a:moveTo>
                      <a:pt x="87" y="150"/>
                    </a:moveTo>
                    <a:cubicBezTo>
                      <a:pt x="87" y="144"/>
                      <a:pt x="82" y="138"/>
                      <a:pt x="83" y="130"/>
                    </a:cubicBezTo>
                    <a:cubicBezTo>
                      <a:pt x="80" y="137"/>
                      <a:pt x="85" y="145"/>
                      <a:pt x="87" y="150"/>
                    </a:cubicBezTo>
                    <a:close/>
                    <a:moveTo>
                      <a:pt x="48" y="129"/>
                    </a:moveTo>
                    <a:cubicBezTo>
                      <a:pt x="48" y="127"/>
                      <a:pt x="47" y="125"/>
                      <a:pt x="46" y="123"/>
                    </a:cubicBezTo>
                    <a:cubicBezTo>
                      <a:pt x="45" y="124"/>
                      <a:pt x="46" y="129"/>
                      <a:pt x="48" y="129"/>
                    </a:cubicBezTo>
                    <a:close/>
                    <a:moveTo>
                      <a:pt x="167" y="143"/>
                    </a:moveTo>
                    <a:cubicBezTo>
                      <a:pt x="210" y="132"/>
                      <a:pt x="245" y="109"/>
                      <a:pt x="281" y="89"/>
                    </a:cubicBezTo>
                    <a:cubicBezTo>
                      <a:pt x="254" y="110"/>
                      <a:pt x="218" y="126"/>
                      <a:pt x="186" y="143"/>
                    </a:cubicBezTo>
                    <a:cubicBezTo>
                      <a:pt x="222" y="133"/>
                      <a:pt x="251" y="111"/>
                      <a:pt x="284" y="95"/>
                    </a:cubicBezTo>
                    <a:cubicBezTo>
                      <a:pt x="259" y="114"/>
                      <a:pt x="227" y="127"/>
                      <a:pt x="202" y="143"/>
                    </a:cubicBezTo>
                    <a:cubicBezTo>
                      <a:pt x="252" y="120"/>
                      <a:pt x="300" y="93"/>
                      <a:pt x="345" y="61"/>
                    </a:cubicBezTo>
                    <a:cubicBezTo>
                      <a:pt x="322" y="84"/>
                      <a:pt x="286" y="101"/>
                      <a:pt x="256" y="119"/>
                    </a:cubicBezTo>
                    <a:cubicBezTo>
                      <a:pt x="264" y="118"/>
                      <a:pt x="273" y="109"/>
                      <a:pt x="282" y="106"/>
                    </a:cubicBezTo>
                    <a:cubicBezTo>
                      <a:pt x="276" y="113"/>
                      <a:pt x="264" y="117"/>
                      <a:pt x="256" y="123"/>
                    </a:cubicBezTo>
                    <a:cubicBezTo>
                      <a:pt x="309" y="98"/>
                      <a:pt x="356" y="61"/>
                      <a:pt x="416" y="44"/>
                    </a:cubicBezTo>
                    <a:cubicBezTo>
                      <a:pt x="447" y="38"/>
                      <a:pt x="491" y="42"/>
                      <a:pt x="527" y="49"/>
                    </a:cubicBezTo>
                    <a:cubicBezTo>
                      <a:pt x="500" y="37"/>
                      <a:pt x="456" y="36"/>
                      <a:pt x="430" y="36"/>
                    </a:cubicBezTo>
                    <a:cubicBezTo>
                      <a:pt x="453" y="29"/>
                      <a:pt x="487" y="37"/>
                      <a:pt x="514" y="40"/>
                    </a:cubicBezTo>
                    <a:cubicBezTo>
                      <a:pt x="466" y="20"/>
                      <a:pt x="413" y="32"/>
                      <a:pt x="373" y="38"/>
                    </a:cubicBezTo>
                    <a:cubicBezTo>
                      <a:pt x="407" y="29"/>
                      <a:pt x="444" y="22"/>
                      <a:pt x="489" y="29"/>
                    </a:cubicBezTo>
                    <a:cubicBezTo>
                      <a:pt x="447" y="15"/>
                      <a:pt x="408" y="27"/>
                      <a:pt x="369" y="31"/>
                    </a:cubicBezTo>
                    <a:cubicBezTo>
                      <a:pt x="354" y="32"/>
                      <a:pt x="335" y="21"/>
                      <a:pt x="325" y="31"/>
                    </a:cubicBezTo>
                    <a:cubicBezTo>
                      <a:pt x="332" y="41"/>
                      <a:pt x="353" y="33"/>
                      <a:pt x="359" y="41"/>
                    </a:cubicBezTo>
                    <a:cubicBezTo>
                      <a:pt x="326" y="50"/>
                      <a:pt x="305" y="28"/>
                      <a:pt x="281" y="15"/>
                    </a:cubicBezTo>
                    <a:cubicBezTo>
                      <a:pt x="273" y="29"/>
                      <a:pt x="283" y="47"/>
                      <a:pt x="299" y="46"/>
                    </a:cubicBezTo>
                    <a:cubicBezTo>
                      <a:pt x="269" y="58"/>
                      <a:pt x="228" y="41"/>
                      <a:pt x="215" y="18"/>
                    </a:cubicBezTo>
                    <a:cubicBezTo>
                      <a:pt x="210" y="20"/>
                      <a:pt x="209" y="29"/>
                      <a:pt x="206" y="34"/>
                    </a:cubicBezTo>
                    <a:cubicBezTo>
                      <a:pt x="210" y="69"/>
                      <a:pt x="257" y="62"/>
                      <a:pt x="281" y="58"/>
                    </a:cubicBezTo>
                    <a:cubicBezTo>
                      <a:pt x="254" y="81"/>
                      <a:pt x="223" y="99"/>
                      <a:pt x="190" y="114"/>
                    </a:cubicBezTo>
                    <a:cubicBezTo>
                      <a:pt x="212" y="107"/>
                      <a:pt x="231" y="96"/>
                      <a:pt x="251" y="87"/>
                    </a:cubicBezTo>
                    <a:cubicBezTo>
                      <a:pt x="218" y="110"/>
                      <a:pt x="179" y="123"/>
                      <a:pt x="140" y="136"/>
                    </a:cubicBezTo>
                    <a:cubicBezTo>
                      <a:pt x="189" y="129"/>
                      <a:pt x="228" y="107"/>
                      <a:pt x="266" y="84"/>
                    </a:cubicBezTo>
                    <a:cubicBezTo>
                      <a:pt x="234" y="111"/>
                      <a:pt x="194" y="126"/>
                      <a:pt x="153" y="138"/>
                    </a:cubicBezTo>
                    <a:cubicBezTo>
                      <a:pt x="206" y="130"/>
                      <a:pt x="252" y="100"/>
                      <a:pt x="294" y="71"/>
                    </a:cubicBezTo>
                    <a:cubicBezTo>
                      <a:pt x="259" y="102"/>
                      <a:pt x="212" y="124"/>
                      <a:pt x="167" y="143"/>
                    </a:cubicBezTo>
                    <a:close/>
                    <a:moveTo>
                      <a:pt x="141" y="131"/>
                    </a:moveTo>
                    <a:cubicBezTo>
                      <a:pt x="145" y="131"/>
                      <a:pt x="151" y="129"/>
                      <a:pt x="155" y="127"/>
                    </a:cubicBezTo>
                    <a:cubicBezTo>
                      <a:pt x="152" y="128"/>
                      <a:pt x="143" y="127"/>
                      <a:pt x="141" y="131"/>
                    </a:cubicBezTo>
                    <a:close/>
                    <a:moveTo>
                      <a:pt x="223" y="138"/>
                    </a:moveTo>
                    <a:cubicBezTo>
                      <a:pt x="228" y="137"/>
                      <a:pt x="231" y="135"/>
                      <a:pt x="235" y="132"/>
                    </a:cubicBezTo>
                    <a:cubicBezTo>
                      <a:pt x="230" y="133"/>
                      <a:pt x="227" y="136"/>
                      <a:pt x="223" y="138"/>
                    </a:cubicBezTo>
                    <a:close/>
                    <a:moveTo>
                      <a:pt x="109" y="91"/>
                    </a:moveTo>
                    <a:cubicBezTo>
                      <a:pt x="113" y="93"/>
                      <a:pt x="116" y="92"/>
                      <a:pt x="118" y="91"/>
                    </a:cubicBezTo>
                    <a:cubicBezTo>
                      <a:pt x="123" y="80"/>
                      <a:pt x="115" y="72"/>
                      <a:pt x="105" y="72"/>
                    </a:cubicBezTo>
                    <a:cubicBezTo>
                      <a:pt x="109" y="75"/>
                      <a:pt x="113" y="77"/>
                      <a:pt x="115" y="80"/>
                    </a:cubicBezTo>
                    <a:cubicBezTo>
                      <a:pt x="115" y="88"/>
                      <a:pt x="110" y="87"/>
                      <a:pt x="109" y="91"/>
                    </a:cubicBezTo>
                    <a:close/>
                    <a:moveTo>
                      <a:pt x="682" y="149"/>
                    </a:moveTo>
                    <a:cubicBezTo>
                      <a:pt x="656" y="131"/>
                      <a:pt x="639" y="104"/>
                      <a:pt x="615" y="85"/>
                    </a:cubicBezTo>
                    <a:cubicBezTo>
                      <a:pt x="627" y="100"/>
                      <a:pt x="642" y="114"/>
                      <a:pt x="656" y="128"/>
                    </a:cubicBezTo>
                    <a:cubicBezTo>
                      <a:pt x="621" y="106"/>
                      <a:pt x="601" y="64"/>
                      <a:pt x="564" y="42"/>
                    </a:cubicBezTo>
                    <a:cubicBezTo>
                      <a:pt x="586" y="65"/>
                      <a:pt x="609" y="87"/>
                      <a:pt x="628" y="112"/>
                    </a:cubicBezTo>
                    <a:cubicBezTo>
                      <a:pt x="598" y="90"/>
                      <a:pt x="580" y="49"/>
                      <a:pt x="541" y="30"/>
                    </a:cubicBezTo>
                    <a:cubicBezTo>
                      <a:pt x="516" y="23"/>
                      <a:pt x="491" y="15"/>
                      <a:pt x="464" y="11"/>
                    </a:cubicBezTo>
                    <a:cubicBezTo>
                      <a:pt x="512" y="24"/>
                      <a:pt x="547" y="47"/>
                      <a:pt x="574" y="77"/>
                    </a:cubicBezTo>
                    <a:cubicBezTo>
                      <a:pt x="583" y="95"/>
                      <a:pt x="610" y="120"/>
                      <a:pt x="582" y="137"/>
                    </a:cubicBezTo>
                    <a:cubicBezTo>
                      <a:pt x="598" y="135"/>
                      <a:pt x="618" y="140"/>
                      <a:pt x="630" y="133"/>
                    </a:cubicBezTo>
                    <a:cubicBezTo>
                      <a:pt x="627" y="128"/>
                      <a:pt x="631" y="120"/>
                      <a:pt x="626" y="116"/>
                    </a:cubicBezTo>
                    <a:cubicBezTo>
                      <a:pt x="640" y="128"/>
                      <a:pt x="654" y="163"/>
                      <a:pt x="682" y="149"/>
                    </a:cubicBezTo>
                    <a:close/>
                    <a:moveTo>
                      <a:pt x="699" y="150"/>
                    </a:moveTo>
                    <a:cubicBezTo>
                      <a:pt x="700" y="148"/>
                      <a:pt x="698" y="148"/>
                      <a:pt x="697" y="148"/>
                    </a:cubicBezTo>
                    <a:cubicBezTo>
                      <a:pt x="701" y="147"/>
                      <a:pt x="708" y="149"/>
                      <a:pt x="712" y="148"/>
                    </a:cubicBezTo>
                    <a:cubicBezTo>
                      <a:pt x="708" y="145"/>
                      <a:pt x="701" y="146"/>
                      <a:pt x="697" y="143"/>
                    </a:cubicBezTo>
                    <a:cubicBezTo>
                      <a:pt x="705" y="144"/>
                      <a:pt x="719" y="147"/>
                      <a:pt x="725" y="143"/>
                    </a:cubicBezTo>
                    <a:cubicBezTo>
                      <a:pt x="722" y="141"/>
                      <a:pt x="716" y="144"/>
                      <a:pt x="711" y="141"/>
                    </a:cubicBezTo>
                    <a:cubicBezTo>
                      <a:pt x="719" y="139"/>
                      <a:pt x="730" y="141"/>
                      <a:pt x="736" y="136"/>
                    </a:cubicBezTo>
                    <a:cubicBezTo>
                      <a:pt x="700" y="144"/>
                      <a:pt x="670" y="116"/>
                      <a:pt x="644" y="99"/>
                    </a:cubicBezTo>
                    <a:cubicBezTo>
                      <a:pt x="651" y="112"/>
                      <a:pt x="665" y="120"/>
                      <a:pt x="673" y="132"/>
                    </a:cubicBezTo>
                    <a:cubicBezTo>
                      <a:pt x="658" y="122"/>
                      <a:pt x="649" y="107"/>
                      <a:pt x="633" y="97"/>
                    </a:cubicBezTo>
                    <a:cubicBezTo>
                      <a:pt x="653" y="117"/>
                      <a:pt x="667" y="141"/>
                      <a:pt x="699" y="150"/>
                    </a:cubicBezTo>
                    <a:close/>
                    <a:moveTo>
                      <a:pt x="231" y="31"/>
                    </a:moveTo>
                    <a:cubicBezTo>
                      <a:pt x="229" y="19"/>
                      <a:pt x="237" y="14"/>
                      <a:pt x="245" y="12"/>
                    </a:cubicBezTo>
                    <a:cubicBezTo>
                      <a:pt x="240" y="5"/>
                      <a:pt x="226" y="6"/>
                      <a:pt x="220" y="10"/>
                    </a:cubicBezTo>
                    <a:cubicBezTo>
                      <a:pt x="216" y="20"/>
                      <a:pt x="225" y="26"/>
                      <a:pt x="231" y="31"/>
                    </a:cubicBezTo>
                    <a:close/>
                    <a:moveTo>
                      <a:pt x="424" y="20"/>
                    </a:moveTo>
                    <a:cubicBezTo>
                      <a:pt x="412" y="16"/>
                      <a:pt x="402" y="21"/>
                      <a:pt x="391" y="21"/>
                    </a:cubicBezTo>
                    <a:cubicBezTo>
                      <a:pt x="405" y="15"/>
                      <a:pt x="423" y="15"/>
                      <a:pt x="440" y="14"/>
                    </a:cubicBezTo>
                    <a:cubicBezTo>
                      <a:pt x="417" y="11"/>
                      <a:pt x="388" y="13"/>
                      <a:pt x="371" y="24"/>
                    </a:cubicBezTo>
                    <a:cubicBezTo>
                      <a:pt x="388" y="32"/>
                      <a:pt x="407" y="20"/>
                      <a:pt x="424" y="2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6" name="Freeform 240"/>
              <p:cNvSpPr/>
              <p:nvPr/>
            </p:nvSpPr>
            <p:spPr bwMode="auto">
              <a:xfrm>
                <a:off x="10103671" y="3041441"/>
                <a:ext cx="85159" cy="270573"/>
              </a:xfrm>
              <a:custGeom>
                <a:gdLst>
                  <a:gd fmla="*/ 7405 w 23" name="T0"/>
                  <a:gd fmla="*/ 270573 h 72" name="T1"/>
                  <a:gd fmla="*/ 0 w 23" name="T2"/>
                  <a:gd fmla="*/ 266815 h 72" name="T3"/>
                  <a:gd fmla="*/ 55538 w 23" name="T4"/>
                  <a:gd fmla="*/ 0 h 72" name="T5"/>
                  <a:gd fmla="*/ 7405 w 23"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3">
                    <a:moveTo>
                      <a:pt x="2" y="72"/>
                    </a:moveTo>
                    <a:cubicBezTo>
                      <a:pt x="1" y="72"/>
                      <a:pt x="1" y="71"/>
                      <a:pt x="0" y="71"/>
                    </a:cubicBezTo>
                    <a:cubicBezTo>
                      <a:pt x="9" y="51"/>
                      <a:pt x="20" y="32"/>
                      <a:pt x="15" y="0"/>
                    </a:cubicBezTo>
                    <a:cubicBezTo>
                      <a:pt x="23" y="30"/>
                      <a:pt x="12" y="53"/>
                      <a:pt x="2"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7" name="Freeform 241"/>
              <p:cNvSpPr/>
              <p:nvPr/>
            </p:nvSpPr>
            <p:spPr bwMode="auto">
              <a:xfrm>
                <a:off x="9151912" y="3833117"/>
                <a:ext cx="100185" cy="5009"/>
              </a:xfrm>
              <a:custGeom>
                <a:gdLst>
                  <a:gd fmla="*/ 100185 w 27" name="T0"/>
                  <a:gd fmla="*/ 0 h 2" name="T1"/>
                  <a:gd fmla="*/ 0 w 27" name="T2"/>
                  <a:gd fmla="*/ 2505 h 2" name="T3"/>
                  <a:gd fmla="*/ 14842 w 27" name="T4"/>
                  <a:gd fmla="*/ 5009 h 2" name="T5"/>
                  <a:gd fmla="*/ 100185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27" y="0"/>
                    </a:moveTo>
                    <a:cubicBezTo>
                      <a:pt x="18" y="0"/>
                      <a:pt x="9" y="0"/>
                      <a:pt x="0" y="1"/>
                    </a:cubicBezTo>
                    <a:cubicBezTo>
                      <a:pt x="1" y="1"/>
                      <a:pt x="3" y="1"/>
                      <a:pt x="4" y="2"/>
                    </a:cubicBezTo>
                    <a:cubicBezTo>
                      <a:pt x="12" y="1"/>
                      <a:pt x="21" y="2"/>
                      <a:pt x="2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8" name="Freeform 242"/>
              <p:cNvSpPr>
                <a:spLocks noEditPoints="1"/>
              </p:cNvSpPr>
              <p:nvPr/>
            </p:nvSpPr>
            <p:spPr bwMode="auto">
              <a:xfrm>
                <a:off x="8771208" y="1979192"/>
                <a:ext cx="1617992" cy="1914052"/>
              </a:xfrm>
              <a:custGeom>
                <a:gdLst>
                  <a:gd fmla="*/ 660711 w 431" name="T0"/>
                  <a:gd fmla="*/ 1838696 h 508" name="T1"/>
                  <a:gd fmla="*/ 1295144 w 431" name="T2"/>
                  <a:gd fmla="*/ 1623930 h 508" name="T3"/>
                  <a:gd fmla="*/ 732038 w 431" name="T4"/>
                  <a:gd fmla="*/ 1868838 h 508" name="T5"/>
                  <a:gd fmla="*/ 416699 w 431" name="T6"/>
                  <a:gd fmla="*/ 1842463 h 508" name="T7"/>
                  <a:gd fmla="*/ 555598 w 431" name="T8"/>
                  <a:gd fmla="*/ 1861303 h 508" name="T9"/>
                  <a:gd fmla="*/ 548090 w 431" name="T10"/>
                  <a:gd fmla="*/ 1902749 h 508" name="T11"/>
                  <a:gd fmla="*/ 1407766 w 431" name="T12"/>
                  <a:gd fmla="*/ 1424236 h 508" name="T13"/>
                  <a:gd fmla="*/ 1366471 w 431" name="T14"/>
                  <a:gd fmla="*/ 135641 h 508" name="T15"/>
                  <a:gd fmla="*/ 1569189 w 431" name="T16"/>
                  <a:gd fmla="*/ 26375 h 508" name="T17"/>
                  <a:gd fmla="*/ 1411520 w 431" name="T18"/>
                  <a:gd fmla="*/ 64053 h 508" name="T19"/>
                  <a:gd fmla="*/ 1081164 w 431" name="T20"/>
                  <a:gd fmla="*/ 388085 h 508" name="T21"/>
                  <a:gd fmla="*/ 750808 w 431" name="T22"/>
                  <a:gd fmla="*/ 806313 h 508" name="T23"/>
                  <a:gd fmla="*/ 1114950 w 431" name="T24"/>
                  <a:gd fmla="*/ 730957 h 508" name="T25"/>
                  <a:gd fmla="*/ 1017345 w 431" name="T26"/>
                  <a:gd fmla="*/ 979633 h 508" name="T27"/>
                  <a:gd fmla="*/ 1197539 w 431" name="T28"/>
                  <a:gd fmla="*/ 889205 h 508" name="T29"/>
                  <a:gd fmla="*/ 1272620 w 431" name="T30"/>
                  <a:gd fmla="*/ 1183095 h 508" name="T31"/>
                  <a:gd fmla="*/ 1122458 w 431" name="T32"/>
                  <a:gd fmla="*/ 1141649 h 508" name="T33"/>
                  <a:gd fmla="*/ 1163753 w 431" name="T34"/>
                  <a:gd fmla="*/ 1412932 h 508" name="T35"/>
                  <a:gd fmla="*/ 675728 w 431" name="T36"/>
                  <a:gd fmla="*/ 1759571 h 508" name="T37"/>
                  <a:gd fmla="*/ 619417 w 431" name="T38"/>
                  <a:gd fmla="*/ 1865070 h 508" name="T39"/>
                  <a:gd fmla="*/ 1129967 w 431" name="T40"/>
                  <a:gd fmla="*/ 1175559 h 508" name="T41"/>
                  <a:gd fmla="*/ 833397 w 431" name="T42"/>
                  <a:gd fmla="*/ 1834928 h 508" name="T43"/>
                  <a:gd fmla="*/ 987313 w 431" name="T44"/>
                  <a:gd fmla="*/ 1767107 h 508" name="T45"/>
                  <a:gd fmla="*/ 927248 w 431" name="T46"/>
                  <a:gd fmla="*/ 1827392 h 508" name="T47"/>
                  <a:gd fmla="*/ 1265112 w 431" name="T48"/>
                  <a:gd fmla="*/ 1492056 h 508" name="T49"/>
                  <a:gd fmla="*/ 983559 w 431" name="T50"/>
                  <a:gd fmla="*/ 1819857 h 508" name="T51"/>
                  <a:gd fmla="*/ 1114950 w 431" name="T52"/>
                  <a:gd fmla="*/ 1706822 h 508" name="T53"/>
                  <a:gd fmla="*/ 1336439 w 431" name="T54"/>
                  <a:gd fmla="*/ 1450610 h 508" name="T55"/>
                  <a:gd fmla="*/ 1298898 w 431" name="T56"/>
                  <a:gd fmla="*/ 1544806 h 508" name="T57"/>
                  <a:gd fmla="*/ 1415274 w 431" name="T58"/>
                  <a:gd fmla="*/ 1314969 h 508" name="T59"/>
                  <a:gd fmla="*/ 1257604 w 431" name="T60"/>
                  <a:gd fmla="*/ 312729 h 508" name="T61"/>
                  <a:gd fmla="*/ 1242588 w 431" name="T62"/>
                  <a:gd fmla="*/ 222301 h 508" name="T63"/>
                  <a:gd fmla="*/ 1186277 w 431" name="T64"/>
                  <a:gd fmla="*/ 305193 h 508" name="T65"/>
                  <a:gd fmla="*/ 694498 w 431" name="T66"/>
                  <a:gd fmla="*/ 727189 h 508" name="T67"/>
                  <a:gd fmla="*/ 720776 w 431" name="T68"/>
                  <a:gd fmla="*/ 787474 h 508" name="T69"/>
                  <a:gd fmla="*/ 1103688 w 431" name="T70"/>
                  <a:gd fmla="*/ 1021079 h 508" name="T71"/>
                  <a:gd fmla="*/ 1088672 w 431" name="T72"/>
                  <a:gd fmla="*/ 998472 h 508" name="T73"/>
                  <a:gd fmla="*/ 1265112 w 431" name="T74"/>
                  <a:gd fmla="*/ 1446842 h 508" name="T75"/>
                  <a:gd fmla="*/ 1088672 w 431" name="T76"/>
                  <a:gd fmla="*/ 862831 h 508" name="T77"/>
                  <a:gd fmla="*/ 1220064 w 431" name="T78"/>
                  <a:gd fmla="*/ 851527 h 508" name="T79"/>
                  <a:gd fmla="*/ 987313 w 431" name="T80"/>
                  <a:gd fmla="*/ 979633 h 508" name="T81"/>
                  <a:gd fmla="*/ 1205047 w 431" name="T82"/>
                  <a:gd fmla="*/ 787474 h 508" name="T83"/>
                  <a:gd fmla="*/ 1358963 w 431" name="T84"/>
                  <a:gd fmla="*/ 821385 h 508" name="T85"/>
                  <a:gd fmla="*/ 1238834 w 431" name="T86"/>
                  <a:gd fmla="*/ 666904 h 508" name="T87"/>
                  <a:gd fmla="*/ 1227572 w 431" name="T88"/>
                  <a:gd fmla="*/ 689511 h 508" name="T89"/>
                  <a:gd fmla="*/ 1366471 w 431" name="T90"/>
                  <a:gd fmla="*/ 938187 h 508" name="T91"/>
                  <a:gd fmla="*/ 1159999 w 431" name="T92"/>
                  <a:gd fmla="*/ 727189 h 508" name="T93"/>
                  <a:gd fmla="*/ 893462 w 431" name="T94"/>
                  <a:gd fmla="*/ 632994 h 508" name="T95"/>
                  <a:gd fmla="*/ 964789 w 431" name="T96"/>
                  <a:gd fmla="*/ 576476 h 508" name="T97"/>
                  <a:gd fmla="*/ 912232 w 431" name="T98"/>
                  <a:gd fmla="*/ 568941 h 508" name="T99"/>
                  <a:gd fmla="*/ 799611 w 431" name="T100"/>
                  <a:gd fmla="*/ 644297 h 508" name="T101"/>
                  <a:gd fmla="*/ 979805 w 431" name="T102"/>
                  <a:gd fmla="*/ 523727 h 508" name="T103"/>
                  <a:gd fmla="*/ 1208801 w 431" name="T104"/>
                  <a:gd fmla="*/ 584012 h 508" name="T105"/>
                  <a:gd fmla="*/ 1336439 w 431" name="T106"/>
                  <a:gd fmla="*/ 715886 h 508" name="T107"/>
                  <a:gd fmla="*/ 1190031 w 431" name="T108"/>
                  <a:gd fmla="*/ 1552341 h 508" name="T109"/>
                  <a:gd fmla="*/ 1388995 w 431" name="T110"/>
                  <a:gd fmla="*/ 900509 h 508" name="T111"/>
                  <a:gd fmla="*/ 1118704 w 431" name="T112"/>
                  <a:gd fmla="*/ 1360183 h 508" name="T113"/>
                  <a:gd fmla="*/ 1051132 w 431" name="T114"/>
                  <a:gd fmla="*/ 1533502 h 508" name="T115"/>
                  <a:gd fmla="*/ 1092426 w 431" name="T116"/>
                  <a:gd fmla="*/ 1431771 h 508" name="T117"/>
                  <a:gd fmla="*/ 1099934 w 431" name="T118"/>
                  <a:gd fmla="*/ 1473217 h 508" name="T119"/>
                  <a:gd fmla="*/ 1216310 w 431" name="T120"/>
                  <a:gd fmla="*/ 1443075 h 508" name="T121"/>
                  <a:gd fmla="*/ 893462 w 431" name="T122"/>
                  <a:gd fmla="*/ 1721893 h 508" name="T123"/>
                  <a:gd fmla="*/ 442977 w 431" name="T124"/>
                  <a:gd fmla="*/ 178217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7" y="485"/>
                    </a:moveTo>
                    <a:cubicBezTo>
                      <a:pt x="18" y="479"/>
                      <a:pt x="31" y="476"/>
                      <a:pt x="46" y="475"/>
                    </a:cubicBezTo>
                    <a:cubicBezTo>
                      <a:pt x="66" y="473"/>
                      <a:pt x="86" y="476"/>
                      <a:pt x="105" y="477"/>
                    </a:cubicBezTo>
                    <a:cubicBezTo>
                      <a:pt x="115" y="477"/>
                      <a:pt x="124" y="479"/>
                      <a:pt x="133" y="480"/>
                    </a:cubicBezTo>
                    <a:cubicBezTo>
                      <a:pt x="147" y="482"/>
                      <a:pt x="160" y="485"/>
                      <a:pt x="176" y="488"/>
                    </a:cubicBezTo>
                    <a:cubicBezTo>
                      <a:pt x="187" y="489"/>
                      <a:pt x="198" y="490"/>
                      <a:pt x="210" y="491"/>
                    </a:cubicBezTo>
                    <a:cubicBezTo>
                      <a:pt x="223" y="492"/>
                      <a:pt x="237" y="492"/>
                      <a:pt x="254" y="489"/>
                    </a:cubicBezTo>
                    <a:cubicBezTo>
                      <a:pt x="270" y="485"/>
                      <a:pt x="287" y="480"/>
                      <a:pt x="299" y="473"/>
                    </a:cubicBezTo>
                    <a:cubicBezTo>
                      <a:pt x="308" y="468"/>
                      <a:pt x="317" y="461"/>
                      <a:pt x="324" y="454"/>
                    </a:cubicBezTo>
                    <a:cubicBezTo>
                      <a:pt x="332" y="446"/>
                      <a:pt x="338" y="439"/>
                      <a:pt x="345" y="431"/>
                    </a:cubicBezTo>
                    <a:cubicBezTo>
                      <a:pt x="340" y="440"/>
                      <a:pt x="332" y="449"/>
                      <a:pt x="323" y="458"/>
                    </a:cubicBezTo>
                    <a:cubicBezTo>
                      <a:pt x="300" y="480"/>
                      <a:pt x="267" y="507"/>
                      <a:pt x="222" y="499"/>
                    </a:cubicBezTo>
                    <a:cubicBezTo>
                      <a:pt x="239" y="500"/>
                      <a:pt x="257" y="496"/>
                      <a:pt x="272" y="489"/>
                    </a:cubicBezTo>
                    <a:cubicBezTo>
                      <a:pt x="263" y="491"/>
                      <a:pt x="252" y="495"/>
                      <a:pt x="242" y="496"/>
                    </a:cubicBezTo>
                    <a:cubicBezTo>
                      <a:pt x="226" y="498"/>
                      <a:pt x="210" y="498"/>
                      <a:pt x="195" y="496"/>
                    </a:cubicBezTo>
                    <a:cubicBezTo>
                      <a:pt x="180" y="495"/>
                      <a:pt x="167" y="491"/>
                      <a:pt x="152" y="489"/>
                    </a:cubicBezTo>
                    <a:cubicBezTo>
                      <a:pt x="123" y="486"/>
                      <a:pt x="91" y="484"/>
                      <a:pt x="62" y="483"/>
                    </a:cubicBezTo>
                    <a:cubicBezTo>
                      <a:pt x="54" y="483"/>
                      <a:pt x="46" y="484"/>
                      <a:pt x="37" y="484"/>
                    </a:cubicBezTo>
                    <a:cubicBezTo>
                      <a:pt x="46" y="485"/>
                      <a:pt x="54" y="485"/>
                      <a:pt x="62" y="486"/>
                    </a:cubicBezTo>
                    <a:cubicBezTo>
                      <a:pt x="79" y="486"/>
                      <a:pt x="95" y="487"/>
                      <a:pt x="111" y="489"/>
                    </a:cubicBezTo>
                    <a:cubicBezTo>
                      <a:pt x="104" y="489"/>
                      <a:pt x="95" y="490"/>
                      <a:pt x="87" y="490"/>
                    </a:cubicBezTo>
                    <a:cubicBezTo>
                      <a:pt x="90" y="490"/>
                      <a:pt x="92" y="491"/>
                      <a:pt x="95" y="491"/>
                    </a:cubicBezTo>
                    <a:cubicBezTo>
                      <a:pt x="107" y="491"/>
                      <a:pt x="119" y="490"/>
                      <a:pt x="131" y="491"/>
                    </a:cubicBezTo>
                    <a:cubicBezTo>
                      <a:pt x="131" y="492"/>
                      <a:pt x="129" y="492"/>
                      <a:pt x="129" y="492"/>
                    </a:cubicBezTo>
                    <a:cubicBezTo>
                      <a:pt x="135" y="494"/>
                      <a:pt x="142" y="493"/>
                      <a:pt x="148" y="494"/>
                    </a:cubicBezTo>
                    <a:cubicBezTo>
                      <a:pt x="138" y="494"/>
                      <a:pt x="125" y="495"/>
                      <a:pt x="112" y="495"/>
                    </a:cubicBezTo>
                    <a:cubicBezTo>
                      <a:pt x="117" y="496"/>
                      <a:pt x="121" y="497"/>
                      <a:pt x="125" y="498"/>
                    </a:cubicBezTo>
                    <a:cubicBezTo>
                      <a:pt x="140" y="499"/>
                      <a:pt x="154" y="500"/>
                      <a:pt x="167" y="502"/>
                    </a:cubicBezTo>
                    <a:cubicBezTo>
                      <a:pt x="158" y="502"/>
                      <a:pt x="147" y="501"/>
                      <a:pt x="136" y="501"/>
                    </a:cubicBezTo>
                    <a:cubicBezTo>
                      <a:pt x="139" y="502"/>
                      <a:pt x="143" y="503"/>
                      <a:pt x="146" y="505"/>
                    </a:cubicBezTo>
                    <a:cubicBezTo>
                      <a:pt x="151" y="505"/>
                      <a:pt x="156" y="505"/>
                      <a:pt x="161" y="505"/>
                    </a:cubicBezTo>
                    <a:cubicBezTo>
                      <a:pt x="182" y="506"/>
                      <a:pt x="203" y="508"/>
                      <a:pt x="223" y="507"/>
                    </a:cubicBezTo>
                    <a:cubicBezTo>
                      <a:pt x="228" y="507"/>
                      <a:pt x="233" y="508"/>
                      <a:pt x="238" y="507"/>
                    </a:cubicBezTo>
                    <a:cubicBezTo>
                      <a:pt x="264" y="504"/>
                      <a:pt x="285" y="492"/>
                      <a:pt x="302" y="479"/>
                    </a:cubicBezTo>
                    <a:cubicBezTo>
                      <a:pt x="336" y="452"/>
                      <a:pt x="361" y="420"/>
                      <a:pt x="375" y="378"/>
                    </a:cubicBezTo>
                    <a:cubicBezTo>
                      <a:pt x="382" y="357"/>
                      <a:pt x="387" y="334"/>
                      <a:pt x="386" y="308"/>
                    </a:cubicBezTo>
                    <a:cubicBezTo>
                      <a:pt x="383" y="300"/>
                      <a:pt x="385" y="291"/>
                      <a:pt x="385" y="283"/>
                    </a:cubicBezTo>
                    <a:cubicBezTo>
                      <a:pt x="384" y="207"/>
                      <a:pt x="330" y="165"/>
                      <a:pt x="339" y="87"/>
                    </a:cubicBezTo>
                    <a:cubicBezTo>
                      <a:pt x="340" y="83"/>
                      <a:pt x="342" y="78"/>
                      <a:pt x="342" y="73"/>
                    </a:cubicBezTo>
                    <a:cubicBezTo>
                      <a:pt x="346" y="59"/>
                      <a:pt x="355" y="47"/>
                      <a:pt x="364" y="36"/>
                    </a:cubicBezTo>
                    <a:cubicBezTo>
                      <a:pt x="371" y="26"/>
                      <a:pt x="379" y="20"/>
                      <a:pt x="390" y="14"/>
                    </a:cubicBezTo>
                    <a:cubicBezTo>
                      <a:pt x="396" y="11"/>
                      <a:pt x="405" y="7"/>
                      <a:pt x="412" y="10"/>
                    </a:cubicBezTo>
                    <a:cubicBezTo>
                      <a:pt x="412" y="18"/>
                      <a:pt x="399" y="16"/>
                      <a:pt x="399" y="23"/>
                    </a:cubicBezTo>
                    <a:cubicBezTo>
                      <a:pt x="399" y="28"/>
                      <a:pt x="409" y="30"/>
                      <a:pt x="415" y="28"/>
                    </a:cubicBezTo>
                    <a:cubicBezTo>
                      <a:pt x="425" y="25"/>
                      <a:pt x="431" y="9"/>
                      <a:pt x="418" y="7"/>
                    </a:cubicBezTo>
                    <a:cubicBezTo>
                      <a:pt x="417" y="10"/>
                      <a:pt x="423" y="12"/>
                      <a:pt x="423" y="16"/>
                    </a:cubicBezTo>
                    <a:cubicBezTo>
                      <a:pt x="423" y="23"/>
                      <a:pt x="407" y="29"/>
                      <a:pt x="403" y="21"/>
                    </a:cubicBezTo>
                    <a:cubicBezTo>
                      <a:pt x="406" y="17"/>
                      <a:pt x="415" y="18"/>
                      <a:pt x="416" y="14"/>
                    </a:cubicBezTo>
                    <a:cubicBezTo>
                      <a:pt x="417" y="11"/>
                      <a:pt x="415" y="9"/>
                      <a:pt x="416" y="7"/>
                    </a:cubicBezTo>
                    <a:cubicBezTo>
                      <a:pt x="404" y="0"/>
                      <a:pt x="384" y="11"/>
                      <a:pt x="376" y="17"/>
                    </a:cubicBezTo>
                    <a:cubicBezTo>
                      <a:pt x="373" y="18"/>
                      <a:pt x="371" y="20"/>
                      <a:pt x="368" y="22"/>
                    </a:cubicBezTo>
                    <a:cubicBezTo>
                      <a:pt x="363" y="26"/>
                      <a:pt x="358" y="32"/>
                      <a:pt x="354" y="33"/>
                    </a:cubicBezTo>
                    <a:cubicBezTo>
                      <a:pt x="351" y="34"/>
                      <a:pt x="348" y="33"/>
                      <a:pt x="345" y="33"/>
                    </a:cubicBezTo>
                    <a:cubicBezTo>
                      <a:pt x="323" y="36"/>
                      <a:pt x="311" y="52"/>
                      <a:pt x="307" y="72"/>
                    </a:cubicBezTo>
                    <a:cubicBezTo>
                      <a:pt x="294" y="74"/>
                      <a:pt x="286" y="87"/>
                      <a:pt x="288" y="103"/>
                    </a:cubicBezTo>
                    <a:cubicBezTo>
                      <a:pt x="274" y="103"/>
                      <a:pt x="265" y="109"/>
                      <a:pt x="257" y="116"/>
                    </a:cubicBezTo>
                    <a:cubicBezTo>
                      <a:pt x="250" y="121"/>
                      <a:pt x="241" y="127"/>
                      <a:pt x="244" y="137"/>
                    </a:cubicBezTo>
                    <a:cubicBezTo>
                      <a:pt x="239" y="141"/>
                      <a:pt x="233" y="145"/>
                      <a:pt x="226" y="150"/>
                    </a:cubicBezTo>
                    <a:cubicBezTo>
                      <a:pt x="210" y="160"/>
                      <a:pt x="184" y="174"/>
                      <a:pt x="181" y="192"/>
                    </a:cubicBezTo>
                    <a:cubicBezTo>
                      <a:pt x="179" y="205"/>
                      <a:pt x="188" y="217"/>
                      <a:pt x="200" y="214"/>
                    </a:cubicBezTo>
                    <a:cubicBezTo>
                      <a:pt x="205" y="223"/>
                      <a:pt x="230" y="231"/>
                      <a:pt x="232" y="213"/>
                    </a:cubicBezTo>
                    <a:cubicBezTo>
                      <a:pt x="224" y="211"/>
                      <a:pt x="212" y="200"/>
                      <a:pt x="212" y="188"/>
                    </a:cubicBezTo>
                    <a:cubicBezTo>
                      <a:pt x="212" y="179"/>
                      <a:pt x="226" y="173"/>
                      <a:pt x="235" y="176"/>
                    </a:cubicBezTo>
                    <a:cubicBezTo>
                      <a:pt x="230" y="182"/>
                      <a:pt x="232" y="194"/>
                      <a:pt x="239" y="195"/>
                    </a:cubicBezTo>
                    <a:cubicBezTo>
                      <a:pt x="256" y="187"/>
                      <a:pt x="286" y="175"/>
                      <a:pt x="297" y="194"/>
                    </a:cubicBezTo>
                    <a:cubicBezTo>
                      <a:pt x="283" y="196"/>
                      <a:pt x="278" y="205"/>
                      <a:pt x="264" y="208"/>
                    </a:cubicBezTo>
                    <a:cubicBezTo>
                      <a:pt x="259" y="211"/>
                      <a:pt x="257" y="219"/>
                      <a:pt x="262" y="224"/>
                    </a:cubicBezTo>
                    <a:cubicBezTo>
                      <a:pt x="259" y="228"/>
                      <a:pt x="255" y="229"/>
                      <a:pt x="253" y="233"/>
                    </a:cubicBezTo>
                    <a:cubicBezTo>
                      <a:pt x="249" y="242"/>
                      <a:pt x="254" y="259"/>
                      <a:pt x="261" y="264"/>
                    </a:cubicBezTo>
                    <a:cubicBezTo>
                      <a:pt x="266" y="264"/>
                      <a:pt x="269" y="261"/>
                      <a:pt x="271" y="260"/>
                    </a:cubicBezTo>
                    <a:cubicBezTo>
                      <a:pt x="275" y="268"/>
                      <a:pt x="278" y="275"/>
                      <a:pt x="286" y="276"/>
                    </a:cubicBezTo>
                    <a:cubicBezTo>
                      <a:pt x="299" y="278"/>
                      <a:pt x="309" y="266"/>
                      <a:pt x="307" y="252"/>
                    </a:cubicBezTo>
                    <a:cubicBezTo>
                      <a:pt x="304" y="252"/>
                      <a:pt x="300" y="253"/>
                      <a:pt x="297" y="252"/>
                    </a:cubicBezTo>
                    <a:cubicBezTo>
                      <a:pt x="295" y="247"/>
                      <a:pt x="289" y="245"/>
                      <a:pt x="290" y="237"/>
                    </a:cubicBezTo>
                    <a:cubicBezTo>
                      <a:pt x="291" y="225"/>
                      <a:pt x="314" y="234"/>
                      <a:pt x="319" y="236"/>
                    </a:cubicBezTo>
                    <a:cubicBezTo>
                      <a:pt x="339" y="244"/>
                      <a:pt x="360" y="262"/>
                      <a:pt x="365" y="289"/>
                    </a:cubicBezTo>
                    <a:cubicBezTo>
                      <a:pt x="368" y="308"/>
                      <a:pt x="361" y="328"/>
                      <a:pt x="356" y="340"/>
                    </a:cubicBezTo>
                    <a:cubicBezTo>
                      <a:pt x="349" y="356"/>
                      <a:pt x="342" y="369"/>
                      <a:pt x="331" y="379"/>
                    </a:cubicBezTo>
                    <a:cubicBezTo>
                      <a:pt x="333" y="372"/>
                      <a:pt x="328" y="372"/>
                      <a:pt x="326" y="369"/>
                    </a:cubicBezTo>
                    <a:cubicBezTo>
                      <a:pt x="333" y="352"/>
                      <a:pt x="340" y="335"/>
                      <a:pt x="339" y="314"/>
                    </a:cubicBezTo>
                    <a:cubicBezTo>
                      <a:pt x="338" y="288"/>
                      <a:pt x="314" y="270"/>
                      <a:pt x="291" y="288"/>
                    </a:cubicBezTo>
                    <a:cubicBezTo>
                      <a:pt x="289" y="290"/>
                      <a:pt x="285" y="294"/>
                      <a:pt x="284" y="298"/>
                    </a:cubicBezTo>
                    <a:cubicBezTo>
                      <a:pt x="281" y="306"/>
                      <a:pt x="281" y="322"/>
                      <a:pt x="287" y="326"/>
                    </a:cubicBezTo>
                    <a:cubicBezTo>
                      <a:pt x="294" y="331"/>
                      <a:pt x="311" y="324"/>
                      <a:pt x="311" y="314"/>
                    </a:cubicBezTo>
                    <a:cubicBezTo>
                      <a:pt x="310" y="306"/>
                      <a:pt x="301" y="308"/>
                      <a:pt x="299" y="303"/>
                    </a:cubicBezTo>
                    <a:cubicBezTo>
                      <a:pt x="298" y="298"/>
                      <a:pt x="302" y="294"/>
                      <a:pt x="306" y="292"/>
                    </a:cubicBezTo>
                    <a:cubicBezTo>
                      <a:pt x="317" y="289"/>
                      <a:pt x="328" y="297"/>
                      <a:pt x="331" y="307"/>
                    </a:cubicBezTo>
                    <a:cubicBezTo>
                      <a:pt x="332" y="312"/>
                      <a:pt x="332" y="319"/>
                      <a:pt x="332" y="323"/>
                    </a:cubicBezTo>
                    <a:cubicBezTo>
                      <a:pt x="330" y="333"/>
                      <a:pt x="327" y="343"/>
                      <a:pt x="323" y="351"/>
                    </a:cubicBezTo>
                    <a:cubicBezTo>
                      <a:pt x="319" y="360"/>
                      <a:pt x="316" y="369"/>
                      <a:pt x="310" y="375"/>
                    </a:cubicBezTo>
                    <a:cubicBezTo>
                      <a:pt x="314" y="366"/>
                      <a:pt x="310" y="356"/>
                      <a:pt x="302" y="357"/>
                    </a:cubicBezTo>
                    <a:cubicBezTo>
                      <a:pt x="298" y="357"/>
                      <a:pt x="289" y="364"/>
                      <a:pt x="286" y="368"/>
                    </a:cubicBezTo>
                    <a:cubicBezTo>
                      <a:pt x="279" y="377"/>
                      <a:pt x="275" y="391"/>
                      <a:pt x="270" y="404"/>
                    </a:cubicBezTo>
                    <a:cubicBezTo>
                      <a:pt x="265" y="416"/>
                      <a:pt x="260" y="430"/>
                      <a:pt x="253" y="439"/>
                    </a:cubicBezTo>
                    <a:cubicBezTo>
                      <a:pt x="239" y="456"/>
                      <a:pt x="208" y="465"/>
                      <a:pt x="180" y="467"/>
                    </a:cubicBezTo>
                    <a:cubicBezTo>
                      <a:pt x="155" y="469"/>
                      <a:pt x="130" y="470"/>
                      <a:pt x="107" y="470"/>
                    </a:cubicBezTo>
                    <a:cubicBezTo>
                      <a:pt x="92" y="470"/>
                      <a:pt x="75" y="468"/>
                      <a:pt x="60" y="469"/>
                    </a:cubicBezTo>
                    <a:cubicBezTo>
                      <a:pt x="37" y="472"/>
                      <a:pt x="17" y="477"/>
                      <a:pt x="0" y="486"/>
                    </a:cubicBezTo>
                    <a:cubicBezTo>
                      <a:pt x="2" y="486"/>
                      <a:pt x="4" y="485"/>
                      <a:pt x="7" y="485"/>
                    </a:cubicBezTo>
                    <a:close/>
                    <a:moveTo>
                      <a:pt x="165" y="495"/>
                    </a:moveTo>
                    <a:cubicBezTo>
                      <a:pt x="161" y="495"/>
                      <a:pt x="155" y="495"/>
                      <a:pt x="150" y="495"/>
                    </a:cubicBezTo>
                    <a:cubicBezTo>
                      <a:pt x="155" y="494"/>
                      <a:pt x="161" y="494"/>
                      <a:pt x="165" y="495"/>
                    </a:cubicBezTo>
                    <a:cubicBezTo>
                      <a:pt x="167" y="496"/>
                      <a:pt x="163" y="495"/>
                      <a:pt x="165" y="495"/>
                    </a:cubicBezTo>
                    <a:close/>
                    <a:moveTo>
                      <a:pt x="296" y="307"/>
                    </a:moveTo>
                    <a:cubicBezTo>
                      <a:pt x="297" y="310"/>
                      <a:pt x="299" y="309"/>
                      <a:pt x="301" y="312"/>
                    </a:cubicBezTo>
                    <a:cubicBezTo>
                      <a:pt x="302" y="323"/>
                      <a:pt x="288" y="324"/>
                      <a:pt x="286" y="316"/>
                    </a:cubicBezTo>
                    <a:cubicBezTo>
                      <a:pt x="284" y="313"/>
                      <a:pt x="286" y="301"/>
                      <a:pt x="287" y="298"/>
                    </a:cubicBezTo>
                    <a:cubicBezTo>
                      <a:pt x="290" y="291"/>
                      <a:pt x="297" y="288"/>
                      <a:pt x="305" y="286"/>
                    </a:cubicBezTo>
                    <a:cubicBezTo>
                      <a:pt x="301" y="291"/>
                      <a:pt x="292" y="297"/>
                      <a:pt x="296" y="307"/>
                    </a:cubicBezTo>
                    <a:close/>
                    <a:moveTo>
                      <a:pt x="222" y="487"/>
                    </a:moveTo>
                    <a:cubicBezTo>
                      <a:pt x="238" y="478"/>
                      <a:pt x="255" y="470"/>
                      <a:pt x="270" y="460"/>
                    </a:cubicBezTo>
                    <a:cubicBezTo>
                      <a:pt x="258" y="472"/>
                      <a:pt x="241" y="480"/>
                      <a:pt x="222" y="487"/>
                    </a:cubicBezTo>
                    <a:close/>
                    <a:moveTo>
                      <a:pt x="247" y="485"/>
                    </a:moveTo>
                    <a:cubicBezTo>
                      <a:pt x="258" y="477"/>
                      <a:pt x="270" y="468"/>
                      <a:pt x="279" y="459"/>
                    </a:cubicBezTo>
                    <a:cubicBezTo>
                      <a:pt x="274" y="460"/>
                      <a:pt x="269" y="467"/>
                      <a:pt x="263" y="469"/>
                    </a:cubicBezTo>
                    <a:cubicBezTo>
                      <a:pt x="274" y="460"/>
                      <a:pt x="286" y="453"/>
                      <a:pt x="295" y="442"/>
                    </a:cubicBezTo>
                    <a:cubicBezTo>
                      <a:pt x="305" y="432"/>
                      <a:pt x="313" y="421"/>
                      <a:pt x="323" y="412"/>
                    </a:cubicBezTo>
                    <a:cubicBezTo>
                      <a:pt x="310" y="432"/>
                      <a:pt x="291" y="452"/>
                      <a:pt x="272" y="468"/>
                    </a:cubicBezTo>
                    <a:cubicBezTo>
                      <a:pt x="268" y="471"/>
                      <a:pt x="266" y="474"/>
                      <a:pt x="263" y="477"/>
                    </a:cubicBezTo>
                    <a:cubicBezTo>
                      <a:pt x="258" y="480"/>
                      <a:pt x="252" y="482"/>
                      <a:pt x="247" y="485"/>
                    </a:cubicBezTo>
                    <a:close/>
                    <a:moveTo>
                      <a:pt x="337" y="396"/>
                    </a:moveTo>
                    <a:cubicBezTo>
                      <a:pt x="337" y="399"/>
                      <a:pt x="334" y="404"/>
                      <a:pt x="332" y="408"/>
                    </a:cubicBezTo>
                    <a:cubicBezTo>
                      <a:pt x="325" y="419"/>
                      <a:pt x="315" y="430"/>
                      <a:pt x="306" y="441"/>
                    </a:cubicBezTo>
                    <a:cubicBezTo>
                      <a:pt x="305" y="441"/>
                      <a:pt x="304" y="442"/>
                      <a:pt x="302" y="443"/>
                    </a:cubicBezTo>
                    <a:cubicBezTo>
                      <a:pt x="314" y="429"/>
                      <a:pt x="327" y="412"/>
                      <a:pt x="337" y="396"/>
                    </a:cubicBezTo>
                    <a:close/>
                    <a:moveTo>
                      <a:pt x="262" y="483"/>
                    </a:moveTo>
                    <a:cubicBezTo>
                      <a:pt x="264" y="478"/>
                      <a:pt x="276" y="473"/>
                      <a:pt x="279" y="467"/>
                    </a:cubicBezTo>
                    <a:cubicBezTo>
                      <a:pt x="286" y="463"/>
                      <a:pt x="290" y="458"/>
                      <a:pt x="296" y="454"/>
                    </a:cubicBezTo>
                    <a:cubicBezTo>
                      <a:pt x="287" y="466"/>
                      <a:pt x="275" y="474"/>
                      <a:pt x="263" y="483"/>
                    </a:cubicBezTo>
                    <a:cubicBezTo>
                      <a:pt x="263" y="483"/>
                      <a:pt x="262" y="483"/>
                      <a:pt x="262" y="483"/>
                    </a:cubicBezTo>
                    <a:close/>
                    <a:moveTo>
                      <a:pt x="289" y="473"/>
                    </a:moveTo>
                    <a:cubicBezTo>
                      <a:pt x="294" y="467"/>
                      <a:pt x="301" y="463"/>
                      <a:pt x="304" y="457"/>
                    </a:cubicBezTo>
                    <a:cubicBezTo>
                      <a:pt x="302" y="456"/>
                      <a:pt x="301" y="460"/>
                      <a:pt x="300" y="461"/>
                    </a:cubicBezTo>
                    <a:cubicBezTo>
                      <a:pt x="289" y="466"/>
                      <a:pt x="284" y="477"/>
                      <a:pt x="271" y="481"/>
                    </a:cubicBezTo>
                    <a:cubicBezTo>
                      <a:pt x="279" y="471"/>
                      <a:pt x="293" y="466"/>
                      <a:pt x="297" y="453"/>
                    </a:cubicBezTo>
                    <a:cubicBezTo>
                      <a:pt x="319" y="433"/>
                      <a:pt x="335" y="407"/>
                      <a:pt x="350" y="381"/>
                    </a:cubicBezTo>
                    <a:cubicBezTo>
                      <a:pt x="341" y="407"/>
                      <a:pt x="321" y="428"/>
                      <a:pt x="305" y="449"/>
                    </a:cubicBezTo>
                    <a:cubicBezTo>
                      <a:pt x="320" y="436"/>
                      <a:pt x="331" y="420"/>
                      <a:pt x="342" y="403"/>
                    </a:cubicBezTo>
                    <a:cubicBezTo>
                      <a:pt x="335" y="423"/>
                      <a:pt x="318" y="439"/>
                      <a:pt x="305" y="455"/>
                    </a:cubicBezTo>
                    <a:cubicBezTo>
                      <a:pt x="328" y="437"/>
                      <a:pt x="342" y="411"/>
                      <a:pt x="356" y="385"/>
                    </a:cubicBezTo>
                    <a:cubicBezTo>
                      <a:pt x="345" y="415"/>
                      <a:pt x="323" y="440"/>
                      <a:pt x="303" y="464"/>
                    </a:cubicBezTo>
                    <a:cubicBezTo>
                      <a:pt x="298" y="466"/>
                      <a:pt x="295" y="471"/>
                      <a:pt x="289" y="473"/>
                    </a:cubicBezTo>
                    <a:close/>
                    <a:moveTo>
                      <a:pt x="367" y="382"/>
                    </a:moveTo>
                    <a:cubicBezTo>
                      <a:pt x="355" y="413"/>
                      <a:pt x="334" y="439"/>
                      <a:pt x="309" y="460"/>
                    </a:cubicBezTo>
                    <a:cubicBezTo>
                      <a:pt x="320" y="444"/>
                      <a:pt x="336" y="428"/>
                      <a:pt x="346" y="410"/>
                    </a:cubicBezTo>
                    <a:cubicBezTo>
                      <a:pt x="351" y="401"/>
                      <a:pt x="356" y="393"/>
                      <a:pt x="360" y="383"/>
                    </a:cubicBezTo>
                    <a:cubicBezTo>
                      <a:pt x="364" y="374"/>
                      <a:pt x="369" y="365"/>
                      <a:pt x="371" y="356"/>
                    </a:cubicBezTo>
                    <a:cubicBezTo>
                      <a:pt x="372" y="351"/>
                      <a:pt x="372" y="347"/>
                      <a:pt x="375" y="343"/>
                    </a:cubicBezTo>
                    <a:cubicBezTo>
                      <a:pt x="371" y="376"/>
                      <a:pt x="353" y="401"/>
                      <a:pt x="337" y="426"/>
                    </a:cubicBezTo>
                    <a:cubicBezTo>
                      <a:pt x="355" y="404"/>
                      <a:pt x="370" y="380"/>
                      <a:pt x="377" y="349"/>
                    </a:cubicBezTo>
                    <a:cubicBezTo>
                      <a:pt x="377" y="361"/>
                      <a:pt x="371" y="371"/>
                      <a:pt x="367" y="382"/>
                    </a:cubicBezTo>
                    <a:close/>
                    <a:moveTo>
                      <a:pt x="354" y="42"/>
                    </a:moveTo>
                    <a:cubicBezTo>
                      <a:pt x="346" y="55"/>
                      <a:pt x="339" y="69"/>
                      <a:pt x="337" y="86"/>
                    </a:cubicBezTo>
                    <a:cubicBezTo>
                      <a:pt x="335" y="86"/>
                      <a:pt x="337" y="83"/>
                      <a:pt x="336" y="81"/>
                    </a:cubicBezTo>
                    <a:cubicBezTo>
                      <a:pt x="335" y="81"/>
                      <a:pt x="334" y="82"/>
                      <a:pt x="335" y="83"/>
                    </a:cubicBezTo>
                    <a:cubicBezTo>
                      <a:pt x="332" y="68"/>
                      <a:pt x="336" y="53"/>
                      <a:pt x="345" y="46"/>
                    </a:cubicBezTo>
                    <a:cubicBezTo>
                      <a:pt x="347" y="48"/>
                      <a:pt x="343" y="49"/>
                      <a:pt x="344" y="52"/>
                    </a:cubicBezTo>
                    <a:cubicBezTo>
                      <a:pt x="349" y="50"/>
                      <a:pt x="349" y="44"/>
                      <a:pt x="354" y="42"/>
                    </a:cubicBezTo>
                    <a:close/>
                    <a:moveTo>
                      <a:pt x="344" y="39"/>
                    </a:moveTo>
                    <a:cubicBezTo>
                      <a:pt x="342" y="48"/>
                      <a:pt x="335" y="52"/>
                      <a:pt x="331" y="59"/>
                    </a:cubicBezTo>
                    <a:cubicBezTo>
                      <a:pt x="324" y="77"/>
                      <a:pt x="327" y="106"/>
                      <a:pt x="333" y="130"/>
                    </a:cubicBezTo>
                    <a:cubicBezTo>
                      <a:pt x="323" y="118"/>
                      <a:pt x="321" y="91"/>
                      <a:pt x="322" y="73"/>
                    </a:cubicBezTo>
                    <a:cubicBezTo>
                      <a:pt x="319" y="78"/>
                      <a:pt x="321" y="88"/>
                      <a:pt x="320" y="96"/>
                    </a:cubicBezTo>
                    <a:cubicBezTo>
                      <a:pt x="316" y="88"/>
                      <a:pt x="319" y="77"/>
                      <a:pt x="320" y="70"/>
                    </a:cubicBezTo>
                    <a:cubicBezTo>
                      <a:pt x="317" y="72"/>
                      <a:pt x="318" y="78"/>
                      <a:pt x="316" y="81"/>
                    </a:cubicBezTo>
                    <a:cubicBezTo>
                      <a:pt x="314" y="77"/>
                      <a:pt x="317" y="70"/>
                      <a:pt x="317" y="64"/>
                    </a:cubicBezTo>
                    <a:cubicBezTo>
                      <a:pt x="312" y="68"/>
                      <a:pt x="314" y="78"/>
                      <a:pt x="312" y="85"/>
                    </a:cubicBezTo>
                    <a:cubicBezTo>
                      <a:pt x="305" y="66"/>
                      <a:pt x="322" y="34"/>
                      <a:pt x="344" y="39"/>
                    </a:cubicBezTo>
                    <a:close/>
                    <a:moveTo>
                      <a:pt x="187" y="204"/>
                    </a:moveTo>
                    <a:cubicBezTo>
                      <a:pt x="184" y="204"/>
                      <a:pt x="182" y="195"/>
                      <a:pt x="185" y="193"/>
                    </a:cubicBezTo>
                    <a:cubicBezTo>
                      <a:pt x="186" y="196"/>
                      <a:pt x="186" y="201"/>
                      <a:pt x="187" y="204"/>
                    </a:cubicBezTo>
                    <a:close/>
                    <a:moveTo>
                      <a:pt x="188" y="208"/>
                    </a:moveTo>
                    <a:cubicBezTo>
                      <a:pt x="186" y="207"/>
                      <a:pt x="189" y="207"/>
                      <a:pt x="189" y="206"/>
                    </a:cubicBezTo>
                    <a:cubicBezTo>
                      <a:pt x="186" y="198"/>
                      <a:pt x="186" y="187"/>
                      <a:pt x="190" y="182"/>
                    </a:cubicBezTo>
                    <a:cubicBezTo>
                      <a:pt x="189" y="188"/>
                      <a:pt x="188" y="200"/>
                      <a:pt x="192" y="209"/>
                    </a:cubicBezTo>
                    <a:cubicBezTo>
                      <a:pt x="190" y="209"/>
                      <a:pt x="189" y="209"/>
                      <a:pt x="188" y="208"/>
                    </a:cubicBezTo>
                    <a:close/>
                    <a:moveTo>
                      <a:pt x="195" y="179"/>
                    </a:moveTo>
                    <a:cubicBezTo>
                      <a:pt x="192" y="187"/>
                      <a:pt x="191" y="197"/>
                      <a:pt x="195" y="207"/>
                    </a:cubicBezTo>
                    <a:cubicBezTo>
                      <a:pt x="189" y="201"/>
                      <a:pt x="189" y="184"/>
                      <a:pt x="195" y="179"/>
                    </a:cubicBezTo>
                    <a:close/>
                    <a:moveTo>
                      <a:pt x="294" y="271"/>
                    </a:moveTo>
                    <a:cubicBezTo>
                      <a:pt x="286" y="274"/>
                      <a:pt x="280" y="270"/>
                      <a:pt x="277" y="264"/>
                    </a:cubicBezTo>
                    <a:cubicBezTo>
                      <a:pt x="276" y="253"/>
                      <a:pt x="269" y="235"/>
                      <a:pt x="276" y="227"/>
                    </a:cubicBezTo>
                    <a:cubicBezTo>
                      <a:pt x="273" y="244"/>
                      <a:pt x="277" y="268"/>
                      <a:pt x="293" y="269"/>
                    </a:cubicBezTo>
                    <a:cubicBezTo>
                      <a:pt x="294" y="270"/>
                      <a:pt x="294" y="270"/>
                      <a:pt x="294" y="271"/>
                    </a:cubicBezTo>
                    <a:close/>
                    <a:moveTo>
                      <a:pt x="290" y="265"/>
                    </a:moveTo>
                    <a:cubicBezTo>
                      <a:pt x="284" y="264"/>
                      <a:pt x="278" y="255"/>
                      <a:pt x="277" y="244"/>
                    </a:cubicBezTo>
                    <a:cubicBezTo>
                      <a:pt x="277" y="242"/>
                      <a:pt x="277" y="241"/>
                      <a:pt x="278" y="244"/>
                    </a:cubicBezTo>
                    <a:cubicBezTo>
                      <a:pt x="278" y="248"/>
                      <a:pt x="278" y="248"/>
                      <a:pt x="278" y="248"/>
                    </a:cubicBezTo>
                    <a:cubicBezTo>
                      <a:pt x="281" y="255"/>
                      <a:pt x="286" y="260"/>
                      <a:pt x="290" y="265"/>
                    </a:cubicBezTo>
                    <a:close/>
                    <a:moveTo>
                      <a:pt x="337" y="384"/>
                    </a:moveTo>
                    <a:cubicBezTo>
                      <a:pt x="344" y="374"/>
                      <a:pt x="350" y="360"/>
                      <a:pt x="356" y="348"/>
                    </a:cubicBezTo>
                    <a:cubicBezTo>
                      <a:pt x="362" y="333"/>
                      <a:pt x="369" y="316"/>
                      <a:pt x="369" y="298"/>
                    </a:cubicBezTo>
                    <a:cubicBezTo>
                      <a:pt x="369" y="274"/>
                      <a:pt x="349" y="248"/>
                      <a:pt x="335" y="239"/>
                    </a:cubicBezTo>
                    <a:cubicBezTo>
                      <a:pt x="327" y="234"/>
                      <a:pt x="318" y="230"/>
                      <a:pt x="307" y="228"/>
                    </a:cubicBezTo>
                    <a:cubicBezTo>
                      <a:pt x="301" y="227"/>
                      <a:pt x="296" y="223"/>
                      <a:pt x="290" y="229"/>
                    </a:cubicBezTo>
                    <a:cubicBezTo>
                      <a:pt x="287" y="232"/>
                      <a:pt x="284" y="241"/>
                      <a:pt x="284" y="244"/>
                    </a:cubicBezTo>
                    <a:cubicBezTo>
                      <a:pt x="284" y="250"/>
                      <a:pt x="287" y="254"/>
                      <a:pt x="289" y="258"/>
                    </a:cubicBezTo>
                    <a:cubicBezTo>
                      <a:pt x="282" y="253"/>
                      <a:pt x="277" y="239"/>
                      <a:pt x="281" y="230"/>
                    </a:cubicBezTo>
                    <a:cubicBezTo>
                      <a:pt x="284" y="225"/>
                      <a:pt x="292" y="221"/>
                      <a:pt x="298" y="220"/>
                    </a:cubicBezTo>
                    <a:cubicBezTo>
                      <a:pt x="307" y="219"/>
                      <a:pt x="318" y="224"/>
                      <a:pt x="325" y="226"/>
                    </a:cubicBezTo>
                    <a:cubicBezTo>
                      <a:pt x="318" y="218"/>
                      <a:pt x="301" y="214"/>
                      <a:pt x="287" y="219"/>
                    </a:cubicBezTo>
                    <a:cubicBezTo>
                      <a:pt x="287" y="217"/>
                      <a:pt x="289" y="217"/>
                      <a:pt x="289" y="214"/>
                    </a:cubicBezTo>
                    <a:cubicBezTo>
                      <a:pt x="282" y="216"/>
                      <a:pt x="280" y="225"/>
                      <a:pt x="275" y="225"/>
                    </a:cubicBezTo>
                    <a:cubicBezTo>
                      <a:pt x="270" y="230"/>
                      <a:pt x="270" y="239"/>
                      <a:pt x="272" y="250"/>
                    </a:cubicBezTo>
                    <a:cubicBezTo>
                      <a:pt x="268" y="252"/>
                      <a:pt x="269" y="260"/>
                      <a:pt x="263" y="260"/>
                    </a:cubicBezTo>
                    <a:cubicBezTo>
                      <a:pt x="256" y="260"/>
                      <a:pt x="252" y="241"/>
                      <a:pt x="257" y="235"/>
                    </a:cubicBezTo>
                    <a:cubicBezTo>
                      <a:pt x="261" y="227"/>
                      <a:pt x="266" y="228"/>
                      <a:pt x="272" y="223"/>
                    </a:cubicBezTo>
                    <a:cubicBezTo>
                      <a:pt x="274" y="214"/>
                      <a:pt x="264" y="222"/>
                      <a:pt x="262" y="217"/>
                    </a:cubicBezTo>
                    <a:cubicBezTo>
                      <a:pt x="263" y="213"/>
                      <a:pt x="266" y="215"/>
                      <a:pt x="268" y="214"/>
                    </a:cubicBezTo>
                    <a:cubicBezTo>
                      <a:pt x="285" y="209"/>
                      <a:pt x="306" y="201"/>
                      <a:pt x="321" y="209"/>
                    </a:cubicBezTo>
                    <a:cubicBezTo>
                      <a:pt x="333" y="216"/>
                      <a:pt x="341" y="229"/>
                      <a:pt x="352" y="243"/>
                    </a:cubicBezTo>
                    <a:cubicBezTo>
                      <a:pt x="357" y="249"/>
                      <a:pt x="361" y="257"/>
                      <a:pt x="365" y="264"/>
                    </a:cubicBezTo>
                    <a:cubicBezTo>
                      <a:pt x="371" y="275"/>
                      <a:pt x="376" y="289"/>
                      <a:pt x="376" y="304"/>
                    </a:cubicBezTo>
                    <a:cubicBezTo>
                      <a:pt x="380" y="291"/>
                      <a:pt x="380" y="276"/>
                      <a:pt x="378" y="262"/>
                    </a:cubicBezTo>
                    <a:cubicBezTo>
                      <a:pt x="375" y="244"/>
                      <a:pt x="368" y="231"/>
                      <a:pt x="362" y="218"/>
                    </a:cubicBezTo>
                    <a:cubicBezTo>
                      <a:pt x="358" y="211"/>
                      <a:pt x="356" y="205"/>
                      <a:pt x="352" y="199"/>
                    </a:cubicBezTo>
                    <a:cubicBezTo>
                      <a:pt x="348" y="194"/>
                      <a:pt x="344" y="188"/>
                      <a:pt x="340" y="184"/>
                    </a:cubicBezTo>
                    <a:cubicBezTo>
                      <a:pt x="344" y="192"/>
                      <a:pt x="350" y="197"/>
                      <a:pt x="353" y="206"/>
                    </a:cubicBezTo>
                    <a:cubicBezTo>
                      <a:pt x="350" y="205"/>
                      <a:pt x="348" y="201"/>
                      <a:pt x="347" y="199"/>
                    </a:cubicBezTo>
                    <a:cubicBezTo>
                      <a:pt x="342" y="192"/>
                      <a:pt x="336" y="184"/>
                      <a:pt x="330" y="177"/>
                    </a:cubicBezTo>
                    <a:cubicBezTo>
                      <a:pt x="332" y="183"/>
                      <a:pt x="337" y="188"/>
                      <a:pt x="342" y="194"/>
                    </a:cubicBezTo>
                    <a:cubicBezTo>
                      <a:pt x="346" y="199"/>
                      <a:pt x="350" y="206"/>
                      <a:pt x="354" y="211"/>
                    </a:cubicBezTo>
                    <a:cubicBezTo>
                      <a:pt x="362" y="220"/>
                      <a:pt x="367" y="235"/>
                      <a:pt x="371" y="248"/>
                    </a:cubicBezTo>
                    <a:cubicBezTo>
                      <a:pt x="369" y="248"/>
                      <a:pt x="369" y="244"/>
                      <a:pt x="367" y="245"/>
                    </a:cubicBezTo>
                    <a:cubicBezTo>
                      <a:pt x="358" y="218"/>
                      <a:pt x="344" y="199"/>
                      <a:pt x="327" y="183"/>
                    </a:cubicBezTo>
                    <a:cubicBezTo>
                      <a:pt x="332" y="191"/>
                      <a:pt x="339" y="197"/>
                      <a:pt x="346" y="206"/>
                    </a:cubicBezTo>
                    <a:cubicBezTo>
                      <a:pt x="351" y="213"/>
                      <a:pt x="355" y="219"/>
                      <a:pt x="357" y="228"/>
                    </a:cubicBezTo>
                    <a:cubicBezTo>
                      <a:pt x="360" y="233"/>
                      <a:pt x="362" y="237"/>
                      <a:pt x="364" y="243"/>
                    </a:cubicBezTo>
                    <a:cubicBezTo>
                      <a:pt x="351" y="216"/>
                      <a:pt x="334" y="194"/>
                      <a:pt x="314" y="178"/>
                    </a:cubicBezTo>
                    <a:cubicBezTo>
                      <a:pt x="332" y="199"/>
                      <a:pt x="353" y="217"/>
                      <a:pt x="364" y="249"/>
                    </a:cubicBezTo>
                    <a:cubicBezTo>
                      <a:pt x="364" y="251"/>
                      <a:pt x="361" y="246"/>
                      <a:pt x="360" y="244"/>
                    </a:cubicBezTo>
                    <a:cubicBezTo>
                      <a:pt x="351" y="228"/>
                      <a:pt x="342" y="211"/>
                      <a:pt x="329" y="202"/>
                    </a:cubicBezTo>
                    <a:cubicBezTo>
                      <a:pt x="331" y="208"/>
                      <a:pt x="338" y="212"/>
                      <a:pt x="342" y="218"/>
                    </a:cubicBezTo>
                    <a:cubicBezTo>
                      <a:pt x="350" y="228"/>
                      <a:pt x="356" y="241"/>
                      <a:pt x="362" y="255"/>
                    </a:cubicBezTo>
                    <a:cubicBezTo>
                      <a:pt x="348" y="229"/>
                      <a:pt x="329" y="210"/>
                      <a:pt x="309" y="193"/>
                    </a:cubicBezTo>
                    <a:cubicBezTo>
                      <a:pt x="299" y="189"/>
                      <a:pt x="292" y="180"/>
                      <a:pt x="280" y="179"/>
                    </a:cubicBezTo>
                    <a:cubicBezTo>
                      <a:pt x="264" y="178"/>
                      <a:pt x="252" y="191"/>
                      <a:pt x="237" y="191"/>
                    </a:cubicBezTo>
                    <a:cubicBezTo>
                      <a:pt x="232" y="182"/>
                      <a:pt x="243" y="181"/>
                      <a:pt x="246" y="177"/>
                    </a:cubicBezTo>
                    <a:cubicBezTo>
                      <a:pt x="242" y="170"/>
                      <a:pt x="230" y="171"/>
                      <a:pt x="222" y="174"/>
                    </a:cubicBezTo>
                    <a:cubicBezTo>
                      <a:pt x="225" y="170"/>
                      <a:pt x="233" y="170"/>
                      <a:pt x="238" y="168"/>
                    </a:cubicBezTo>
                    <a:cubicBezTo>
                      <a:pt x="235" y="164"/>
                      <a:pt x="227" y="170"/>
                      <a:pt x="224" y="169"/>
                    </a:cubicBezTo>
                    <a:cubicBezTo>
                      <a:pt x="231" y="164"/>
                      <a:pt x="243" y="164"/>
                      <a:pt x="254" y="162"/>
                    </a:cubicBezTo>
                    <a:cubicBezTo>
                      <a:pt x="249" y="157"/>
                      <a:pt x="235" y="164"/>
                      <a:pt x="229" y="164"/>
                    </a:cubicBezTo>
                    <a:cubicBezTo>
                      <a:pt x="240" y="156"/>
                      <a:pt x="261" y="154"/>
                      <a:pt x="274" y="155"/>
                    </a:cubicBezTo>
                    <a:cubicBezTo>
                      <a:pt x="271" y="151"/>
                      <a:pt x="263" y="152"/>
                      <a:pt x="257" y="153"/>
                    </a:cubicBezTo>
                    <a:cubicBezTo>
                      <a:pt x="248" y="155"/>
                      <a:pt x="239" y="157"/>
                      <a:pt x="231" y="160"/>
                    </a:cubicBezTo>
                    <a:cubicBezTo>
                      <a:pt x="234" y="155"/>
                      <a:pt x="241" y="153"/>
                      <a:pt x="248" y="152"/>
                    </a:cubicBezTo>
                    <a:cubicBezTo>
                      <a:pt x="262" y="149"/>
                      <a:pt x="279" y="148"/>
                      <a:pt x="289" y="151"/>
                    </a:cubicBezTo>
                    <a:cubicBezTo>
                      <a:pt x="286" y="146"/>
                      <a:pt x="278" y="146"/>
                      <a:pt x="271" y="146"/>
                    </a:cubicBezTo>
                    <a:cubicBezTo>
                      <a:pt x="262" y="147"/>
                      <a:pt x="252" y="150"/>
                      <a:pt x="243" y="151"/>
                    </a:cubicBezTo>
                    <a:cubicBezTo>
                      <a:pt x="251" y="146"/>
                      <a:pt x="265" y="143"/>
                      <a:pt x="276" y="143"/>
                    </a:cubicBezTo>
                    <a:cubicBezTo>
                      <a:pt x="284" y="143"/>
                      <a:pt x="289" y="147"/>
                      <a:pt x="295" y="148"/>
                    </a:cubicBezTo>
                    <a:cubicBezTo>
                      <a:pt x="290" y="141"/>
                      <a:pt x="279" y="141"/>
                      <a:pt x="269" y="141"/>
                    </a:cubicBezTo>
                    <a:cubicBezTo>
                      <a:pt x="253" y="143"/>
                      <a:pt x="242" y="148"/>
                      <a:pt x="231" y="156"/>
                    </a:cubicBezTo>
                    <a:cubicBezTo>
                      <a:pt x="224" y="160"/>
                      <a:pt x="216" y="166"/>
                      <a:pt x="213" y="171"/>
                    </a:cubicBezTo>
                    <a:cubicBezTo>
                      <a:pt x="211" y="176"/>
                      <a:pt x="209" y="186"/>
                      <a:pt x="209" y="190"/>
                    </a:cubicBezTo>
                    <a:cubicBezTo>
                      <a:pt x="210" y="202"/>
                      <a:pt x="219" y="209"/>
                      <a:pt x="224" y="216"/>
                    </a:cubicBezTo>
                    <a:cubicBezTo>
                      <a:pt x="200" y="229"/>
                      <a:pt x="189" y="194"/>
                      <a:pt x="198" y="175"/>
                    </a:cubicBezTo>
                    <a:cubicBezTo>
                      <a:pt x="202" y="167"/>
                      <a:pt x="211" y="161"/>
                      <a:pt x="222" y="155"/>
                    </a:cubicBezTo>
                    <a:cubicBezTo>
                      <a:pt x="234" y="148"/>
                      <a:pt x="247" y="140"/>
                      <a:pt x="261" y="139"/>
                    </a:cubicBezTo>
                    <a:cubicBezTo>
                      <a:pt x="266" y="138"/>
                      <a:pt x="277" y="141"/>
                      <a:pt x="277" y="133"/>
                    </a:cubicBezTo>
                    <a:cubicBezTo>
                      <a:pt x="268" y="129"/>
                      <a:pt x="252" y="141"/>
                      <a:pt x="246" y="131"/>
                    </a:cubicBezTo>
                    <a:cubicBezTo>
                      <a:pt x="251" y="118"/>
                      <a:pt x="271" y="112"/>
                      <a:pt x="284" y="117"/>
                    </a:cubicBezTo>
                    <a:cubicBezTo>
                      <a:pt x="303" y="124"/>
                      <a:pt x="311" y="157"/>
                      <a:pt x="326" y="168"/>
                    </a:cubicBezTo>
                    <a:cubicBezTo>
                      <a:pt x="329" y="163"/>
                      <a:pt x="324" y="159"/>
                      <a:pt x="322" y="155"/>
                    </a:cubicBezTo>
                    <a:cubicBezTo>
                      <a:pt x="315" y="144"/>
                      <a:pt x="307" y="132"/>
                      <a:pt x="300" y="120"/>
                    </a:cubicBezTo>
                    <a:cubicBezTo>
                      <a:pt x="297" y="115"/>
                      <a:pt x="292" y="106"/>
                      <a:pt x="292" y="96"/>
                    </a:cubicBezTo>
                    <a:cubicBezTo>
                      <a:pt x="291" y="91"/>
                      <a:pt x="293" y="83"/>
                      <a:pt x="298" y="82"/>
                    </a:cubicBezTo>
                    <a:cubicBezTo>
                      <a:pt x="304" y="80"/>
                      <a:pt x="305" y="88"/>
                      <a:pt x="310" y="89"/>
                    </a:cubicBezTo>
                    <a:cubicBezTo>
                      <a:pt x="323" y="126"/>
                      <a:pt x="342" y="155"/>
                      <a:pt x="356" y="190"/>
                    </a:cubicBezTo>
                    <a:cubicBezTo>
                      <a:pt x="368" y="219"/>
                      <a:pt x="381" y="244"/>
                      <a:pt x="383" y="280"/>
                    </a:cubicBezTo>
                    <a:cubicBezTo>
                      <a:pt x="384" y="299"/>
                      <a:pt x="380" y="314"/>
                      <a:pt x="374" y="328"/>
                    </a:cubicBezTo>
                    <a:cubicBezTo>
                      <a:pt x="372" y="332"/>
                      <a:pt x="369" y="337"/>
                      <a:pt x="369" y="342"/>
                    </a:cubicBezTo>
                    <a:cubicBezTo>
                      <a:pt x="362" y="355"/>
                      <a:pt x="355" y="368"/>
                      <a:pt x="345" y="379"/>
                    </a:cubicBezTo>
                    <a:cubicBezTo>
                      <a:pt x="336" y="391"/>
                      <a:pt x="326" y="401"/>
                      <a:pt x="317" y="412"/>
                    </a:cubicBezTo>
                    <a:cubicBezTo>
                      <a:pt x="296" y="428"/>
                      <a:pt x="279" y="447"/>
                      <a:pt x="251" y="456"/>
                    </a:cubicBezTo>
                    <a:cubicBezTo>
                      <a:pt x="283" y="438"/>
                      <a:pt x="314" y="414"/>
                      <a:pt x="337" y="384"/>
                    </a:cubicBezTo>
                    <a:close/>
                    <a:moveTo>
                      <a:pt x="370" y="239"/>
                    </a:moveTo>
                    <a:cubicBezTo>
                      <a:pt x="373" y="242"/>
                      <a:pt x="373" y="249"/>
                      <a:pt x="374" y="254"/>
                    </a:cubicBezTo>
                    <a:cubicBezTo>
                      <a:pt x="372" y="251"/>
                      <a:pt x="371" y="244"/>
                      <a:pt x="370" y="239"/>
                    </a:cubicBezTo>
                    <a:close/>
                    <a:moveTo>
                      <a:pt x="298" y="361"/>
                    </a:moveTo>
                    <a:cubicBezTo>
                      <a:pt x="313" y="357"/>
                      <a:pt x="308" y="378"/>
                      <a:pt x="303" y="384"/>
                    </a:cubicBezTo>
                    <a:cubicBezTo>
                      <a:pt x="303" y="381"/>
                      <a:pt x="305" y="372"/>
                      <a:pt x="299" y="371"/>
                    </a:cubicBezTo>
                    <a:cubicBezTo>
                      <a:pt x="289" y="373"/>
                      <a:pt x="284" y="381"/>
                      <a:pt x="279" y="389"/>
                    </a:cubicBezTo>
                    <a:cubicBezTo>
                      <a:pt x="280" y="382"/>
                      <a:pt x="288" y="364"/>
                      <a:pt x="298" y="361"/>
                    </a:cubicBezTo>
                    <a:close/>
                    <a:moveTo>
                      <a:pt x="273" y="405"/>
                    </a:moveTo>
                    <a:cubicBezTo>
                      <a:pt x="273" y="408"/>
                      <a:pt x="269" y="413"/>
                      <a:pt x="268" y="417"/>
                    </a:cubicBezTo>
                    <a:cubicBezTo>
                      <a:pt x="268" y="413"/>
                      <a:pt x="271" y="408"/>
                      <a:pt x="273" y="405"/>
                    </a:cubicBezTo>
                    <a:close/>
                    <a:moveTo>
                      <a:pt x="267" y="431"/>
                    </a:moveTo>
                    <a:cubicBezTo>
                      <a:pt x="271" y="423"/>
                      <a:pt x="276" y="416"/>
                      <a:pt x="280" y="407"/>
                    </a:cubicBezTo>
                    <a:cubicBezTo>
                      <a:pt x="272" y="414"/>
                      <a:pt x="269" y="429"/>
                      <a:pt x="259" y="437"/>
                    </a:cubicBezTo>
                    <a:cubicBezTo>
                      <a:pt x="273" y="420"/>
                      <a:pt x="276" y="393"/>
                      <a:pt x="291" y="377"/>
                    </a:cubicBezTo>
                    <a:cubicBezTo>
                      <a:pt x="293" y="377"/>
                      <a:pt x="295" y="375"/>
                      <a:pt x="298" y="375"/>
                    </a:cubicBezTo>
                    <a:cubicBezTo>
                      <a:pt x="299" y="376"/>
                      <a:pt x="301" y="379"/>
                      <a:pt x="300" y="381"/>
                    </a:cubicBezTo>
                    <a:cubicBezTo>
                      <a:pt x="298" y="378"/>
                      <a:pt x="293" y="376"/>
                      <a:pt x="291" y="380"/>
                    </a:cubicBezTo>
                    <a:cubicBezTo>
                      <a:pt x="292" y="382"/>
                      <a:pt x="295" y="380"/>
                      <a:pt x="296" y="382"/>
                    </a:cubicBezTo>
                    <a:cubicBezTo>
                      <a:pt x="297" y="384"/>
                      <a:pt x="297" y="385"/>
                      <a:pt x="296" y="387"/>
                    </a:cubicBezTo>
                    <a:cubicBezTo>
                      <a:pt x="290" y="382"/>
                      <a:pt x="282" y="388"/>
                      <a:pt x="281" y="394"/>
                    </a:cubicBezTo>
                    <a:cubicBezTo>
                      <a:pt x="285" y="395"/>
                      <a:pt x="285" y="388"/>
                      <a:pt x="289" y="388"/>
                    </a:cubicBezTo>
                    <a:cubicBezTo>
                      <a:pt x="291" y="388"/>
                      <a:pt x="292" y="389"/>
                      <a:pt x="293" y="391"/>
                    </a:cubicBezTo>
                    <a:cubicBezTo>
                      <a:pt x="296" y="389"/>
                      <a:pt x="299" y="388"/>
                      <a:pt x="301" y="385"/>
                    </a:cubicBezTo>
                    <a:cubicBezTo>
                      <a:pt x="302" y="386"/>
                      <a:pt x="301" y="389"/>
                      <a:pt x="303" y="388"/>
                    </a:cubicBezTo>
                    <a:cubicBezTo>
                      <a:pt x="314" y="379"/>
                      <a:pt x="319" y="364"/>
                      <a:pt x="327" y="351"/>
                    </a:cubicBezTo>
                    <a:cubicBezTo>
                      <a:pt x="324" y="362"/>
                      <a:pt x="318" y="370"/>
                      <a:pt x="315" y="380"/>
                    </a:cubicBezTo>
                    <a:cubicBezTo>
                      <a:pt x="316" y="383"/>
                      <a:pt x="322" y="381"/>
                      <a:pt x="324" y="383"/>
                    </a:cubicBezTo>
                    <a:cubicBezTo>
                      <a:pt x="325" y="387"/>
                      <a:pt x="324" y="390"/>
                      <a:pt x="322" y="393"/>
                    </a:cubicBezTo>
                    <a:cubicBezTo>
                      <a:pt x="315" y="405"/>
                      <a:pt x="303" y="416"/>
                      <a:pt x="291" y="426"/>
                    </a:cubicBezTo>
                    <a:cubicBezTo>
                      <a:pt x="279" y="436"/>
                      <a:pt x="265" y="445"/>
                      <a:pt x="253" y="453"/>
                    </a:cubicBezTo>
                    <a:cubicBezTo>
                      <a:pt x="247" y="456"/>
                      <a:pt x="240" y="459"/>
                      <a:pt x="233" y="462"/>
                    </a:cubicBezTo>
                    <a:cubicBezTo>
                      <a:pt x="232" y="460"/>
                      <a:pt x="236" y="459"/>
                      <a:pt x="238" y="457"/>
                    </a:cubicBezTo>
                    <a:cubicBezTo>
                      <a:pt x="259" y="443"/>
                      <a:pt x="279" y="427"/>
                      <a:pt x="289" y="403"/>
                    </a:cubicBezTo>
                    <a:cubicBezTo>
                      <a:pt x="281" y="412"/>
                      <a:pt x="277" y="423"/>
                      <a:pt x="267" y="431"/>
                    </a:cubicBezTo>
                    <a:close/>
                    <a:moveTo>
                      <a:pt x="238" y="454"/>
                    </a:moveTo>
                    <a:cubicBezTo>
                      <a:pt x="228" y="463"/>
                      <a:pt x="212" y="468"/>
                      <a:pt x="196" y="471"/>
                    </a:cubicBezTo>
                    <a:cubicBezTo>
                      <a:pt x="172" y="475"/>
                      <a:pt x="143" y="473"/>
                      <a:pt x="118" y="473"/>
                    </a:cubicBezTo>
                    <a:cubicBezTo>
                      <a:pt x="110" y="473"/>
                      <a:pt x="102" y="473"/>
                      <a:pt x="95" y="471"/>
                    </a:cubicBezTo>
                    <a:cubicBezTo>
                      <a:pt x="139" y="470"/>
                      <a:pt x="196" y="474"/>
                      <a:pt x="238" y="4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9" name="Freeform 243"/>
              <p:cNvSpPr/>
              <p:nvPr/>
            </p:nvSpPr>
            <p:spPr bwMode="auto">
              <a:xfrm>
                <a:off x="10003486" y="3587595"/>
                <a:ext cx="30056" cy="45097"/>
              </a:xfrm>
              <a:custGeom>
                <a:gdLst>
                  <a:gd fmla="*/ 0 w 9" name="T0"/>
                  <a:gd fmla="*/ 45097 h 12" name="T1"/>
                  <a:gd fmla="*/ 30056 w 9" name="T2"/>
                  <a:gd fmla="*/ 0 h 12" name="T3"/>
                  <a:gd fmla="*/ 0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0" y="12"/>
                    </a:moveTo>
                    <a:cubicBezTo>
                      <a:pt x="3" y="8"/>
                      <a:pt x="5" y="4"/>
                      <a:pt x="9" y="0"/>
                    </a:cubicBezTo>
                    <a:cubicBezTo>
                      <a:pt x="6" y="5"/>
                      <a:pt x="3" y="9"/>
                      <a:pt x="0"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0" name="Freeform 244"/>
              <p:cNvSpPr/>
              <p:nvPr/>
            </p:nvSpPr>
            <p:spPr bwMode="auto">
              <a:xfrm>
                <a:off x="6957857" y="3492395"/>
                <a:ext cx="25048" cy="20042"/>
              </a:xfrm>
              <a:custGeom>
                <a:gdLst>
                  <a:gd fmla="*/ 0 w 7" name="T0"/>
                  <a:gd fmla="*/ 20042 h 6" name="T1"/>
                  <a:gd fmla="*/ 25048 w 7" name="T2"/>
                  <a:gd fmla="*/ 0 h 6" name="T3"/>
                  <a:gd fmla="*/ 0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0" y="6"/>
                    </a:moveTo>
                    <a:cubicBezTo>
                      <a:pt x="2" y="3"/>
                      <a:pt x="4" y="2"/>
                      <a:pt x="7" y="0"/>
                    </a:cubicBezTo>
                    <a:cubicBezTo>
                      <a:pt x="5" y="3"/>
                      <a:pt x="3" y="5"/>
                      <a:pt x="0"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1" name="Freeform 245"/>
              <p:cNvSpPr/>
              <p:nvPr/>
            </p:nvSpPr>
            <p:spPr bwMode="auto">
              <a:xfrm>
                <a:off x="6106283" y="3412226"/>
                <a:ext cx="155289" cy="40085"/>
              </a:xfrm>
              <a:custGeom>
                <a:gdLst>
                  <a:gd fmla="*/ 0 w 42" name="T0"/>
                  <a:gd fmla="*/ 36441 h 11" name="T1"/>
                  <a:gd fmla="*/ 155289 w 42" name="T2"/>
                  <a:gd fmla="*/ 3644 h 11" name="T3"/>
                  <a:gd fmla="*/ 0 w 42" name="T4"/>
                  <a:gd fmla="*/ 36441 h 11" name="T5"/>
                  <a:gd fmla="*/ 0 60000 65536" name="T6"/>
                  <a:gd fmla="*/ 0 60000 65536" name="T7"/>
                  <a:gd fmla="*/ 0 60000 65536" name="T8"/>
                </a:gdLst>
                <a:cxnLst>
                  <a:cxn ang="T6">
                    <a:pos x="T0" y="T1"/>
                  </a:cxn>
                  <a:cxn ang="T7">
                    <a:pos x="T2" y="T3"/>
                  </a:cxn>
                  <a:cxn ang="T8">
                    <a:pos x="T4" y="T5"/>
                  </a:cxn>
                </a:cxnLst>
                <a:rect b="b" l="0" r="r" t="0"/>
                <a:pathLst>
                  <a:path h="11" w="42">
                    <a:moveTo>
                      <a:pt x="0" y="10"/>
                    </a:moveTo>
                    <a:cubicBezTo>
                      <a:pt x="12" y="0"/>
                      <a:pt x="26" y="3"/>
                      <a:pt x="42" y="1"/>
                    </a:cubicBezTo>
                    <a:cubicBezTo>
                      <a:pt x="34" y="11"/>
                      <a:pt x="11" y="5"/>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2" name="Freeform 246"/>
              <p:cNvSpPr/>
              <p:nvPr/>
            </p:nvSpPr>
            <p:spPr bwMode="auto">
              <a:xfrm>
                <a:off x="6972886" y="3211801"/>
                <a:ext cx="15026" cy="65136"/>
              </a:xfrm>
              <a:custGeom>
                <a:gdLst>
                  <a:gd fmla="*/ 11270 w 4" name="T0"/>
                  <a:gd fmla="*/ 65136 h 17" name="T1"/>
                  <a:gd fmla="*/ 0 w 4" name="T2"/>
                  <a:gd fmla="*/ 0 h 17" name="T3"/>
                  <a:gd fmla="*/ 1127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3" y="17"/>
                    </a:moveTo>
                    <a:cubicBezTo>
                      <a:pt x="1" y="13"/>
                      <a:pt x="2" y="5"/>
                      <a:pt x="0" y="0"/>
                    </a:cubicBezTo>
                    <a:cubicBezTo>
                      <a:pt x="4" y="3"/>
                      <a:pt x="2" y="12"/>
                      <a:pt x="3"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3" name="Freeform 247"/>
              <p:cNvSpPr/>
              <p:nvPr/>
            </p:nvSpPr>
            <p:spPr bwMode="auto">
              <a:xfrm>
                <a:off x="6507024" y="3071504"/>
                <a:ext cx="190352" cy="40085"/>
              </a:xfrm>
              <a:custGeom>
                <a:gdLst>
                  <a:gd fmla="*/ 190352 w 51" name="T0"/>
                  <a:gd fmla="*/ 40085 h 10" name="T1"/>
                  <a:gd fmla="*/ 0 w 51" name="T2"/>
                  <a:gd fmla="*/ 8017 h 10" name="T3"/>
                  <a:gd fmla="*/ 190352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51" y="10"/>
                    </a:moveTo>
                    <a:cubicBezTo>
                      <a:pt x="36" y="5"/>
                      <a:pt x="18" y="4"/>
                      <a:pt x="0" y="2"/>
                    </a:cubicBezTo>
                    <a:cubicBezTo>
                      <a:pt x="18" y="1"/>
                      <a:pt x="40" y="0"/>
                      <a:pt x="51"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4" name="Freeform 248"/>
              <p:cNvSpPr>
                <a:spLocks noEditPoints="1"/>
              </p:cNvSpPr>
              <p:nvPr/>
            </p:nvSpPr>
            <p:spPr bwMode="auto">
              <a:xfrm>
                <a:off x="5074376" y="2856047"/>
                <a:ext cx="2008714" cy="941994"/>
              </a:xfrm>
              <a:custGeom>
                <a:gdLst>
                  <a:gd fmla="*/ 277841 w 535" name="T0"/>
                  <a:gd fmla="*/ 803685 h 252" name="T1"/>
                  <a:gd fmla="*/ 1340394 w 535" name="T2"/>
                  <a:gd fmla="*/ 82238 h 252" name="T3"/>
                  <a:gd fmla="*/ 1997450 w 535" name="T4"/>
                  <a:gd fmla="*/ 396236 h 252" name="T5"/>
                  <a:gd fmla="*/ 1715855 w 535" name="T6"/>
                  <a:gd fmla="*/ 684067 h 252" name="T7"/>
                  <a:gd fmla="*/ 1749646 w 535" name="T8"/>
                  <a:gd fmla="*/ 280355 h 252" name="T9"/>
                  <a:gd fmla="*/ 1306603 w 535" name="T10"/>
                  <a:gd fmla="*/ 328950 h 252" name="T11"/>
                  <a:gd fmla="*/ 1186455 w 535" name="T12"/>
                  <a:gd fmla="*/ 482211 h 252" name="T13"/>
                  <a:gd fmla="*/ 600737 w 535" name="T14"/>
                  <a:gd fmla="*/ 859756 h 252" name="T15"/>
                  <a:gd fmla="*/ 1757155 w 535" name="T16"/>
                  <a:gd fmla="*/ 171951 h 252" name="T17"/>
                  <a:gd fmla="*/ 1753401 w 535" name="T18"/>
                  <a:gd fmla="*/ 205594 h 252" name="T19"/>
                  <a:gd fmla="*/ 1693327 w 535" name="T20"/>
                  <a:gd fmla="*/ 201856 h 252" name="T21"/>
                  <a:gd fmla="*/ 1828493 w 535" name="T22"/>
                  <a:gd fmla="*/ 328950 h 252" name="T23"/>
                  <a:gd fmla="*/ 1832248 w 535" name="T24"/>
                  <a:gd fmla="*/ 549497 h 252" name="T25"/>
                  <a:gd fmla="*/ 1858530 w 535" name="T26"/>
                  <a:gd fmla="*/ 571925 h 252" name="T27"/>
                  <a:gd fmla="*/ 1783438 w 535" name="T28"/>
                  <a:gd fmla="*/ 650424 h 252" name="T29"/>
                  <a:gd fmla="*/ 1918603 w 535" name="T30"/>
                  <a:gd fmla="*/ 310260 h 252" name="T31"/>
                  <a:gd fmla="*/ 1911094 w 535" name="T32"/>
                  <a:gd fmla="*/ 328950 h 252" name="T33"/>
                  <a:gd fmla="*/ 987461 w 535" name="T34"/>
                  <a:gd fmla="*/ 470997 h 252" name="T35"/>
                  <a:gd fmla="*/ 548172 w 535" name="T36"/>
                  <a:gd fmla="*/ 792471 h 252" name="T37"/>
                  <a:gd fmla="*/ 844786 w 535" name="T38"/>
                  <a:gd fmla="*/ 665377 h 252" name="T39"/>
                  <a:gd fmla="*/ 724639 w 535" name="T40"/>
                  <a:gd fmla="*/ 755090 h 252" name="T41"/>
                  <a:gd fmla="*/ 1667045 w 535" name="T42"/>
                  <a:gd fmla="*/ 276617 h 252" name="T43"/>
                  <a:gd fmla="*/ 1712100 w 535" name="T44"/>
                  <a:gd fmla="*/ 306522 h 252" name="T45"/>
                  <a:gd fmla="*/ 957424 w 535" name="T46"/>
                  <a:gd fmla="*/ 613044 h 252" name="T47"/>
                  <a:gd fmla="*/ 86356 w 535" name="T48"/>
                  <a:gd fmla="*/ 844804 h 252" name="T49"/>
                  <a:gd fmla="*/ 1070063 w 535" name="T50"/>
                  <a:gd fmla="*/ 598091 h 252" name="T51"/>
                  <a:gd fmla="*/ 1130136 w 535" name="T52"/>
                  <a:gd fmla="*/ 519592 h 252" name="T53"/>
                  <a:gd fmla="*/ 1190210 w 535" name="T54"/>
                  <a:gd fmla="*/ 399974 h 252" name="T55"/>
                  <a:gd fmla="*/ 1565671 w 535" name="T56"/>
                  <a:gd fmla="*/ 190642 h 252" name="T57"/>
                  <a:gd fmla="*/ 1246529 w 535" name="T58"/>
                  <a:gd fmla="*/ 153261 h 252" name="T59"/>
                  <a:gd fmla="*/ 1066308 w 535" name="T60"/>
                  <a:gd fmla="*/ 370069 h 252" name="T61"/>
                  <a:gd fmla="*/ 1929867 w 535" name="T62"/>
                  <a:gd fmla="*/ 646686 h 252" name="T63"/>
                  <a:gd fmla="*/ 1993696 w 535" name="T64"/>
                  <a:gd fmla="*/ 459783 h 252" name="T65"/>
                  <a:gd fmla="*/ 1978677 w 535" name="T66"/>
                  <a:gd fmla="*/ 470997 h 252" name="T67"/>
                  <a:gd fmla="*/ 1971168 w 535" name="T68"/>
                  <a:gd fmla="*/ 343903 h 252" name="T69"/>
                  <a:gd fmla="*/ 1715855 w 535" name="T70"/>
                  <a:gd fmla="*/ 631734 h 252" name="T71"/>
                  <a:gd fmla="*/ 1914849 w 535" name="T72"/>
                  <a:gd fmla="*/ 672853 h 252" name="T73"/>
                  <a:gd fmla="*/ 1952395 w 535" name="T74"/>
                  <a:gd fmla="*/ 624258 h 252" name="T75"/>
                  <a:gd fmla="*/ 1952395 w 535" name="T76"/>
                  <a:gd fmla="*/ 624258 h 252" name="T77"/>
                  <a:gd fmla="*/ 833522 w 535" name="T78"/>
                  <a:gd fmla="*/ 616782 h 252" name="T79"/>
                  <a:gd fmla="*/ 1982432 w 535" name="T80"/>
                  <a:gd fmla="*/ 549497 h 252" name="T81"/>
                  <a:gd fmla="*/ 1982432 w 535" name="T82"/>
                  <a:gd fmla="*/ 549497 h 252" name="T83"/>
                  <a:gd fmla="*/ 1790947 w 535" name="T84"/>
                  <a:gd fmla="*/ 291570 h 252" name="T85"/>
                  <a:gd fmla="*/ 1877303 w 535" name="T86"/>
                  <a:gd fmla="*/ 205594 h 252" name="T87"/>
                  <a:gd fmla="*/ 1877303 w 535" name="T88"/>
                  <a:gd fmla="*/ 205594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0" y="217"/>
                    </a:moveTo>
                    <a:cubicBezTo>
                      <a:pt x="20" y="208"/>
                      <a:pt x="48" y="219"/>
                      <a:pt x="74" y="215"/>
                    </a:cubicBezTo>
                    <a:cubicBezTo>
                      <a:pt x="97" y="212"/>
                      <a:pt x="115" y="208"/>
                      <a:pt x="134" y="202"/>
                    </a:cubicBezTo>
                    <a:cubicBezTo>
                      <a:pt x="226" y="170"/>
                      <a:pt x="275" y="62"/>
                      <a:pt x="357" y="22"/>
                    </a:cubicBezTo>
                    <a:cubicBezTo>
                      <a:pt x="378" y="11"/>
                      <a:pt x="411" y="11"/>
                      <a:pt x="436" y="11"/>
                    </a:cubicBezTo>
                    <a:cubicBezTo>
                      <a:pt x="482" y="9"/>
                      <a:pt x="524" y="55"/>
                      <a:pt x="532" y="106"/>
                    </a:cubicBezTo>
                    <a:cubicBezTo>
                      <a:pt x="535" y="130"/>
                      <a:pt x="531" y="164"/>
                      <a:pt x="520" y="177"/>
                    </a:cubicBezTo>
                    <a:cubicBezTo>
                      <a:pt x="508" y="194"/>
                      <a:pt x="471" y="206"/>
                      <a:pt x="457" y="183"/>
                    </a:cubicBezTo>
                    <a:cubicBezTo>
                      <a:pt x="440" y="155"/>
                      <a:pt x="475" y="119"/>
                      <a:pt x="497" y="134"/>
                    </a:cubicBezTo>
                    <a:cubicBezTo>
                      <a:pt x="498" y="102"/>
                      <a:pt x="481" y="87"/>
                      <a:pt x="466" y="75"/>
                    </a:cubicBezTo>
                    <a:cubicBezTo>
                      <a:pt x="464" y="79"/>
                      <a:pt x="468" y="83"/>
                      <a:pt x="466" y="89"/>
                    </a:cubicBezTo>
                    <a:cubicBezTo>
                      <a:pt x="432" y="100"/>
                      <a:pt x="384" y="66"/>
                      <a:pt x="348" y="88"/>
                    </a:cubicBezTo>
                    <a:cubicBezTo>
                      <a:pt x="374" y="91"/>
                      <a:pt x="391" y="107"/>
                      <a:pt x="405" y="127"/>
                    </a:cubicBezTo>
                    <a:cubicBezTo>
                      <a:pt x="379" y="122"/>
                      <a:pt x="340" y="114"/>
                      <a:pt x="316" y="129"/>
                    </a:cubicBezTo>
                    <a:cubicBezTo>
                      <a:pt x="353" y="137"/>
                      <a:pt x="323" y="162"/>
                      <a:pt x="301" y="165"/>
                    </a:cubicBezTo>
                    <a:cubicBezTo>
                      <a:pt x="249" y="171"/>
                      <a:pt x="210" y="212"/>
                      <a:pt x="160" y="230"/>
                    </a:cubicBezTo>
                    <a:cubicBezTo>
                      <a:pt x="113" y="247"/>
                      <a:pt x="37" y="252"/>
                      <a:pt x="0" y="217"/>
                    </a:cubicBezTo>
                    <a:close/>
                    <a:moveTo>
                      <a:pt x="468" y="46"/>
                    </a:moveTo>
                    <a:cubicBezTo>
                      <a:pt x="482" y="58"/>
                      <a:pt x="497" y="70"/>
                      <a:pt x="504" y="91"/>
                    </a:cubicBezTo>
                    <a:cubicBezTo>
                      <a:pt x="494" y="77"/>
                      <a:pt x="483" y="56"/>
                      <a:pt x="467" y="55"/>
                    </a:cubicBezTo>
                    <a:cubicBezTo>
                      <a:pt x="485" y="67"/>
                      <a:pt x="504" y="87"/>
                      <a:pt x="505" y="118"/>
                    </a:cubicBezTo>
                    <a:cubicBezTo>
                      <a:pt x="499" y="81"/>
                      <a:pt x="479" y="59"/>
                      <a:pt x="451" y="54"/>
                    </a:cubicBezTo>
                    <a:cubicBezTo>
                      <a:pt x="474" y="70"/>
                      <a:pt x="507" y="90"/>
                      <a:pt x="501" y="135"/>
                    </a:cubicBezTo>
                    <a:cubicBezTo>
                      <a:pt x="502" y="114"/>
                      <a:pt x="496" y="97"/>
                      <a:pt x="487" y="88"/>
                    </a:cubicBezTo>
                    <a:cubicBezTo>
                      <a:pt x="496" y="103"/>
                      <a:pt x="502" y="125"/>
                      <a:pt x="501" y="147"/>
                    </a:cubicBezTo>
                    <a:cubicBezTo>
                      <a:pt x="500" y="174"/>
                      <a:pt x="467" y="151"/>
                      <a:pt x="488" y="147"/>
                    </a:cubicBezTo>
                    <a:cubicBezTo>
                      <a:pt x="488" y="151"/>
                      <a:pt x="483" y="148"/>
                      <a:pt x="484" y="153"/>
                    </a:cubicBezTo>
                    <a:cubicBezTo>
                      <a:pt x="486" y="158"/>
                      <a:pt x="492" y="154"/>
                      <a:pt x="495" y="153"/>
                    </a:cubicBezTo>
                    <a:cubicBezTo>
                      <a:pt x="496" y="147"/>
                      <a:pt x="497" y="142"/>
                      <a:pt x="495" y="137"/>
                    </a:cubicBezTo>
                    <a:cubicBezTo>
                      <a:pt x="475" y="123"/>
                      <a:pt x="453" y="166"/>
                      <a:pt x="475" y="174"/>
                    </a:cubicBezTo>
                    <a:cubicBezTo>
                      <a:pt x="529" y="194"/>
                      <a:pt x="531" y="61"/>
                      <a:pt x="490" y="48"/>
                    </a:cubicBezTo>
                    <a:cubicBezTo>
                      <a:pt x="498" y="58"/>
                      <a:pt x="507" y="68"/>
                      <a:pt x="511" y="83"/>
                    </a:cubicBezTo>
                    <a:cubicBezTo>
                      <a:pt x="504" y="65"/>
                      <a:pt x="489" y="52"/>
                      <a:pt x="476" y="44"/>
                    </a:cubicBezTo>
                    <a:cubicBezTo>
                      <a:pt x="489" y="56"/>
                      <a:pt x="502" y="68"/>
                      <a:pt x="509" y="88"/>
                    </a:cubicBezTo>
                    <a:cubicBezTo>
                      <a:pt x="499" y="69"/>
                      <a:pt x="485" y="52"/>
                      <a:pt x="468" y="46"/>
                    </a:cubicBezTo>
                    <a:close/>
                    <a:moveTo>
                      <a:pt x="263" y="126"/>
                    </a:moveTo>
                    <a:cubicBezTo>
                      <a:pt x="295" y="93"/>
                      <a:pt x="324" y="52"/>
                      <a:pt x="371" y="41"/>
                    </a:cubicBezTo>
                    <a:cubicBezTo>
                      <a:pt x="283" y="81"/>
                      <a:pt x="243" y="184"/>
                      <a:pt x="146" y="212"/>
                    </a:cubicBezTo>
                    <a:cubicBezTo>
                      <a:pt x="237" y="195"/>
                      <a:pt x="276" y="108"/>
                      <a:pt x="345" y="62"/>
                    </a:cubicBezTo>
                    <a:cubicBezTo>
                      <a:pt x="301" y="93"/>
                      <a:pt x="271" y="147"/>
                      <a:pt x="225" y="178"/>
                    </a:cubicBezTo>
                    <a:cubicBezTo>
                      <a:pt x="189" y="203"/>
                      <a:pt x="146" y="220"/>
                      <a:pt x="95" y="228"/>
                    </a:cubicBezTo>
                    <a:cubicBezTo>
                      <a:pt x="134" y="226"/>
                      <a:pt x="164" y="215"/>
                      <a:pt x="193" y="202"/>
                    </a:cubicBezTo>
                    <a:cubicBezTo>
                      <a:pt x="250" y="175"/>
                      <a:pt x="281" y="120"/>
                      <a:pt x="330" y="84"/>
                    </a:cubicBezTo>
                    <a:cubicBezTo>
                      <a:pt x="358" y="63"/>
                      <a:pt x="408" y="60"/>
                      <a:pt x="444" y="74"/>
                    </a:cubicBezTo>
                    <a:cubicBezTo>
                      <a:pt x="422" y="71"/>
                      <a:pt x="393" y="63"/>
                      <a:pt x="371" y="71"/>
                    </a:cubicBezTo>
                    <a:cubicBezTo>
                      <a:pt x="398" y="71"/>
                      <a:pt x="432" y="73"/>
                      <a:pt x="456" y="82"/>
                    </a:cubicBezTo>
                    <a:cubicBezTo>
                      <a:pt x="429" y="85"/>
                      <a:pt x="393" y="64"/>
                      <a:pt x="360" y="73"/>
                    </a:cubicBezTo>
                    <a:cubicBezTo>
                      <a:pt x="313" y="84"/>
                      <a:pt x="288" y="135"/>
                      <a:pt x="255" y="164"/>
                    </a:cubicBezTo>
                    <a:cubicBezTo>
                      <a:pt x="261" y="163"/>
                      <a:pt x="266" y="157"/>
                      <a:pt x="272" y="158"/>
                    </a:cubicBezTo>
                    <a:cubicBezTo>
                      <a:pt x="207" y="203"/>
                      <a:pt x="121" y="247"/>
                      <a:pt x="23" y="226"/>
                    </a:cubicBezTo>
                    <a:cubicBezTo>
                      <a:pt x="54" y="241"/>
                      <a:pt x="96" y="242"/>
                      <a:pt x="130" y="235"/>
                    </a:cubicBezTo>
                    <a:cubicBezTo>
                      <a:pt x="189" y="222"/>
                      <a:pt x="232" y="175"/>
                      <a:pt x="285" y="160"/>
                    </a:cubicBezTo>
                    <a:cubicBezTo>
                      <a:pt x="302" y="155"/>
                      <a:pt x="319" y="164"/>
                      <a:pt x="324" y="144"/>
                    </a:cubicBezTo>
                    <a:cubicBezTo>
                      <a:pt x="319" y="131"/>
                      <a:pt x="305" y="148"/>
                      <a:pt x="301" y="139"/>
                    </a:cubicBezTo>
                    <a:cubicBezTo>
                      <a:pt x="317" y="113"/>
                      <a:pt x="362" y="117"/>
                      <a:pt x="392" y="118"/>
                    </a:cubicBezTo>
                    <a:cubicBezTo>
                      <a:pt x="377" y="95"/>
                      <a:pt x="342" y="96"/>
                      <a:pt x="317" y="107"/>
                    </a:cubicBezTo>
                    <a:cubicBezTo>
                      <a:pt x="345" y="58"/>
                      <a:pt x="416" y="83"/>
                      <a:pt x="462" y="88"/>
                    </a:cubicBezTo>
                    <a:cubicBezTo>
                      <a:pt x="461" y="56"/>
                      <a:pt x="435" y="59"/>
                      <a:pt x="417" y="51"/>
                    </a:cubicBezTo>
                    <a:cubicBezTo>
                      <a:pt x="438" y="40"/>
                      <a:pt x="466" y="39"/>
                      <a:pt x="489" y="39"/>
                    </a:cubicBezTo>
                    <a:cubicBezTo>
                      <a:pt x="453" y="0"/>
                      <a:pt x="367" y="14"/>
                      <a:pt x="332" y="41"/>
                    </a:cubicBezTo>
                    <a:cubicBezTo>
                      <a:pt x="278" y="83"/>
                      <a:pt x="235" y="151"/>
                      <a:pt x="180" y="188"/>
                    </a:cubicBezTo>
                    <a:cubicBezTo>
                      <a:pt x="221" y="167"/>
                      <a:pt x="251" y="131"/>
                      <a:pt x="284" y="99"/>
                    </a:cubicBezTo>
                    <a:cubicBezTo>
                      <a:pt x="277" y="108"/>
                      <a:pt x="269" y="116"/>
                      <a:pt x="263" y="126"/>
                    </a:cubicBezTo>
                    <a:close/>
                    <a:moveTo>
                      <a:pt x="514" y="173"/>
                    </a:moveTo>
                    <a:cubicBezTo>
                      <a:pt x="508" y="180"/>
                      <a:pt x="501" y="190"/>
                      <a:pt x="492" y="189"/>
                    </a:cubicBezTo>
                    <a:cubicBezTo>
                      <a:pt x="514" y="179"/>
                      <a:pt x="528" y="158"/>
                      <a:pt x="531" y="123"/>
                    </a:cubicBezTo>
                    <a:cubicBezTo>
                      <a:pt x="526" y="146"/>
                      <a:pt x="519" y="171"/>
                      <a:pt x="504" y="177"/>
                    </a:cubicBezTo>
                    <a:cubicBezTo>
                      <a:pt x="516" y="167"/>
                      <a:pt x="526" y="149"/>
                      <a:pt x="527" y="126"/>
                    </a:cubicBezTo>
                    <a:cubicBezTo>
                      <a:pt x="525" y="135"/>
                      <a:pt x="524" y="146"/>
                      <a:pt x="519" y="151"/>
                    </a:cubicBezTo>
                    <a:cubicBezTo>
                      <a:pt x="525" y="136"/>
                      <a:pt x="531" y="112"/>
                      <a:pt x="525" y="92"/>
                    </a:cubicBezTo>
                    <a:cubicBezTo>
                      <a:pt x="530" y="126"/>
                      <a:pt x="519" y="149"/>
                      <a:pt x="507" y="168"/>
                    </a:cubicBezTo>
                    <a:cubicBezTo>
                      <a:pt x="498" y="173"/>
                      <a:pt x="470" y="188"/>
                      <a:pt x="457" y="169"/>
                    </a:cubicBezTo>
                    <a:cubicBezTo>
                      <a:pt x="464" y="204"/>
                      <a:pt x="512" y="194"/>
                      <a:pt x="521" y="170"/>
                    </a:cubicBezTo>
                    <a:cubicBezTo>
                      <a:pt x="517" y="173"/>
                      <a:pt x="514" y="179"/>
                      <a:pt x="510" y="180"/>
                    </a:cubicBezTo>
                    <a:cubicBezTo>
                      <a:pt x="511" y="178"/>
                      <a:pt x="515" y="175"/>
                      <a:pt x="514" y="173"/>
                    </a:cubicBezTo>
                    <a:close/>
                    <a:moveTo>
                      <a:pt x="520" y="167"/>
                    </a:moveTo>
                    <a:cubicBezTo>
                      <a:pt x="518" y="168"/>
                      <a:pt x="516" y="172"/>
                      <a:pt x="516" y="173"/>
                    </a:cubicBezTo>
                    <a:cubicBezTo>
                      <a:pt x="517" y="172"/>
                      <a:pt x="521" y="169"/>
                      <a:pt x="520" y="167"/>
                    </a:cubicBezTo>
                    <a:close/>
                    <a:moveTo>
                      <a:pt x="255" y="134"/>
                    </a:moveTo>
                    <a:cubicBezTo>
                      <a:pt x="244" y="144"/>
                      <a:pt x="232" y="154"/>
                      <a:pt x="222" y="165"/>
                    </a:cubicBezTo>
                    <a:cubicBezTo>
                      <a:pt x="235" y="157"/>
                      <a:pt x="247" y="145"/>
                      <a:pt x="255" y="134"/>
                    </a:cubicBezTo>
                    <a:close/>
                    <a:moveTo>
                      <a:pt x="528" y="147"/>
                    </a:moveTo>
                    <a:cubicBezTo>
                      <a:pt x="528" y="150"/>
                      <a:pt x="526" y="150"/>
                      <a:pt x="526" y="153"/>
                    </a:cubicBezTo>
                    <a:cubicBezTo>
                      <a:pt x="528" y="153"/>
                      <a:pt x="529" y="148"/>
                      <a:pt x="528" y="147"/>
                    </a:cubicBezTo>
                    <a:close/>
                    <a:moveTo>
                      <a:pt x="465" y="70"/>
                    </a:moveTo>
                    <a:cubicBezTo>
                      <a:pt x="469" y="72"/>
                      <a:pt x="473" y="75"/>
                      <a:pt x="477" y="78"/>
                    </a:cubicBezTo>
                    <a:cubicBezTo>
                      <a:pt x="475" y="73"/>
                      <a:pt x="469" y="70"/>
                      <a:pt x="465" y="70"/>
                    </a:cubicBezTo>
                    <a:close/>
                    <a:moveTo>
                      <a:pt x="500" y="55"/>
                    </a:moveTo>
                    <a:cubicBezTo>
                      <a:pt x="504" y="60"/>
                      <a:pt x="508" y="69"/>
                      <a:pt x="512" y="73"/>
                    </a:cubicBezTo>
                    <a:cubicBezTo>
                      <a:pt x="509" y="67"/>
                      <a:pt x="506" y="55"/>
                      <a:pt x="500" y="5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5" name="Freeform 249"/>
              <p:cNvSpPr/>
              <p:nvPr/>
            </p:nvSpPr>
            <p:spPr bwMode="auto">
              <a:xfrm>
                <a:off x="6987913" y="3432268"/>
                <a:ext cx="30056" cy="55115"/>
              </a:xfrm>
              <a:custGeom>
                <a:gdLst>
                  <a:gd fmla="*/ 0 w 8" name="T0"/>
                  <a:gd fmla="*/ 55115 h 15" name="T1"/>
                  <a:gd fmla="*/ 26299 w 8" name="T2"/>
                  <a:gd fmla="*/ 0 h 15" name="T3"/>
                  <a:gd fmla="*/ 0 w 8" name="T4"/>
                  <a:gd fmla="*/ 55115 h 15" name="T5"/>
                  <a:gd fmla="*/ 0 60000 65536" name="T6"/>
                  <a:gd fmla="*/ 0 60000 65536" name="T7"/>
                  <a:gd fmla="*/ 0 60000 65536" name="T8"/>
                </a:gdLst>
                <a:cxnLst>
                  <a:cxn ang="T6">
                    <a:pos x="T0" y="T1"/>
                  </a:cxn>
                  <a:cxn ang="T7">
                    <a:pos x="T2" y="T3"/>
                  </a:cxn>
                  <a:cxn ang="T8">
                    <a:pos x="T4" y="T5"/>
                  </a:cxn>
                </a:cxnLst>
                <a:rect b="b" l="0" r="r" t="0"/>
                <a:pathLst>
                  <a:path h="15" w="8">
                    <a:moveTo>
                      <a:pt x="0" y="15"/>
                    </a:moveTo>
                    <a:cubicBezTo>
                      <a:pt x="0" y="10"/>
                      <a:pt x="6" y="5"/>
                      <a:pt x="7" y="0"/>
                    </a:cubicBezTo>
                    <a:cubicBezTo>
                      <a:pt x="8" y="6"/>
                      <a:pt x="2" y="10"/>
                      <a:pt x="0"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6" name="Freeform 250"/>
              <p:cNvSpPr/>
              <p:nvPr/>
            </p:nvSpPr>
            <p:spPr bwMode="auto">
              <a:xfrm>
                <a:off x="8380486" y="3337065"/>
                <a:ext cx="60111" cy="50106"/>
              </a:xfrm>
              <a:custGeom>
                <a:gdLst>
                  <a:gd fmla="*/ 60111 w 16" name="T0"/>
                  <a:gd fmla="*/ 50106 h 13" name="T1"/>
                  <a:gd fmla="*/ 0 w 16" name="T2"/>
                  <a:gd fmla="*/ 0 h 13" name="T3"/>
                  <a:gd fmla="*/ 60111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16" y="13"/>
                    </a:moveTo>
                    <a:cubicBezTo>
                      <a:pt x="10" y="9"/>
                      <a:pt x="4" y="7"/>
                      <a:pt x="0" y="0"/>
                    </a:cubicBezTo>
                    <a:cubicBezTo>
                      <a:pt x="6" y="3"/>
                      <a:pt x="11" y="8"/>
                      <a:pt x="16"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7" name="Freeform 251"/>
              <p:cNvSpPr/>
              <p:nvPr/>
            </p:nvSpPr>
            <p:spPr bwMode="auto">
              <a:xfrm>
                <a:off x="8325386" y="3347086"/>
                <a:ext cx="140259" cy="90191"/>
              </a:xfrm>
              <a:custGeom>
                <a:gdLst>
                  <a:gd fmla="*/ 140259 w 37" name="T0"/>
                  <a:gd fmla="*/ 90191 h 24" name="T1"/>
                  <a:gd fmla="*/ 0 w 37" name="T2"/>
                  <a:gd fmla="*/ 0 h 24" name="T3"/>
                  <a:gd fmla="*/ 140259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37" y="24"/>
                    </a:moveTo>
                    <a:cubicBezTo>
                      <a:pt x="23" y="18"/>
                      <a:pt x="12" y="9"/>
                      <a:pt x="0" y="0"/>
                    </a:cubicBezTo>
                    <a:cubicBezTo>
                      <a:pt x="13" y="6"/>
                      <a:pt x="25" y="16"/>
                      <a:pt x="37"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8" name="Freeform 252"/>
              <p:cNvSpPr>
                <a:spLocks noEditPoints="1"/>
              </p:cNvSpPr>
              <p:nvPr/>
            </p:nvSpPr>
            <p:spPr bwMode="auto">
              <a:xfrm>
                <a:off x="6702386" y="3081525"/>
                <a:ext cx="2835240" cy="846791"/>
              </a:xfrm>
              <a:custGeom>
                <a:gdLst>
                  <a:gd fmla="*/ 1990301 w 755" name="T0"/>
                  <a:gd fmla="*/ 650215 h 224" name="T1"/>
                  <a:gd fmla="*/ 679707 w 755" name="T2"/>
                  <a:gd fmla="*/ 332668 h 224" name="T3"/>
                  <a:gd fmla="*/ 428102 w 755" name="T4"/>
                  <a:gd fmla="*/ 540585 h 224" name="T5"/>
                  <a:gd fmla="*/ 0 w 755" name="T6"/>
                  <a:gd fmla="*/ 449858 h 224" name="T7"/>
                  <a:gd fmla="*/ 1404477 w 755" name="T8"/>
                  <a:gd fmla="*/ 49144 h 224" name="T9"/>
                  <a:gd fmla="*/ 1780005 w 755" name="T10"/>
                  <a:gd fmla="*/ 170114 h 224" name="T11"/>
                  <a:gd fmla="*/ 1990301 w 755" name="T12"/>
                  <a:gd fmla="*/ 7561 h 224" name="T13"/>
                  <a:gd fmla="*/ 1888908 w 755" name="T14"/>
                  <a:gd fmla="*/ 260842 h 224" name="T15"/>
                  <a:gd fmla="*/ 2347053 w 755" name="T16"/>
                  <a:gd fmla="*/ 427176 h 224" name="T17"/>
                  <a:gd fmla="*/ 2546083 w 755" name="T18"/>
                  <a:gd fmla="*/ 374251 h 224" name="T19"/>
                  <a:gd fmla="*/ 2474733 w 755" name="T20"/>
                  <a:gd fmla="*/ 328888 h 224" name="T21"/>
                  <a:gd fmla="*/ 2831485 w 755" name="T22"/>
                  <a:gd fmla="*/ 510343 h 224" name="T23"/>
                  <a:gd fmla="*/ 2606168 w 755" name="T24"/>
                  <a:gd fmla="*/ 680457 h 224" name="T25"/>
                  <a:gd fmla="*/ 2181820 w 755" name="T26"/>
                  <a:gd fmla="*/ 688018 h 224" name="T27"/>
                  <a:gd fmla="*/ 2181820 w 755" name="T28"/>
                  <a:gd fmla="*/ 688018 h 224" name="T29"/>
                  <a:gd fmla="*/ 2820219 w 755" name="T30"/>
                  <a:gd fmla="*/ 548146 h 224" name="T31"/>
                  <a:gd fmla="*/ 1964014 w 755" name="T32"/>
                  <a:gd fmla="*/ 608631 h 224" name="T33"/>
                  <a:gd fmla="*/ 2568615 w 755" name="T34"/>
                  <a:gd fmla="*/ 582169 h 224" name="T35"/>
                  <a:gd fmla="*/ 2666252 w 755" name="T36"/>
                  <a:gd fmla="*/ 408274 h 224" name="T37"/>
                  <a:gd fmla="*/ 2670007 w 755" name="T38"/>
                  <a:gd fmla="*/ 480100 h 224" name="T39"/>
                  <a:gd fmla="*/ 2369585 w 755" name="T40"/>
                  <a:gd fmla="*/ 302425 h 224" name="T41"/>
                  <a:gd fmla="*/ 2561104 w 755" name="T42"/>
                  <a:gd fmla="*/ 442297 h 224" name="T43"/>
                  <a:gd fmla="*/ 2313255 w 755" name="T44"/>
                  <a:gd fmla="*/ 608631 h 224" name="T45"/>
                  <a:gd fmla="*/ 2388361 w 755" name="T46"/>
                  <a:gd fmla="*/ 427176 h 224" name="T47"/>
                  <a:gd fmla="*/ 1442029 w 755" name="T48"/>
                  <a:gd fmla="*/ 249501 h 224" name="T49"/>
                  <a:gd fmla="*/ 2444690 w 755" name="T50"/>
                  <a:gd fmla="*/ 638874 h 224" name="T51"/>
                  <a:gd fmla="*/ 2583636 w 755" name="T52"/>
                  <a:gd fmla="*/ 449858 h 224" name="T53"/>
                  <a:gd fmla="*/ 2557349 w 755" name="T54"/>
                  <a:gd fmla="*/ 548146 h 224" name="T55"/>
                  <a:gd fmla="*/ 2602412 w 755" name="T56"/>
                  <a:gd fmla="*/ 294865 h 224" name="T57"/>
                  <a:gd fmla="*/ 2553594 w 755" name="T58"/>
                  <a:gd fmla="*/ 567048 h 224" name="T59"/>
                  <a:gd fmla="*/ 2527307 w 755" name="T60"/>
                  <a:gd fmla="*/ 491441 h 224" name="T61"/>
                  <a:gd fmla="*/ 2662497 w 755" name="T62"/>
                  <a:gd fmla="*/ 464979 h 224" name="T63"/>
                  <a:gd fmla="*/ 1840090 w 755" name="T64"/>
                  <a:gd fmla="*/ 317547 h 224" name="T65"/>
                  <a:gd fmla="*/ 2125491 w 755" name="T66"/>
                  <a:gd fmla="*/ 430956 h 224" name="T67"/>
                  <a:gd fmla="*/ 2031609 w 755" name="T68"/>
                  <a:gd fmla="*/ 68046 h 224" name="T69"/>
                  <a:gd fmla="*/ 1487093 w 755" name="T70"/>
                  <a:gd fmla="*/ 154993 h 224" name="T71"/>
                  <a:gd fmla="*/ 1002661 w 755" name="T72"/>
                  <a:gd fmla="*/ 109629 h 224" name="T73"/>
                  <a:gd fmla="*/ 1224223 w 755" name="T74"/>
                  <a:gd fmla="*/ 136091 h 224" name="T75"/>
                  <a:gd fmla="*/ 1877642 w 755" name="T76"/>
                  <a:gd fmla="*/ 464979 h 224" name="T77"/>
                  <a:gd fmla="*/ 1539667 w 755" name="T78"/>
                  <a:gd fmla="*/ 230599 h 224" name="T79"/>
                  <a:gd fmla="*/ 2140512 w 755" name="T80"/>
                  <a:gd fmla="*/ 540585 h 224" name="T81"/>
                  <a:gd fmla="*/ 1734942 w 755" name="T82"/>
                  <a:gd fmla="*/ 268403 h 224" name="T83"/>
                  <a:gd fmla="*/ 2256926 w 755" name="T84"/>
                  <a:gd fmla="*/ 480100 h 224" name="T85"/>
                  <a:gd fmla="*/ 1956503 w 755" name="T86"/>
                  <a:gd fmla="*/ 499002 h 224" name="T87"/>
                  <a:gd fmla="*/ 2395872 w 755" name="T88"/>
                  <a:gd fmla="*/ 344009 h 224" name="T89"/>
                  <a:gd fmla="*/ 488187 w 755" name="T90"/>
                  <a:gd fmla="*/ 438517 h 224" name="T91"/>
                  <a:gd fmla="*/ 679707 w 755" name="T92"/>
                  <a:gd fmla="*/ 291084 h 224" name="T93"/>
                  <a:gd fmla="*/ 480676 w 755" name="T94"/>
                  <a:gd fmla="*/ 423396 h 224" name="T95"/>
                  <a:gd fmla="*/ 529495 w 755" name="T96"/>
                  <a:gd fmla="*/ 321327 h 224" name="T97"/>
                  <a:gd fmla="*/ 461900 w 755" name="T98"/>
                  <a:gd fmla="*/ 366691 h 224" name="T99"/>
                  <a:gd fmla="*/ 75106 w 755" name="T100"/>
                  <a:gd fmla="*/ 514123 h 224" name="T101"/>
                  <a:gd fmla="*/ 221562 w 755" name="T102"/>
                  <a:gd fmla="*/ 540585 h 224" name="T103"/>
                  <a:gd fmla="*/ 214051 w 755" name="T104"/>
                  <a:gd fmla="*/ 567048 h 224" name="T105"/>
                  <a:gd fmla="*/ 1918951 w 755" name="T106"/>
                  <a:gd fmla="*/ 45364 h 224" name="T107"/>
                  <a:gd fmla="*/ 1445785 w 755" name="T108"/>
                  <a:gd fmla="*/ 90728 h 224" name="T109"/>
                  <a:gd fmla="*/ 1242999 w 755" name="T110"/>
                  <a:gd fmla="*/ 75606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5">
                    <a:moveTo>
                      <a:pt x="605" y="224"/>
                    </a:moveTo>
                    <a:cubicBezTo>
                      <a:pt x="592" y="200"/>
                      <a:pt x="568" y="194"/>
                      <a:pt x="547" y="183"/>
                    </a:cubicBezTo>
                    <a:cubicBezTo>
                      <a:pt x="547" y="181"/>
                      <a:pt x="530" y="173"/>
                      <a:pt x="530" y="172"/>
                    </a:cubicBezTo>
                    <a:cubicBezTo>
                      <a:pt x="458" y="138"/>
                      <a:pt x="418" y="90"/>
                      <a:pt x="346" y="57"/>
                    </a:cubicBezTo>
                    <a:cubicBezTo>
                      <a:pt x="337" y="50"/>
                      <a:pt x="323" y="50"/>
                      <a:pt x="312" y="45"/>
                    </a:cubicBezTo>
                    <a:cubicBezTo>
                      <a:pt x="265" y="45"/>
                      <a:pt x="198" y="51"/>
                      <a:pt x="181" y="88"/>
                    </a:cubicBezTo>
                    <a:cubicBezTo>
                      <a:pt x="177" y="97"/>
                      <a:pt x="171" y="104"/>
                      <a:pt x="168" y="113"/>
                    </a:cubicBezTo>
                    <a:cubicBezTo>
                      <a:pt x="165" y="127"/>
                      <a:pt x="178" y="131"/>
                      <a:pt x="183" y="140"/>
                    </a:cubicBezTo>
                    <a:cubicBezTo>
                      <a:pt x="163" y="144"/>
                      <a:pt x="137" y="136"/>
                      <a:pt x="114" y="143"/>
                    </a:cubicBezTo>
                    <a:cubicBezTo>
                      <a:pt x="106" y="146"/>
                      <a:pt x="102" y="153"/>
                      <a:pt x="89" y="154"/>
                    </a:cubicBezTo>
                    <a:cubicBezTo>
                      <a:pt x="81" y="155"/>
                      <a:pt x="74" y="152"/>
                      <a:pt x="66" y="151"/>
                    </a:cubicBezTo>
                    <a:cubicBezTo>
                      <a:pt x="39" y="149"/>
                      <a:pt x="13" y="143"/>
                      <a:pt x="0" y="119"/>
                    </a:cubicBezTo>
                    <a:cubicBezTo>
                      <a:pt x="47" y="154"/>
                      <a:pt x="110" y="97"/>
                      <a:pt x="145" y="70"/>
                    </a:cubicBezTo>
                    <a:cubicBezTo>
                      <a:pt x="183" y="35"/>
                      <a:pt x="255" y="2"/>
                      <a:pt x="324" y="5"/>
                    </a:cubicBezTo>
                    <a:cubicBezTo>
                      <a:pt x="340" y="6"/>
                      <a:pt x="359" y="10"/>
                      <a:pt x="374" y="13"/>
                    </a:cubicBezTo>
                    <a:cubicBezTo>
                      <a:pt x="387" y="15"/>
                      <a:pt x="402" y="18"/>
                      <a:pt x="411" y="23"/>
                    </a:cubicBezTo>
                    <a:cubicBezTo>
                      <a:pt x="437" y="24"/>
                      <a:pt x="464" y="25"/>
                      <a:pt x="478" y="5"/>
                    </a:cubicBezTo>
                    <a:cubicBezTo>
                      <a:pt x="485" y="20"/>
                      <a:pt x="484" y="37"/>
                      <a:pt x="474" y="45"/>
                    </a:cubicBezTo>
                    <a:cubicBezTo>
                      <a:pt x="489" y="48"/>
                      <a:pt x="515" y="44"/>
                      <a:pt x="510" y="23"/>
                    </a:cubicBezTo>
                    <a:cubicBezTo>
                      <a:pt x="509" y="19"/>
                      <a:pt x="500" y="24"/>
                      <a:pt x="498" y="20"/>
                    </a:cubicBezTo>
                    <a:cubicBezTo>
                      <a:pt x="503" y="10"/>
                      <a:pt x="515" y="0"/>
                      <a:pt x="530" y="2"/>
                    </a:cubicBezTo>
                    <a:cubicBezTo>
                      <a:pt x="544" y="2"/>
                      <a:pt x="553" y="26"/>
                      <a:pt x="554" y="41"/>
                    </a:cubicBezTo>
                    <a:cubicBezTo>
                      <a:pt x="553" y="42"/>
                      <a:pt x="552" y="44"/>
                      <a:pt x="550" y="43"/>
                    </a:cubicBezTo>
                    <a:cubicBezTo>
                      <a:pt x="549" y="62"/>
                      <a:pt x="523" y="64"/>
                      <a:pt x="503" y="69"/>
                    </a:cubicBezTo>
                    <a:cubicBezTo>
                      <a:pt x="512" y="87"/>
                      <a:pt x="538" y="97"/>
                      <a:pt x="558" y="106"/>
                    </a:cubicBezTo>
                    <a:cubicBezTo>
                      <a:pt x="580" y="116"/>
                      <a:pt x="602" y="129"/>
                      <a:pt x="630" y="125"/>
                    </a:cubicBezTo>
                    <a:cubicBezTo>
                      <a:pt x="632" y="118"/>
                      <a:pt x="627" y="116"/>
                      <a:pt x="625" y="113"/>
                    </a:cubicBezTo>
                    <a:cubicBezTo>
                      <a:pt x="635" y="108"/>
                      <a:pt x="653" y="108"/>
                      <a:pt x="660" y="115"/>
                    </a:cubicBezTo>
                    <a:cubicBezTo>
                      <a:pt x="661" y="110"/>
                      <a:pt x="660" y="106"/>
                      <a:pt x="658" y="102"/>
                    </a:cubicBezTo>
                    <a:cubicBezTo>
                      <a:pt x="664" y="99"/>
                      <a:pt x="671" y="100"/>
                      <a:pt x="678" y="99"/>
                    </a:cubicBezTo>
                    <a:cubicBezTo>
                      <a:pt x="674" y="88"/>
                      <a:pt x="664" y="70"/>
                      <a:pt x="649" y="78"/>
                    </a:cubicBezTo>
                    <a:cubicBezTo>
                      <a:pt x="648" y="82"/>
                      <a:pt x="648" y="85"/>
                      <a:pt x="651" y="87"/>
                    </a:cubicBezTo>
                    <a:cubicBezTo>
                      <a:pt x="654" y="88"/>
                      <a:pt x="657" y="86"/>
                      <a:pt x="659" y="87"/>
                    </a:cubicBezTo>
                    <a:cubicBezTo>
                      <a:pt x="643" y="109"/>
                      <a:pt x="611" y="82"/>
                      <a:pt x="630" y="63"/>
                    </a:cubicBezTo>
                    <a:cubicBezTo>
                      <a:pt x="662" y="32"/>
                      <a:pt x="732" y="59"/>
                      <a:pt x="719" y="117"/>
                    </a:cubicBezTo>
                    <a:cubicBezTo>
                      <a:pt x="732" y="118"/>
                      <a:pt x="750" y="120"/>
                      <a:pt x="754" y="135"/>
                    </a:cubicBezTo>
                    <a:cubicBezTo>
                      <a:pt x="755" y="141"/>
                      <a:pt x="754" y="156"/>
                      <a:pt x="750" y="157"/>
                    </a:cubicBezTo>
                    <a:cubicBezTo>
                      <a:pt x="748" y="157"/>
                      <a:pt x="746" y="153"/>
                      <a:pt x="744" y="151"/>
                    </a:cubicBezTo>
                    <a:cubicBezTo>
                      <a:pt x="719" y="135"/>
                      <a:pt x="709" y="170"/>
                      <a:pt x="694" y="180"/>
                    </a:cubicBezTo>
                    <a:cubicBezTo>
                      <a:pt x="670" y="195"/>
                      <a:pt x="639" y="198"/>
                      <a:pt x="610" y="195"/>
                    </a:cubicBezTo>
                    <a:cubicBezTo>
                      <a:pt x="609" y="204"/>
                      <a:pt x="609" y="217"/>
                      <a:pt x="605" y="224"/>
                    </a:cubicBezTo>
                    <a:close/>
                    <a:moveTo>
                      <a:pt x="581" y="182"/>
                    </a:moveTo>
                    <a:cubicBezTo>
                      <a:pt x="565" y="180"/>
                      <a:pt x="552" y="174"/>
                      <a:pt x="538" y="169"/>
                    </a:cubicBezTo>
                    <a:cubicBezTo>
                      <a:pt x="557" y="181"/>
                      <a:pt x="585" y="195"/>
                      <a:pt x="602" y="208"/>
                    </a:cubicBezTo>
                    <a:cubicBezTo>
                      <a:pt x="600" y="200"/>
                      <a:pt x="597" y="191"/>
                      <a:pt x="581" y="182"/>
                    </a:cubicBezTo>
                    <a:close/>
                    <a:moveTo>
                      <a:pt x="634" y="193"/>
                    </a:moveTo>
                    <a:cubicBezTo>
                      <a:pt x="673" y="193"/>
                      <a:pt x="703" y="176"/>
                      <a:pt x="717" y="149"/>
                    </a:cubicBezTo>
                    <a:cubicBezTo>
                      <a:pt x="724" y="139"/>
                      <a:pt x="745" y="139"/>
                      <a:pt x="751" y="145"/>
                    </a:cubicBezTo>
                    <a:cubicBezTo>
                      <a:pt x="752" y="120"/>
                      <a:pt x="722" y="122"/>
                      <a:pt x="708" y="135"/>
                    </a:cubicBezTo>
                    <a:cubicBezTo>
                      <a:pt x="694" y="147"/>
                      <a:pt x="678" y="162"/>
                      <a:pt x="659" y="171"/>
                    </a:cubicBezTo>
                    <a:cubicBezTo>
                      <a:pt x="611" y="192"/>
                      <a:pt x="563" y="168"/>
                      <a:pt x="523" y="161"/>
                    </a:cubicBezTo>
                    <a:cubicBezTo>
                      <a:pt x="558" y="169"/>
                      <a:pt x="594" y="192"/>
                      <a:pt x="634" y="193"/>
                    </a:cubicBezTo>
                    <a:close/>
                    <a:moveTo>
                      <a:pt x="693" y="78"/>
                    </a:moveTo>
                    <a:cubicBezTo>
                      <a:pt x="717" y="102"/>
                      <a:pt x="695" y="138"/>
                      <a:pt x="684" y="154"/>
                    </a:cubicBezTo>
                    <a:cubicBezTo>
                      <a:pt x="699" y="141"/>
                      <a:pt x="706" y="120"/>
                      <a:pt x="708" y="96"/>
                    </a:cubicBezTo>
                    <a:cubicBezTo>
                      <a:pt x="709" y="116"/>
                      <a:pt x="704" y="131"/>
                      <a:pt x="696" y="144"/>
                    </a:cubicBezTo>
                    <a:cubicBezTo>
                      <a:pt x="706" y="136"/>
                      <a:pt x="708" y="122"/>
                      <a:pt x="710" y="108"/>
                    </a:cubicBezTo>
                    <a:cubicBezTo>
                      <a:pt x="711" y="112"/>
                      <a:pt x="709" y="118"/>
                      <a:pt x="709" y="122"/>
                    </a:cubicBezTo>
                    <a:cubicBezTo>
                      <a:pt x="713" y="119"/>
                      <a:pt x="710" y="111"/>
                      <a:pt x="713" y="107"/>
                    </a:cubicBezTo>
                    <a:cubicBezTo>
                      <a:pt x="714" y="112"/>
                      <a:pt x="712" y="121"/>
                      <a:pt x="711" y="127"/>
                    </a:cubicBezTo>
                    <a:cubicBezTo>
                      <a:pt x="742" y="72"/>
                      <a:pt x="661" y="32"/>
                      <a:pt x="631" y="70"/>
                    </a:cubicBezTo>
                    <a:cubicBezTo>
                      <a:pt x="642" y="58"/>
                      <a:pt x="667" y="55"/>
                      <a:pt x="680" y="65"/>
                    </a:cubicBezTo>
                    <a:cubicBezTo>
                      <a:pt x="664" y="57"/>
                      <a:pt x="633" y="60"/>
                      <a:pt x="631" y="80"/>
                    </a:cubicBezTo>
                    <a:cubicBezTo>
                      <a:pt x="635" y="72"/>
                      <a:pt x="645" y="59"/>
                      <a:pt x="657" y="65"/>
                    </a:cubicBezTo>
                    <a:cubicBezTo>
                      <a:pt x="650" y="65"/>
                      <a:pt x="639" y="67"/>
                      <a:pt x="637" y="75"/>
                    </a:cubicBezTo>
                    <a:cubicBezTo>
                      <a:pt x="661" y="59"/>
                      <a:pt x="689" y="90"/>
                      <a:pt x="682" y="117"/>
                    </a:cubicBezTo>
                    <a:cubicBezTo>
                      <a:pt x="683" y="103"/>
                      <a:pt x="672" y="103"/>
                      <a:pt x="662" y="103"/>
                    </a:cubicBezTo>
                    <a:cubicBezTo>
                      <a:pt x="664" y="110"/>
                      <a:pt x="663" y="118"/>
                      <a:pt x="665" y="126"/>
                    </a:cubicBezTo>
                    <a:cubicBezTo>
                      <a:pt x="660" y="141"/>
                      <a:pt x="639" y="161"/>
                      <a:pt x="616" y="161"/>
                    </a:cubicBezTo>
                    <a:cubicBezTo>
                      <a:pt x="613" y="161"/>
                      <a:pt x="610" y="158"/>
                      <a:pt x="611" y="155"/>
                    </a:cubicBezTo>
                    <a:cubicBezTo>
                      <a:pt x="628" y="149"/>
                      <a:pt x="649" y="148"/>
                      <a:pt x="656" y="135"/>
                    </a:cubicBezTo>
                    <a:cubicBezTo>
                      <a:pt x="665" y="122"/>
                      <a:pt x="655" y="107"/>
                      <a:pt x="636" y="113"/>
                    </a:cubicBezTo>
                    <a:cubicBezTo>
                      <a:pt x="657" y="128"/>
                      <a:pt x="617" y="143"/>
                      <a:pt x="597" y="146"/>
                    </a:cubicBezTo>
                    <a:cubicBezTo>
                      <a:pt x="573" y="149"/>
                      <a:pt x="547" y="149"/>
                      <a:pt x="532" y="142"/>
                    </a:cubicBezTo>
                    <a:cubicBezTo>
                      <a:pt x="479" y="123"/>
                      <a:pt x="436" y="88"/>
                      <a:pt x="384" y="66"/>
                    </a:cubicBezTo>
                    <a:cubicBezTo>
                      <a:pt x="435" y="113"/>
                      <a:pt x="494" y="149"/>
                      <a:pt x="568" y="163"/>
                    </a:cubicBezTo>
                    <a:cubicBezTo>
                      <a:pt x="539" y="163"/>
                      <a:pt x="515" y="149"/>
                      <a:pt x="490" y="141"/>
                    </a:cubicBezTo>
                    <a:cubicBezTo>
                      <a:pt x="532" y="166"/>
                      <a:pt x="588" y="183"/>
                      <a:pt x="651" y="169"/>
                    </a:cubicBezTo>
                    <a:cubicBezTo>
                      <a:pt x="662" y="157"/>
                      <a:pt x="672" y="143"/>
                      <a:pt x="672" y="121"/>
                    </a:cubicBezTo>
                    <a:cubicBezTo>
                      <a:pt x="678" y="128"/>
                      <a:pt x="676" y="140"/>
                      <a:pt x="673" y="145"/>
                    </a:cubicBezTo>
                    <a:cubicBezTo>
                      <a:pt x="681" y="140"/>
                      <a:pt x="683" y="126"/>
                      <a:pt x="688" y="119"/>
                    </a:cubicBezTo>
                    <a:cubicBezTo>
                      <a:pt x="685" y="135"/>
                      <a:pt x="676" y="146"/>
                      <a:pt x="667" y="157"/>
                    </a:cubicBezTo>
                    <a:cubicBezTo>
                      <a:pt x="682" y="144"/>
                      <a:pt x="694" y="127"/>
                      <a:pt x="695" y="101"/>
                    </a:cubicBezTo>
                    <a:cubicBezTo>
                      <a:pt x="699" y="121"/>
                      <a:pt x="688" y="133"/>
                      <a:pt x="681" y="145"/>
                    </a:cubicBezTo>
                    <a:cubicBezTo>
                      <a:pt x="682" y="145"/>
                      <a:pt x="682" y="145"/>
                      <a:pt x="682" y="145"/>
                    </a:cubicBezTo>
                    <a:cubicBezTo>
                      <a:pt x="682" y="145"/>
                      <a:pt x="682" y="144"/>
                      <a:pt x="682" y="144"/>
                    </a:cubicBezTo>
                    <a:cubicBezTo>
                      <a:pt x="696" y="131"/>
                      <a:pt x="707" y="100"/>
                      <a:pt x="693" y="78"/>
                    </a:cubicBezTo>
                    <a:close/>
                    <a:moveTo>
                      <a:pt x="680" y="150"/>
                    </a:moveTo>
                    <a:cubicBezTo>
                      <a:pt x="678" y="156"/>
                      <a:pt x="670" y="157"/>
                      <a:pt x="668" y="163"/>
                    </a:cubicBezTo>
                    <a:cubicBezTo>
                      <a:pt x="673" y="160"/>
                      <a:pt x="680" y="156"/>
                      <a:pt x="680" y="150"/>
                    </a:cubicBezTo>
                    <a:close/>
                    <a:moveTo>
                      <a:pt x="673" y="130"/>
                    </a:moveTo>
                    <a:cubicBezTo>
                      <a:pt x="673" y="138"/>
                      <a:pt x="668" y="145"/>
                      <a:pt x="668" y="150"/>
                    </a:cubicBezTo>
                    <a:cubicBezTo>
                      <a:pt x="671" y="145"/>
                      <a:pt x="676" y="137"/>
                      <a:pt x="673" y="130"/>
                    </a:cubicBezTo>
                    <a:close/>
                    <a:moveTo>
                      <a:pt x="709" y="123"/>
                    </a:moveTo>
                    <a:cubicBezTo>
                      <a:pt x="709" y="125"/>
                      <a:pt x="708" y="127"/>
                      <a:pt x="708" y="130"/>
                    </a:cubicBezTo>
                    <a:cubicBezTo>
                      <a:pt x="710" y="129"/>
                      <a:pt x="711" y="124"/>
                      <a:pt x="709" y="123"/>
                    </a:cubicBezTo>
                    <a:close/>
                    <a:moveTo>
                      <a:pt x="462" y="71"/>
                    </a:moveTo>
                    <a:cubicBezTo>
                      <a:pt x="504" y="100"/>
                      <a:pt x="550" y="130"/>
                      <a:pt x="603" y="139"/>
                    </a:cubicBezTo>
                    <a:cubicBezTo>
                      <a:pt x="562" y="126"/>
                      <a:pt x="522" y="111"/>
                      <a:pt x="490" y="84"/>
                    </a:cubicBezTo>
                    <a:cubicBezTo>
                      <a:pt x="528" y="107"/>
                      <a:pt x="567" y="129"/>
                      <a:pt x="615" y="136"/>
                    </a:cubicBezTo>
                    <a:cubicBezTo>
                      <a:pt x="576" y="123"/>
                      <a:pt x="537" y="110"/>
                      <a:pt x="505" y="87"/>
                    </a:cubicBezTo>
                    <a:cubicBezTo>
                      <a:pt x="525" y="96"/>
                      <a:pt x="544" y="107"/>
                      <a:pt x="566" y="114"/>
                    </a:cubicBezTo>
                    <a:cubicBezTo>
                      <a:pt x="533" y="99"/>
                      <a:pt x="502" y="81"/>
                      <a:pt x="475" y="58"/>
                    </a:cubicBezTo>
                    <a:cubicBezTo>
                      <a:pt x="499" y="62"/>
                      <a:pt x="546" y="69"/>
                      <a:pt x="549" y="34"/>
                    </a:cubicBezTo>
                    <a:cubicBezTo>
                      <a:pt x="547" y="29"/>
                      <a:pt x="546" y="20"/>
                      <a:pt x="541" y="18"/>
                    </a:cubicBezTo>
                    <a:cubicBezTo>
                      <a:pt x="528" y="41"/>
                      <a:pt x="486" y="58"/>
                      <a:pt x="457" y="46"/>
                    </a:cubicBezTo>
                    <a:cubicBezTo>
                      <a:pt x="473" y="47"/>
                      <a:pt x="483" y="29"/>
                      <a:pt x="475" y="15"/>
                    </a:cubicBezTo>
                    <a:cubicBezTo>
                      <a:pt x="451" y="28"/>
                      <a:pt x="430" y="50"/>
                      <a:pt x="396" y="41"/>
                    </a:cubicBezTo>
                    <a:cubicBezTo>
                      <a:pt x="403" y="33"/>
                      <a:pt x="424" y="42"/>
                      <a:pt x="431" y="31"/>
                    </a:cubicBezTo>
                    <a:cubicBezTo>
                      <a:pt x="421" y="21"/>
                      <a:pt x="401" y="32"/>
                      <a:pt x="387" y="31"/>
                    </a:cubicBezTo>
                    <a:cubicBezTo>
                      <a:pt x="348" y="27"/>
                      <a:pt x="309" y="15"/>
                      <a:pt x="267" y="29"/>
                    </a:cubicBezTo>
                    <a:cubicBezTo>
                      <a:pt x="312" y="22"/>
                      <a:pt x="348" y="29"/>
                      <a:pt x="383" y="38"/>
                    </a:cubicBezTo>
                    <a:cubicBezTo>
                      <a:pt x="343" y="32"/>
                      <a:pt x="290" y="20"/>
                      <a:pt x="242" y="40"/>
                    </a:cubicBezTo>
                    <a:cubicBezTo>
                      <a:pt x="269" y="37"/>
                      <a:pt x="303" y="29"/>
                      <a:pt x="326" y="36"/>
                    </a:cubicBezTo>
                    <a:cubicBezTo>
                      <a:pt x="300" y="36"/>
                      <a:pt x="256" y="37"/>
                      <a:pt x="229" y="50"/>
                    </a:cubicBezTo>
                    <a:cubicBezTo>
                      <a:pt x="265" y="42"/>
                      <a:pt x="308" y="38"/>
                      <a:pt x="340" y="44"/>
                    </a:cubicBezTo>
                    <a:cubicBezTo>
                      <a:pt x="399" y="61"/>
                      <a:pt x="447" y="99"/>
                      <a:pt x="500" y="123"/>
                    </a:cubicBezTo>
                    <a:cubicBezTo>
                      <a:pt x="492" y="117"/>
                      <a:pt x="480" y="113"/>
                      <a:pt x="474" y="106"/>
                    </a:cubicBezTo>
                    <a:cubicBezTo>
                      <a:pt x="483" y="109"/>
                      <a:pt x="492" y="118"/>
                      <a:pt x="500" y="119"/>
                    </a:cubicBezTo>
                    <a:cubicBezTo>
                      <a:pt x="470" y="101"/>
                      <a:pt x="434" y="84"/>
                      <a:pt x="410" y="61"/>
                    </a:cubicBezTo>
                    <a:cubicBezTo>
                      <a:pt x="455" y="93"/>
                      <a:pt x="503" y="120"/>
                      <a:pt x="554" y="143"/>
                    </a:cubicBezTo>
                    <a:cubicBezTo>
                      <a:pt x="529" y="127"/>
                      <a:pt x="497" y="114"/>
                      <a:pt x="472" y="96"/>
                    </a:cubicBezTo>
                    <a:cubicBezTo>
                      <a:pt x="505" y="111"/>
                      <a:pt x="533" y="133"/>
                      <a:pt x="570" y="143"/>
                    </a:cubicBezTo>
                    <a:cubicBezTo>
                      <a:pt x="538" y="126"/>
                      <a:pt x="502" y="110"/>
                      <a:pt x="475" y="89"/>
                    </a:cubicBezTo>
                    <a:cubicBezTo>
                      <a:pt x="511" y="109"/>
                      <a:pt x="546" y="132"/>
                      <a:pt x="589" y="143"/>
                    </a:cubicBezTo>
                    <a:cubicBezTo>
                      <a:pt x="543" y="124"/>
                      <a:pt x="497" y="102"/>
                      <a:pt x="462" y="71"/>
                    </a:cubicBezTo>
                    <a:close/>
                    <a:moveTo>
                      <a:pt x="601" y="127"/>
                    </a:moveTo>
                    <a:cubicBezTo>
                      <a:pt x="605" y="129"/>
                      <a:pt x="611" y="131"/>
                      <a:pt x="615" y="131"/>
                    </a:cubicBezTo>
                    <a:cubicBezTo>
                      <a:pt x="613" y="127"/>
                      <a:pt x="604" y="128"/>
                      <a:pt x="601" y="127"/>
                    </a:cubicBezTo>
                    <a:close/>
                    <a:moveTo>
                      <a:pt x="521" y="132"/>
                    </a:moveTo>
                    <a:cubicBezTo>
                      <a:pt x="524" y="135"/>
                      <a:pt x="528" y="137"/>
                      <a:pt x="533" y="138"/>
                    </a:cubicBezTo>
                    <a:cubicBezTo>
                      <a:pt x="529" y="136"/>
                      <a:pt x="526" y="133"/>
                      <a:pt x="521" y="132"/>
                    </a:cubicBezTo>
                    <a:close/>
                    <a:moveTo>
                      <a:pt x="641" y="80"/>
                    </a:moveTo>
                    <a:cubicBezTo>
                      <a:pt x="643" y="77"/>
                      <a:pt x="647" y="75"/>
                      <a:pt x="650" y="72"/>
                    </a:cubicBezTo>
                    <a:cubicBezTo>
                      <a:pt x="641" y="72"/>
                      <a:pt x="633" y="80"/>
                      <a:pt x="638" y="91"/>
                    </a:cubicBezTo>
                    <a:cubicBezTo>
                      <a:pt x="640" y="92"/>
                      <a:pt x="643" y="93"/>
                      <a:pt x="647" y="92"/>
                    </a:cubicBezTo>
                    <a:cubicBezTo>
                      <a:pt x="645" y="87"/>
                      <a:pt x="641" y="88"/>
                      <a:pt x="641" y="80"/>
                    </a:cubicBezTo>
                    <a:close/>
                    <a:moveTo>
                      <a:pt x="130" y="116"/>
                    </a:moveTo>
                    <a:cubicBezTo>
                      <a:pt x="125" y="120"/>
                      <a:pt x="129" y="128"/>
                      <a:pt x="126" y="133"/>
                    </a:cubicBezTo>
                    <a:cubicBezTo>
                      <a:pt x="138" y="140"/>
                      <a:pt x="158" y="136"/>
                      <a:pt x="173" y="137"/>
                    </a:cubicBezTo>
                    <a:cubicBezTo>
                      <a:pt x="146" y="120"/>
                      <a:pt x="173" y="95"/>
                      <a:pt x="181" y="77"/>
                    </a:cubicBezTo>
                    <a:cubicBezTo>
                      <a:pt x="209" y="47"/>
                      <a:pt x="243" y="24"/>
                      <a:pt x="292" y="11"/>
                    </a:cubicBezTo>
                    <a:cubicBezTo>
                      <a:pt x="265" y="15"/>
                      <a:pt x="240" y="23"/>
                      <a:pt x="215" y="31"/>
                    </a:cubicBezTo>
                    <a:cubicBezTo>
                      <a:pt x="176" y="49"/>
                      <a:pt x="158" y="90"/>
                      <a:pt x="128" y="112"/>
                    </a:cubicBezTo>
                    <a:cubicBezTo>
                      <a:pt x="147" y="87"/>
                      <a:pt x="170" y="65"/>
                      <a:pt x="192" y="42"/>
                    </a:cubicBezTo>
                    <a:cubicBezTo>
                      <a:pt x="154" y="64"/>
                      <a:pt x="135" y="107"/>
                      <a:pt x="100" y="128"/>
                    </a:cubicBezTo>
                    <a:cubicBezTo>
                      <a:pt x="114" y="114"/>
                      <a:pt x="129" y="100"/>
                      <a:pt x="141" y="85"/>
                    </a:cubicBezTo>
                    <a:cubicBezTo>
                      <a:pt x="116" y="104"/>
                      <a:pt x="100" y="131"/>
                      <a:pt x="74" y="149"/>
                    </a:cubicBezTo>
                    <a:cubicBezTo>
                      <a:pt x="102" y="163"/>
                      <a:pt x="116" y="128"/>
                      <a:pt x="130" y="116"/>
                    </a:cubicBezTo>
                    <a:close/>
                    <a:moveTo>
                      <a:pt x="123" y="97"/>
                    </a:moveTo>
                    <a:cubicBezTo>
                      <a:pt x="107" y="107"/>
                      <a:pt x="98" y="122"/>
                      <a:pt x="83" y="132"/>
                    </a:cubicBezTo>
                    <a:cubicBezTo>
                      <a:pt x="91" y="120"/>
                      <a:pt x="105" y="112"/>
                      <a:pt x="112" y="99"/>
                    </a:cubicBezTo>
                    <a:cubicBezTo>
                      <a:pt x="86" y="116"/>
                      <a:pt x="56" y="144"/>
                      <a:pt x="20" y="136"/>
                    </a:cubicBezTo>
                    <a:cubicBezTo>
                      <a:pt x="26" y="141"/>
                      <a:pt x="37" y="139"/>
                      <a:pt x="45" y="142"/>
                    </a:cubicBezTo>
                    <a:cubicBezTo>
                      <a:pt x="40" y="144"/>
                      <a:pt x="34" y="141"/>
                      <a:pt x="30" y="143"/>
                    </a:cubicBezTo>
                    <a:cubicBezTo>
                      <a:pt x="37" y="147"/>
                      <a:pt x="51" y="144"/>
                      <a:pt x="59" y="143"/>
                    </a:cubicBezTo>
                    <a:cubicBezTo>
                      <a:pt x="55" y="146"/>
                      <a:pt x="47" y="146"/>
                      <a:pt x="43" y="148"/>
                    </a:cubicBezTo>
                    <a:cubicBezTo>
                      <a:pt x="48" y="149"/>
                      <a:pt x="55" y="147"/>
                      <a:pt x="59" y="148"/>
                    </a:cubicBezTo>
                    <a:cubicBezTo>
                      <a:pt x="57" y="148"/>
                      <a:pt x="56" y="148"/>
                      <a:pt x="57" y="150"/>
                    </a:cubicBezTo>
                    <a:cubicBezTo>
                      <a:pt x="89" y="142"/>
                      <a:pt x="103" y="117"/>
                      <a:pt x="123" y="97"/>
                    </a:cubicBezTo>
                    <a:close/>
                    <a:moveTo>
                      <a:pt x="536" y="10"/>
                    </a:moveTo>
                    <a:cubicBezTo>
                      <a:pt x="530" y="6"/>
                      <a:pt x="516" y="5"/>
                      <a:pt x="511" y="12"/>
                    </a:cubicBezTo>
                    <a:cubicBezTo>
                      <a:pt x="519" y="14"/>
                      <a:pt x="527" y="19"/>
                      <a:pt x="525" y="31"/>
                    </a:cubicBezTo>
                    <a:cubicBezTo>
                      <a:pt x="531" y="26"/>
                      <a:pt x="539" y="20"/>
                      <a:pt x="536" y="10"/>
                    </a:cubicBezTo>
                    <a:close/>
                    <a:moveTo>
                      <a:pt x="385" y="24"/>
                    </a:moveTo>
                    <a:cubicBezTo>
                      <a:pt x="368" y="13"/>
                      <a:pt x="339" y="11"/>
                      <a:pt x="315" y="14"/>
                    </a:cubicBezTo>
                    <a:cubicBezTo>
                      <a:pt x="332" y="16"/>
                      <a:pt x="351" y="15"/>
                      <a:pt x="365" y="21"/>
                    </a:cubicBezTo>
                    <a:cubicBezTo>
                      <a:pt x="353" y="21"/>
                      <a:pt x="343" y="16"/>
                      <a:pt x="331" y="20"/>
                    </a:cubicBezTo>
                    <a:cubicBezTo>
                      <a:pt x="349" y="20"/>
                      <a:pt x="368" y="32"/>
                      <a:pt x="385"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26627" name="Oval 65"/>
          <p:cNvSpPr>
            <a:spLocks noChangeArrowheads="1"/>
          </p:cNvSpPr>
          <p:nvPr/>
        </p:nvSpPr>
        <p:spPr bwMode="auto">
          <a:xfrm flipV="1" rot="10800000">
            <a:off x="1123950" y="4492625"/>
            <a:ext cx="2322513"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26628" name="椭圆 58"/>
          <p:cNvSpPr/>
          <p:nvPr/>
        </p:nvSpPr>
        <p:spPr bwMode="auto">
          <a:xfrm>
            <a:off x="1250950" y="2460625"/>
            <a:ext cx="2170113" cy="2170113"/>
          </a:xfrm>
          <a:custGeom>
            <a:gdLst>
              <a:gd fmla="*/ 1085057 w 3444416" name="T0"/>
              <a:gd fmla="*/ 202111 h 3444416" name="T1"/>
              <a:gd fmla="*/ 202111 w 3444416" name="T2"/>
              <a:gd fmla="*/ 1085057 h 3444416" name="T3"/>
              <a:gd fmla="*/ 1085057 w 3444416" name="T4"/>
              <a:gd fmla="*/ 1968003 h 3444416" name="T5"/>
              <a:gd fmla="*/ 1968002 w 3444416" name="T6"/>
              <a:gd fmla="*/ 1085057 h 3444416" name="T7"/>
              <a:gd fmla="*/ 1085057 w 3444416" name="T8"/>
              <a:gd fmla="*/ 202111 h 3444416" name="T9"/>
              <a:gd fmla="*/ 1085057 w 3444416" name="T10"/>
              <a:gd fmla="*/ 0 h 3444416" name="T11"/>
              <a:gd fmla="*/ 2170113 w 3444416" name="T12"/>
              <a:gd fmla="*/ 1085057 h 3444416" name="T13"/>
              <a:gd fmla="*/ 1085057 w 3444416" name="T14"/>
              <a:gd fmla="*/ 2170113 h 3444416" name="T15"/>
              <a:gd fmla="*/ 0 w 3444416" name="T16"/>
              <a:gd fmla="*/ 1085057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6629" name="TextBox 3"/>
          <p:cNvSpPr txBox="1">
            <a:spLocks noChangeArrowheads="1"/>
          </p:cNvSpPr>
          <p:nvPr/>
        </p:nvSpPr>
        <p:spPr bwMode="auto">
          <a:xfrm>
            <a:off x="1516063" y="3311525"/>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26630" name="Oval 65"/>
          <p:cNvSpPr>
            <a:spLocks noChangeArrowheads="1"/>
          </p:cNvSpPr>
          <p:nvPr/>
        </p:nvSpPr>
        <p:spPr bwMode="auto">
          <a:xfrm flipV="1" rot="10800000">
            <a:off x="366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26631" name="椭圆 58"/>
          <p:cNvSpPr/>
          <p:nvPr/>
        </p:nvSpPr>
        <p:spPr bwMode="auto">
          <a:xfrm>
            <a:off x="3790950" y="249713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6632" name="TextBox 71"/>
          <p:cNvSpPr txBox="1">
            <a:spLocks noChangeArrowheads="1"/>
          </p:cNvSpPr>
          <p:nvPr/>
        </p:nvSpPr>
        <p:spPr bwMode="auto">
          <a:xfrm>
            <a:off x="4056063" y="3348038"/>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26633" name="Oval 65"/>
          <p:cNvSpPr>
            <a:spLocks noChangeArrowheads="1"/>
          </p:cNvSpPr>
          <p:nvPr/>
        </p:nvSpPr>
        <p:spPr bwMode="auto">
          <a:xfrm flipV="1" rot="10800000">
            <a:off x="620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26634" name="椭圆 58"/>
          <p:cNvSpPr/>
          <p:nvPr/>
        </p:nvSpPr>
        <p:spPr bwMode="auto">
          <a:xfrm>
            <a:off x="6330950" y="249713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6635" name="TextBox 77"/>
          <p:cNvSpPr txBox="1">
            <a:spLocks noChangeArrowheads="1"/>
          </p:cNvSpPr>
          <p:nvPr/>
        </p:nvSpPr>
        <p:spPr bwMode="auto">
          <a:xfrm>
            <a:off x="6596064" y="3348038"/>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grpSp>
        <p:nvGrpSpPr>
          <p:cNvPr id="26636" name="组合 275"/>
          <p:cNvGrpSpPr/>
          <p:nvPr/>
        </p:nvGrpSpPr>
        <p:grpSpPr>
          <a:xfrm>
            <a:off x="8745538" y="2516188"/>
            <a:ext cx="2322512" cy="2520950"/>
            <a:chExt cx="2510111" cy="2724919"/>
          </a:xfrm>
        </p:grpSpPr>
        <p:sp>
          <p:nvSpPr>
            <p:cNvPr id="26641" name="Oval 65"/>
            <p:cNvSpPr>
              <a:spLocks noChangeArrowheads="1"/>
            </p:cNvSpPr>
            <p:nvPr/>
          </p:nvSpPr>
          <p:spPr bwMode="auto">
            <a:xfrm flipV="1" rot="10800000">
              <a:off x="0" y="2196408"/>
              <a:ext cx="2510111" cy="528511"/>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grpSp>
          <p:nvGrpSpPr>
            <p:cNvPr id="26642" name="组合 278"/>
            <p:cNvGrpSpPr/>
            <p:nvPr/>
          </p:nvGrpSpPr>
          <p:grpSpPr>
            <a:xfrm>
              <a:off x="137258" y="0"/>
              <a:ext cx="2345401" cy="2345695"/>
              <a:chExt cx="2788535" cy="2788883"/>
            </a:xfrm>
          </p:grpSpPr>
          <p:sp>
            <p:nvSpPr>
              <p:cNvPr id="26643" name="椭圆 58"/>
              <p:cNvSpPr/>
              <p:nvPr/>
            </p:nvSpPr>
            <p:spPr bwMode="auto">
              <a:xfrm>
                <a:off x="0" y="0"/>
                <a:ext cx="2788535" cy="2788883"/>
              </a:xfrm>
              <a:custGeom>
                <a:gdLst>
                  <a:gd fmla="*/ 1394268 w 3444416" name="T0"/>
                  <a:gd fmla="*/ 259740 h 3444416" name="T1"/>
                  <a:gd fmla="*/ 259706 w 3444416" name="T2"/>
                  <a:gd fmla="*/ 1394442 h 3444416" name="T3"/>
                  <a:gd fmla="*/ 1394268 w 3444416" name="T4"/>
                  <a:gd fmla="*/ 2529145 h 3444416" name="T5"/>
                  <a:gd fmla="*/ 2528829 w 3444416" name="T6"/>
                  <a:gd fmla="*/ 1394442 h 3444416" name="T7"/>
                  <a:gd fmla="*/ 1394268 w 3444416" name="T8"/>
                  <a:gd fmla="*/ 259740 h 3444416" name="T9"/>
                  <a:gd fmla="*/ 1394268 w 3444416" name="T10"/>
                  <a:gd fmla="*/ 0 h 3444416" name="T11"/>
                  <a:gd fmla="*/ 2788535 w 3444416" name="T12"/>
                  <a:gd fmla="*/ 1394442 h 3444416" name="T13"/>
                  <a:gd fmla="*/ 1394268 w 3444416" name="T14"/>
                  <a:gd fmla="*/ 2788883 h 3444416" name="T15"/>
                  <a:gd fmla="*/ 0 w 3444416" name="T16"/>
                  <a:gd fmla="*/ 1394442 h 3444416" name="T17"/>
                  <a:gd fmla="*/ 1394268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6644" name="TextBox 83"/>
              <p:cNvSpPr txBox="1">
                <a:spLocks noChangeArrowheads="1"/>
              </p:cNvSpPr>
              <p:nvPr/>
            </p:nvSpPr>
            <p:spPr bwMode="auto">
              <a:xfrm>
                <a:off x="340661" y="1091479"/>
                <a:ext cx="2145969" cy="1175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FFFFFF"/>
                    </a:solidFill>
                    <a:sym typeface="+mn-lt"/>
                  </a:rPr>
                  <a:t>请在此处输入标题</a:t>
                </a:r>
              </a:p>
            </p:txBody>
          </p:sp>
        </p:grpSp>
      </p:grpSp>
      <p:sp>
        <p:nvSpPr>
          <p:cNvPr id="26637" name="椭圆 74"/>
          <p:cNvSpPr>
            <a:spLocks noChangeArrowheads="1"/>
          </p:cNvSpPr>
          <p:nvPr/>
        </p:nvSpPr>
        <p:spPr bwMode="auto">
          <a:xfrm>
            <a:off x="1819275" y="2598738"/>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01</a:t>
            </a:r>
          </a:p>
        </p:txBody>
      </p:sp>
      <p:sp>
        <p:nvSpPr>
          <p:cNvPr id="26638" name="椭圆 75"/>
          <p:cNvSpPr>
            <a:spLocks noChangeArrowheads="1"/>
          </p:cNvSpPr>
          <p:nvPr/>
        </p:nvSpPr>
        <p:spPr bwMode="auto">
          <a:xfrm>
            <a:off x="436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02</a:t>
            </a:r>
          </a:p>
        </p:txBody>
      </p:sp>
      <p:sp>
        <p:nvSpPr>
          <p:cNvPr id="26639" name="椭圆 76"/>
          <p:cNvSpPr>
            <a:spLocks noChangeArrowheads="1"/>
          </p:cNvSpPr>
          <p:nvPr/>
        </p:nvSpPr>
        <p:spPr bwMode="auto">
          <a:xfrm>
            <a:off x="690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03</a:t>
            </a:r>
          </a:p>
        </p:txBody>
      </p:sp>
      <p:sp>
        <p:nvSpPr>
          <p:cNvPr id="26640" name="椭圆 77"/>
          <p:cNvSpPr>
            <a:spLocks noChangeArrowheads="1"/>
          </p:cNvSpPr>
          <p:nvPr/>
        </p:nvSpPr>
        <p:spPr bwMode="auto">
          <a:xfrm>
            <a:off x="9440863" y="2654300"/>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04</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任意多边形 1"/>
          <p:cNvSpPr/>
          <p:nvPr/>
        </p:nvSpPr>
        <p:spPr bwMode="auto">
          <a:xfrm rot="-2182599">
            <a:off x="2105025" y="2476500"/>
            <a:ext cx="1766888" cy="1135063"/>
          </a:xfrm>
          <a:custGeom>
            <a:gdLst>
              <a:gd fmla="*/ 1351336 w 1766419" name="T0"/>
              <a:gd fmla="*/ 342785 h 1135000" name="T1"/>
              <a:gd fmla="*/ 1197466 w 1766419" name="T2"/>
              <a:gd fmla="*/ 295794 h 1135000" name="T3"/>
              <a:gd fmla="*/ 570301 w 1766419" name="T4"/>
              <a:gd fmla="*/ 295794 h 1135000" name="T5"/>
              <a:gd fmla="*/ 295096 w 1766419" name="T6"/>
              <a:gd fmla="*/ 570942 h 1135000" name="T7"/>
              <a:gd fmla="*/ 570301 w 1766419" name="T8"/>
              <a:gd fmla="*/ 846089 h 1135000" name="T9"/>
              <a:gd fmla="*/ 1197466 w 1766419" name="T10"/>
              <a:gd fmla="*/ 846089 h 1135000" name="T11"/>
              <a:gd fmla="*/ 1472671 w 1766419" name="T12"/>
              <a:gd fmla="*/ 570942 h 1135000" name="T13"/>
              <a:gd fmla="*/ 1351336 w 1766419" name="T14"/>
              <a:gd fmla="*/ 342785 h 1135000" name="T15"/>
              <a:gd fmla="*/ 1617971 w 1766419" name="T16"/>
              <a:gd fmla="*/ 57672 h 1135000" name="T17"/>
              <a:gd fmla="*/ 1766888 w 1766419" name="T18"/>
              <a:gd fmla="*/ 337693 h 1135000" name="T19"/>
              <a:gd fmla="*/ 1766888 w 1766419" name="T20"/>
              <a:gd fmla="*/ 797370 h 1135000" name="T21"/>
              <a:gd fmla="*/ 1429124 w 1766419" name="T22"/>
              <a:gd fmla="*/ 1135063 h 1135000" name="T23"/>
              <a:gd fmla="*/ 337764 w 1766419" name="T24"/>
              <a:gd fmla="*/ 1135063 h 1135000" name="T25"/>
              <a:gd fmla="*/ 0 w 1766419" name="T26"/>
              <a:gd fmla="*/ 797370 h 1135000" name="T27"/>
              <a:gd fmla="*/ 0 w 1766419" name="T28"/>
              <a:gd fmla="*/ 337693 h 1135000" name="T29"/>
              <a:gd fmla="*/ 337764 w 1766419" name="T30"/>
              <a:gd fmla="*/ 0 h 1135000" name="T31"/>
              <a:gd fmla="*/ 1429124 w 1766419" name="T32"/>
              <a:gd fmla="*/ 0 h 1135000" name="T33"/>
              <a:gd fmla="*/ 1617971 w 1766419" name="T34"/>
              <a:gd fmla="*/ 57672 h 1135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35000" w="1766419">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7651" name="圆角矩形 2"/>
          <p:cNvSpPr>
            <a:spLocks noChangeArrowheads="1"/>
          </p:cNvSpPr>
          <p:nvPr/>
        </p:nvSpPr>
        <p:spPr bwMode="auto">
          <a:xfrm>
            <a:off x="3240088" y="2652713"/>
            <a:ext cx="1455737" cy="390525"/>
          </a:xfrm>
          <a:prstGeom prst="roundRect">
            <a:avLst>
              <a:gd fmla="val 5000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7652" name="任意多边形 3"/>
          <p:cNvSpPr/>
          <p:nvPr/>
        </p:nvSpPr>
        <p:spPr bwMode="auto">
          <a:xfrm rot="2280995">
            <a:off x="4089400" y="2476500"/>
            <a:ext cx="1766888" cy="1135063"/>
          </a:xfrm>
          <a:custGeom>
            <a:gdLst>
              <a:gd fmla="*/ 1351336 w 1766419" name="T0"/>
              <a:gd fmla="*/ 342785 h 1135000" name="T1"/>
              <a:gd fmla="*/ 1197466 w 1766419" name="T2"/>
              <a:gd fmla="*/ 295794 h 1135000" name="T3"/>
              <a:gd fmla="*/ 570301 w 1766419" name="T4"/>
              <a:gd fmla="*/ 295794 h 1135000" name="T5"/>
              <a:gd fmla="*/ 295096 w 1766419" name="T6"/>
              <a:gd fmla="*/ 570942 h 1135000" name="T7"/>
              <a:gd fmla="*/ 570301 w 1766419" name="T8"/>
              <a:gd fmla="*/ 846089 h 1135000" name="T9"/>
              <a:gd fmla="*/ 1197466 w 1766419" name="T10"/>
              <a:gd fmla="*/ 846089 h 1135000" name="T11"/>
              <a:gd fmla="*/ 1472671 w 1766419" name="T12"/>
              <a:gd fmla="*/ 570942 h 1135000" name="T13"/>
              <a:gd fmla="*/ 1351336 w 1766419" name="T14"/>
              <a:gd fmla="*/ 342785 h 1135000" name="T15"/>
              <a:gd fmla="*/ 1617971 w 1766419" name="T16"/>
              <a:gd fmla="*/ 57672 h 1135000" name="T17"/>
              <a:gd fmla="*/ 1766888 w 1766419" name="T18"/>
              <a:gd fmla="*/ 337693 h 1135000" name="T19"/>
              <a:gd fmla="*/ 1766888 w 1766419" name="T20"/>
              <a:gd fmla="*/ 797370 h 1135000" name="T21"/>
              <a:gd fmla="*/ 1429124 w 1766419" name="T22"/>
              <a:gd fmla="*/ 1135063 h 1135000" name="T23"/>
              <a:gd fmla="*/ 337764 w 1766419" name="T24"/>
              <a:gd fmla="*/ 1135063 h 1135000" name="T25"/>
              <a:gd fmla="*/ 0 w 1766419" name="T26"/>
              <a:gd fmla="*/ 797370 h 1135000" name="T27"/>
              <a:gd fmla="*/ 0 w 1766419" name="T28"/>
              <a:gd fmla="*/ 337693 h 1135000" name="T29"/>
              <a:gd fmla="*/ 337764 w 1766419" name="T30"/>
              <a:gd fmla="*/ 0 h 1135000" name="T31"/>
              <a:gd fmla="*/ 1429124 w 1766419" name="T32"/>
              <a:gd fmla="*/ 0 h 1135000" name="T33"/>
              <a:gd fmla="*/ 1617971 w 1766419" name="T34"/>
              <a:gd fmla="*/ 57672 h 1135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35000" w="1766419">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7653" name="任意多边形 4"/>
          <p:cNvSpPr/>
          <p:nvPr/>
        </p:nvSpPr>
        <p:spPr bwMode="auto">
          <a:xfrm rot="-2382180">
            <a:off x="6175375" y="2486025"/>
            <a:ext cx="1765300" cy="1135063"/>
          </a:xfrm>
          <a:custGeom>
            <a:gdLst>
              <a:gd fmla="*/ 1350121 w 1766419" name="T0"/>
              <a:gd fmla="*/ 342785 h 1135000" name="T1"/>
              <a:gd fmla="*/ 1196390 w 1766419" name="T2"/>
              <a:gd fmla="*/ 295794 h 1135000" name="T3"/>
              <a:gd fmla="*/ 569789 w 1766419" name="T4"/>
              <a:gd fmla="*/ 295794 h 1135000" name="T5"/>
              <a:gd fmla="*/ 294831 w 1766419" name="T6"/>
              <a:gd fmla="*/ 570942 h 1135000" name="T7"/>
              <a:gd fmla="*/ 569789 w 1766419" name="T8"/>
              <a:gd fmla="*/ 846089 h 1135000" name="T9"/>
              <a:gd fmla="*/ 1196390 w 1766419" name="T10"/>
              <a:gd fmla="*/ 846089 h 1135000" name="T11"/>
              <a:gd fmla="*/ 1471347 w 1766419" name="T12"/>
              <a:gd fmla="*/ 570942 h 1135000" name="T13"/>
              <a:gd fmla="*/ 1350121 w 1766419" name="T14"/>
              <a:gd fmla="*/ 342785 h 1135000" name="T15"/>
              <a:gd fmla="*/ 1616517 w 1766419" name="T16"/>
              <a:gd fmla="*/ 57672 h 1135000" name="T17"/>
              <a:gd fmla="*/ 1765300 w 1766419" name="T18"/>
              <a:gd fmla="*/ 337693 h 1135000" name="T19"/>
              <a:gd fmla="*/ 1765300 w 1766419" name="T20"/>
              <a:gd fmla="*/ 797370 h 1135000" name="T21"/>
              <a:gd fmla="*/ 1427840 w 1766419" name="T22"/>
              <a:gd fmla="*/ 1135063 h 1135000" name="T23"/>
              <a:gd fmla="*/ 337460 w 1766419" name="T24"/>
              <a:gd fmla="*/ 1135063 h 1135000" name="T25"/>
              <a:gd fmla="*/ 0 w 1766419" name="T26"/>
              <a:gd fmla="*/ 797370 h 1135000" name="T27"/>
              <a:gd fmla="*/ 0 w 1766419" name="T28"/>
              <a:gd fmla="*/ 337693 h 1135000" name="T29"/>
              <a:gd fmla="*/ 337460 w 1766419" name="T30"/>
              <a:gd fmla="*/ 0 h 1135000" name="T31"/>
              <a:gd fmla="*/ 1427840 w 1766419" name="T32"/>
              <a:gd fmla="*/ 0 h 1135000" name="T33"/>
              <a:gd fmla="*/ 1616517 w 1766419" name="T34"/>
              <a:gd fmla="*/ 57672 h 1135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35000" w="1766419">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7654" name="任意多边形 5"/>
          <p:cNvSpPr/>
          <p:nvPr/>
        </p:nvSpPr>
        <p:spPr bwMode="auto">
          <a:xfrm rot="2280995">
            <a:off x="8137525" y="2466975"/>
            <a:ext cx="1766888" cy="1135063"/>
          </a:xfrm>
          <a:custGeom>
            <a:gdLst>
              <a:gd fmla="*/ 1351336 w 1766419" name="T0"/>
              <a:gd fmla="*/ 342785 h 1135000" name="T1"/>
              <a:gd fmla="*/ 1197466 w 1766419" name="T2"/>
              <a:gd fmla="*/ 295794 h 1135000" name="T3"/>
              <a:gd fmla="*/ 570301 w 1766419" name="T4"/>
              <a:gd fmla="*/ 295794 h 1135000" name="T5"/>
              <a:gd fmla="*/ 295096 w 1766419" name="T6"/>
              <a:gd fmla="*/ 570942 h 1135000" name="T7"/>
              <a:gd fmla="*/ 570301 w 1766419" name="T8"/>
              <a:gd fmla="*/ 846089 h 1135000" name="T9"/>
              <a:gd fmla="*/ 1197466 w 1766419" name="T10"/>
              <a:gd fmla="*/ 846089 h 1135000" name="T11"/>
              <a:gd fmla="*/ 1472671 w 1766419" name="T12"/>
              <a:gd fmla="*/ 570942 h 1135000" name="T13"/>
              <a:gd fmla="*/ 1351336 w 1766419" name="T14"/>
              <a:gd fmla="*/ 342785 h 1135000" name="T15"/>
              <a:gd fmla="*/ 1617971 w 1766419" name="T16"/>
              <a:gd fmla="*/ 57672 h 1135000" name="T17"/>
              <a:gd fmla="*/ 1766888 w 1766419" name="T18"/>
              <a:gd fmla="*/ 337693 h 1135000" name="T19"/>
              <a:gd fmla="*/ 1766888 w 1766419" name="T20"/>
              <a:gd fmla="*/ 797370 h 1135000" name="T21"/>
              <a:gd fmla="*/ 1429124 w 1766419" name="T22"/>
              <a:gd fmla="*/ 1135063 h 1135000" name="T23"/>
              <a:gd fmla="*/ 337764 w 1766419" name="T24"/>
              <a:gd fmla="*/ 1135063 h 1135000" name="T25"/>
              <a:gd fmla="*/ 0 w 1766419" name="T26"/>
              <a:gd fmla="*/ 797370 h 1135000" name="T27"/>
              <a:gd fmla="*/ 0 w 1766419" name="T28"/>
              <a:gd fmla="*/ 337693 h 1135000" name="T29"/>
              <a:gd fmla="*/ 337764 w 1766419" name="T30"/>
              <a:gd fmla="*/ 0 h 1135000" name="T31"/>
              <a:gd fmla="*/ 1429124 w 1766419" name="T32"/>
              <a:gd fmla="*/ 0 h 1135000" name="T33"/>
              <a:gd fmla="*/ 1617971 w 1766419" name="T34"/>
              <a:gd fmla="*/ 57672 h 1135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35000" w="1766419">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7655" name="圆角矩形 6"/>
          <p:cNvSpPr>
            <a:spLocks noChangeArrowheads="1"/>
          </p:cNvSpPr>
          <p:nvPr/>
        </p:nvSpPr>
        <p:spPr bwMode="auto">
          <a:xfrm>
            <a:off x="5283200" y="3043238"/>
            <a:ext cx="1455738" cy="390525"/>
          </a:xfrm>
          <a:prstGeom prst="roundRect">
            <a:avLst>
              <a:gd fmla="val 5000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sp>
        <p:nvSpPr>
          <p:cNvPr id="27656" name="圆角矩形 7"/>
          <p:cNvSpPr>
            <a:spLocks noChangeArrowheads="1"/>
          </p:cNvSpPr>
          <p:nvPr/>
        </p:nvSpPr>
        <p:spPr bwMode="auto">
          <a:xfrm>
            <a:off x="7321550" y="2681288"/>
            <a:ext cx="1455738" cy="390525"/>
          </a:xfrm>
          <a:prstGeom prst="roundRect">
            <a:avLst>
              <a:gd fmla="val 50000" name="adj"/>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2000">
              <a:solidFill>
                <a:srgbClr val="FFFFFF"/>
              </a:solidFill>
              <a:sym typeface="+mn-lt"/>
            </a:endParaRPr>
          </a:p>
        </p:txBody>
      </p:sp>
      <p:cxnSp>
        <p:nvCxnSpPr>
          <p:cNvPr id="27657" name="直接连接符 8"/>
          <p:cNvCxnSpPr>
            <a:cxnSpLocks noChangeShapeType="1"/>
          </p:cNvCxnSpPr>
          <p:nvPr/>
        </p:nvCxnSpPr>
        <p:spPr bwMode="auto">
          <a:xfrm flipH="1">
            <a:off x="2662238" y="3709988"/>
            <a:ext cx="14287" cy="1128712"/>
          </a:xfrm>
          <a:prstGeom prst="line">
            <a:avLst/>
          </a:prstGeom>
          <a:noFill/>
          <a:ln w="19050">
            <a:solidFill>
              <a:srgbClr val="7F7F7F"/>
            </a:solidFill>
            <a:prstDash val="dash"/>
            <a:round/>
          </a:ln>
          <a:extLst>
            <a:ext uri="{909E8E84-426E-40DD-AFC4-6F175D3DCCD1}">
              <a14:hiddenFill>
                <a:noFill/>
              </a14:hiddenFill>
            </a:ext>
          </a:extLst>
        </p:spPr>
      </p:cxnSp>
      <p:cxnSp>
        <p:nvCxnSpPr>
          <p:cNvPr id="27658" name="直接连接符 9"/>
          <p:cNvCxnSpPr>
            <a:cxnSpLocks noChangeShapeType="1"/>
          </p:cNvCxnSpPr>
          <p:nvPr/>
        </p:nvCxnSpPr>
        <p:spPr bwMode="auto">
          <a:xfrm flipH="1">
            <a:off x="5148263" y="3709988"/>
            <a:ext cx="14287" cy="1128712"/>
          </a:xfrm>
          <a:prstGeom prst="line">
            <a:avLst/>
          </a:prstGeom>
          <a:noFill/>
          <a:ln w="19050">
            <a:solidFill>
              <a:srgbClr val="7F7F7F"/>
            </a:solidFill>
            <a:prstDash val="dash"/>
            <a:round/>
          </a:ln>
          <a:extLst>
            <a:ext uri="{909E8E84-426E-40DD-AFC4-6F175D3DCCD1}">
              <a14:hiddenFill>
                <a:noFill/>
              </a14:hiddenFill>
            </a:ext>
          </a:extLst>
        </p:spPr>
      </p:cxnSp>
      <p:cxnSp>
        <p:nvCxnSpPr>
          <p:cNvPr id="27659" name="直接连接符 10"/>
          <p:cNvCxnSpPr>
            <a:cxnSpLocks noChangeShapeType="1"/>
          </p:cNvCxnSpPr>
          <p:nvPr/>
        </p:nvCxnSpPr>
        <p:spPr bwMode="auto">
          <a:xfrm flipH="1">
            <a:off x="6791325" y="3709988"/>
            <a:ext cx="14288" cy="1128712"/>
          </a:xfrm>
          <a:prstGeom prst="line">
            <a:avLst/>
          </a:prstGeom>
          <a:noFill/>
          <a:ln w="19050">
            <a:solidFill>
              <a:srgbClr val="7F7F7F"/>
            </a:solidFill>
            <a:prstDash val="dash"/>
            <a:round/>
          </a:ln>
          <a:extLst>
            <a:ext uri="{909E8E84-426E-40DD-AFC4-6F175D3DCCD1}">
              <a14:hiddenFill>
                <a:noFill/>
              </a14:hiddenFill>
            </a:ext>
          </a:extLst>
        </p:spPr>
      </p:cxnSp>
      <p:cxnSp>
        <p:nvCxnSpPr>
          <p:cNvPr id="27660" name="直接连接符 11"/>
          <p:cNvCxnSpPr>
            <a:cxnSpLocks noChangeShapeType="1"/>
          </p:cNvCxnSpPr>
          <p:nvPr/>
        </p:nvCxnSpPr>
        <p:spPr bwMode="auto">
          <a:xfrm flipH="1">
            <a:off x="9263063" y="3709988"/>
            <a:ext cx="14287" cy="1128712"/>
          </a:xfrm>
          <a:prstGeom prst="line">
            <a:avLst/>
          </a:prstGeom>
          <a:noFill/>
          <a:ln w="19050">
            <a:solidFill>
              <a:srgbClr val="7F7F7F"/>
            </a:solidFill>
            <a:prstDash val="dash"/>
            <a:round/>
          </a:ln>
          <a:extLst>
            <a:ext uri="{909E8E84-426E-40DD-AFC4-6F175D3DCCD1}">
              <a14:hiddenFill>
                <a:noFill/>
              </a14:hiddenFill>
            </a:ext>
          </a:extLst>
        </p:spPr>
      </p:cxnSp>
      <p:grpSp>
        <p:nvGrpSpPr>
          <p:cNvPr id="27661" name="组合 12"/>
          <p:cNvGrpSpPr/>
          <p:nvPr/>
        </p:nvGrpSpPr>
        <p:grpSpPr>
          <a:xfrm>
            <a:off x="4086225" y="4951413"/>
            <a:ext cx="1595438" cy="646112"/>
            <a:chExt cx="1595180" cy="645779"/>
          </a:xfrm>
        </p:grpSpPr>
        <p:sp>
          <p:nvSpPr>
            <p:cNvPr id="27674" name="文本框 23"/>
            <p:cNvSpPr txBox="1">
              <a:spLocks noChangeArrowheads="1"/>
            </p:cNvSpPr>
            <p:nvPr/>
          </p:nvSpPr>
          <p:spPr bwMode="auto">
            <a:xfrm>
              <a:off x="249040" y="0"/>
              <a:ext cx="1097102" cy="365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a:solidFill>
                    <a:srgbClr val="FFFFFF"/>
                  </a:solidFill>
                  <a:sym typeface="+mn-lt"/>
                </a:rPr>
                <a:t>输入标题</a:t>
              </a:r>
            </a:p>
          </p:txBody>
        </p:sp>
        <p:sp>
          <p:nvSpPr>
            <p:cNvPr id="27675" name="矩形 14"/>
            <p:cNvSpPr>
              <a:spLocks noChangeArrowheads="1"/>
            </p:cNvSpPr>
            <p:nvPr/>
          </p:nvSpPr>
          <p:spPr bwMode="auto">
            <a:xfrm>
              <a:off x="7778" y="355417"/>
              <a:ext cx="1579624" cy="309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p:txBody>
        </p:sp>
      </p:grpSp>
      <p:grpSp>
        <p:nvGrpSpPr>
          <p:cNvPr id="27662" name="组合 15"/>
          <p:cNvGrpSpPr/>
          <p:nvPr/>
        </p:nvGrpSpPr>
        <p:grpSpPr>
          <a:xfrm>
            <a:off x="8502650" y="4951413"/>
            <a:ext cx="1581150" cy="646112"/>
            <a:chExt cx="1580694" cy="645779"/>
          </a:xfrm>
        </p:grpSpPr>
        <p:sp>
          <p:nvSpPr>
            <p:cNvPr id="27672" name="文本框 16"/>
            <p:cNvSpPr txBox="1">
              <a:spLocks noChangeArrowheads="1"/>
            </p:cNvSpPr>
            <p:nvPr/>
          </p:nvSpPr>
          <p:spPr bwMode="auto">
            <a:xfrm>
              <a:off x="236471" y="0"/>
              <a:ext cx="1096963" cy="365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输入标题</a:t>
              </a:r>
            </a:p>
          </p:txBody>
        </p:sp>
        <p:sp>
          <p:nvSpPr>
            <p:cNvPr id="27673" name="矩形 17"/>
            <p:cNvSpPr>
              <a:spLocks noChangeArrowheads="1"/>
            </p:cNvSpPr>
            <p:nvPr/>
          </p:nvSpPr>
          <p:spPr bwMode="auto">
            <a:xfrm>
              <a:off x="-1" y="355417"/>
              <a:ext cx="1580694" cy="309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p:txBody>
        </p:sp>
      </p:grpSp>
      <p:grpSp>
        <p:nvGrpSpPr>
          <p:cNvPr id="27663" name="组合 18"/>
          <p:cNvGrpSpPr/>
          <p:nvPr/>
        </p:nvGrpSpPr>
        <p:grpSpPr>
          <a:xfrm>
            <a:off x="6294438" y="4951413"/>
            <a:ext cx="1595437" cy="646112"/>
            <a:chExt cx="1595181" cy="645779"/>
          </a:xfrm>
        </p:grpSpPr>
        <p:sp>
          <p:nvSpPr>
            <p:cNvPr id="27670" name="文本框 23"/>
            <p:cNvSpPr txBox="1">
              <a:spLocks noChangeArrowheads="1"/>
            </p:cNvSpPr>
            <p:nvPr/>
          </p:nvSpPr>
          <p:spPr bwMode="auto">
            <a:xfrm>
              <a:off x="249038" y="0"/>
              <a:ext cx="1097104" cy="365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a:solidFill>
                    <a:srgbClr val="FFFFFF"/>
                  </a:solidFill>
                  <a:sym typeface="+mn-lt"/>
                </a:rPr>
                <a:t>输入标题</a:t>
              </a:r>
            </a:p>
          </p:txBody>
        </p:sp>
        <p:sp>
          <p:nvSpPr>
            <p:cNvPr id="27671" name="矩形 20"/>
            <p:cNvSpPr>
              <a:spLocks noChangeArrowheads="1"/>
            </p:cNvSpPr>
            <p:nvPr/>
          </p:nvSpPr>
          <p:spPr bwMode="auto">
            <a:xfrm>
              <a:off x="7776" y="355417"/>
              <a:ext cx="1579626" cy="309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p:txBody>
        </p:sp>
      </p:grpSp>
      <p:grpSp>
        <p:nvGrpSpPr>
          <p:cNvPr id="27664" name="组合 21"/>
          <p:cNvGrpSpPr/>
          <p:nvPr/>
        </p:nvGrpSpPr>
        <p:grpSpPr>
          <a:xfrm>
            <a:off x="1789113" y="4940300"/>
            <a:ext cx="1684337" cy="646113"/>
            <a:chExt cx="1684261" cy="647316"/>
          </a:xfrm>
        </p:grpSpPr>
        <p:sp>
          <p:nvSpPr>
            <p:cNvPr id="27668" name="文本框 23"/>
            <p:cNvSpPr txBox="1">
              <a:spLocks noChangeArrowheads="1"/>
            </p:cNvSpPr>
            <p:nvPr/>
          </p:nvSpPr>
          <p:spPr bwMode="auto">
            <a:xfrm>
              <a:off x="288912" y="0"/>
              <a:ext cx="1097230" cy="366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输入标题</a:t>
              </a:r>
            </a:p>
          </p:txBody>
        </p:sp>
        <p:sp>
          <p:nvSpPr>
            <p:cNvPr id="27669" name="矩形 23"/>
            <p:cNvSpPr>
              <a:spLocks noChangeArrowheads="1"/>
            </p:cNvSpPr>
            <p:nvPr/>
          </p:nvSpPr>
          <p:spPr bwMode="auto">
            <a:xfrm>
              <a:off x="0" y="356262"/>
              <a:ext cx="1684261" cy="309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p:txBody>
        </p:sp>
      </p:grpSp>
      <p:sp>
        <p:nvSpPr>
          <p:cNvPr id="27665"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7666" name="燕尾形 25"/>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7667" name="燕尾形 26"/>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任意多边形 1"/>
          <p:cNvSpPr/>
          <p:nvPr/>
        </p:nvSpPr>
        <p:spPr bwMode="auto">
          <a:xfrm>
            <a:off x="1828800" y="3619500"/>
            <a:ext cx="2109788" cy="706438"/>
          </a:xfrm>
          <a:custGeom>
            <a:gdLst>
              <a:gd fmla="*/ 1054894 w 2237873" name="T0"/>
              <a:gd fmla="*/ 0 h 613611" name="T1"/>
              <a:gd fmla="*/ 1183119 w 2237873" name="T2"/>
              <a:gd fmla="*/ 277035 h 613611" name="T3"/>
              <a:gd fmla="*/ 2109788 w 2237873" name="T4"/>
              <a:gd fmla="*/ 277035 h 613611" name="T5"/>
              <a:gd fmla="*/ 2109788 w 2237873" name="T6"/>
              <a:gd fmla="*/ 706438 h 613611" name="T7"/>
              <a:gd fmla="*/ 0 w 2237873" name="T8"/>
              <a:gd fmla="*/ 706438 h 613611" name="T9"/>
              <a:gd fmla="*/ 0 w 2237873" name="T10"/>
              <a:gd fmla="*/ 277035 h 613611" name="T11"/>
              <a:gd fmla="*/ 926669 w 2237873" name="T12"/>
              <a:gd fmla="*/ 277035 h 613611" name="T13"/>
              <a:gd fmla="*/ 1054894 w 2237873" name="T14"/>
              <a:gd fmla="*/ 0 h 61361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13611" w="2237873">
                <a:moveTo>
                  <a:pt x="1118937" y="0"/>
                </a:moveTo>
                <a:lnTo>
                  <a:pt x="1254946" y="240632"/>
                </a:lnTo>
                <a:lnTo>
                  <a:pt x="2237873" y="240632"/>
                </a:lnTo>
                <a:lnTo>
                  <a:pt x="2237873" y="613611"/>
                </a:lnTo>
                <a:lnTo>
                  <a:pt x="0" y="613611"/>
                </a:lnTo>
                <a:lnTo>
                  <a:pt x="0" y="240632"/>
                </a:lnTo>
                <a:lnTo>
                  <a:pt x="982927" y="240632"/>
                </a:lnTo>
                <a:lnTo>
                  <a:pt x="1118937" y="0"/>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75" name="任意多边形 2"/>
          <p:cNvSpPr/>
          <p:nvPr/>
        </p:nvSpPr>
        <p:spPr bwMode="auto">
          <a:xfrm>
            <a:off x="3938588" y="3619500"/>
            <a:ext cx="2108200" cy="706438"/>
          </a:xfrm>
          <a:custGeom>
            <a:gdLst>
              <a:gd fmla="*/ 1054100 w 2237873" name="T0"/>
              <a:gd fmla="*/ 0 h 613611" name="T1"/>
              <a:gd fmla="*/ 1182228 w 2237873" name="T2"/>
              <a:gd fmla="*/ 277035 h 613611" name="T3"/>
              <a:gd fmla="*/ 2108200 w 2237873" name="T4"/>
              <a:gd fmla="*/ 277035 h 613611" name="T5"/>
              <a:gd fmla="*/ 2108200 w 2237873" name="T6"/>
              <a:gd fmla="*/ 706438 h 613611" name="T7"/>
              <a:gd fmla="*/ 0 w 2237873" name="T8"/>
              <a:gd fmla="*/ 706438 h 613611" name="T9"/>
              <a:gd fmla="*/ 0 w 2237873" name="T10"/>
              <a:gd fmla="*/ 277035 h 613611" name="T11"/>
              <a:gd fmla="*/ 925972 w 2237873" name="T12"/>
              <a:gd fmla="*/ 277035 h 613611" name="T13"/>
              <a:gd fmla="*/ 1054100 w 2237873" name="T14"/>
              <a:gd fmla="*/ 0 h 61361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13611" w="2237873">
                <a:moveTo>
                  <a:pt x="1118937" y="0"/>
                </a:moveTo>
                <a:lnTo>
                  <a:pt x="1254946" y="240632"/>
                </a:lnTo>
                <a:lnTo>
                  <a:pt x="2237873" y="240632"/>
                </a:lnTo>
                <a:lnTo>
                  <a:pt x="2237873" y="613611"/>
                </a:lnTo>
                <a:lnTo>
                  <a:pt x="0" y="613611"/>
                </a:lnTo>
                <a:lnTo>
                  <a:pt x="0" y="240632"/>
                </a:lnTo>
                <a:lnTo>
                  <a:pt x="982927" y="240632"/>
                </a:lnTo>
                <a:lnTo>
                  <a:pt x="1118937" y="0"/>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76" name="任意多边形 3"/>
          <p:cNvSpPr/>
          <p:nvPr/>
        </p:nvSpPr>
        <p:spPr bwMode="auto">
          <a:xfrm>
            <a:off x="6046788" y="3619500"/>
            <a:ext cx="2109787" cy="706438"/>
          </a:xfrm>
          <a:custGeom>
            <a:gdLst>
              <a:gd fmla="*/ 1054894 w 2237873" name="T0"/>
              <a:gd fmla="*/ 0 h 613611" name="T1"/>
              <a:gd fmla="*/ 1183118 w 2237873" name="T2"/>
              <a:gd fmla="*/ 277035 h 613611" name="T3"/>
              <a:gd fmla="*/ 2109787 w 2237873" name="T4"/>
              <a:gd fmla="*/ 277035 h 613611" name="T5"/>
              <a:gd fmla="*/ 2109787 w 2237873" name="T6"/>
              <a:gd fmla="*/ 706438 h 613611" name="T7"/>
              <a:gd fmla="*/ 0 w 2237873" name="T8"/>
              <a:gd fmla="*/ 706438 h 613611" name="T9"/>
              <a:gd fmla="*/ 0 w 2237873" name="T10"/>
              <a:gd fmla="*/ 277035 h 613611" name="T11"/>
              <a:gd fmla="*/ 926669 w 2237873" name="T12"/>
              <a:gd fmla="*/ 277035 h 613611" name="T13"/>
              <a:gd fmla="*/ 1054894 w 2237873" name="T14"/>
              <a:gd fmla="*/ 0 h 61361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13611" w="2237873">
                <a:moveTo>
                  <a:pt x="1118937" y="0"/>
                </a:moveTo>
                <a:lnTo>
                  <a:pt x="1254946" y="240632"/>
                </a:lnTo>
                <a:lnTo>
                  <a:pt x="2237873" y="240632"/>
                </a:lnTo>
                <a:lnTo>
                  <a:pt x="2237873" y="613611"/>
                </a:lnTo>
                <a:lnTo>
                  <a:pt x="0" y="613611"/>
                </a:lnTo>
                <a:lnTo>
                  <a:pt x="0" y="240632"/>
                </a:lnTo>
                <a:lnTo>
                  <a:pt x="982927" y="240632"/>
                </a:lnTo>
                <a:lnTo>
                  <a:pt x="1118937" y="0"/>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77" name="任意多边形 4"/>
          <p:cNvSpPr/>
          <p:nvPr/>
        </p:nvSpPr>
        <p:spPr bwMode="auto">
          <a:xfrm>
            <a:off x="8156575" y="3619500"/>
            <a:ext cx="2109788" cy="706438"/>
          </a:xfrm>
          <a:custGeom>
            <a:gdLst>
              <a:gd fmla="*/ 1054894 w 2237873" name="T0"/>
              <a:gd fmla="*/ 0 h 613611" name="T1"/>
              <a:gd fmla="*/ 1183119 w 2237873" name="T2"/>
              <a:gd fmla="*/ 277035 h 613611" name="T3"/>
              <a:gd fmla="*/ 2109788 w 2237873" name="T4"/>
              <a:gd fmla="*/ 277035 h 613611" name="T5"/>
              <a:gd fmla="*/ 2109788 w 2237873" name="T6"/>
              <a:gd fmla="*/ 706438 h 613611" name="T7"/>
              <a:gd fmla="*/ 0 w 2237873" name="T8"/>
              <a:gd fmla="*/ 706438 h 613611" name="T9"/>
              <a:gd fmla="*/ 0 w 2237873" name="T10"/>
              <a:gd fmla="*/ 277035 h 613611" name="T11"/>
              <a:gd fmla="*/ 926669 w 2237873" name="T12"/>
              <a:gd fmla="*/ 277035 h 613611" name="T13"/>
              <a:gd fmla="*/ 1054894 w 2237873" name="T14"/>
              <a:gd fmla="*/ 0 h 61361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13611" w="2237873">
                <a:moveTo>
                  <a:pt x="1118937" y="0"/>
                </a:moveTo>
                <a:lnTo>
                  <a:pt x="1254946" y="240632"/>
                </a:lnTo>
                <a:lnTo>
                  <a:pt x="2237873" y="240632"/>
                </a:lnTo>
                <a:lnTo>
                  <a:pt x="2237873" y="613611"/>
                </a:lnTo>
                <a:lnTo>
                  <a:pt x="0" y="613611"/>
                </a:lnTo>
                <a:lnTo>
                  <a:pt x="0" y="240632"/>
                </a:lnTo>
                <a:lnTo>
                  <a:pt x="982927" y="240632"/>
                </a:lnTo>
                <a:lnTo>
                  <a:pt x="1118937" y="0"/>
                </a:ln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78" name="任意多边形 5"/>
          <p:cNvSpPr/>
          <p:nvPr/>
        </p:nvSpPr>
        <p:spPr bwMode="auto">
          <a:xfrm>
            <a:off x="2230438" y="2065338"/>
            <a:ext cx="1327150" cy="1327150"/>
          </a:xfrm>
          <a:custGeom>
            <a:gdLst>
              <a:gd fmla="*/ 663576 w 1155032" name="T0"/>
              <a:gd fmla="*/ 158982 h 1155032" name="T1"/>
              <a:gd fmla="*/ 158982 w 1155032" name="T2"/>
              <a:gd fmla="*/ 663576 h 1155032" name="T3"/>
              <a:gd fmla="*/ 663576 w 1155032" name="T4"/>
              <a:gd fmla="*/ 1168170 h 1155032" name="T5"/>
              <a:gd fmla="*/ 1168170 w 1155032" name="T6"/>
              <a:gd fmla="*/ 663576 h 1155032" name="T7"/>
              <a:gd fmla="*/ 663576 w 1155032" name="T8"/>
              <a:gd fmla="*/ 158982 h 1155032" name="T9"/>
              <a:gd fmla="*/ 663575 w 1155032" name="T10"/>
              <a:gd fmla="*/ 0 h 1155032" name="T11"/>
              <a:gd fmla="*/ 1327150 w 1155032" name="T12"/>
              <a:gd fmla="*/ 663575 h 1155032" name="T13"/>
              <a:gd fmla="*/ 663575 w 1155032" name="T14"/>
              <a:gd fmla="*/ 1327150 h 1155032" name="T15"/>
              <a:gd fmla="*/ 0 w 1155032" name="T16"/>
              <a:gd fmla="*/ 663575 h 1155032" name="T17"/>
              <a:gd fmla="*/ 663575 w 1155032" name="T18"/>
              <a:gd fmla="*/ 0 h 11550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55032" w="1155032">
                <a:moveTo>
                  <a:pt x="577517" y="138364"/>
                </a:moveTo>
                <a:cubicBezTo>
                  <a:pt x="334979" y="138364"/>
                  <a:pt x="138364" y="334979"/>
                  <a:pt x="138364" y="577517"/>
                </a:cubicBezTo>
                <a:cubicBezTo>
                  <a:pt x="138364" y="820055"/>
                  <a:pt x="334979" y="1016670"/>
                  <a:pt x="577517" y="1016670"/>
                </a:cubicBezTo>
                <a:cubicBezTo>
                  <a:pt x="820055" y="1016670"/>
                  <a:pt x="1016670" y="820055"/>
                  <a:pt x="1016670" y="577517"/>
                </a:cubicBezTo>
                <a:cubicBezTo>
                  <a:pt x="1016670" y="334979"/>
                  <a:pt x="820055" y="138364"/>
                  <a:pt x="577517" y="138364"/>
                </a:cubicBezTo>
                <a:close/>
                <a:moveTo>
                  <a:pt x="577516" y="0"/>
                </a:moveTo>
                <a:cubicBezTo>
                  <a:pt x="896469" y="0"/>
                  <a:pt x="1155032" y="258563"/>
                  <a:pt x="1155032" y="577516"/>
                </a:cubicBezTo>
                <a:cubicBezTo>
                  <a:pt x="1155032" y="896469"/>
                  <a:pt x="896469" y="1155032"/>
                  <a:pt x="577516" y="1155032"/>
                </a:cubicBezTo>
                <a:cubicBezTo>
                  <a:pt x="258563" y="1155032"/>
                  <a:pt x="0" y="896469"/>
                  <a:pt x="0" y="577516"/>
                </a:cubicBezTo>
                <a:cubicBezTo>
                  <a:pt x="0" y="258563"/>
                  <a:pt x="258563" y="0"/>
                  <a:pt x="577516"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79" name="任意多边形 6"/>
          <p:cNvSpPr/>
          <p:nvPr/>
        </p:nvSpPr>
        <p:spPr bwMode="auto">
          <a:xfrm>
            <a:off x="4327525" y="2065338"/>
            <a:ext cx="1328738" cy="1327150"/>
          </a:xfrm>
          <a:custGeom>
            <a:gdLst>
              <a:gd fmla="*/ 664370 w 1155032" name="T0"/>
              <a:gd fmla="*/ 158982 h 1155032" name="T1"/>
              <a:gd fmla="*/ 159173 w 1155032" name="T2"/>
              <a:gd fmla="*/ 663576 h 1155032" name="T3"/>
              <a:gd fmla="*/ 664370 w 1155032" name="T4"/>
              <a:gd fmla="*/ 1168170 h 1155032" name="T5"/>
              <a:gd fmla="*/ 1169568 w 1155032" name="T6"/>
              <a:gd fmla="*/ 663576 h 1155032" name="T7"/>
              <a:gd fmla="*/ 664370 w 1155032" name="T8"/>
              <a:gd fmla="*/ 158982 h 1155032" name="T9"/>
              <a:gd fmla="*/ 664369 w 1155032" name="T10"/>
              <a:gd fmla="*/ 0 h 1155032" name="T11"/>
              <a:gd fmla="*/ 1328738 w 1155032" name="T12"/>
              <a:gd fmla="*/ 663575 h 1155032" name="T13"/>
              <a:gd fmla="*/ 664369 w 1155032" name="T14"/>
              <a:gd fmla="*/ 1327150 h 1155032" name="T15"/>
              <a:gd fmla="*/ 0 w 1155032" name="T16"/>
              <a:gd fmla="*/ 663575 h 1155032" name="T17"/>
              <a:gd fmla="*/ 664369 w 1155032" name="T18"/>
              <a:gd fmla="*/ 0 h 11550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55032" w="1155032">
                <a:moveTo>
                  <a:pt x="577517" y="138364"/>
                </a:moveTo>
                <a:cubicBezTo>
                  <a:pt x="334979" y="138364"/>
                  <a:pt x="138364" y="334979"/>
                  <a:pt x="138364" y="577517"/>
                </a:cubicBezTo>
                <a:cubicBezTo>
                  <a:pt x="138364" y="820055"/>
                  <a:pt x="334979" y="1016670"/>
                  <a:pt x="577517" y="1016670"/>
                </a:cubicBezTo>
                <a:cubicBezTo>
                  <a:pt x="820055" y="1016670"/>
                  <a:pt x="1016670" y="820055"/>
                  <a:pt x="1016670" y="577517"/>
                </a:cubicBezTo>
                <a:cubicBezTo>
                  <a:pt x="1016670" y="334979"/>
                  <a:pt x="820055" y="138364"/>
                  <a:pt x="577517" y="138364"/>
                </a:cubicBezTo>
                <a:close/>
                <a:moveTo>
                  <a:pt x="577516" y="0"/>
                </a:moveTo>
                <a:cubicBezTo>
                  <a:pt x="896469" y="0"/>
                  <a:pt x="1155032" y="258563"/>
                  <a:pt x="1155032" y="577516"/>
                </a:cubicBezTo>
                <a:cubicBezTo>
                  <a:pt x="1155032" y="896469"/>
                  <a:pt x="896469" y="1155032"/>
                  <a:pt x="577516" y="1155032"/>
                </a:cubicBezTo>
                <a:cubicBezTo>
                  <a:pt x="258563" y="1155032"/>
                  <a:pt x="0" y="896469"/>
                  <a:pt x="0" y="577516"/>
                </a:cubicBezTo>
                <a:cubicBezTo>
                  <a:pt x="0" y="258563"/>
                  <a:pt x="258563" y="0"/>
                  <a:pt x="577516"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80" name="任意多边形 7"/>
          <p:cNvSpPr/>
          <p:nvPr/>
        </p:nvSpPr>
        <p:spPr bwMode="auto">
          <a:xfrm>
            <a:off x="6426200" y="2065338"/>
            <a:ext cx="1327150" cy="1327150"/>
          </a:xfrm>
          <a:custGeom>
            <a:gdLst>
              <a:gd fmla="*/ 663576 w 1155032" name="T0"/>
              <a:gd fmla="*/ 158982 h 1155032" name="T1"/>
              <a:gd fmla="*/ 158982 w 1155032" name="T2"/>
              <a:gd fmla="*/ 663576 h 1155032" name="T3"/>
              <a:gd fmla="*/ 663576 w 1155032" name="T4"/>
              <a:gd fmla="*/ 1168170 h 1155032" name="T5"/>
              <a:gd fmla="*/ 1168170 w 1155032" name="T6"/>
              <a:gd fmla="*/ 663576 h 1155032" name="T7"/>
              <a:gd fmla="*/ 663576 w 1155032" name="T8"/>
              <a:gd fmla="*/ 158982 h 1155032" name="T9"/>
              <a:gd fmla="*/ 663575 w 1155032" name="T10"/>
              <a:gd fmla="*/ 0 h 1155032" name="T11"/>
              <a:gd fmla="*/ 1327150 w 1155032" name="T12"/>
              <a:gd fmla="*/ 663575 h 1155032" name="T13"/>
              <a:gd fmla="*/ 663575 w 1155032" name="T14"/>
              <a:gd fmla="*/ 1327150 h 1155032" name="T15"/>
              <a:gd fmla="*/ 0 w 1155032" name="T16"/>
              <a:gd fmla="*/ 663575 h 1155032" name="T17"/>
              <a:gd fmla="*/ 663575 w 1155032" name="T18"/>
              <a:gd fmla="*/ 0 h 11550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55032" w="1155032">
                <a:moveTo>
                  <a:pt x="577517" y="138364"/>
                </a:moveTo>
                <a:cubicBezTo>
                  <a:pt x="334979" y="138364"/>
                  <a:pt x="138364" y="334979"/>
                  <a:pt x="138364" y="577517"/>
                </a:cubicBezTo>
                <a:cubicBezTo>
                  <a:pt x="138364" y="820055"/>
                  <a:pt x="334979" y="1016670"/>
                  <a:pt x="577517" y="1016670"/>
                </a:cubicBezTo>
                <a:cubicBezTo>
                  <a:pt x="820055" y="1016670"/>
                  <a:pt x="1016670" y="820055"/>
                  <a:pt x="1016670" y="577517"/>
                </a:cubicBezTo>
                <a:cubicBezTo>
                  <a:pt x="1016670" y="334979"/>
                  <a:pt x="820055" y="138364"/>
                  <a:pt x="577517" y="138364"/>
                </a:cubicBezTo>
                <a:close/>
                <a:moveTo>
                  <a:pt x="577516" y="0"/>
                </a:moveTo>
                <a:cubicBezTo>
                  <a:pt x="896469" y="0"/>
                  <a:pt x="1155032" y="258563"/>
                  <a:pt x="1155032" y="577516"/>
                </a:cubicBezTo>
                <a:cubicBezTo>
                  <a:pt x="1155032" y="896469"/>
                  <a:pt x="896469" y="1155032"/>
                  <a:pt x="577516" y="1155032"/>
                </a:cubicBezTo>
                <a:cubicBezTo>
                  <a:pt x="258563" y="1155032"/>
                  <a:pt x="0" y="896469"/>
                  <a:pt x="0" y="577516"/>
                </a:cubicBezTo>
                <a:cubicBezTo>
                  <a:pt x="0" y="258563"/>
                  <a:pt x="258563" y="0"/>
                  <a:pt x="577516"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81" name="任意多边形 8"/>
          <p:cNvSpPr/>
          <p:nvPr/>
        </p:nvSpPr>
        <p:spPr bwMode="auto">
          <a:xfrm>
            <a:off x="8523288" y="2065338"/>
            <a:ext cx="1327150" cy="1327150"/>
          </a:xfrm>
          <a:custGeom>
            <a:gdLst>
              <a:gd fmla="*/ 663576 w 1155032" name="T0"/>
              <a:gd fmla="*/ 158982 h 1155032" name="T1"/>
              <a:gd fmla="*/ 158982 w 1155032" name="T2"/>
              <a:gd fmla="*/ 663576 h 1155032" name="T3"/>
              <a:gd fmla="*/ 663576 w 1155032" name="T4"/>
              <a:gd fmla="*/ 1168170 h 1155032" name="T5"/>
              <a:gd fmla="*/ 1168170 w 1155032" name="T6"/>
              <a:gd fmla="*/ 663576 h 1155032" name="T7"/>
              <a:gd fmla="*/ 663576 w 1155032" name="T8"/>
              <a:gd fmla="*/ 158982 h 1155032" name="T9"/>
              <a:gd fmla="*/ 663575 w 1155032" name="T10"/>
              <a:gd fmla="*/ 0 h 1155032" name="T11"/>
              <a:gd fmla="*/ 1327150 w 1155032" name="T12"/>
              <a:gd fmla="*/ 663575 h 1155032" name="T13"/>
              <a:gd fmla="*/ 663575 w 1155032" name="T14"/>
              <a:gd fmla="*/ 1327150 h 1155032" name="T15"/>
              <a:gd fmla="*/ 0 w 1155032" name="T16"/>
              <a:gd fmla="*/ 663575 h 1155032" name="T17"/>
              <a:gd fmla="*/ 663575 w 1155032" name="T18"/>
              <a:gd fmla="*/ 0 h 11550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55032" w="1155032">
                <a:moveTo>
                  <a:pt x="577517" y="138364"/>
                </a:moveTo>
                <a:cubicBezTo>
                  <a:pt x="334979" y="138364"/>
                  <a:pt x="138364" y="334979"/>
                  <a:pt x="138364" y="577517"/>
                </a:cubicBezTo>
                <a:cubicBezTo>
                  <a:pt x="138364" y="820055"/>
                  <a:pt x="334979" y="1016670"/>
                  <a:pt x="577517" y="1016670"/>
                </a:cubicBezTo>
                <a:cubicBezTo>
                  <a:pt x="820055" y="1016670"/>
                  <a:pt x="1016670" y="820055"/>
                  <a:pt x="1016670" y="577517"/>
                </a:cubicBezTo>
                <a:cubicBezTo>
                  <a:pt x="1016670" y="334979"/>
                  <a:pt x="820055" y="138364"/>
                  <a:pt x="577517" y="138364"/>
                </a:cubicBezTo>
                <a:close/>
                <a:moveTo>
                  <a:pt x="577516" y="0"/>
                </a:moveTo>
                <a:cubicBezTo>
                  <a:pt x="896469" y="0"/>
                  <a:pt x="1155032" y="258563"/>
                  <a:pt x="1155032" y="577516"/>
                </a:cubicBezTo>
                <a:cubicBezTo>
                  <a:pt x="1155032" y="896469"/>
                  <a:pt x="896469" y="1155032"/>
                  <a:pt x="577516" y="1155032"/>
                </a:cubicBezTo>
                <a:cubicBezTo>
                  <a:pt x="258563" y="1155032"/>
                  <a:pt x="0" y="896469"/>
                  <a:pt x="0" y="577516"/>
                </a:cubicBezTo>
                <a:cubicBezTo>
                  <a:pt x="0" y="258563"/>
                  <a:pt x="258563" y="0"/>
                  <a:pt x="577516"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82" name="文本框 9"/>
          <p:cNvSpPr txBox="1">
            <a:spLocks noChangeArrowheads="1"/>
          </p:cNvSpPr>
          <p:nvPr/>
        </p:nvSpPr>
        <p:spPr bwMode="auto">
          <a:xfrm>
            <a:off x="6567488" y="3917950"/>
            <a:ext cx="1155700" cy="388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输入标题</a:t>
            </a:r>
          </a:p>
        </p:txBody>
      </p:sp>
      <p:sp>
        <p:nvSpPr>
          <p:cNvPr id="28683" name="矩形 10"/>
          <p:cNvSpPr>
            <a:spLocks noChangeArrowheads="1"/>
          </p:cNvSpPr>
          <p:nvPr/>
        </p:nvSpPr>
        <p:spPr bwMode="auto">
          <a:xfrm>
            <a:off x="6296025" y="4562475"/>
            <a:ext cx="1816100" cy="745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a:p>
            <a:pPr eaLnBrk="1" hangingPunct="1">
              <a:lnSpc>
                <a:spcPct val="130000"/>
              </a:lnSpc>
            </a:pPr>
            <a:r>
              <a:rPr altLang="en-US" lang="zh-CN" sz="1100">
                <a:solidFill>
                  <a:srgbClr val="FFFFFF"/>
                </a:solidFill>
                <a:sym typeface="+mn-lt"/>
              </a:rPr>
              <a:t>请在此处输入你的文本</a:t>
            </a:r>
          </a:p>
          <a:p>
            <a:pPr eaLnBrk="1" hangingPunct="1">
              <a:lnSpc>
                <a:spcPct val="130000"/>
              </a:lnSpc>
            </a:pPr>
            <a:r>
              <a:rPr altLang="en-US" lang="zh-CN" sz="1100">
                <a:solidFill>
                  <a:srgbClr val="FFFFFF"/>
                </a:solidFill>
                <a:sym typeface="+mn-lt"/>
              </a:rPr>
              <a:t>请在此处输入你的文本</a:t>
            </a:r>
          </a:p>
        </p:txBody>
      </p:sp>
      <p:sp>
        <p:nvSpPr>
          <p:cNvPr id="28684" name="文本框 23"/>
          <p:cNvSpPr txBox="1">
            <a:spLocks noChangeArrowheads="1"/>
          </p:cNvSpPr>
          <p:nvPr/>
        </p:nvSpPr>
        <p:spPr bwMode="auto">
          <a:xfrm>
            <a:off x="8729663" y="3917950"/>
            <a:ext cx="1155700" cy="388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输入标题</a:t>
            </a:r>
          </a:p>
        </p:txBody>
      </p:sp>
      <p:sp>
        <p:nvSpPr>
          <p:cNvPr id="28685" name="矩形 12"/>
          <p:cNvSpPr>
            <a:spLocks noChangeArrowheads="1"/>
          </p:cNvSpPr>
          <p:nvPr/>
        </p:nvSpPr>
        <p:spPr bwMode="auto">
          <a:xfrm>
            <a:off x="8516778" y="4562475"/>
            <a:ext cx="1579880" cy="745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28686" name="文本框 23"/>
          <p:cNvSpPr txBox="1">
            <a:spLocks noChangeArrowheads="1"/>
          </p:cNvSpPr>
          <p:nvPr/>
        </p:nvSpPr>
        <p:spPr bwMode="auto">
          <a:xfrm>
            <a:off x="4413250" y="3917950"/>
            <a:ext cx="1155700" cy="388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输入标题</a:t>
            </a:r>
          </a:p>
        </p:txBody>
      </p:sp>
      <p:sp>
        <p:nvSpPr>
          <p:cNvPr id="28687" name="矩形 14"/>
          <p:cNvSpPr>
            <a:spLocks noChangeArrowheads="1"/>
          </p:cNvSpPr>
          <p:nvPr/>
        </p:nvSpPr>
        <p:spPr bwMode="auto">
          <a:xfrm>
            <a:off x="4081463" y="4562475"/>
            <a:ext cx="1936750" cy="745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a:p>
            <a:pPr eaLnBrk="1" hangingPunct="1">
              <a:lnSpc>
                <a:spcPct val="130000"/>
              </a:lnSpc>
            </a:pPr>
            <a:r>
              <a:rPr altLang="en-US" lang="zh-CN" sz="1100">
                <a:solidFill>
                  <a:srgbClr val="FFFFFF"/>
                </a:solidFill>
                <a:sym typeface="+mn-lt"/>
              </a:rPr>
              <a:t>请在此处输入你的文本</a:t>
            </a:r>
          </a:p>
          <a:p>
            <a:pPr eaLnBrk="1" hangingPunct="1">
              <a:lnSpc>
                <a:spcPct val="130000"/>
              </a:lnSpc>
            </a:pPr>
            <a:r>
              <a:rPr altLang="en-US" lang="zh-CN" sz="1100">
                <a:solidFill>
                  <a:srgbClr val="FFFFFF"/>
                </a:solidFill>
                <a:sym typeface="+mn-lt"/>
              </a:rPr>
              <a:t>请在此处输入你的文本</a:t>
            </a:r>
          </a:p>
        </p:txBody>
      </p:sp>
      <p:sp>
        <p:nvSpPr>
          <p:cNvPr id="28688" name="文本框 23"/>
          <p:cNvSpPr txBox="1">
            <a:spLocks noChangeArrowheads="1"/>
          </p:cNvSpPr>
          <p:nvPr/>
        </p:nvSpPr>
        <p:spPr bwMode="auto">
          <a:xfrm>
            <a:off x="2309813" y="3917950"/>
            <a:ext cx="1155700" cy="388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1600">
                <a:solidFill>
                  <a:srgbClr val="404040"/>
                </a:solidFill>
                <a:sym typeface="+mn-lt"/>
              </a:rPr>
              <a:t>输入标题</a:t>
            </a:r>
          </a:p>
        </p:txBody>
      </p:sp>
      <p:sp>
        <p:nvSpPr>
          <p:cNvPr id="28689" name="矩形 16"/>
          <p:cNvSpPr>
            <a:spLocks noChangeArrowheads="1"/>
          </p:cNvSpPr>
          <p:nvPr/>
        </p:nvSpPr>
        <p:spPr bwMode="auto">
          <a:xfrm>
            <a:off x="2096929" y="4562475"/>
            <a:ext cx="1579880" cy="745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28690" name="Freeform 5"/>
          <p:cNvSpPr>
            <a:spLocks noEditPoints="1"/>
          </p:cNvSpPr>
          <p:nvPr/>
        </p:nvSpPr>
        <p:spPr bwMode="auto">
          <a:xfrm>
            <a:off x="4679950" y="2443163"/>
            <a:ext cx="620713" cy="555625"/>
          </a:xfrm>
          <a:custGeom>
            <a:gdLst>
              <a:gd fmla="*/ 0 w 94" name="T0"/>
              <a:gd fmla="*/ 383646 h 84" name="T1"/>
              <a:gd fmla="*/ 158480 w 94" name="T2"/>
              <a:gd fmla="*/ 383646 h 84" name="T3"/>
              <a:gd fmla="*/ 158480 w 94" name="T4"/>
              <a:gd fmla="*/ 555625 h 84" name="T5"/>
              <a:gd fmla="*/ 0 w 94" name="T6"/>
              <a:gd fmla="*/ 555625 h 84" name="T7"/>
              <a:gd fmla="*/ 0 w 94" name="T8"/>
              <a:gd fmla="*/ 383646 h 84" name="T9"/>
              <a:gd fmla="*/ 409406 w 94" name="T10"/>
              <a:gd fmla="*/ 46302 h 84" name="T11"/>
              <a:gd fmla="*/ 363183 w 94" name="T12"/>
              <a:gd fmla="*/ 132292 h 84" name="T13"/>
              <a:gd fmla="*/ 316960 w 94" name="T14"/>
              <a:gd fmla="*/ 211667 h 84" name="T15"/>
              <a:gd fmla="*/ 283943 w 94" name="T16"/>
              <a:gd fmla="*/ 158750 h 84" name="T17"/>
              <a:gd fmla="*/ 39620 w 94" name="T18"/>
              <a:gd fmla="*/ 304271 h 84" name="T19"/>
              <a:gd fmla="*/ 6603 w 94" name="T20"/>
              <a:gd fmla="*/ 251354 h 84" name="T21"/>
              <a:gd fmla="*/ 250927 w 94" name="T22"/>
              <a:gd fmla="*/ 105833 h 84" name="T23"/>
              <a:gd fmla="*/ 217910 w 94" name="T24"/>
              <a:gd fmla="*/ 52917 h 84" name="T25"/>
              <a:gd fmla="*/ 310357 w 94" name="T26"/>
              <a:gd fmla="*/ 52917 h 84" name="T27"/>
              <a:gd fmla="*/ 409406 w 94" name="T28"/>
              <a:gd fmla="*/ 46302 h 84" name="T29"/>
              <a:gd fmla="*/ 515060 w 94" name="T30"/>
              <a:gd fmla="*/ 0 h 84" name="T31"/>
              <a:gd fmla="*/ 449026 w 94" name="T32"/>
              <a:gd fmla="*/ 59531 h 84" name="T33"/>
              <a:gd fmla="*/ 515060 w 94" name="T34"/>
              <a:gd fmla="*/ 125677 h 84" name="T35"/>
              <a:gd fmla="*/ 574490 w 94" name="T36"/>
              <a:gd fmla="*/ 59531 h 84" name="T37"/>
              <a:gd fmla="*/ 515060 w 94" name="T38"/>
              <a:gd fmla="*/ 0 h 84" name="T39"/>
              <a:gd fmla="*/ 402803 w 94" name="T40"/>
              <a:gd fmla="*/ 304271 h 84" name="T41"/>
              <a:gd fmla="*/ 442423 w 94" name="T42"/>
              <a:gd fmla="*/ 330729 h 84" name="T43"/>
              <a:gd fmla="*/ 435820 w 94" name="T44"/>
              <a:gd fmla="*/ 555625 h 84" name="T45"/>
              <a:gd fmla="*/ 488646 w 94" name="T46"/>
              <a:gd fmla="*/ 555625 h 84" name="T47"/>
              <a:gd fmla="*/ 501853 w 94" name="T48"/>
              <a:gd fmla="*/ 363802 h 84" name="T49"/>
              <a:gd fmla="*/ 521663 w 94" name="T50"/>
              <a:gd fmla="*/ 363802 h 84" name="T51"/>
              <a:gd fmla="*/ 534870 w 94" name="T52"/>
              <a:gd fmla="*/ 555625 h 84" name="T53"/>
              <a:gd fmla="*/ 587696 w 94" name="T54"/>
              <a:gd fmla="*/ 555625 h 84" name="T55"/>
              <a:gd fmla="*/ 581093 w 94" name="T56"/>
              <a:gd fmla="*/ 330729 h 84" name="T57"/>
              <a:gd fmla="*/ 620713 w 94" name="T58"/>
              <a:gd fmla="*/ 304271 h 84" name="T59"/>
              <a:gd fmla="*/ 587696 w 94" name="T60"/>
              <a:gd fmla="*/ 138906 h 84" name="T61"/>
              <a:gd fmla="*/ 435820 w 94" name="T62"/>
              <a:gd fmla="*/ 138906 h 84" name="T63"/>
              <a:gd fmla="*/ 402803 w 94" name="T64"/>
              <a:gd fmla="*/ 304271 h 84" name="T65"/>
              <a:gd fmla="*/ 211307 w 94" name="T66"/>
              <a:gd fmla="*/ 291042 h 84" name="T67"/>
              <a:gd fmla="*/ 211307 w 94" name="T68"/>
              <a:gd fmla="*/ 555625 h 84" name="T69"/>
              <a:gd fmla="*/ 363183 w 94" name="T70"/>
              <a:gd fmla="*/ 555625 h 84" name="T71"/>
              <a:gd fmla="*/ 363183 w 94" name="T72"/>
              <a:gd fmla="*/ 291042 h 84" name="T73"/>
              <a:gd fmla="*/ 211307 w 94" name="T74"/>
              <a:gd fmla="*/ 291042 h 8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4" w="9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91" name="Freeform 10"/>
          <p:cNvSpPr>
            <a:spLocks noEditPoints="1"/>
          </p:cNvSpPr>
          <p:nvPr/>
        </p:nvSpPr>
        <p:spPr bwMode="auto">
          <a:xfrm>
            <a:off x="6704013" y="2438400"/>
            <a:ext cx="679450" cy="566738"/>
          </a:xfrm>
          <a:custGeom>
            <a:gdLst>
              <a:gd fmla="*/ 126564 w 102" name="T0"/>
              <a:gd fmla="*/ 220028 h 85" name="T1"/>
              <a:gd fmla="*/ 59951 w 102" name="T2"/>
              <a:gd fmla="*/ 213360 h 85" name="T3"/>
              <a:gd fmla="*/ 119903 w 102" name="T4"/>
              <a:gd fmla="*/ 233363 h 85" name="T5"/>
              <a:gd fmla="*/ 186516 w 102" name="T6"/>
              <a:gd fmla="*/ 246698 h 85" name="T7"/>
              <a:gd fmla="*/ 586192 w 102" name="T8"/>
              <a:gd fmla="*/ 340043 h 85" name="T9"/>
              <a:gd fmla="*/ 679450 w 102" name="T10"/>
              <a:gd fmla="*/ 313373 h 85" name="T11"/>
              <a:gd fmla="*/ 586192 w 102" name="T12"/>
              <a:gd fmla="*/ 566738 h 85" name="T13"/>
              <a:gd fmla="*/ 466289 w 102" name="T14"/>
              <a:gd fmla="*/ 480060 h 85" name="T15"/>
              <a:gd fmla="*/ 19984 w 102" name="T16"/>
              <a:gd fmla="*/ 433388 h 85" name="T17"/>
              <a:gd fmla="*/ 0 w 102" name="T18"/>
              <a:gd fmla="*/ 386715 h 85" name="T19"/>
              <a:gd fmla="*/ 0 w 102" name="T20"/>
              <a:gd fmla="*/ 340043 h 85" name="T21"/>
              <a:gd fmla="*/ 206500 w 102" name="T22"/>
              <a:gd fmla="*/ 353378 h 85" name="T23"/>
              <a:gd fmla="*/ 359709 w 102" name="T24"/>
              <a:gd fmla="*/ 300038 h 85" name="T25"/>
              <a:gd fmla="*/ 266451 w 102" name="T26"/>
              <a:gd fmla="*/ 246698 h 85" name="T27"/>
              <a:gd fmla="*/ 572870 w 102" name="T28"/>
              <a:gd fmla="*/ 333375 h 85" name="T29"/>
              <a:gd fmla="*/ 126564 w 102" name="T30"/>
              <a:gd fmla="*/ 213360 h 85" name="T31"/>
              <a:gd fmla="*/ 206500 w 102" name="T32"/>
              <a:gd fmla="*/ 246698 h 85" name="T33"/>
              <a:gd fmla="*/ 199838 w 102" name="T34"/>
              <a:gd fmla="*/ 286703 h 85" name="T35"/>
              <a:gd fmla="*/ 33306 w 102" name="T36"/>
              <a:gd fmla="*/ 253365 h 85" name="T37"/>
              <a:gd fmla="*/ 39968 w 102" name="T38"/>
              <a:gd fmla="*/ 206693 h 85" name="T39"/>
              <a:gd fmla="*/ 73274 w 102" name="T40"/>
              <a:gd fmla="*/ 200025 h 85" name="T41"/>
              <a:gd fmla="*/ 253128 w 102" name="T42"/>
              <a:gd fmla="*/ 180023 h 85" name="T43"/>
              <a:gd fmla="*/ 206500 w 102" name="T44"/>
              <a:gd fmla="*/ 86678 h 85" name="T45"/>
              <a:gd fmla="*/ 199838 w 102" name="T46"/>
              <a:gd fmla="*/ 93345 h 85" name="T47"/>
              <a:gd fmla="*/ 246467 w 102" name="T48"/>
              <a:gd fmla="*/ 186690 h 85" name="T49"/>
              <a:gd fmla="*/ 253128 w 102" name="T50"/>
              <a:gd fmla="*/ 180023 h 85" name="T51"/>
              <a:gd fmla="*/ 266451 w 102" name="T52"/>
              <a:gd fmla="*/ 180023 h 85" name="T53"/>
              <a:gd fmla="*/ 266451 w 102" name="T54"/>
              <a:gd fmla="*/ 213360 h 85" name="T55"/>
              <a:gd fmla="*/ 226483 w 102" name="T56"/>
              <a:gd fmla="*/ 233363 h 85" name="T57"/>
              <a:gd fmla="*/ 153209 w 102" name="T58"/>
              <a:gd fmla="*/ 80010 h 85" name="T59"/>
              <a:gd fmla="*/ 193177 w 102" name="T60"/>
              <a:gd fmla="*/ 60008 h 85" name="T61"/>
              <a:gd fmla="*/ 246467 w 102" name="T62"/>
              <a:gd fmla="*/ 126683 h 85" name="T63"/>
              <a:gd fmla="*/ 299757 w 102" name="T64"/>
              <a:gd fmla="*/ 73343 h 85" name="T65"/>
              <a:gd fmla="*/ 286435 w 102" name="T66"/>
              <a:gd fmla="*/ 126683 h 85" name="T67"/>
              <a:gd fmla="*/ 313080 w 102" name="T68"/>
              <a:gd fmla="*/ 80010 h 85" name="T69"/>
              <a:gd fmla="*/ 326402 w 102" name="T70"/>
              <a:gd fmla="*/ 20003 h 85" name="T71"/>
              <a:gd fmla="*/ 286435 w 102" name="T72"/>
              <a:gd fmla="*/ 66675 h 85" name="T73"/>
              <a:gd fmla="*/ 273112 w 102" name="T74"/>
              <a:gd fmla="*/ 140018 h 85" name="T75"/>
              <a:gd fmla="*/ 306419 w 102" name="T76"/>
              <a:gd fmla="*/ 160020 h 85" name="T77"/>
              <a:gd fmla="*/ 373031 w 102" name="T78"/>
              <a:gd fmla="*/ 20003 h 85" name="T79"/>
              <a:gd fmla="*/ 333064 w 102" name="T80"/>
              <a:gd fmla="*/ 0 h 85" name="T81"/>
              <a:gd fmla="*/ 313080 w 102" name="T82"/>
              <a:gd fmla="*/ 20003 h 85"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85" w="102">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92" name="Freeform 22"/>
          <p:cNvSpPr>
            <a:spLocks noEditPoints="1"/>
          </p:cNvSpPr>
          <p:nvPr/>
        </p:nvSpPr>
        <p:spPr bwMode="auto">
          <a:xfrm>
            <a:off x="2619375" y="2468563"/>
            <a:ext cx="598488" cy="592137"/>
          </a:xfrm>
          <a:custGeom>
            <a:gdLst>
              <a:gd fmla="*/ 598488 w 378" name="T0"/>
              <a:gd fmla="*/ 0 h 374" name="T1"/>
              <a:gd fmla="*/ 569989 w 378" name="T2"/>
              <a:gd fmla="*/ 56997 h 374" name="T3"/>
              <a:gd fmla="*/ 598488 w 378" name="T4"/>
              <a:gd fmla="*/ 364148 h 374" name="T5"/>
              <a:gd fmla="*/ 327743 w 378" name="T6"/>
              <a:gd fmla="*/ 421146 h 374" name="T7"/>
              <a:gd fmla="*/ 449658 w 378" name="T8"/>
              <a:gd fmla="*/ 535140 h 374" name="T9"/>
              <a:gd fmla="*/ 150414 w 378" name="T10"/>
              <a:gd fmla="*/ 592137 h 374" name="T11"/>
              <a:gd fmla="*/ 270745 w 378" name="T12"/>
              <a:gd fmla="*/ 535140 h 374" name="T13"/>
              <a:gd fmla="*/ 0 w 378" name="T14"/>
              <a:gd fmla="*/ 421146 h 374" name="T15"/>
              <a:gd fmla="*/ 22166 w 378" name="T16"/>
              <a:gd fmla="*/ 364148 h 374" name="T17"/>
              <a:gd fmla="*/ 0 w 378" name="T18"/>
              <a:gd fmla="*/ 56997 h 374" name="T19"/>
              <a:gd fmla="*/ 0 w 378" name="T20"/>
              <a:gd fmla="*/ 0 h 374" name="T21"/>
              <a:gd fmla="*/ 427491 w 378" name="T22"/>
              <a:gd fmla="*/ 142493 h 374" name="T23"/>
              <a:gd fmla="*/ 406909 w 378" name="T24"/>
              <a:gd fmla="*/ 156742 h 374" name="T25"/>
              <a:gd fmla="*/ 264411 w 378" name="T26"/>
              <a:gd fmla="*/ 185241 h 374" name="T27"/>
              <a:gd fmla="*/ 256495 w 378" name="T28"/>
              <a:gd fmla="*/ 178908 h 374" name="T29"/>
              <a:gd fmla="*/ 178913 w 378" name="T30"/>
              <a:gd fmla="*/ 235905 h 374" name="T31"/>
              <a:gd fmla="*/ 299244 w 378" name="T32"/>
              <a:gd fmla="*/ 227989 h 374" name="T33"/>
              <a:gd fmla="*/ 313494 w 378" name="T34"/>
              <a:gd fmla="*/ 235905 h 374" name="T35"/>
              <a:gd fmla="*/ 421158 w 378" name="T36"/>
              <a:gd fmla="*/ 185241 h 374" name="T37"/>
              <a:gd fmla="*/ 449658 w 378" name="T38"/>
              <a:gd fmla="*/ 142493 h 374" name="T39"/>
              <a:gd fmla="*/ 398992 w 378" name="T40"/>
              <a:gd fmla="*/ 207406 h 374" name="T41"/>
              <a:gd fmla="*/ 427491 w 378" name="T42"/>
              <a:gd fmla="*/ 299235 h 374" name="T43"/>
              <a:gd fmla="*/ 398992 w 378" name="T44"/>
              <a:gd fmla="*/ 207406 h 374" name="T45"/>
              <a:gd fmla="*/ 356243 w 378" name="T46"/>
              <a:gd fmla="*/ 235905 h 374" name="T47"/>
              <a:gd fmla="*/ 384742 w 378" name="T48"/>
              <a:gd fmla="*/ 299235 h 374" name="T49"/>
              <a:gd fmla="*/ 356243 w 378" name="T50"/>
              <a:gd fmla="*/ 235905 h 374" name="T51"/>
              <a:gd fmla="*/ 307161 w 378" name="T52"/>
              <a:gd fmla="*/ 270736 h 374" name="T53"/>
              <a:gd fmla="*/ 335660 w 378" name="T54"/>
              <a:gd fmla="*/ 299235 h 374" name="T55"/>
              <a:gd fmla="*/ 307161 w 378" name="T56"/>
              <a:gd fmla="*/ 270736 h 374" name="T57"/>
              <a:gd fmla="*/ 264411 w 378" name="T58"/>
              <a:gd fmla="*/ 242238 h 374" name="T59"/>
              <a:gd fmla="*/ 292911 w 378" name="T60"/>
              <a:gd fmla="*/ 299235 h 374" name="T61"/>
              <a:gd fmla="*/ 264411 w 378" name="T62"/>
              <a:gd fmla="*/ 242238 h 374" name="T63"/>
              <a:gd fmla="*/ 221662 w 378" name="T64"/>
              <a:gd fmla="*/ 242238 h 374" name="T65"/>
              <a:gd fmla="*/ 250162 w 378" name="T66"/>
              <a:gd fmla="*/ 299235 h 374" name="T67"/>
              <a:gd fmla="*/ 221662 w 378" name="T68"/>
              <a:gd fmla="*/ 242238 h 374" name="T69"/>
              <a:gd fmla="*/ 170997 w 378" name="T70"/>
              <a:gd fmla="*/ 256487 h 374" name="T71"/>
              <a:gd fmla="*/ 199496 w 378" name="T72"/>
              <a:gd fmla="*/ 299235 h 374" name="T73"/>
              <a:gd fmla="*/ 170997 w 378" name="T74"/>
              <a:gd fmla="*/ 256487 h 374" name="T75"/>
              <a:gd fmla="*/ 512990 w 378" name="T76"/>
              <a:gd fmla="*/ 64913 h 374" name="T77"/>
              <a:gd fmla="*/ 85498 w 378" name="T78"/>
              <a:gd fmla="*/ 356232 h 374" name="T79"/>
              <a:gd fmla="*/ 512990 w 378" name="T80"/>
              <a:gd fmla="*/ 64913 h 37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74" w="378">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close/>
                <a:moveTo>
                  <a:pt x="252" y="131"/>
                </a:moveTo>
                <a:lnTo>
                  <a:pt x="252" y="189"/>
                </a:lnTo>
                <a:lnTo>
                  <a:pt x="270" y="189"/>
                </a:lnTo>
                <a:lnTo>
                  <a:pt x="270" y="131"/>
                </a:lnTo>
                <a:lnTo>
                  <a:pt x="252" y="131"/>
                </a:lnTo>
                <a:close/>
                <a:moveTo>
                  <a:pt x="225" y="149"/>
                </a:moveTo>
                <a:lnTo>
                  <a:pt x="225" y="189"/>
                </a:lnTo>
                <a:lnTo>
                  <a:pt x="243" y="189"/>
                </a:lnTo>
                <a:lnTo>
                  <a:pt x="243" y="149"/>
                </a:lnTo>
                <a:lnTo>
                  <a:pt x="225" y="149"/>
                </a:lnTo>
                <a:close/>
                <a:moveTo>
                  <a:pt x="194" y="171"/>
                </a:moveTo>
                <a:lnTo>
                  <a:pt x="194" y="189"/>
                </a:lnTo>
                <a:lnTo>
                  <a:pt x="212" y="189"/>
                </a:lnTo>
                <a:lnTo>
                  <a:pt x="212" y="171"/>
                </a:lnTo>
                <a:lnTo>
                  <a:pt x="194" y="171"/>
                </a:lnTo>
                <a:close/>
                <a:moveTo>
                  <a:pt x="167" y="153"/>
                </a:moveTo>
                <a:lnTo>
                  <a:pt x="167" y="189"/>
                </a:lnTo>
                <a:lnTo>
                  <a:pt x="185" y="189"/>
                </a:lnTo>
                <a:lnTo>
                  <a:pt x="185" y="153"/>
                </a:lnTo>
                <a:lnTo>
                  <a:pt x="167" y="153"/>
                </a:lnTo>
                <a:close/>
                <a:moveTo>
                  <a:pt x="140" y="153"/>
                </a:moveTo>
                <a:lnTo>
                  <a:pt x="140" y="189"/>
                </a:lnTo>
                <a:lnTo>
                  <a:pt x="158" y="189"/>
                </a:lnTo>
                <a:lnTo>
                  <a:pt x="158" y="153"/>
                </a:lnTo>
                <a:lnTo>
                  <a:pt x="140" y="153"/>
                </a:lnTo>
                <a:close/>
                <a:moveTo>
                  <a:pt x="108" y="162"/>
                </a:moveTo>
                <a:lnTo>
                  <a:pt x="108" y="189"/>
                </a:lnTo>
                <a:lnTo>
                  <a:pt x="126" y="189"/>
                </a:lnTo>
                <a:lnTo>
                  <a:pt x="126" y="162"/>
                </a:lnTo>
                <a:lnTo>
                  <a:pt x="108" y="162"/>
                </a:lnTo>
                <a:close/>
                <a:moveTo>
                  <a:pt x="324" y="41"/>
                </a:moveTo>
                <a:lnTo>
                  <a:pt x="54" y="41"/>
                </a:lnTo>
                <a:lnTo>
                  <a:pt x="54" y="225"/>
                </a:lnTo>
                <a:lnTo>
                  <a:pt x="324" y="225"/>
                </a:lnTo>
                <a:lnTo>
                  <a:pt x="324" y="41"/>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93" name="Freeform 11"/>
          <p:cNvSpPr>
            <a:spLocks noEditPoints="1"/>
          </p:cNvSpPr>
          <p:nvPr/>
        </p:nvSpPr>
        <p:spPr bwMode="auto">
          <a:xfrm>
            <a:off x="8848725" y="2460625"/>
            <a:ext cx="649288" cy="503238"/>
          </a:xfrm>
          <a:custGeom>
            <a:gdLst>
              <a:gd fmla="*/ 18036 w 108" name="T0"/>
              <a:gd fmla="*/ 335492 h 81" name="T1"/>
              <a:gd fmla="*/ 126250 w 108" name="T2"/>
              <a:gd fmla="*/ 292002 h 81" name="T3"/>
              <a:gd fmla="*/ 156310 w 108" name="T4"/>
              <a:gd fmla="*/ 267151 h 81" name="T5"/>
              <a:gd fmla="*/ 210417 w 108" name="T6"/>
              <a:gd fmla="*/ 385195 h 81" name="T7"/>
              <a:gd fmla="*/ 258513 w 108" name="T8"/>
              <a:gd fmla="*/ 267151 h 81" name="T9"/>
              <a:gd fmla="*/ 288572 w 108" name="T10"/>
              <a:gd fmla="*/ 292002 h 81" name="T11"/>
              <a:gd fmla="*/ 360716 w 108" name="T12"/>
              <a:gd fmla="*/ 316854 h 81" name="T13"/>
              <a:gd fmla="*/ 366727 w 108" name="T14"/>
              <a:gd fmla="*/ 310641 h 81" name="T15"/>
              <a:gd fmla="*/ 432859 w 108" name="T16"/>
              <a:gd fmla="*/ 285789 h 81" name="T17"/>
              <a:gd fmla="*/ 505002 w 108" name="T18"/>
              <a:gd fmla="*/ 372769 h 81" name="T19"/>
              <a:gd fmla="*/ 577145 w 108" name="T20"/>
              <a:gd fmla="*/ 285789 h 81" name="T21"/>
              <a:gd fmla="*/ 631252 w 108" name="T22"/>
              <a:gd fmla="*/ 298215 h 81" name="T23"/>
              <a:gd fmla="*/ 649288 w 108" name="T24"/>
              <a:gd fmla="*/ 441110 h 81" name="T25"/>
              <a:gd fmla="*/ 420835 w 108" name="T26"/>
              <a:gd fmla="*/ 441110 h 81" name="T27"/>
              <a:gd fmla="*/ 420835 w 108" name="T28"/>
              <a:gd fmla="*/ 503238 h 81" name="T29"/>
              <a:gd fmla="*/ 0 w 108" name="T30"/>
              <a:gd fmla="*/ 503238 h 81" name="T31"/>
              <a:gd fmla="*/ 18036 w 108" name="T32"/>
              <a:gd fmla="*/ 335492 h 81" name="T33"/>
              <a:gd fmla="*/ 444883 w 108" name="T34"/>
              <a:gd fmla="*/ 161533 h 81" name="T35"/>
              <a:gd fmla="*/ 565121 w 108" name="T36"/>
              <a:gd fmla="*/ 149108 h 81" name="T37"/>
              <a:gd fmla="*/ 553097 w 108" name="T38"/>
              <a:gd fmla="*/ 229874 h 81" name="T39"/>
              <a:gd fmla="*/ 535061 w 108" name="T40"/>
              <a:gd fmla="*/ 254725 h 81" name="T41"/>
              <a:gd fmla="*/ 595181 w 108" name="T42"/>
              <a:gd fmla="*/ 260938 h 81" name="T43"/>
              <a:gd fmla="*/ 589169 w 108" name="T44"/>
              <a:gd fmla="*/ 192597 h 81" name="T45"/>
              <a:gd fmla="*/ 414823 w 108" name="T46"/>
              <a:gd fmla="*/ 192597 h 81" name="T47"/>
              <a:gd fmla="*/ 408811 w 108" name="T48"/>
              <a:gd fmla="*/ 260938 h 81" name="T49"/>
              <a:gd fmla="*/ 468930 w 108" name="T50"/>
              <a:gd fmla="*/ 254725 h 81" name="T51"/>
              <a:gd fmla="*/ 450894 w 108" name="T52"/>
              <a:gd fmla="*/ 229874 h 81" name="T53"/>
              <a:gd fmla="*/ 444883 w 108" name="T54"/>
              <a:gd fmla="*/ 161533 h 81" name="T55"/>
              <a:gd fmla="*/ 444883 w 108" name="T56"/>
              <a:gd fmla="*/ 161533 h 81" name="T57"/>
              <a:gd fmla="*/ 132262 w 108" name="T58"/>
              <a:gd fmla="*/ 186384 h 81" name="T59"/>
              <a:gd fmla="*/ 138274 w 108" name="T60"/>
              <a:gd fmla="*/ 93192 h 81" name="T61"/>
              <a:gd fmla="*/ 282561 w 108" name="T62"/>
              <a:gd fmla="*/ 93192 h 81" name="T63"/>
              <a:gd fmla="*/ 288572 w 108" name="T64"/>
              <a:gd fmla="*/ 192597 h 81" name="T65"/>
              <a:gd fmla="*/ 312620 w 108" name="T66"/>
              <a:gd fmla="*/ 155320 h 81" name="T67"/>
              <a:gd fmla="*/ 300596 w 108" name="T68"/>
              <a:gd fmla="*/ 49703 h 81" name="T69"/>
              <a:gd fmla="*/ 120239 w 108" name="T70"/>
              <a:gd fmla="*/ 37277 h 81" name="T71"/>
              <a:gd fmla="*/ 108215 w 108" name="T72"/>
              <a:gd fmla="*/ 167746 h 81" name="T73"/>
              <a:gd fmla="*/ 132262 w 108" name="T74"/>
              <a:gd fmla="*/ 186384 h 8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1" w="108">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8694"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8695" name="燕尾形 23"/>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8696" name="燕尾形 24"/>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KSO_Shape"/>
          <p:cNvSpPr/>
          <p:nvPr/>
        </p:nvSpPr>
        <p:spPr bwMode="auto">
          <a:xfrm rot="741744">
            <a:off x="7107238" y="4278313"/>
            <a:ext cx="882650" cy="768350"/>
          </a:xfrm>
          <a:custGeom>
            <a:gdLst>
              <a:gd fmla="*/ 0 w 2890708" name="T0"/>
              <a:gd fmla="*/ 0 h 2518788" name="T1"/>
              <a:gd fmla="*/ 5601 w 2890708" name="T2"/>
              <a:gd fmla="*/ 0 h 2518788" name="T3"/>
              <a:gd fmla="*/ 5481 w 2890708" name="T4"/>
              <a:gd fmla="*/ 527 h 2518788" name="T5"/>
              <a:gd fmla="*/ 661988 w 2890708" name="T6"/>
              <a:gd fmla="*/ 530131 h 2518788" name="T7"/>
              <a:gd fmla="*/ 661988 w 2890708" name="T8"/>
              <a:gd fmla="*/ 424403 h 2518788" name="T9"/>
              <a:gd fmla="*/ 882650 w 2890708" name="T10"/>
              <a:gd fmla="*/ 615870 h 2518788" name="T11"/>
              <a:gd fmla="*/ 661988 w 2890708" name="T12"/>
              <a:gd fmla="*/ 768350 h 2518788" name="T13"/>
              <a:gd fmla="*/ 661988 w 2890708" name="T14"/>
              <a:gd fmla="*/ 662622 h 2518788" name="T15"/>
              <a:gd fmla="*/ 0 w 2890708" name="T16"/>
              <a:gd fmla="*/ 68226 h 2518788" name="T17"/>
              <a:gd fmla="*/ 0 w 2890708" name="T18"/>
              <a:gd fmla="*/ 0 h 25187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518788" w="2890708">
                <a:moveTo>
                  <a:pt x="0" y="0"/>
                </a:moveTo>
                <a:lnTo>
                  <a:pt x="18342" y="0"/>
                </a:lnTo>
                <a:cubicBezTo>
                  <a:pt x="18135" y="564"/>
                  <a:pt x="18042" y="1147"/>
                  <a:pt x="17949" y="1729"/>
                </a:cubicBezTo>
                <a:cubicBezTo>
                  <a:pt x="141647" y="828705"/>
                  <a:pt x="991418" y="1526365"/>
                  <a:pt x="2168031" y="1737864"/>
                </a:cubicBezTo>
                <a:lnTo>
                  <a:pt x="2168031" y="1391267"/>
                </a:lnTo>
                <a:lnTo>
                  <a:pt x="2890708" y="2018931"/>
                </a:lnTo>
                <a:lnTo>
                  <a:pt x="2168031" y="2518788"/>
                </a:lnTo>
                <a:lnTo>
                  <a:pt x="2168031" y="2172192"/>
                </a:lnTo>
                <a:cubicBezTo>
                  <a:pt x="891730" y="1942775"/>
                  <a:pt x="0" y="1141325"/>
                  <a:pt x="0" y="223656"/>
                </a:cubicBezTo>
                <a:lnTo>
                  <a:pt x="0" y="0"/>
                </a:lnTo>
                <a:close/>
              </a:path>
            </a:pathLst>
          </a:custGeom>
          <a:solidFill>
            <a:schemeClr val="bg1">
              <a:alpha val="89018"/>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9699" name="KSO_Shape"/>
          <p:cNvSpPr/>
          <p:nvPr/>
        </p:nvSpPr>
        <p:spPr bwMode="auto">
          <a:xfrm rot="-526472">
            <a:off x="2990850" y="4067175"/>
            <a:ext cx="882650" cy="769938"/>
          </a:xfrm>
          <a:custGeom>
            <a:gdLst>
              <a:gd fmla="*/ 0 w 2890708" name="T0"/>
              <a:gd fmla="*/ 0 h 2518788" name="T1"/>
              <a:gd fmla="*/ 5601 w 2890708" name="T2"/>
              <a:gd fmla="*/ 0 h 2518788" name="T3"/>
              <a:gd fmla="*/ 5481 w 2890708" name="T4"/>
              <a:gd fmla="*/ 529 h 2518788" name="T5"/>
              <a:gd fmla="*/ 661988 w 2890708" name="T6"/>
              <a:gd fmla="*/ 531227 h 2518788" name="T7"/>
              <a:gd fmla="*/ 661988 w 2890708" name="T8"/>
              <a:gd fmla="*/ 425280 h 2518788" name="T9"/>
              <a:gd fmla="*/ 882650 w 2890708" name="T10"/>
              <a:gd fmla="*/ 617143 h 2518788" name="T11"/>
              <a:gd fmla="*/ 661988 w 2890708" name="T12"/>
              <a:gd fmla="*/ 769938 h 2518788" name="T13"/>
              <a:gd fmla="*/ 661988 w 2890708" name="T14"/>
              <a:gd fmla="*/ 663991 h 2518788" name="T15"/>
              <a:gd fmla="*/ 0 w 2890708" name="T16"/>
              <a:gd fmla="*/ 68367 h 2518788" name="T17"/>
              <a:gd fmla="*/ 0 w 2890708" name="T18"/>
              <a:gd fmla="*/ 0 h 25187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518788" w="2890708">
                <a:moveTo>
                  <a:pt x="0" y="0"/>
                </a:moveTo>
                <a:lnTo>
                  <a:pt x="18342" y="0"/>
                </a:lnTo>
                <a:cubicBezTo>
                  <a:pt x="18135" y="564"/>
                  <a:pt x="18042" y="1147"/>
                  <a:pt x="17949" y="1729"/>
                </a:cubicBezTo>
                <a:cubicBezTo>
                  <a:pt x="141647" y="828705"/>
                  <a:pt x="991418" y="1526365"/>
                  <a:pt x="2168031" y="1737864"/>
                </a:cubicBezTo>
                <a:lnTo>
                  <a:pt x="2168031" y="1391267"/>
                </a:lnTo>
                <a:lnTo>
                  <a:pt x="2890708" y="2018931"/>
                </a:lnTo>
                <a:lnTo>
                  <a:pt x="2168031" y="2518788"/>
                </a:lnTo>
                <a:lnTo>
                  <a:pt x="2168031" y="2172192"/>
                </a:lnTo>
                <a:cubicBezTo>
                  <a:pt x="891730" y="1942775"/>
                  <a:pt x="0" y="1141325"/>
                  <a:pt x="0" y="223656"/>
                </a:cubicBezTo>
                <a:lnTo>
                  <a:pt x="0" y="0"/>
                </a:lnTo>
                <a:close/>
              </a:path>
            </a:pathLst>
          </a:custGeom>
          <a:solidFill>
            <a:schemeClr val="bg1">
              <a:alpha val="89018"/>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9700" name="KSO_Shape"/>
          <p:cNvSpPr/>
          <p:nvPr/>
        </p:nvSpPr>
        <p:spPr bwMode="auto">
          <a:xfrm flipV="1">
            <a:off x="5094288" y="2747963"/>
            <a:ext cx="882650" cy="769937"/>
          </a:xfrm>
          <a:custGeom>
            <a:gdLst>
              <a:gd fmla="*/ 0 w 2890708" name="T0"/>
              <a:gd fmla="*/ 0 h 2518788" name="T1"/>
              <a:gd fmla="*/ 5601 w 2890708" name="T2"/>
              <a:gd fmla="*/ 0 h 2518788" name="T3"/>
              <a:gd fmla="*/ 5481 w 2890708" name="T4"/>
              <a:gd fmla="*/ 529 h 2518788" name="T5"/>
              <a:gd fmla="*/ 661988 w 2890708" name="T6"/>
              <a:gd fmla="*/ 531226 h 2518788" name="T7"/>
              <a:gd fmla="*/ 661988 w 2890708" name="T8"/>
              <a:gd fmla="*/ 425279 h 2518788" name="T9"/>
              <a:gd fmla="*/ 882650 w 2890708" name="T10"/>
              <a:gd fmla="*/ 617142 h 2518788" name="T11"/>
              <a:gd fmla="*/ 661988 w 2890708" name="T12"/>
              <a:gd fmla="*/ 769937 h 2518788" name="T13"/>
              <a:gd fmla="*/ 661988 w 2890708" name="T14"/>
              <a:gd fmla="*/ 663990 h 2518788" name="T15"/>
              <a:gd fmla="*/ 0 w 2890708" name="T16"/>
              <a:gd fmla="*/ 68367 h 2518788" name="T17"/>
              <a:gd fmla="*/ 0 w 2890708" name="T18"/>
              <a:gd fmla="*/ 0 h 25187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518788" w="2890708">
                <a:moveTo>
                  <a:pt x="0" y="0"/>
                </a:moveTo>
                <a:lnTo>
                  <a:pt x="18342" y="0"/>
                </a:lnTo>
                <a:cubicBezTo>
                  <a:pt x="18135" y="564"/>
                  <a:pt x="18042" y="1147"/>
                  <a:pt x="17949" y="1729"/>
                </a:cubicBezTo>
                <a:cubicBezTo>
                  <a:pt x="141647" y="828705"/>
                  <a:pt x="991418" y="1526365"/>
                  <a:pt x="2168031" y="1737864"/>
                </a:cubicBezTo>
                <a:lnTo>
                  <a:pt x="2168031" y="1391267"/>
                </a:lnTo>
                <a:lnTo>
                  <a:pt x="2890708" y="2018931"/>
                </a:lnTo>
                <a:lnTo>
                  <a:pt x="2168031" y="2518788"/>
                </a:lnTo>
                <a:lnTo>
                  <a:pt x="2168031" y="2172192"/>
                </a:lnTo>
                <a:cubicBezTo>
                  <a:pt x="891730" y="1942775"/>
                  <a:pt x="0" y="1141325"/>
                  <a:pt x="0" y="223656"/>
                </a:cubicBezTo>
                <a:lnTo>
                  <a:pt x="0" y="0"/>
                </a:lnTo>
                <a:close/>
              </a:path>
            </a:pathLst>
          </a:custGeom>
          <a:solidFill>
            <a:schemeClr val="bg1">
              <a:alpha val="89018"/>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29701" name="椭圆 5"/>
          <p:cNvSpPr>
            <a:spLocks noChangeArrowheads="1"/>
          </p:cNvSpPr>
          <p:nvPr/>
        </p:nvSpPr>
        <p:spPr bwMode="auto">
          <a:xfrm>
            <a:off x="1743075" y="2247900"/>
            <a:ext cx="1993900" cy="1995488"/>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29702" name="Freeform 15"/>
          <p:cNvSpPr>
            <a:spLocks noEditPoints="1"/>
          </p:cNvSpPr>
          <p:nvPr/>
        </p:nvSpPr>
        <p:spPr bwMode="auto">
          <a:xfrm>
            <a:off x="2455863" y="2635250"/>
            <a:ext cx="568325" cy="896938"/>
          </a:xfrm>
          <a:custGeom>
            <a:gdLst>
              <a:gd fmla="*/ 483500 w 67" name="T0"/>
              <a:gd fmla="*/ 84617 h 106" name="T1"/>
              <a:gd fmla="*/ 525913 w 67" name="T2"/>
              <a:gd fmla="*/ 431546 h 106" name="T3"/>
              <a:gd fmla="*/ 432606 w 67" name="T4"/>
              <a:gd fmla="*/ 550009 h 106" name="T5"/>
              <a:gd fmla="*/ 466535 w 67" name="T6"/>
              <a:gd fmla="*/ 550009 h 106" name="T7"/>
              <a:gd fmla="*/ 483500 w 67" name="T8"/>
              <a:gd fmla="*/ 617703 h 106" name="T9"/>
              <a:gd fmla="*/ 475018 w 67" name="T10"/>
              <a:gd fmla="*/ 668473 h 106" name="T11"/>
              <a:gd fmla="*/ 483500 w 67" name="T12"/>
              <a:gd fmla="*/ 727704 h 106" name="T13"/>
              <a:gd fmla="*/ 466535 w 67" name="T14"/>
              <a:gd fmla="*/ 786936 h 106" name="T15"/>
              <a:gd fmla="*/ 127237 w 67" name="T16"/>
              <a:gd fmla="*/ 820783 h 106" name="T17"/>
              <a:gd fmla="*/ 101790 w 67" name="T18"/>
              <a:gd fmla="*/ 795398 h 106" name="T19"/>
              <a:gd fmla="*/ 101790 w 67" name="T20"/>
              <a:gd fmla="*/ 702319 h 106" name="T21"/>
              <a:gd fmla="*/ 101790 w 67" name="T22"/>
              <a:gd fmla="*/ 693858 h 106" name="T23"/>
              <a:gd fmla="*/ 101790 w 67" name="T24"/>
              <a:gd fmla="*/ 600779 h 106" name="T25"/>
              <a:gd fmla="*/ 118754 w 67" name="T26"/>
              <a:gd fmla="*/ 583856 h 106" name="T27"/>
              <a:gd fmla="*/ 135719 w 67" name="T28"/>
              <a:gd fmla="*/ 524624 h 106" name="T29"/>
              <a:gd fmla="*/ 0 w 67" name="T30"/>
              <a:gd fmla="*/ 287697 h 106" name="T31"/>
              <a:gd fmla="*/ 279921 w 67" name="T32"/>
              <a:gd fmla="*/ 0 h 106" name="T33"/>
              <a:gd fmla="*/ 237509 w 67" name="T34"/>
              <a:gd fmla="*/ 338467 h 106" name="T35"/>
              <a:gd fmla="*/ 254474 w 67" name="T36"/>
              <a:gd fmla="*/ 330005 h 106" name="T37"/>
              <a:gd fmla="*/ 279921 w 67" name="T38"/>
              <a:gd fmla="*/ 346929 h 106" name="T39"/>
              <a:gd fmla="*/ 305369 w 67" name="T40"/>
              <a:gd fmla="*/ 330005 h 106" name="T41"/>
              <a:gd fmla="*/ 330816 w 67" name="T42"/>
              <a:gd fmla="*/ 346929 h 106" name="T43"/>
              <a:gd fmla="*/ 364746 w 67" name="T44"/>
              <a:gd fmla="*/ 321544 h 106" name="T45"/>
              <a:gd fmla="*/ 330816 w 67" name="T46"/>
              <a:gd fmla="*/ 431546 h 106" name="T47"/>
              <a:gd fmla="*/ 373228 w 67" name="T48"/>
              <a:gd fmla="*/ 558471 h 106" name="T49"/>
              <a:gd fmla="*/ 373228 w 67" name="T50"/>
              <a:gd fmla="*/ 490777 h 106" name="T51"/>
              <a:gd fmla="*/ 475018 w 67" name="T52"/>
              <a:gd fmla="*/ 397699 h 106" name="T53"/>
              <a:gd fmla="*/ 441088 w 67" name="T54"/>
              <a:gd fmla="*/ 126925 h 106" name="T55"/>
              <a:gd fmla="*/ 118754 w 67" name="T56"/>
              <a:gd fmla="*/ 126925 h 106" name="T57"/>
              <a:gd fmla="*/ 93307 w 67" name="T58"/>
              <a:gd fmla="*/ 397699 h 106" name="T59"/>
              <a:gd fmla="*/ 195097 w 67" name="T60"/>
              <a:gd fmla="*/ 490777 h 106" name="T61"/>
              <a:gd fmla="*/ 195097 w 67" name="T62"/>
              <a:gd fmla="*/ 566933 h 106" name="T63"/>
              <a:gd fmla="*/ 245991 w 67" name="T64"/>
              <a:gd fmla="*/ 431546 h 106" name="T65"/>
              <a:gd fmla="*/ 212062 w 67" name="T66"/>
              <a:gd fmla="*/ 321544 h 106" name="T67"/>
              <a:gd fmla="*/ 339299 w 67" name="T68"/>
              <a:gd fmla="*/ 355391 h 106" name="T69"/>
              <a:gd fmla="*/ 305369 w 67" name="T70"/>
              <a:gd fmla="*/ 346929 h 106" name="T71"/>
              <a:gd fmla="*/ 254474 w 67" name="T72"/>
              <a:gd fmla="*/ 346929 h 106" name="T73"/>
              <a:gd fmla="*/ 229026 w 67" name="T74"/>
              <a:gd fmla="*/ 355391 h 106" name="T75"/>
              <a:gd fmla="*/ 271439 w 67" name="T76"/>
              <a:gd fmla="*/ 423084 h 106" name="T77"/>
              <a:gd fmla="*/ 271439 w 67" name="T78"/>
              <a:gd fmla="*/ 566933 h 106" name="T79"/>
              <a:gd fmla="*/ 296886 w 67" name="T80"/>
              <a:gd fmla="*/ 431546 h 106" name="T81"/>
              <a:gd fmla="*/ 296886 w 67" name="T82"/>
              <a:gd fmla="*/ 423084 h 106" name="T83"/>
              <a:gd fmla="*/ 364746 w 67" name="T84"/>
              <a:gd fmla="*/ 812321 h 106" name="T85"/>
              <a:gd fmla="*/ 288404 w 67" name="T86"/>
              <a:gd fmla="*/ 896938 h 106" name="T87"/>
              <a:gd fmla="*/ 364746 w 67" name="T88"/>
              <a:gd fmla="*/ 812321 h 106" name="T89"/>
              <a:gd fmla="*/ 144202 w 67" name="T90"/>
              <a:gd fmla="*/ 744628 h 106" name="T91"/>
              <a:gd fmla="*/ 144202 w 67" name="T92"/>
              <a:gd fmla="*/ 753089 h 106" name="T93"/>
              <a:gd fmla="*/ 424123 w 67" name="T94"/>
              <a:gd fmla="*/ 727704 h 106" name="T95"/>
              <a:gd fmla="*/ 424123 w 67" name="T96"/>
              <a:gd fmla="*/ 617703 h 106" name="T97"/>
              <a:gd fmla="*/ 144202 w 67" name="T98"/>
              <a:gd fmla="*/ 643088 h 106" name="T99"/>
              <a:gd fmla="*/ 424123 w 67" name="T100"/>
              <a:gd fmla="*/ 626164 h 106" name="T101"/>
              <a:gd fmla="*/ 424123 w 67" name="T102"/>
              <a:gd fmla="*/ 617703 h 10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05" w="67">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3" name="文本框 7"/>
          <p:cNvSpPr txBox="1">
            <a:spLocks noChangeArrowheads="1"/>
          </p:cNvSpPr>
          <p:nvPr/>
        </p:nvSpPr>
        <p:spPr bwMode="auto">
          <a:xfrm>
            <a:off x="2268538" y="3573463"/>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9704" name="椭圆 9"/>
          <p:cNvSpPr>
            <a:spLocks noChangeArrowheads="1"/>
          </p:cNvSpPr>
          <p:nvPr/>
        </p:nvSpPr>
        <p:spPr bwMode="auto">
          <a:xfrm>
            <a:off x="3643313" y="3148013"/>
            <a:ext cx="1993900" cy="199390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29705" name="文本框 10"/>
          <p:cNvSpPr txBox="1">
            <a:spLocks noChangeArrowheads="1"/>
          </p:cNvSpPr>
          <p:nvPr/>
        </p:nvSpPr>
        <p:spPr bwMode="auto">
          <a:xfrm>
            <a:off x="4230688" y="4503738"/>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9706" name="Freeform 6"/>
          <p:cNvSpPr>
            <a:spLocks noEditPoints="1"/>
          </p:cNvSpPr>
          <p:nvPr/>
        </p:nvSpPr>
        <p:spPr bwMode="auto">
          <a:xfrm>
            <a:off x="4213225" y="3582988"/>
            <a:ext cx="839788" cy="819150"/>
          </a:xfrm>
          <a:custGeom>
            <a:gdLst>
              <a:gd fmla="*/ 256207 w 118" name="T0"/>
              <a:gd fmla="*/ 512859 h 115" name="T1"/>
              <a:gd fmla="*/ 170804 w 118" name="T2"/>
              <a:gd fmla="*/ 292045 h 115" name="T3"/>
              <a:gd fmla="*/ 270440 w 118" name="T4"/>
              <a:gd fmla="*/ 320537 h 115" name="T5"/>
              <a:gd fmla="*/ 320258 w 118" name="T6"/>
              <a:gd fmla="*/ 427383 h 115" name="T7"/>
              <a:gd fmla="*/ 384310 w 118" name="T8"/>
              <a:gd fmla="*/ 327660 h 115" name="T9"/>
              <a:gd fmla="*/ 782853 w 118" name="T10"/>
              <a:gd fmla="*/ 427383 h 115" name="T11"/>
              <a:gd fmla="*/ 64052 w 118" name="T12"/>
              <a:gd fmla="*/ 648197 h 115" name="T13"/>
              <a:gd fmla="*/ 277557 w 118" name="T14"/>
              <a:gd fmla="*/ 327660 h 115" name="T15"/>
              <a:gd fmla="*/ 306024 w 118" name="T16"/>
              <a:gd fmla="*/ 413137 h 115" name="T17"/>
              <a:gd fmla="*/ 355842 w 118" name="T18"/>
              <a:gd fmla="*/ 356152 h 115" name="T19"/>
              <a:gd fmla="*/ 355842 w 118" name="T20"/>
              <a:gd fmla="*/ 170953 h 115" name="T21"/>
              <a:gd fmla="*/ 434128 w 118" name="T22"/>
              <a:gd fmla="*/ 0 h 115" name="T23"/>
              <a:gd fmla="*/ 362959 w 118" name="T24"/>
              <a:gd fmla="*/ 170953 h 115" name="T25"/>
              <a:gd fmla="*/ 370076 w 118" name="T26"/>
              <a:gd fmla="*/ 170953 h 115" name="T27"/>
              <a:gd fmla="*/ 284674 w 118" name="T28"/>
              <a:gd fmla="*/ 320537 h 115" name="T29"/>
              <a:gd fmla="*/ 391427 w 118" name="T30"/>
              <a:gd fmla="*/ 192322 h 115" name="T31"/>
              <a:gd fmla="*/ 284674 w 118" name="T32"/>
              <a:gd fmla="*/ 320537 h 115" name="T33"/>
              <a:gd fmla="*/ 320258 w 118" name="T34"/>
              <a:gd fmla="*/ 320537 h 115" name="T35"/>
              <a:gd fmla="*/ 355842 w 118" name="T36"/>
              <a:gd fmla="*/ 192322 h 115" name="T37"/>
              <a:gd fmla="*/ 213505 w 118" name="T38"/>
              <a:gd fmla="*/ 598336 h 115" name="T39"/>
              <a:gd fmla="*/ 213505 w 118" name="T40"/>
              <a:gd fmla="*/ 662443 h 115" name="T41"/>
              <a:gd fmla="*/ 213505 w 118" name="T42"/>
              <a:gd fmla="*/ 598336 h 115" name="T43"/>
              <a:gd fmla="*/ 612049 w 118" name="T44"/>
              <a:gd fmla="*/ 455875 h 115" name="T45"/>
              <a:gd fmla="*/ 740152 w 118" name="T46"/>
              <a:gd fmla="*/ 455875 h 115" name="T47"/>
              <a:gd fmla="*/ 661867 w 118" name="T48"/>
              <a:gd fmla="*/ 527105 h 115" name="T49"/>
              <a:gd fmla="*/ 661867 w 118" name="T50"/>
              <a:gd fmla="*/ 598336 h 115" name="T51"/>
              <a:gd fmla="*/ 661867 w 118" name="T52"/>
              <a:gd fmla="*/ 527105 h 115" name="T53"/>
              <a:gd fmla="*/ 491062 w 118" name="T54"/>
              <a:gd fmla="*/ 648197 h 115" name="T55"/>
              <a:gd fmla="*/ 619166 w 118" name="T56"/>
              <a:gd fmla="*/ 648197 h 115" name="T57"/>
              <a:gd fmla="*/ 370076 w 118" name="T58"/>
              <a:gd fmla="*/ 648197 h 115" name="T59"/>
              <a:gd fmla="*/ 370076 w 118" name="T60"/>
              <a:gd fmla="*/ 719427 h 115" name="T61"/>
              <a:gd fmla="*/ 370076 w 118" name="T62"/>
              <a:gd fmla="*/ 648197 h 11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5" w="118">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7" name="椭圆 13"/>
          <p:cNvSpPr>
            <a:spLocks noChangeArrowheads="1"/>
          </p:cNvSpPr>
          <p:nvPr/>
        </p:nvSpPr>
        <p:spPr bwMode="auto">
          <a:xfrm>
            <a:off x="5589588" y="2344738"/>
            <a:ext cx="1993900" cy="199390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29708" name="文本框 14"/>
          <p:cNvSpPr txBox="1">
            <a:spLocks noChangeArrowheads="1"/>
          </p:cNvSpPr>
          <p:nvPr/>
        </p:nvSpPr>
        <p:spPr bwMode="auto">
          <a:xfrm>
            <a:off x="6138862" y="3678238"/>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9709" name="Freeform 18"/>
          <p:cNvSpPr>
            <a:spLocks noEditPoints="1"/>
          </p:cNvSpPr>
          <p:nvPr/>
        </p:nvSpPr>
        <p:spPr bwMode="auto">
          <a:xfrm>
            <a:off x="6276975" y="2870200"/>
            <a:ext cx="646113" cy="658813"/>
          </a:xfrm>
          <a:custGeom>
            <a:gdLst>
              <a:gd fmla="*/ 263720 w 98" name="T0"/>
              <a:gd fmla="*/ 158115 h 100" name="T1"/>
              <a:gd fmla="*/ 270313 w 98" name="T2"/>
              <a:gd fmla="*/ 79058 h 100" name="T3"/>
              <a:gd fmla="*/ 118674 w 98" name="T4"/>
              <a:gd fmla="*/ 0 h 100" name="T5"/>
              <a:gd fmla="*/ 105488 w 98" name="T6"/>
              <a:gd fmla="*/ 13176 h 100" name="T7"/>
              <a:gd fmla="*/ 178011 w 98" name="T8"/>
              <a:gd fmla="*/ 105410 h 100" name="T9"/>
              <a:gd fmla="*/ 92302 w 98" name="T10"/>
              <a:gd fmla="*/ 177880 h 100" name="T11"/>
              <a:gd fmla="*/ 13186 w 98" name="T12"/>
              <a:gd fmla="*/ 92234 h 100" name="T13"/>
              <a:gd fmla="*/ 0 w 98" name="T14"/>
              <a:gd fmla="*/ 105410 h 100" name="T15"/>
              <a:gd fmla="*/ 59337 w 98" name="T16"/>
              <a:gd fmla="*/ 263525 h 100" name="T17"/>
              <a:gd fmla="*/ 178011 w 98" name="T18"/>
              <a:gd fmla="*/ 256937 h 100" name="T19"/>
              <a:gd fmla="*/ 237348 w 98" name="T20"/>
              <a:gd fmla="*/ 316230 h 100" name="T21"/>
              <a:gd fmla="*/ 19779 w 98" name="T22"/>
              <a:gd fmla="*/ 533639 h 100" name="T23"/>
              <a:gd fmla="*/ 112081 w 98" name="T24"/>
              <a:gd fmla="*/ 619284 h 100" name="T25"/>
              <a:gd fmla="*/ 323057 w 98" name="T26"/>
              <a:gd fmla="*/ 408464 h 100" name="T27"/>
              <a:gd fmla="*/ 388986 w 98" name="T28"/>
              <a:gd fmla="*/ 474345 h 100" name="T29"/>
              <a:gd fmla="*/ 375800 w 98" name="T30"/>
              <a:gd fmla="*/ 500698 h 100" name="T31"/>
              <a:gd fmla="*/ 369207 w 98" name="T32"/>
              <a:gd fmla="*/ 573167 h 100" name="T33"/>
              <a:gd fmla="*/ 520846 w 98" name="T34"/>
              <a:gd fmla="*/ 658813 h 100" name="T35"/>
              <a:gd fmla="*/ 540625 w 98" name="T36"/>
              <a:gd fmla="*/ 639049 h 100" name="T37"/>
              <a:gd fmla="*/ 461509 w 98" name="T38"/>
              <a:gd fmla="*/ 553403 h 100" name="T39"/>
              <a:gd fmla="*/ 547218 w 98" name="T40"/>
              <a:gd fmla="*/ 474345 h 100" name="T41"/>
              <a:gd fmla="*/ 626334 w 98" name="T42"/>
              <a:gd fmla="*/ 566579 h 100" name="T43"/>
              <a:gd fmla="*/ 646113 w 98" name="T44"/>
              <a:gd fmla="*/ 546815 h 100" name="T45"/>
              <a:gd fmla="*/ 580183 w 98" name="T46"/>
              <a:gd fmla="*/ 388700 h 100" name="T47"/>
              <a:gd fmla="*/ 461509 w 98" name="T48"/>
              <a:gd fmla="*/ 401876 h 100" name="T49"/>
              <a:gd fmla="*/ 395579 w 98" name="T50"/>
              <a:gd fmla="*/ 335995 h 100" name="T51"/>
              <a:gd fmla="*/ 468102 w 98" name="T52"/>
              <a:gd fmla="*/ 270113 h 100" name="T53"/>
              <a:gd fmla="*/ 534032 w 98" name="T54"/>
              <a:gd fmla="*/ 335995 h 100" name="T55"/>
              <a:gd fmla="*/ 646113 w 98" name="T56"/>
              <a:gd fmla="*/ 230585 h 100" name="T57"/>
              <a:gd fmla="*/ 481288 w 98" name="T58"/>
              <a:gd fmla="*/ 65881 h 100" name="T59"/>
              <a:gd fmla="*/ 356021 w 98" name="T60"/>
              <a:gd fmla="*/ 13176 h 100" name="T61"/>
              <a:gd fmla="*/ 283499 w 98" name="T62"/>
              <a:gd fmla="*/ 85646 h 100" name="T63"/>
              <a:gd fmla="*/ 375800 w 98" name="T64"/>
              <a:gd fmla="*/ 177880 h 100" name="T65"/>
              <a:gd fmla="*/ 309871 w 98" name="T66"/>
              <a:gd fmla="*/ 243761 h 100" name="T67"/>
              <a:gd fmla="*/ 250534 w 98" name="T68"/>
              <a:gd fmla="*/ 184468 h 100" name="T69"/>
              <a:gd fmla="*/ 263720 w 98" name="T70"/>
              <a:gd fmla="*/ 158115 h 100" name="T71"/>
              <a:gd fmla="*/ 501067 w 98" name="T72"/>
              <a:gd fmla="*/ 52705 h 100" name="T73"/>
              <a:gd fmla="*/ 520846 w 98" name="T74"/>
              <a:gd fmla="*/ 32941 h 100" name="T75"/>
              <a:gd fmla="*/ 613148 w 98" name="T76"/>
              <a:gd fmla="*/ 125174 h 100" name="T77"/>
              <a:gd fmla="*/ 593369 w 98" name="T78"/>
              <a:gd fmla="*/ 144939 h 100" name="T79"/>
              <a:gd fmla="*/ 501067 w 98" name="T80"/>
              <a:gd fmla="*/ 52705 h 1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0" w="98">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0" name="椭圆 17"/>
          <p:cNvSpPr>
            <a:spLocks noChangeArrowheads="1"/>
          </p:cNvSpPr>
          <p:nvPr/>
        </p:nvSpPr>
        <p:spPr bwMode="auto">
          <a:xfrm>
            <a:off x="7729538" y="3233738"/>
            <a:ext cx="1995487" cy="1995487"/>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29711" name="文本框 18"/>
          <p:cNvSpPr txBox="1">
            <a:spLocks noChangeArrowheads="1"/>
          </p:cNvSpPr>
          <p:nvPr/>
        </p:nvSpPr>
        <p:spPr bwMode="auto">
          <a:xfrm>
            <a:off x="8312149" y="4567238"/>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en-US" b="1" lang="zh-CN" sz="2400">
                <a:solidFill>
                  <a:srgbClr val="404040"/>
                </a:solidFill>
                <a:sym typeface="+mn-lt"/>
              </a:rPr>
              <a:t>标题</a:t>
            </a:r>
          </a:p>
        </p:txBody>
      </p:sp>
      <p:sp>
        <p:nvSpPr>
          <p:cNvPr id="29712" name="Freeform 7"/>
          <p:cNvSpPr>
            <a:spLocks noEditPoints="1"/>
          </p:cNvSpPr>
          <p:nvPr/>
        </p:nvSpPr>
        <p:spPr bwMode="auto">
          <a:xfrm>
            <a:off x="8370888" y="3651250"/>
            <a:ext cx="747712" cy="858838"/>
          </a:xfrm>
          <a:custGeom>
            <a:gdLst>
              <a:gd fmla="*/ 579477 w 80" name="T0"/>
              <a:gd fmla="*/ 205374 h 92" name="T1"/>
              <a:gd fmla="*/ 345817 w 80" name="T2"/>
              <a:gd fmla="*/ 401413 h 92" name="T3"/>
              <a:gd fmla="*/ 345817 w 80" name="T4"/>
              <a:gd fmla="*/ 308061 h 92" name="T5"/>
              <a:gd fmla="*/ 46732 w 80" name="T6"/>
              <a:gd fmla="*/ 541441 h 92" name="T7"/>
              <a:gd fmla="*/ 0 w 80" name="T8"/>
              <a:gd fmla="*/ 541441 h 92" name="T9"/>
              <a:gd fmla="*/ 345817 w 80" name="T10"/>
              <a:gd fmla="*/ 93352 h 92" name="T11"/>
              <a:gd fmla="*/ 345817 w 80" name="T12"/>
              <a:gd fmla="*/ 0 h 92" name="T13"/>
              <a:gd fmla="*/ 579477 w 80" name="T14"/>
              <a:gd fmla="*/ 205374 h 92" name="T15"/>
              <a:gd fmla="*/ 411242 w 80" name="T16"/>
              <a:gd fmla="*/ 550777 h 92" name="T17"/>
              <a:gd fmla="*/ 411242 w 80" name="T18"/>
              <a:gd fmla="*/ 457425 h 92" name="T19"/>
              <a:gd fmla="*/ 149542 w 80" name="T20"/>
              <a:gd fmla="*/ 662799 h 92" name="T21"/>
              <a:gd fmla="*/ 411242 w 80" name="T22"/>
              <a:gd fmla="*/ 858838 h 92" name="T23"/>
              <a:gd fmla="*/ 411242 w 80" name="T24"/>
              <a:gd fmla="*/ 765486 h 92" name="T25"/>
              <a:gd fmla="*/ 747712 w 80" name="T26"/>
              <a:gd fmla="*/ 345402 h 92" name="T27"/>
              <a:gd fmla="*/ 700980 w 80" name="T28"/>
              <a:gd fmla="*/ 345402 h 92" name="T29"/>
              <a:gd fmla="*/ 411242 w 80" name="T30"/>
              <a:gd fmla="*/ 550777 h 9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92" w="80">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9713" name="组合 20"/>
          <p:cNvGrpSpPr/>
          <p:nvPr/>
        </p:nvGrpSpPr>
        <p:grpSpPr>
          <a:xfrm>
            <a:off x="7932738" y="5387975"/>
            <a:ext cx="1593850" cy="590550"/>
            <a:chExt cx="1890515" cy="698156"/>
          </a:xfrm>
        </p:grpSpPr>
        <p:sp>
          <p:nvSpPr>
            <p:cNvPr id="29726" name="文本框 23"/>
            <p:cNvSpPr txBox="1">
              <a:spLocks noChangeArrowheads="1"/>
            </p:cNvSpPr>
            <p:nvPr/>
          </p:nvSpPr>
          <p:spPr bwMode="auto">
            <a:xfrm>
              <a:off x="294497" y="-1"/>
              <a:ext cx="1301518" cy="432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a:solidFill>
                    <a:srgbClr val="FFFFFF"/>
                  </a:solidFill>
                  <a:sym typeface="+mn-lt"/>
                </a:rPr>
                <a:t>输入标题</a:t>
              </a:r>
            </a:p>
          </p:txBody>
        </p:sp>
        <p:sp>
          <p:nvSpPr>
            <p:cNvPr id="29727" name="矩形 22"/>
            <p:cNvSpPr>
              <a:spLocks noChangeArrowheads="1"/>
            </p:cNvSpPr>
            <p:nvPr/>
          </p:nvSpPr>
          <p:spPr bwMode="auto">
            <a:xfrm>
              <a:off x="8286" y="354709"/>
              <a:ext cx="1873945" cy="365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p:txBody>
        </p:sp>
      </p:grpSp>
      <p:grpSp>
        <p:nvGrpSpPr>
          <p:cNvPr id="29714" name="组合 23"/>
          <p:cNvGrpSpPr/>
          <p:nvPr/>
        </p:nvGrpSpPr>
        <p:grpSpPr>
          <a:xfrm>
            <a:off x="2794000" y="1651000"/>
            <a:ext cx="1595438" cy="590550"/>
            <a:chExt cx="1888287" cy="700186"/>
          </a:xfrm>
        </p:grpSpPr>
        <p:sp>
          <p:nvSpPr>
            <p:cNvPr id="29724" name="文本框 23"/>
            <p:cNvSpPr txBox="1">
              <a:spLocks noChangeArrowheads="1"/>
            </p:cNvSpPr>
            <p:nvPr/>
          </p:nvSpPr>
          <p:spPr bwMode="auto">
            <a:xfrm>
              <a:off x="294797" y="0"/>
              <a:ext cx="1298690" cy="433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a:solidFill>
                    <a:srgbClr val="FFFFFF"/>
                  </a:solidFill>
                  <a:sym typeface="+mn-lt"/>
                </a:rPr>
                <a:t>输入标题</a:t>
              </a:r>
            </a:p>
          </p:txBody>
        </p:sp>
        <p:sp>
          <p:nvSpPr>
            <p:cNvPr id="29725" name="矩形 25"/>
            <p:cNvSpPr>
              <a:spLocks noChangeArrowheads="1"/>
            </p:cNvSpPr>
            <p:nvPr/>
          </p:nvSpPr>
          <p:spPr bwMode="auto">
            <a:xfrm>
              <a:off x="9208" y="355740"/>
              <a:ext cx="1869873" cy="366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p:txBody>
        </p:sp>
      </p:grpSp>
      <p:grpSp>
        <p:nvGrpSpPr>
          <p:cNvPr id="29715" name="组合 26"/>
          <p:cNvGrpSpPr/>
          <p:nvPr/>
        </p:nvGrpSpPr>
        <p:grpSpPr>
          <a:xfrm>
            <a:off x="3889375" y="5318125"/>
            <a:ext cx="1893888" cy="590550"/>
            <a:chExt cx="2242743" cy="699442"/>
          </a:xfrm>
        </p:grpSpPr>
        <p:sp>
          <p:nvSpPr>
            <p:cNvPr id="29722" name="文本框 27"/>
            <p:cNvSpPr txBox="1">
              <a:spLocks noChangeArrowheads="1"/>
            </p:cNvSpPr>
            <p:nvPr/>
          </p:nvSpPr>
          <p:spPr bwMode="auto">
            <a:xfrm>
              <a:off x="236870" y="-1"/>
              <a:ext cx="1299399" cy="433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输入标题</a:t>
              </a:r>
            </a:p>
          </p:txBody>
        </p:sp>
        <p:sp>
          <p:nvSpPr>
            <p:cNvPr id="29723" name="矩形 28"/>
            <p:cNvSpPr>
              <a:spLocks noChangeArrowheads="1"/>
            </p:cNvSpPr>
            <p:nvPr/>
          </p:nvSpPr>
          <p:spPr bwMode="auto">
            <a:xfrm>
              <a:off x="0" y="355361"/>
              <a:ext cx="2242743" cy="366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p:txBody>
        </p:sp>
      </p:grpSp>
      <p:grpSp>
        <p:nvGrpSpPr>
          <p:cNvPr id="29716" name="组合 29"/>
          <p:cNvGrpSpPr/>
          <p:nvPr/>
        </p:nvGrpSpPr>
        <p:grpSpPr>
          <a:xfrm>
            <a:off x="6945313" y="1758950"/>
            <a:ext cx="1617662" cy="590550"/>
            <a:chExt cx="1916813" cy="701257"/>
          </a:xfrm>
        </p:grpSpPr>
        <p:sp>
          <p:nvSpPr>
            <p:cNvPr id="29720" name="文本框 30"/>
            <p:cNvSpPr txBox="1">
              <a:spLocks noChangeArrowheads="1"/>
            </p:cNvSpPr>
            <p:nvPr/>
          </p:nvSpPr>
          <p:spPr bwMode="auto">
            <a:xfrm>
              <a:off x="287803" y="0"/>
              <a:ext cx="1300198" cy="434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a:solidFill>
                    <a:srgbClr val="FFFFFF"/>
                  </a:solidFill>
                  <a:sym typeface="+mn-lt"/>
                </a:rPr>
                <a:t>输入标题</a:t>
              </a:r>
            </a:p>
          </p:txBody>
        </p:sp>
        <p:sp>
          <p:nvSpPr>
            <p:cNvPr id="29721" name="矩形 31"/>
            <p:cNvSpPr>
              <a:spLocks noChangeArrowheads="1"/>
            </p:cNvSpPr>
            <p:nvPr/>
          </p:nvSpPr>
          <p:spPr bwMode="auto">
            <a:xfrm>
              <a:off x="-1" y="356283"/>
              <a:ext cx="1916813" cy="367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30000"/>
                </a:lnSpc>
              </a:pPr>
              <a:r>
                <a:rPr altLang="en-US" lang="zh-CN" sz="1100">
                  <a:solidFill>
                    <a:srgbClr val="FFFFFF"/>
                  </a:solidFill>
                  <a:sym typeface="+mn-lt"/>
                </a:rPr>
                <a:t>请在此处输入你的文本</a:t>
              </a:r>
            </a:p>
          </p:txBody>
        </p:sp>
      </p:grpSp>
      <p:sp>
        <p:nvSpPr>
          <p:cNvPr id="29717"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29718" name="燕尾形 34"/>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29719" name="燕尾形 35"/>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任意多边形 1"/>
          <p:cNvSpPr/>
          <p:nvPr/>
        </p:nvSpPr>
        <p:spPr bwMode="auto">
          <a:xfrm>
            <a:off x="4989513" y="3630613"/>
            <a:ext cx="1612900" cy="2514600"/>
          </a:xfrm>
          <a:custGeom>
            <a:gdLst>
              <a:gd fmla="*/ 806450 w 1276350" name="T0"/>
              <a:gd fmla="*/ 0 h 1990726" name="T1"/>
              <a:gd fmla="*/ 1612900 w 1276350" name="T2"/>
              <a:gd fmla="*/ 806115 h 1990726" name="T3"/>
              <a:gd fmla="*/ 1257344 w 1276350" name="T4"/>
              <a:gd fmla="*/ 1474559 h 1990726" name="T5"/>
              <a:gd fmla="*/ 1233749 w 1276350" name="T6"/>
              <a:gd fmla="*/ 1487360 h 1990726" name="T7"/>
              <a:gd fmla="*/ 1233749 w 1276350" name="T8"/>
              <a:gd fmla="*/ 1927054 h 1990726" name="T9"/>
              <a:gd fmla="*/ 1192031 w 1276350" name="T10"/>
              <a:gd fmla="*/ 2027729 h 1990726" name="T11"/>
              <a:gd fmla="*/ 1185330 w 1276350" name="T12"/>
              <a:gd fmla="*/ 2032244 h 1990726" name="T13"/>
              <a:gd fmla="*/ 1200691 w 1276350" name="T14"/>
              <a:gd fmla="*/ 2055019 h 1990726" name="T15"/>
              <a:gd fmla="*/ 1209677 w 1276350" name="T16"/>
              <a:gd fmla="*/ 2099510 h 1990726" name="T17"/>
              <a:gd fmla="*/ 1209676 w 1276350" name="T18"/>
              <a:gd fmla="*/ 2099510 h 1990726" name="T19"/>
              <a:gd fmla="*/ 1139837 w 1276350" name="T20"/>
              <a:gd fmla="*/ 2204828 h 1990726" name="T21"/>
              <a:gd fmla="*/ 1135909 w 1276350" name="T22"/>
              <a:gd fmla="*/ 2205620 h 1990726" name="T23"/>
              <a:gd fmla="*/ 1136335 w 1276350" name="T24"/>
              <a:gd fmla="*/ 2205907 h 1990726" name="T25"/>
              <a:gd fmla="*/ 1164538 w 1276350" name="T26"/>
              <a:gd fmla="*/ 2273969 h 1990726" name="T27"/>
              <a:gd fmla="*/ 1068246 w 1276350" name="T28"/>
              <a:gd fmla="*/ 2370221 h 1990726" name="T29"/>
              <a:gd fmla="*/ 1030922 w 1276350" name="T30"/>
              <a:gd fmla="*/ 2370221 h 1990726" name="T31"/>
              <a:gd fmla="*/ 1038112 w 1276350" name="T32"/>
              <a:gd fmla="*/ 2380882 h 1990726" name="T33"/>
              <a:gd fmla="*/ 1045679 w 1276350" name="T34"/>
              <a:gd fmla="*/ 2418347 h 1990726" name="T35"/>
              <a:gd fmla="*/ 1045678 w 1276350" name="T36"/>
              <a:gd fmla="*/ 2418347 h 1990726" name="T37"/>
              <a:gd fmla="*/ 949385 w 1276350" name="T38"/>
              <a:gd fmla="*/ 2514600 h 1990726" name="T39"/>
              <a:gd fmla="*/ 663516 w 1276350" name="T40"/>
              <a:gd fmla="*/ 2514599 h 1990726" name="T41"/>
              <a:gd fmla="*/ 574791 w 1276350" name="T42"/>
              <a:gd fmla="*/ 2455813 h 1990726" name="T43"/>
              <a:gd fmla="*/ 567224 w 1276350" name="T44"/>
              <a:gd fmla="*/ 2418347 h 1990726" name="T45"/>
              <a:gd fmla="*/ 574791 w 1276350" name="T46"/>
              <a:gd fmla="*/ 2380882 h 1990726" name="T47"/>
              <a:gd fmla="*/ 581982 w 1276350" name="T48"/>
              <a:gd fmla="*/ 2370221 h 1990726" name="T49"/>
              <a:gd fmla="*/ 544656 w 1276350" name="T50"/>
              <a:gd fmla="*/ 2370221 h 1990726" name="T51"/>
              <a:gd fmla="*/ 448363 w 1276350" name="T52"/>
              <a:gd fmla="*/ 2273969 h 1990726" name="T53"/>
              <a:gd fmla="*/ 476566 w 1276350" name="T54"/>
              <a:gd fmla="*/ 2205907 h 1990726" name="T55"/>
              <a:gd fmla="*/ 476993 w 1276350" name="T56"/>
              <a:gd fmla="*/ 2205619 h 1990726" name="T57"/>
              <a:gd fmla="*/ 473064 w 1276350" name="T58"/>
              <a:gd fmla="*/ 2204827 h 1990726" name="T59"/>
              <a:gd fmla="*/ 412212 w 1276350" name="T60"/>
              <a:gd fmla="*/ 2144000 h 1990726" name="T61"/>
              <a:gd fmla="*/ 403226 w 1276350" name="T62"/>
              <a:gd fmla="*/ 2099509 h 1990726" name="T63"/>
              <a:gd fmla="*/ 412212 w 1276350" name="T64"/>
              <a:gd fmla="*/ 2055019 h 1990726" name="T65"/>
              <a:gd fmla="*/ 429759 w 1276350" name="T66"/>
              <a:gd fmla="*/ 2033719 h 1990726" name="T67"/>
              <a:gd fmla="*/ 420870 w 1276350" name="T68"/>
              <a:gd fmla="*/ 2027729 h 1990726" name="T69"/>
              <a:gd fmla="*/ 379152 w 1276350" name="T70"/>
              <a:gd fmla="*/ 1927054 h 1990726" name="T71"/>
              <a:gd fmla="*/ 379152 w 1276350" name="T72"/>
              <a:gd fmla="*/ 1487361 h 1990726" name="T73"/>
              <a:gd fmla="*/ 355556 w 1276350" name="T74"/>
              <a:gd fmla="*/ 1474559 h 1990726" name="T75"/>
              <a:gd fmla="*/ 0 w 1276350" name="T76"/>
              <a:gd fmla="*/ 806115 h 1990726" name="T77"/>
              <a:gd fmla="*/ 806450 w 1276350" name="T78"/>
              <a:gd fmla="*/ 0 h 199072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990726" w="1276350">
                <a:moveTo>
                  <a:pt x="638175" y="0"/>
                </a:moveTo>
                <a:cubicBezTo>
                  <a:pt x="990629" y="0"/>
                  <a:pt x="1276350" y="285721"/>
                  <a:pt x="1276350" y="638175"/>
                </a:cubicBezTo>
                <a:cubicBezTo>
                  <a:pt x="1276350" y="858459"/>
                  <a:pt x="1164740" y="1052675"/>
                  <a:pt x="994985" y="1167360"/>
                </a:cubicBezTo>
                <a:lnTo>
                  <a:pt x="976313" y="1177494"/>
                </a:lnTo>
                <a:lnTo>
                  <a:pt x="976313" y="1525585"/>
                </a:lnTo>
                <a:cubicBezTo>
                  <a:pt x="976313" y="1556710"/>
                  <a:pt x="963697" y="1584889"/>
                  <a:pt x="943300" y="1605286"/>
                </a:cubicBezTo>
                <a:lnTo>
                  <a:pt x="937997" y="1608861"/>
                </a:lnTo>
                <a:lnTo>
                  <a:pt x="950153" y="1626891"/>
                </a:lnTo>
                <a:cubicBezTo>
                  <a:pt x="954732" y="1637717"/>
                  <a:pt x="957264" y="1649619"/>
                  <a:pt x="957264" y="1662113"/>
                </a:cubicBezTo>
                <a:lnTo>
                  <a:pt x="957263" y="1662113"/>
                </a:lnTo>
                <a:cubicBezTo>
                  <a:pt x="957263" y="1699594"/>
                  <a:pt x="934475" y="1731753"/>
                  <a:pt x="901997" y="1745490"/>
                </a:cubicBezTo>
                <a:lnTo>
                  <a:pt x="898889" y="1746117"/>
                </a:lnTo>
                <a:lnTo>
                  <a:pt x="899226" y="1746344"/>
                </a:lnTo>
                <a:cubicBezTo>
                  <a:pt x="913015" y="1760134"/>
                  <a:pt x="921544" y="1779184"/>
                  <a:pt x="921544" y="1800226"/>
                </a:cubicBezTo>
                <a:cubicBezTo>
                  <a:pt x="921544" y="1842310"/>
                  <a:pt x="887428" y="1876426"/>
                  <a:pt x="845344" y="1876426"/>
                </a:cubicBezTo>
                <a:lnTo>
                  <a:pt x="815808" y="1876426"/>
                </a:lnTo>
                <a:lnTo>
                  <a:pt x="821498" y="1884866"/>
                </a:lnTo>
                <a:cubicBezTo>
                  <a:pt x="825354" y="1893982"/>
                  <a:pt x="827486" y="1904005"/>
                  <a:pt x="827486" y="1914526"/>
                </a:cubicBezTo>
                <a:lnTo>
                  <a:pt x="827485" y="1914526"/>
                </a:lnTo>
                <a:cubicBezTo>
                  <a:pt x="827485" y="1956610"/>
                  <a:pt x="793369" y="1990726"/>
                  <a:pt x="751285" y="1990726"/>
                </a:cubicBezTo>
                <a:lnTo>
                  <a:pt x="525066" y="1990725"/>
                </a:lnTo>
                <a:cubicBezTo>
                  <a:pt x="493503" y="1990725"/>
                  <a:pt x="466422" y="1971535"/>
                  <a:pt x="454854" y="1944186"/>
                </a:cubicBezTo>
                <a:lnTo>
                  <a:pt x="448866" y="1914526"/>
                </a:lnTo>
                <a:lnTo>
                  <a:pt x="454854" y="1884866"/>
                </a:lnTo>
                <a:lnTo>
                  <a:pt x="460545" y="1876426"/>
                </a:lnTo>
                <a:lnTo>
                  <a:pt x="431007" y="1876426"/>
                </a:lnTo>
                <a:cubicBezTo>
                  <a:pt x="388923" y="1876426"/>
                  <a:pt x="354807" y="1842310"/>
                  <a:pt x="354807" y="1800226"/>
                </a:cubicBezTo>
                <a:cubicBezTo>
                  <a:pt x="354807" y="1779184"/>
                  <a:pt x="363336" y="1760134"/>
                  <a:pt x="377125" y="1746344"/>
                </a:cubicBezTo>
                <a:lnTo>
                  <a:pt x="377463" y="1746116"/>
                </a:lnTo>
                <a:lnTo>
                  <a:pt x="374354" y="1745489"/>
                </a:lnTo>
                <a:cubicBezTo>
                  <a:pt x="352702" y="1736331"/>
                  <a:pt x="335357" y="1718985"/>
                  <a:pt x="326199" y="1697334"/>
                </a:cubicBezTo>
                <a:lnTo>
                  <a:pt x="319088" y="1662112"/>
                </a:lnTo>
                <a:lnTo>
                  <a:pt x="326199" y="1626891"/>
                </a:lnTo>
                <a:lnTo>
                  <a:pt x="340085" y="1610028"/>
                </a:lnTo>
                <a:lnTo>
                  <a:pt x="333051" y="1605286"/>
                </a:lnTo>
                <a:cubicBezTo>
                  <a:pt x="312654" y="1584889"/>
                  <a:pt x="300038" y="1556710"/>
                  <a:pt x="300038" y="1525585"/>
                </a:cubicBezTo>
                <a:lnTo>
                  <a:pt x="300038" y="1177495"/>
                </a:lnTo>
                <a:lnTo>
                  <a:pt x="281365" y="1167360"/>
                </a:lnTo>
                <a:cubicBezTo>
                  <a:pt x="111610" y="1052675"/>
                  <a:pt x="0" y="858459"/>
                  <a:pt x="0" y="638175"/>
                </a:cubicBezTo>
                <a:cubicBezTo>
                  <a:pt x="0" y="285721"/>
                  <a:pt x="285721" y="0"/>
                  <a:pt x="638175" y="0"/>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30723" name="组合 2"/>
          <p:cNvGrpSpPr/>
          <p:nvPr/>
        </p:nvGrpSpPr>
        <p:grpSpPr>
          <a:xfrm>
            <a:off x="5033963" y="1471613"/>
            <a:ext cx="1547812" cy="2259012"/>
            <a:chExt cx="1225828" cy="1789042"/>
          </a:xfrm>
        </p:grpSpPr>
        <p:sp>
          <p:nvSpPr>
            <p:cNvPr id="30760" name="任意多边形 3"/>
            <p:cNvSpPr/>
            <p:nvPr/>
          </p:nvSpPr>
          <p:spPr bwMode="auto">
            <a:xfrm flipH="1" rot="10800000">
              <a:off x="0" y="0"/>
              <a:ext cx="1225828" cy="1789042"/>
            </a:xfrm>
            <a:custGeom>
              <a:gdLst>
                <a:gd fmla="*/ 612914 w 1225828" name="T0"/>
                <a:gd fmla="*/ 1789042 h 1789042" name="T1"/>
                <a:gd fmla="*/ 0 w 1225828" name="T2"/>
                <a:gd fmla="*/ 1176128 h 1789042" name="T3"/>
                <a:gd fmla="*/ 489390 w 1225828" name="T4"/>
                <a:gd fmla="*/ 575666 h 1789042" name="T5"/>
                <a:gd fmla="*/ 537364 w 1225828" name="T6"/>
                <a:gd fmla="*/ 570830 h 1789042" name="T7"/>
                <a:gd fmla="*/ 612915 w 1225828" name="T8"/>
                <a:gd fmla="*/ 0 h 1789042" name="T9"/>
                <a:gd fmla="*/ 688466 w 1225828" name="T10"/>
                <a:gd fmla="*/ 570830 h 1789042" name="T11"/>
                <a:gd fmla="*/ 736438 w 1225828" name="T12"/>
                <a:gd fmla="*/ 575666 h 1789042" name="T13"/>
                <a:gd fmla="*/ 1225828 w 1225828" name="T14"/>
                <a:gd fmla="*/ 1176128 h 1789042" name="T15"/>
                <a:gd fmla="*/ 612914 w 1225828" name="T16"/>
                <a:gd fmla="*/ 1789042 h 178904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89042" w="1225828">
                  <a:moveTo>
                    <a:pt x="612914" y="1789042"/>
                  </a:moveTo>
                  <a:cubicBezTo>
                    <a:pt x="274411" y="1789042"/>
                    <a:pt x="0" y="1514631"/>
                    <a:pt x="0" y="1176128"/>
                  </a:cubicBezTo>
                  <a:cubicBezTo>
                    <a:pt x="0" y="879938"/>
                    <a:pt x="210096" y="632818"/>
                    <a:pt x="489390" y="575666"/>
                  </a:cubicBezTo>
                  <a:lnTo>
                    <a:pt x="537364" y="570830"/>
                  </a:lnTo>
                  <a:lnTo>
                    <a:pt x="612915" y="0"/>
                  </a:lnTo>
                  <a:lnTo>
                    <a:pt x="688466" y="570830"/>
                  </a:lnTo>
                  <a:lnTo>
                    <a:pt x="736438" y="575666"/>
                  </a:lnTo>
                  <a:cubicBezTo>
                    <a:pt x="1015732" y="632818"/>
                    <a:pt x="1225828" y="879938"/>
                    <a:pt x="1225828" y="1176128"/>
                  </a:cubicBezTo>
                  <a:cubicBezTo>
                    <a:pt x="1225828" y="1514631"/>
                    <a:pt x="951417" y="1789042"/>
                    <a:pt x="612914" y="1789042"/>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61" name="椭圆 4"/>
            <p:cNvSpPr>
              <a:spLocks noChangeArrowheads="1"/>
            </p:cNvSpPr>
            <p:nvPr/>
          </p:nvSpPr>
          <p:spPr bwMode="auto">
            <a:xfrm>
              <a:off x="91780" y="80463"/>
              <a:ext cx="1042269" cy="1042246"/>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30724" name="组合 5"/>
          <p:cNvGrpSpPr/>
          <p:nvPr/>
        </p:nvGrpSpPr>
        <p:grpSpPr>
          <a:xfrm rot="2834473">
            <a:off x="6285707" y="2007394"/>
            <a:ext cx="1547812" cy="2260600"/>
            <a:chExt cx="1225828" cy="1789042"/>
          </a:xfrm>
        </p:grpSpPr>
        <p:sp>
          <p:nvSpPr>
            <p:cNvPr id="30758" name="任意多边形 6"/>
            <p:cNvSpPr/>
            <p:nvPr/>
          </p:nvSpPr>
          <p:spPr bwMode="auto">
            <a:xfrm flipH="1" rot="10800000">
              <a:off x="0" y="0"/>
              <a:ext cx="1225828" cy="1789042"/>
            </a:xfrm>
            <a:custGeom>
              <a:gdLst>
                <a:gd fmla="*/ 612914 w 1225828" name="T0"/>
                <a:gd fmla="*/ 1789042 h 1789042" name="T1"/>
                <a:gd fmla="*/ 0 w 1225828" name="T2"/>
                <a:gd fmla="*/ 1176128 h 1789042" name="T3"/>
                <a:gd fmla="*/ 489390 w 1225828" name="T4"/>
                <a:gd fmla="*/ 575666 h 1789042" name="T5"/>
                <a:gd fmla="*/ 537364 w 1225828" name="T6"/>
                <a:gd fmla="*/ 570830 h 1789042" name="T7"/>
                <a:gd fmla="*/ 612915 w 1225828" name="T8"/>
                <a:gd fmla="*/ 0 h 1789042" name="T9"/>
                <a:gd fmla="*/ 688466 w 1225828" name="T10"/>
                <a:gd fmla="*/ 570830 h 1789042" name="T11"/>
                <a:gd fmla="*/ 736438 w 1225828" name="T12"/>
                <a:gd fmla="*/ 575666 h 1789042" name="T13"/>
                <a:gd fmla="*/ 1225828 w 1225828" name="T14"/>
                <a:gd fmla="*/ 1176128 h 1789042" name="T15"/>
                <a:gd fmla="*/ 612914 w 1225828" name="T16"/>
                <a:gd fmla="*/ 1789042 h 178904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89042" w="1225828">
                  <a:moveTo>
                    <a:pt x="612914" y="1789042"/>
                  </a:moveTo>
                  <a:cubicBezTo>
                    <a:pt x="274411" y="1789042"/>
                    <a:pt x="0" y="1514631"/>
                    <a:pt x="0" y="1176128"/>
                  </a:cubicBezTo>
                  <a:cubicBezTo>
                    <a:pt x="0" y="879938"/>
                    <a:pt x="210096" y="632818"/>
                    <a:pt x="489390" y="575666"/>
                  </a:cubicBezTo>
                  <a:lnTo>
                    <a:pt x="537364" y="570830"/>
                  </a:lnTo>
                  <a:lnTo>
                    <a:pt x="612915" y="0"/>
                  </a:lnTo>
                  <a:lnTo>
                    <a:pt x="688466" y="570830"/>
                  </a:lnTo>
                  <a:lnTo>
                    <a:pt x="736438" y="575666"/>
                  </a:lnTo>
                  <a:cubicBezTo>
                    <a:pt x="1015732" y="632818"/>
                    <a:pt x="1225828" y="879938"/>
                    <a:pt x="1225828" y="1176128"/>
                  </a:cubicBezTo>
                  <a:cubicBezTo>
                    <a:pt x="1225828" y="1514631"/>
                    <a:pt x="951417" y="1789042"/>
                    <a:pt x="612914" y="1789042"/>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59" name="椭圆 7"/>
            <p:cNvSpPr>
              <a:spLocks noChangeArrowheads="1"/>
            </p:cNvSpPr>
            <p:nvPr/>
          </p:nvSpPr>
          <p:spPr bwMode="auto">
            <a:xfrm>
              <a:off x="90113" y="80703"/>
              <a:ext cx="1042268" cy="104277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30725" name="组合 8"/>
          <p:cNvGrpSpPr/>
          <p:nvPr/>
        </p:nvGrpSpPr>
        <p:grpSpPr>
          <a:xfrm rot="5400000">
            <a:off x="6791326" y="3319462"/>
            <a:ext cx="1547812" cy="2259013"/>
            <a:chExt cx="1225828" cy="1789042"/>
          </a:xfrm>
        </p:grpSpPr>
        <p:sp>
          <p:nvSpPr>
            <p:cNvPr id="30756" name="任意多边形 9"/>
            <p:cNvSpPr/>
            <p:nvPr/>
          </p:nvSpPr>
          <p:spPr bwMode="auto">
            <a:xfrm flipH="1" rot="10800000">
              <a:off x="0" y="0"/>
              <a:ext cx="1225828" cy="1789042"/>
            </a:xfrm>
            <a:custGeom>
              <a:gdLst>
                <a:gd fmla="*/ 612914 w 1225828" name="T0"/>
                <a:gd fmla="*/ 1789042 h 1789042" name="T1"/>
                <a:gd fmla="*/ 0 w 1225828" name="T2"/>
                <a:gd fmla="*/ 1176128 h 1789042" name="T3"/>
                <a:gd fmla="*/ 489390 w 1225828" name="T4"/>
                <a:gd fmla="*/ 575666 h 1789042" name="T5"/>
                <a:gd fmla="*/ 537364 w 1225828" name="T6"/>
                <a:gd fmla="*/ 570830 h 1789042" name="T7"/>
                <a:gd fmla="*/ 612915 w 1225828" name="T8"/>
                <a:gd fmla="*/ 0 h 1789042" name="T9"/>
                <a:gd fmla="*/ 688466 w 1225828" name="T10"/>
                <a:gd fmla="*/ 570830 h 1789042" name="T11"/>
                <a:gd fmla="*/ 736438 w 1225828" name="T12"/>
                <a:gd fmla="*/ 575666 h 1789042" name="T13"/>
                <a:gd fmla="*/ 1225828 w 1225828" name="T14"/>
                <a:gd fmla="*/ 1176128 h 1789042" name="T15"/>
                <a:gd fmla="*/ 612914 w 1225828" name="T16"/>
                <a:gd fmla="*/ 1789042 h 178904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89042" w="1225828">
                  <a:moveTo>
                    <a:pt x="612914" y="1789042"/>
                  </a:moveTo>
                  <a:cubicBezTo>
                    <a:pt x="274411" y="1789042"/>
                    <a:pt x="0" y="1514631"/>
                    <a:pt x="0" y="1176128"/>
                  </a:cubicBezTo>
                  <a:cubicBezTo>
                    <a:pt x="0" y="879938"/>
                    <a:pt x="210096" y="632818"/>
                    <a:pt x="489390" y="575666"/>
                  </a:cubicBezTo>
                  <a:lnTo>
                    <a:pt x="537364" y="570830"/>
                  </a:lnTo>
                  <a:lnTo>
                    <a:pt x="612915" y="0"/>
                  </a:lnTo>
                  <a:lnTo>
                    <a:pt x="688466" y="570830"/>
                  </a:lnTo>
                  <a:lnTo>
                    <a:pt x="736438" y="575666"/>
                  </a:lnTo>
                  <a:cubicBezTo>
                    <a:pt x="1015732" y="632818"/>
                    <a:pt x="1225828" y="879938"/>
                    <a:pt x="1225828" y="1176128"/>
                  </a:cubicBezTo>
                  <a:cubicBezTo>
                    <a:pt x="1225828" y="1514631"/>
                    <a:pt x="951417" y="1789042"/>
                    <a:pt x="612914" y="1789042"/>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57" name="椭圆 10"/>
            <p:cNvSpPr>
              <a:spLocks noChangeArrowheads="1"/>
            </p:cNvSpPr>
            <p:nvPr/>
          </p:nvSpPr>
          <p:spPr bwMode="auto">
            <a:xfrm>
              <a:off x="91780" y="80463"/>
              <a:ext cx="1042269" cy="1042246"/>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30726" name="组合 11"/>
          <p:cNvGrpSpPr/>
          <p:nvPr/>
        </p:nvGrpSpPr>
        <p:grpSpPr>
          <a:xfrm rot="-5400000">
            <a:off x="3225800" y="3282950"/>
            <a:ext cx="1549400" cy="2260600"/>
            <a:chExt cx="1225828" cy="1789042"/>
          </a:xfrm>
        </p:grpSpPr>
        <p:sp>
          <p:nvSpPr>
            <p:cNvPr id="30754" name="任意多边形 12"/>
            <p:cNvSpPr/>
            <p:nvPr/>
          </p:nvSpPr>
          <p:spPr bwMode="auto">
            <a:xfrm flipH="1" rot="10800000">
              <a:off x="0" y="0"/>
              <a:ext cx="1225828" cy="1789042"/>
            </a:xfrm>
            <a:custGeom>
              <a:gdLst>
                <a:gd fmla="*/ 612914 w 1225828" name="T0"/>
                <a:gd fmla="*/ 1789042 h 1789042" name="T1"/>
                <a:gd fmla="*/ 0 w 1225828" name="T2"/>
                <a:gd fmla="*/ 1176128 h 1789042" name="T3"/>
                <a:gd fmla="*/ 489390 w 1225828" name="T4"/>
                <a:gd fmla="*/ 575666 h 1789042" name="T5"/>
                <a:gd fmla="*/ 537364 w 1225828" name="T6"/>
                <a:gd fmla="*/ 570830 h 1789042" name="T7"/>
                <a:gd fmla="*/ 612915 w 1225828" name="T8"/>
                <a:gd fmla="*/ 0 h 1789042" name="T9"/>
                <a:gd fmla="*/ 688466 w 1225828" name="T10"/>
                <a:gd fmla="*/ 570830 h 1789042" name="T11"/>
                <a:gd fmla="*/ 736438 w 1225828" name="T12"/>
                <a:gd fmla="*/ 575666 h 1789042" name="T13"/>
                <a:gd fmla="*/ 1225828 w 1225828" name="T14"/>
                <a:gd fmla="*/ 1176128 h 1789042" name="T15"/>
                <a:gd fmla="*/ 612914 w 1225828" name="T16"/>
                <a:gd fmla="*/ 1789042 h 178904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89042" w="1225828">
                  <a:moveTo>
                    <a:pt x="612914" y="1789042"/>
                  </a:moveTo>
                  <a:cubicBezTo>
                    <a:pt x="274411" y="1789042"/>
                    <a:pt x="0" y="1514631"/>
                    <a:pt x="0" y="1176128"/>
                  </a:cubicBezTo>
                  <a:cubicBezTo>
                    <a:pt x="0" y="879938"/>
                    <a:pt x="210096" y="632818"/>
                    <a:pt x="489390" y="575666"/>
                  </a:cubicBezTo>
                  <a:lnTo>
                    <a:pt x="537364" y="570830"/>
                  </a:lnTo>
                  <a:lnTo>
                    <a:pt x="612915" y="0"/>
                  </a:lnTo>
                  <a:lnTo>
                    <a:pt x="688466" y="570830"/>
                  </a:lnTo>
                  <a:lnTo>
                    <a:pt x="736438" y="575666"/>
                  </a:lnTo>
                  <a:cubicBezTo>
                    <a:pt x="1015732" y="632818"/>
                    <a:pt x="1225828" y="879938"/>
                    <a:pt x="1225828" y="1176128"/>
                  </a:cubicBezTo>
                  <a:cubicBezTo>
                    <a:pt x="1225828" y="1514631"/>
                    <a:pt x="951417" y="1789042"/>
                    <a:pt x="612914" y="1789042"/>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55" name="椭圆 13"/>
            <p:cNvSpPr>
              <a:spLocks noChangeArrowheads="1"/>
            </p:cNvSpPr>
            <p:nvPr/>
          </p:nvSpPr>
          <p:spPr bwMode="auto">
            <a:xfrm>
              <a:off x="91686" y="80406"/>
              <a:ext cx="1042456" cy="1042770"/>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30727" name="组合 14"/>
          <p:cNvGrpSpPr/>
          <p:nvPr/>
        </p:nvGrpSpPr>
        <p:grpSpPr>
          <a:xfrm rot="-2756331">
            <a:off x="3771107" y="1953418"/>
            <a:ext cx="1549400" cy="2259013"/>
            <a:chExt cx="1225828" cy="1789042"/>
          </a:xfrm>
        </p:grpSpPr>
        <p:sp>
          <p:nvSpPr>
            <p:cNvPr id="30752" name="任意多边形 15"/>
            <p:cNvSpPr/>
            <p:nvPr/>
          </p:nvSpPr>
          <p:spPr bwMode="auto">
            <a:xfrm flipH="1" rot="10800000">
              <a:off x="0" y="0"/>
              <a:ext cx="1225828" cy="1789042"/>
            </a:xfrm>
            <a:custGeom>
              <a:gdLst>
                <a:gd fmla="*/ 612914 w 1225828" name="T0"/>
                <a:gd fmla="*/ 1789042 h 1789042" name="T1"/>
                <a:gd fmla="*/ 0 w 1225828" name="T2"/>
                <a:gd fmla="*/ 1176128 h 1789042" name="T3"/>
                <a:gd fmla="*/ 489390 w 1225828" name="T4"/>
                <a:gd fmla="*/ 575666 h 1789042" name="T5"/>
                <a:gd fmla="*/ 537364 w 1225828" name="T6"/>
                <a:gd fmla="*/ 570830 h 1789042" name="T7"/>
                <a:gd fmla="*/ 612915 w 1225828" name="T8"/>
                <a:gd fmla="*/ 0 h 1789042" name="T9"/>
                <a:gd fmla="*/ 688466 w 1225828" name="T10"/>
                <a:gd fmla="*/ 570830 h 1789042" name="T11"/>
                <a:gd fmla="*/ 736438 w 1225828" name="T12"/>
                <a:gd fmla="*/ 575666 h 1789042" name="T13"/>
                <a:gd fmla="*/ 1225828 w 1225828" name="T14"/>
                <a:gd fmla="*/ 1176128 h 1789042" name="T15"/>
                <a:gd fmla="*/ 612914 w 1225828" name="T16"/>
                <a:gd fmla="*/ 1789042 h 178904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89042" w="1225828">
                  <a:moveTo>
                    <a:pt x="612914" y="1789042"/>
                  </a:moveTo>
                  <a:cubicBezTo>
                    <a:pt x="274411" y="1789042"/>
                    <a:pt x="0" y="1514631"/>
                    <a:pt x="0" y="1176128"/>
                  </a:cubicBezTo>
                  <a:cubicBezTo>
                    <a:pt x="0" y="879938"/>
                    <a:pt x="210096" y="632818"/>
                    <a:pt x="489390" y="575666"/>
                  </a:cubicBezTo>
                  <a:lnTo>
                    <a:pt x="537364" y="570830"/>
                  </a:lnTo>
                  <a:lnTo>
                    <a:pt x="612915" y="0"/>
                  </a:lnTo>
                  <a:lnTo>
                    <a:pt x="688466" y="570830"/>
                  </a:lnTo>
                  <a:lnTo>
                    <a:pt x="736438" y="575666"/>
                  </a:lnTo>
                  <a:cubicBezTo>
                    <a:pt x="1015732" y="632818"/>
                    <a:pt x="1225828" y="879938"/>
                    <a:pt x="1225828" y="1176128"/>
                  </a:cubicBezTo>
                  <a:cubicBezTo>
                    <a:pt x="1225828" y="1514631"/>
                    <a:pt x="951417" y="1789042"/>
                    <a:pt x="612914" y="1789042"/>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53" name="椭圆 16"/>
            <p:cNvSpPr>
              <a:spLocks noChangeArrowheads="1"/>
            </p:cNvSpPr>
            <p:nvPr/>
          </p:nvSpPr>
          <p:spPr bwMode="auto">
            <a:xfrm>
              <a:off x="91188" y="78203"/>
              <a:ext cx="1042456" cy="1042246"/>
            </a:xfrm>
            <a:prstGeom prst="ellipse">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grpSp>
        <p:nvGrpSpPr>
          <p:cNvPr id="30728" name="组合 17"/>
          <p:cNvGrpSpPr/>
          <p:nvPr/>
        </p:nvGrpSpPr>
        <p:grpSpPr>
          <a:xfrm>
            <a:off x="5084763" y="3697288"/>
            <a:ext cx="1447800" cy="2406650"/>
            <a:chExt cx="1146314" cy="1905312"/>
          </a:xfrm>
        </p:grpSpPr>
        <p:sp>
          <p:nvSpPr>
            <p:cNvPr id="30748" name="任意多边形 18"/>
            <p:cNvSpPr/>
            <p:nvPr/>
          </p:nvSpPr>
          <p:spPr bwMode="auto">
            <a:xfrm>
              <a:off x="0" y="0"/>
              <a:ext cx="1146314" cy="1525758"/>
            </a:xfrm>
            <a:custGeom>
              <a:gdLst>
                <a:gd fmla="*/ 573157 w 1146314" name="T0"/>
                <a:gd fmla="*/ 0 h 1525750" name="T1"/>
                <a:gd fmla="*/ 1146314 w 1146314" name="T2"/>
                <a:gd fmla="*/ 573160 h 1525750" name="T3"/>
                <a:gd fmla="*/ 893615 w 1146314" name="T4"/>
                <a:gd fmla="*/ 1048433 h 1525750" name="T5"/>
                <a:gd fmla="*/ 846326 w 1146314" name="T6"/>
                <a:gd fmla="*/ 1074101 h 1525750" name="T7"/>
                <a:gd fmla="*/ 846326 w 1146314" name="T8"/>
                <a:gd fmla="*/ 1434700 h 1525750" name="T9"/>
                <a:gd fmla="*/ 755268 w 1146314" name="T10"/>
                <a:gd fmla="*/ 1525758 h 1525750" name="T11"/>
                <a:gd fmla="*/ 391045 w 1146314" name="T12"/>
                <a:gd fmla="*/ 1525758 h 1525750" name="T13"/>
                <a:gd fmla="*/ 299987 w 1146314" name="T14"/>
                <a:gd fmla="*/ 1434700 h 1525750" name="T15"/>
                <a:gd fmla="*/ 299987 w 1146314" name="T16"/>
                <a:gd fmla="*/ 1074101 h 1525750" name="T17"/>
                <a:gd fmla="*/ 252699 w 1146314" name="T18"/>
                <a:gd fmla="*/ 1048433 h 1525750" name="T19"/>
                <a:gd fmla="*/ 0 w 1146314" name="T20"/>
                <a:gd fmla="*/ 573160 h 1525750" name="T21"/>
                <a:gd fmla="*/ 573157 w 1146314" name="T22"/>
                <a:gd fmla="*/ 0 h 152575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25750" w="1146314">
                  <a:moveTo>
                    <a:pt x="573157" y="0"/>
                  </a:moveTo>
                  <a:cubicBezTo>
                    <a:pt x="889703" y="0"/>
                    <a:pt x="1146314" y="256611"/>
                    <a:pt x="1146314" y="573157"/>
                  </a:cubicBezTo>
                  <a:cubicBezTo>
                    <a:pt x="1146314" y="770998"/>
                    <a:pt x="1046076" y="945428"/>
                    <a:pt x="893615" y="1048428"/>
                  </a:cubicBezTo>
                  <a:lnTo>
                    <a:pt x="846326" y="1074095"/>
                  </a:lnTo>
                  <a:lnTo>
                    <a:pt x="846326" y="1434692"/>
                  </a:lnTo>
                  <a:cubicBezTo>
                    <a:pt x="846326" y="1484982"/>
                    <a:pt x="805558" y="1525750"/>
                    <a:pt x="755268" y="1525750"/>
                  </a:cubicBezTo>
                  <a:lnTo>
                    <a:pt x="391045" y="1525750"/>
                  </a:lnTo>
                  <a:cubicBezTo>
                    <a:pt x="340755" y="1525750"/>
                    <a:pt x="299987" y="1484982"/>
                    <a:pt x="299987" y="1434692"/>
                  </a:cubicBezTo>
                  <a:lnTo>
                    <a:pt x="299987" y="1074095"/>
                  </a:lnTo>
                  <a:lnTo>
                    <a:pt x="252699" y="1048428"/>
                  </a:lnTo>
                  <a:cubicBezTo>
                    <a:pt x="100239" y="945428"/>
                    <a:pt x="0" y="770998"/>
                    <a:pt x="0" y="573157"/>
                  </a:cubicBezTo>
                  <a:cubicBezTo>
                    <a:pt x="0" y="256611"/>
                    <a:pt x="256611" y="0"/>
                    <a:pt x="573157"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49" name="圆角矩形 19"/>
            <p:cNvSpPr>
              <a:spLocks noChangeArrowheads="1"/>
            </p:cNvSpPr>
            <p:nvPr/>
          </p:nvSpPr>
          <p:spPr bwMode="auto">
            <a:xfrm>
              <a:off x="311717" y="1594881"/>
              <a:ext cx="522880" cy="62840"/>
            </a:xfrm>
            <a:prstGeom prst="roundRect">
              <a:avLst>
                <a:gd fmla="val 50000"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30750" name="圆角矩形 20"/>
            <p:cNvSpPr>
              <a:spLocks noChangeArrowheads="1"/>
            </p:cNvSpPr>
            <p:nvPr/>
          </p:nvSpPr>
          <p:spPr bwMode="auto">
            <a:xfrm>
              <a:off x="363250" y="1704224"/>
              <a:ext cx="428611" cy="62840"/>
            </a:xfrm>
            <a:prstGeom prst="roundRect">
              <a:avLst>
                <a:gd fmla="val 50000"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sp>
          <p:nvSpPr>
            <p:cNvPr id="30751" name="圆角矩形 21"/>
            <p:cNvSpPr>
              <a:spLocks noChangeArrowheads="1"/>
            </p:cNvSpPr>
            <p:nvPr/>
          </p:nvSpPr>
          <p:spPr bwMode="auto">
            <a:xfrm>
              <a:off x="495228" y="1818592"/>
              <a:ext cx="164657" cy="86720"/>
            </a:xfrm>
            <a:prstGeom prst="roundRect">
              <a:avLst>
                <a:gd fmla="val 50000" name="adj"/>
              </a:avLst>
            </a:pr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sp>
        <p:nvSpPr>
          <p:cNvPr id="30729" name="Freeform 22"/>
          <p:cNvSpPr>
            <a:spLocks noEditPoints="1"/>
          </p:cNvSpPr>
          <p:nvPr/>
        </p:nvSpPr>
        <p:spPr bwMode="auto">
          <a:xfrm>
            <a:off x="5546725" y="1817688"/>
            <a:ext cx="471488" cy="419100"/>
          </a:xfrm>
          <a:custGeom>
            <a:gdLst>
              <a:gd fmla="*/ 471488 w 378" name="T0"/>
              <a:gd fmla="*/ 0 h 374" name="T1"/>
              <a:gd fmla="*/ 449036 w 378" name="T2"/>
              <a:gd fmla="*/ 40341 h 374" name="T3"/>
              <a:gd fmla="*/ 471488 w 378" name="T4"/>
              <a:gd fmla="*/ 257735 h 374" name="T5"/>
              <a:gd fmla="*/ 258196 w 378" name="T6"/>
              <a:gd fmla="*/ 298076 h 374" name="T7"/>
              <a:gd fmla="*/ 354240 w 378" name="T8"/>
              <a:gd fmla="*/ 378759 h 374" name="T9"/>
              <a:gd fmla="*/ 118496 w 378" name="T10"/>
              <a:gd fmla="*/ 419100 h 374" name="T11"/>
              <a:gd fmla="*/ 213292 w 378" name="T12"/>
              <a:gd fmla="*/ 378759 h 374" name="T13"/>
              <a:gd fmla="*/ 0 w 378" name="T14"/>
              <a:gd fmla="*/ 298076 h 374" name="T15"/>
              <a:gd fmla="*/ 17463 w 378" name="T16"/>
              <a:gd fmla="*/ 257735 h 374" name="T17"/>
              <a:gd fmla="*/ 0 w 378" name="T18"/>
              <a:gd fmla="*/ 40341 h 374" name="T19"/>
              <a:gd fmla="*/ 0 w 378" name="T20"/>
              <a:gd fmla="*/ 0 h 374" name="T21"/>
              <a:gd fmla="*/ 336777 w 378" name="T22"/>
              <a:gd fmla="*/ 100853 h 374" name="T23"/>
              <a:gd fmla="*/ 320562 w 378" name="T24"/>
              <a:gd fmla="*/ 110938 h 374" name="T25"/>
              <a:gd fmla="*/ 208303 w 378" name="T26"/>
              <a:gd fmla="*/ 131109 h 374" name="T27"/>
              <a:gd fmla="*/ 202066 w 378" name="T28"/>
              <a:gd fmla="*/ 126626 h 374" name="T29"/>
              <a:gd fmla="*/ 140947 w 378" name="T30"/>
              <a:gd fmla="*/ 166968 h 374" name="T31"/>
              <a:gd fmla="*/ 235744 w 378" name="T32"/>
              <a:gd fmla="*/ 161365 h 374" name="T33"/>
              <a:gd fmla="*/ 246970 w 378" name="T34"/>
              <a:gd fmla="*/ 166968 h 374" name="T35"/>
              <a:gd fmla="*/ 331788 w 378" name="T36"/>
              <a:gd fmla="*/ 131109 h 374" name="T37"/>
              <a:gd fmla="*/ 354240 w 378" name="T38"/>
              <a:gd fmla="*/ 100853 h 374" name="T39"/>
              <a:gd fmla="*/ 314325 w 378" name="T40"/>
              <a:gd fmla="*/ 146797 h 374" name="T41"/>
              <a:gd fmla="*/ 336777 w 378" name="T42"/>
              <a:gd fmla="*/ 211791 h 374" name="T43"/>
              <a:gd fmla="*/ 314325 w 378" name="T44"/>
              <a:gd fmla="*/ 146797 h 374" name="T45"/>
              <a:gd fmla="*/ 280648 w 378" name="T46"/>
              <a:gd fmla="*/ 166968 h 374" name="T47"/>
              <a:gd fmla="*/ 303099 w 378" name="T48"/>
              <a:gd fmla="*/ 211791 h 374" name="T49"/>
              <a:gd fmla="*/ 280648 w 378" name="T50"/>
              <a:gd fmla="*/ 166968 h 374" name="T51"/>
              <a:gd fmla="*/ 241981 w 378" name="T52"/>
              <a:gd fmla="*/ 191621 h 374" name="T53"/>
              <a:gd fmla="*/ 264432 w 378" name="T54"/>
              <a:gd fmla="*/ 211791 h 374" name="T55"/>
              <a:gd fmla="*/ 241981 w 378" name="T56"/>
              <a:gd fmla="*/ 191621 h 374" name="T57"/>
              <a:gd fmla="*/ 208303 w 378" name="T58"/>
              <a:gd fmla="*/ 171450 h 374" name="T59"/>
              <a:gd fmla="*/ 230755 w 378" name="T60"/>
              <a:gd fmla="*/ 211791 h 374" name="T61"/>
              <a:gd fmla="*/ 208303 w 378" name="T62"/>
              <a:gd fmla="*/ 171450 h 374" name="T63"/>
              <a:gd fmla="*/ 174625 w 378" name="T64"/>
              <a:gd fmla="*/ 171450 h 374" name="T65"/>
              <a:gd fmla="*/ 197077 w 378" name="T66"/>
              <a:gd fmla="*/ 211791 h 374" name="T67"/>
              <a:gd fmla="*/ 174625 w 378" name="T68"/>
              <a:gd fmla="*/ 171450 h 374" name="T69"/>
              <a:gd fmla="*/ 134711 w 378" name="T70"/>
              <a:gd fmla="*/ 181535 h 374" name="T71"/>
              <a:gd fmla="*/ 157163 w 378" name="T72"/>
              <a:gd fmla="*/ 211791 h 374" name="T73"/>
              <a:gd fmla="*/ 134711 w 378" name="T74"/>
              <a:gd fmla="*/ 181535 h 374" name="T75"/>
              <a:gd fmla="*/ 404133 w 378" name="T76"/>
              <a:gd fmla="*/ 45944 h 374" name="T77"/>
              <a:gd fmla="*/ 67355 w 378" name="T78"/>
              <a:gd fmla="*/ 252132 h 374" name="T79"/>
              <a:gd fmla="*/ 404133 w 378" name="T80"/>
              <a:gd fmla="*/ 45944 h 37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74" w="378">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close/>
                <a:moveTo>
                  <a:pt x="252" y="131"/>
                </a:moveTo>
                <a:lnTo>
                  <a:pt x="252" y="189"/>
                </a:lnTo>
                <a:lnTo>
                  <a:pt x="270" y="189"/>
                </a:lnTo>
                <a:lnTo>
                  <a:pt x="270" y="131"/>
                </a:lnTo>
                <a:lnTo>
                  <a:pt x="252" y="131"/>
                </a:lnTo>
                <a:close/>
                <a:moveTo>
                  <a:pt x="225" y="149"/>
                </a:moveTo>
                <a:lnTo>
                  <a:pt x="225" y="189"/>
                </a:lnTo>
                <a:lnTo>
                  <a:pt x="243" y="189"/>
                </a:lnTo>
                <a:lnTo>
                  <a:pt x="243" y="149"/>
                </a:lnTo>
                <a:lnTo>
                  <a:pt x="225" y="149"/>
                </a:lnTo>
                <a:close/>
                <a:moveTo>
                  <a:pt x="194" y="171"/>
                </a:moveTo>
                <a:lnTo>
                  <a:pt x="194" y="189"/>
                </a:lnTo>
                <a:lnTo>
                  <a:pt x="212" y="189"/>
                </a:lnTo>
                <a:lnTo>
                  <a:pt x="212" y="171"/>
                </a:lnTo>
                <a:lnTo>
                  <a:pt x="194" y="171"/>
                </a:lnTo>
                <a:close/>
                <a:moveTo>
                  <a:pt x="167" y="153"/>
                </a:moveTo>
                <a:lnTo>
                  <a:pt x="167" y="189"/>
                </a:lnTo>
                <a:lnTo>
                  <a:pt x="185" y="189"/>
                </a:lnTo>
                <a:lnTo>
                  <a:pt x="185" y="153"/>
                </a:lnTo>
                <a:lnTo>
                  <a:pt x="167" y="153"/>
                </a:lnTo>
                <a:close/>
                <a:moveTo>
                  <a:pt x="140" y="153"/>
                </a:moveTo>
                <a:lnTo>
                  <a:pt x="140" y="189"/>
                </a:lnTo>
                <a:lnTo>
                  <a:pt x="158" y="189"/>
                </a:lnTo>
                <a:lnTo>
                  <a:pt x="158" y="153"/>
                </a:lnTo>
                <a:lnTo>
                  <a:pt x="140" y="153"/>
                </a:lnTo>
                <a:close/>
                <a:moveTo>
                  <a:pt x="108" y="162"/>
                </a:moveTo>
                <a:lnTo>
                  <a:pt x="108" y="189"/>
                </a:lnTo>
                <a:lnTo>
                  <a:pt x="126" y="189"/>
                </a:lnTo>
                <a:lnTo>
                  <a:pt x="126" y="162"/>
                </a:lnTo>
                <a:lnTo>
                  <a:pt x="108" y="162"/>
                </a:lnTo>
                <a:close/>
                <a:moveTo>
                  <a:pt x="324" y="41"/>
                </a:moveTo>
                <a:lnTo>
                  <a:pt x="54" y="41"/>
                </a:lnTo>
                <a:lnTo>
                  <a:pt x="54" y="225"/>
                </a:lnTo>
                <a:lnTo>
                  <a:pt x="324" y="225"/>
                </a:lnTo>
                <a:lnTo>
                  <a:pt x="324" y="41"/>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30" name="文本框 23"/>
          <p:cNvSpPr txBox="1">
            <a:spLocks noChangeArrowheads="1"/>
          </p:cNvSpPr>
          <p:nvPr/>
        </p:nvSpPr>
        <p:spPr bwMode="auto">
          <a:xfrm>
            <a:off x="5335429" y="4183063"/>
            <a:ext cx="894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800">
                <a:solidFill>
                  <a:srgbClr val="404040"/>
                </a:solidFill>
                <a:sym typeface="+mn-lt"/>
              </a:rPr>
              <a:t>主题</a:t>
            </a:r>
          </a:p>
        </p:txBody>
      </p:sp>
      <p:sp>
        <p:nvSpPr>
          <p:cNvPr id="30731" name="Freeform 23"/>
          <p:cNvSpPr/>
          <p:nvPr/>
        </p:nvSpPr>
        <p:spPr bwMode="auto">
          <a:xfrm>
            <a:off x="4052888" y="2360613"/>
            <a:ext cx="436562" cy="444500"/>
          </a:xfrm>
          <a:custGeom>
            <a:gdLst>
              <a:gd fmla="*/ 420687 w 55" name="T0"/>
              <a:gd fmla="*/ 158750 h 56" name="T1"/>
              <a:gd fmla="*/ 428625 w 55" name="T2"/>
              <a:gd fmla="*/ 222250 h 56" name="T3"/>
              <a:gd fmla="*/ 412750 w 55" name="T4"/>
              <a:gd fmla="*/ 238125 h 56" name="T5"/>
              <a:gd fmla="*/ 436562 w 55" name="T6"/>
              <a:gd fmla="*/ 261938 h 56" name="T7"/>
              <a:gd fmla="*/ 428625 w 55" name="T8"/>
              <a:gd fmla="*/ 293688 h 56" name="T9"/>
              <a:gd fmla="*/ 412750 w 55" name="T10"/>
              <a:gd fmla="*/ 301625 h 56" name="T11"/>
              <a:gd fmla="*/ 420687 w 55" name="T12"/>
              <a:gd fmla="*/ 317500 h 56" name="T13"/>
              <a:gd fmla="*/ 412750 w 55" name="T14"/>
              <a:gd fmla="*/ 357188 h 56" name="T15"/>
              <a:gd fmla="*/ 396875 w 55" name="T16"/>
              <a:gd fmla="*/ 365125 h 56" name="T17"/>
              <a:gd fmla="*/ 412750 w 55" name="T18"/>
              <a:gd fmla="*/ 381000 h 56" name="T19"/>
              <a:gd fmla="*/ 404812 w 55" name="T20"/>
              <a:gd fmla="*/ 428625 h 56" name="T21"/>
              <a:gd fmla="*/ 373062 w 55" name="T22"/>
              <a:gd fmla="*/ 444500 h 56" name="T23"/>
              <a:gd fmla="*/ 158750 w 55" name="T24"/>
              <a:gd fmla="*/ 388938 h 56" name="T25"/>
              <a:gd fmla="*/ 103187 w 55" name="T26"/>
              <a:gd fmla="*/ 381000 h 56" name="T27"/>
              <a:gd fmla="*/ 103187 w 55" name="T28"/>
              <a:gd fmla="*/ 412750 h 56" name="T29"/>
              <a:gd fmla="*/ 0 w 55" name="T30"/>
              <a:gd fmla="*/ 412750 h 56" name="T31"/>
              <a:gd fmla="*/ 0 w 55" name="T32"/>
              <a:gd fmla="*/ 134938 h 56" name="T33"/>
              <a:gd fmla="*/ 103187 w 55" name="T34"/>
              <a:gd fmla="*/ 134938 h 56" name="T35"/>
              <a:gd fmla="*/ 103187 w 55" name="T36"/>
              <a:gd fmla="*/ 182563 h 56" name="T37"/>
              <a:gd fmla="*/ 142875 w 55" name="T38"/>
              <a:gd fmla="*/ 174625 h 56" name="T39"/>
              <a:gd fmla="*/ 317500 w 55" name="T40"/>
              <a:gd fmla="*/ 0 h 56" name="T41"/>
              <a:gd fmla="*/ 269875 w 55" name="T42"/>
              <a:gd fmla="*/ 166688 h 56" name="T43"/>
              <a:gd fmla="*/ 420687 w 55" name="T44"/>
              <a:gd fmla="*/ 158750 h 5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6" w="55">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2" name="Freeform 28"/>
          <p:cNvSpPr>
            <a:spLocks noEditPoints="1"/>
          </p:cNvSpPr>
          <p:nvPr/>
        </p:nvSpPr>
        <p:spPr bwMode="auto">
          <a:xfrm>
            <a:off x="7029450" y="2522538"/>
            <a:ext cx="554038" cy="381000"/>
          </a:xfrm>
          <a:custGeom>
            <a:gdLst>
              <a:gd fmla="*/ 69255 w 64" name="T0"/>
              <a:gd fmla="*/ 0 h 44" name="T1"/>
              <a:gd fmla="*/ 337617 w 64" name="T2"/>
              <a:gd fmla="*/ 0 h 44" name="T3"/>
              <a:gd fmla="*/ 406872 w 64" name="T4"/>
              <a:gd fmla="*/ 69273 h 44" name="T5"/>
              <a:gd fmla="*/ 406872 w 64" name="T6"/>
              <a:gd fmla="*/ 190500 h 44" name="T7"/>
              <a:gd fmla="*/ 337617 w 64" name="T8"/>
              <a:gd fmla="*/ 259773 h 44" name="T9"/>
              <a:gd fmla="*/ 138510 w 64" name="T10"/>
              <a:gd fmla="*/ 259773 h 44" name="T11"/>
              <a:gd fmla="*/ 77912 w 64" name="T12"/>
              <a:gd fmla="*/ 320386 h 44" name="T13"/>
              <a:gd fmla="*/ 77912 w 64" name="T14"/>
              <a:gd fmla="*/ 259773 h 44" name="T15"/>
              <a:gd fmla="*/ 69255 w 64" name="T16"/>
              <a:gd fmla="*/ 259773 h 44" name="T17"/>
              <a:gd fmla="*/ 0 w 64" name="T18"/>
              <a:gd fmla="*/ 190500 h 44" name="T19"/>
              <a:gd fmla="*/ 0 w 64" name="T20"/>
              <a:gd fmla="*/ 69273 h 44" name="T21"/>
              <a:gd fmla="*/ 69255 w 64" name="T22"/>
              <a:gd fmla="*/ 0 h 44" name="T23"/>
              <a:gd fmla="*/ 484783 w 64" name="T24"/>
              <a:gd fmla="*/ 60614 h 44" name="T25"/>
              <a:gd fmla="*/ 432842 w 64" name="T26"/>
              <a:gd fmla="*/ 60614 h 44" name="T27"/>
              <a:gd fmla="*/ 432842 w 64" name="T28"/>
              <a:gd fmla="*/ 77932 h 44" name="T29"/>
              <a:gd fmla="*/ 432842 w 64" name="T30"/>
              <a:gd fmla="*/ 207818 h 44" name="T31"/>
              <a:gd fmla="*/ 337617 w 64" name="T32"/>
              <a:gd fmla="*/ 303068 h 44" name="T33"/>
              <a:gd fmla="*/ 164480 w 64" name="T34"/>
              <a:gd fmla="*/ 303068 h 44" name="T35"/>
              <a:gd fmla="*/ 225078 w 64" name="T36"/>
              <a:gd fmla="*/ 329045 h 44" name="T37"/>
              <a:gd fmla="*/ 424185 w 64" name="T38"/>
              <a:gd fmla="*/ 329045 h 44" name="T39"/>
              <a:gd fmla="*/ 476126 w 64" name="T40"/>
              <a:gd fmla="*/ 381000 h 44" name="T41"/>
              <a:gd fmla="*/ 476126 w 64" name="T42"/>
              <a:gd fmla="*/ 329045 h 44" name="T43"/>
              <a:gd fmla="*/ 484783 w 64" name="T44"/>
              <a:gd fmla="*/ 329045 h 44" name="T45"/>
              <a:gd fmla="*/ 554038 w 64" name="T46"/>
              <a:gd fmla="*/ 259773 h 44" name="T47"/>
              <a:gd fmla="*/ 554038 w 64" name="T48"/>
              <a:gd fmla="*/ 129886 h 44" name="T49"/>
              <a:gd fmla="*/ 484783 w 64" name="T50"/>
              <a:gd fmla="*/ 60614 h 4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4" w="64">
                <a:moveTo>
                  <a:pt x="8" y="0"/>
                </a:moveTo>
                <a:cubicBezTo>
                  <a:pt x="39" y="0"/>
                  <a:pt x="39" y="0"/>
                  <a:pt x="39" y="0"/>
                </a:cubicBezTo>
                <a:cubicBezTo>
                  <a:pt x="43" y="0"/>
                  <a:pt x="47" y="3"/>
                  <a:pt x="47" y="8"/>
                </a:cubicBezTo>
                <a:cubicBezTo>
                  <a:pt x="47" y="22"/>
                  <a:pt x="47" y="22"/>
                  <a:pt x="47" y="22"/>
                </a:cubicBezTo>
                <a:cubicBezTo>
                  <a:pt x="47" y="27"/>
                  <a:pt x="43" y="30"/>
                  <a:pt x="39" y="30"/>
                </a:cubicBezTo>
                <a:cubicBezTo>
                  <a:pt x="16" y="30"/>
                  <a:pt x="16" y="30"/>
                  <a:pt x="16" y="30"/>
                </a:cubicBezTo>
                <a:cubicBezTo>
                  <a:pt x="9" y="37"/>
                  <a:pt x="9" y="37"/>
                  <a:pt x="9" y="37"/>
                </a:cubicBezTo>
                <a:cubicBezTo>
                  <a:pt x="9" y="30"/>
                  <a:pt x="9" y="30"/>
                  <a:pt x="9" y="30"/>
                </a:cubicBezTo>
                <a:cubicBezTo>
                  <a:pt x="8" y="30"/>
                  <a:pt x="8" y="30"/>
                  <a:pt x="8" y="30"/>
                </a:cubicBezTo>
                <a:cubicBezTo>
                  <a:pt x="4" y="30"/>
                  <a:pt x="0" y="27"/>
                  <a:pt x="0" y="22"/>
                </a:cubicBezTo>
                <a:cubicBezTo>
                  <a:pt x="0" y="8"/>
                  <a:pt x="0" y="8"/>
                  <a:pt x="0" y="8"/>
                </a:cubicBezTo>
                <a:cubicBezTo>
                  <a:pt x="0" y="3"/>
                  <a:pt x="4" y="0"/>
                  <a:pt x="8" y="0"/>
                </a:cubicBezTo>
                <a:close/>
                <a:moveTo>
                  <a:pt x="56" y="7"/>
                </a:moveTo>
                <a:cubicBezTo>
                  <a:pt x="50" y="7"/>
                  <a:pt x="50" y="7"/>
                  <a:pt x="50" y="7"/>
                </a:cubicBezTo>
                <a:cubicBezTo>
                  <a:pt x="50" y="8"/>
                  <a:pt x="50" y="8"/>
                  <a:pt x="50" y="9"/>
                </a:cubicBezTo>
                <a:cubicBezTo>
                  <a:pt x="50" y="24"/>
                  <a:pt x="50" y="24"/>
                  <a:pt x="50" y="24"/>
                </a:cubicBezTo>
                <a:cubicBezTo>
                  <a:pt x="50" y="30"/>
                  <a:pt x="45" y="35"/>
                  <a:pt x="39" y="35"/>
                </a:cubicBezTo>
                <a:cubicBezTo>
                  <a:pt x="19" y="35"/>
                  <a:pt x="19" y="35"/>
                  <a:pt x="19" y="35"/>
                </a:cubicBezTo>
                <a:cubicBezTo>
                  <a:pt x="21" y="37"/>
                  <a:pt x="23" y="38"/>
                  <a:pt x="26" y="38"/>
                </a:cubicBezTo>
                <a:cubicBezTo>
                  <a:pt x="49" y="38"/>
                  <a:pt x="49" y="38"/>
                  <a:pt x="49" y="38"/>
                </a:cubicBezTo>
                <a:cubicBezTo>
                  <a:pt x="55" y="44"/>
                  <a:pt x="55" y="44"/>
                  <a:pt x="55" y="44"/>
                </a:cubicBezTo>
                <a:cubicBezTo>
                  <a:pt x="55" y="38"/>
                  <a:pt x="55" y="38"/>
                  <a:pt x="55" y="38"/>
                </a:cubicBezTo>
                <a:cubicBezTo>
                  <a:pt x="56" y="38"/>
                  <a:pt x="56" y="38"/>
                  <a:pt x="56" y="38"/>
                </a:cubicBezTo>
                <a:cubicBezTo>
                  <a:pt x="61" y="38"/>
                  <a:pt x="64" y="34"/>
                  <a:pt x="64" y="30"/>
                </a:cubicBezTo>
                <a:cubicBezTo>
                  <a:pt x="64" y="15"/>
                  <a:pt x="64" y="15"/>
                  <a:pt x="64" y="15"/>
                </a:cubicBezTo>
                <a:cubicBezTo>
                  <a:pt x="64" y="11"/>
                  <a:pt x="61" y="7"/>
                  <a:pt x="56" y="7"/>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3" name="Freeform 69"/>
          <p:cNvSpPr>
            <a:spLocks noEditPoints="1"/>
          </p:cNvSpPr>
          <p:nvPr/>
        </p:nvSpPr>
        <p:spPr bwMode="auto">
          <a:xfrm>
            <a:off x="7666038" y="4060825"/>
            <a:ext cx="527050" cy="433388"/>
          </a:xfrm>
          <a:custGeom>
            <a:gdLst>
              <a:gd fmla="*/ 456483 w 239" name="T0"/>
              <a:gd fmla="*/ 8845 h 196" name="T1"/>
              <a:gd fmla="*/ 438841 w 239" name="T2"/>
              <a:gd fmla="*/ 95080 h 196" name="T3"/>
              <a:gd fmla="*/ 405762 w 239" name="T4"/>
              <a:gd fmla="*/ 8845 h 196" name="T5"/>
              <a:gd fmla="*/ 456483 w 239" name="T6"/>
              <a:gd fmla="*/ 190160 h 196" name="T7"/>
              <a:gd fmla="*/ 405762 w 239" name="T8"/>
              <a:gd fmla="*/ 433388 h 196" name="T9"/>
              <a:gd fmla="*/ 438841 w 239" name="T10"/>
              <a:gd fmla="*/ 172471 h 196" name="T11"/>
              <a:gd fmla="*/ 456483 w 239" name="T12"/>
              <a:gd fmla="*/ 190160 h 196" name="T13"/>
              <a:gd fmla="*/ 527050 w 239" name="T14"/>
              <a:gd fmla="*/ 0 h 196" name="T15"/>
              <a:gd fmla="*/ 465304 w 239" name="T16"/>
              <a:gd fmla="*/ 433388 h 196" name="T17"/>
              <a:gd fmla="*/ 482945 w 239" name="T18"/>
              <a:gd fmla="*/ 139303 h 196" name="T19"/>
              <a:gd fmla="*/ 465304 w 239" name="T20"/>
              <a:gd fmla="*/ 86235 h 196" name="T21"/>
              <a:gd fmla="*/ 465304 w 239" name="T22"/>
              <a:gd fmla="*/ 0 h 196" name="T23"/>
              <a:gd fmla="*/ 388121 w 239" name="T24"/>
              <a:gd fmla="*/ 59701 h 196" name="T25"/>
              <a:gd fmla="*/ 379300 w 239" name="T26"/>
              <a:gd fmla="*/ 112769 h 196" name="T27"/>
              <a:gd fmla="*/ 388121 w 239" name="T28"/>
              <a:gd fmla="*/ 154781 h 196" name="T29"/>
              <a:gd fmla="*/ 337400 w 239" name="T30"/>
              <a:gd fmla="*/ 59701 h 196" name="T31"/>
              <a:gd fmla="*/ 388121 w 239" name="T32"/>
              <a:gd fmla="*/ 234383 h 196" name="T33"/>
              <a:gd fmla="*/ 337400 w 239" name="T34"/>
              <a:gd fmla="*/ 433388 h 196" name="T35"/>
              <a:gd fmla="*/ 388121 w 239" name="T36"/>
              <a:gd fmla="*/ 234383 h 196" name="T37"/>
              <a:gd fmla="*/ 266833 w 239" name="T38"/>
              <a:gd fmla="*/ 95080 h 196" name="T39"/>
              <a:gd fmla="*/ 328579 w 239" name="T40"/>
              <a:gd fmla="*/ 225539 h 196" name="T41"/>
              <a:gd fmla="*/ 293296 w 239" name="T42"/>
              <a:gd fmla="*/ 234383 h 196" name="T43"/>
              <a:gd fmla="*/ 266833 w 239" name="T44"/>
              <a:gd fmla="*/ 216694 h 196" name="T45"/>
              <a:gd fmla="*/ 266833 w 239" name="T46"/>
              <a:gd fmla="*/ 95080 h 196" name="T47"/>
              <a:gd fmla="*/ 328579 w 239" name="T48"/>
              <a:gd fmla="*/ 433388 h 196" name="T49"/>
              <a:gd fmla="*/ 266833 w 239" name="T50"/>
              <a:gd fmla="*/ 294085 h 196" name="T51"/>
              <a:gd fmla="*/ 293296 w 239" name="T52"/>
              <a:gd fmla="*/ 329463 h 196" name="T53"/>
              <a:gd fmla="*/ 328579 w 239" name="T54"/>
              <a:gd fmla="*/ 302929 h 196" name="T55"/>
              <a:gd fmla="*/ 198471 w 239" name="T56"/>
              <a:gd fmla="*/ 139303 h 196" name="T57"/>
              <a:gd fmla="*/ 258012 w 239" name="T58"/>
              <a:gd fmla="*/ 225539 h 196" name="T59"/>
              <a:gd fmla="*/ 198471 w 239" name="T60"/>
              <a:gd fmla="*/ 258706 h 196" name="T61"/>
              <a:gd fmla="*/ 198471 w 239" name="T62"/>
              <a:gd fmla="*/ 139303 h 196" name="T63"/>
              <a:gd fmla="*/ 258012 w 239" name="T64"/>
              <a:gd fmla="*/ 433388 h 196" name="T65"/>
              <a:gd fmla="*/ 198471 w 239" name="T66"/>
              <a:gd fmla="*/ 320619 h 196" name="T67"/>
              <a:gd fmla="*/ 258012 w 239" name="T68"/>
              <a:gd fmla="*/ 285240 h 196" name="T69"/>
              <a:gd fmla="*/ 189650 w 239" name="T70"/>
              <a:gd fmla="*/ 172471 h 196" name="T71"/>
              <a:gd fmla="*/ 154366 w 239" name="T72"/>
              <a:gd fmla="*/ 294085 h 196" name="T73"/>
              <a:gd fmla="*/ 136724 w 239" name="T74"/>
              <a:gd fmla="*/ 172471 h 196" name="T75"/>
              <a:gd fmla="*/ 189650 w 239" name="T76"/>
              <a:gd fmla="*/ 329463 h 196" name="T77"/>
              <a:gd fmla="*/ 136724 w 239" name="T78"/>
              <a:gd fmla="*/ 433388 h 196" name="T79"/>
              <a:gd fmla="*/ 145545 w 239" name="T80"/>
              <a:gd fmla="*/ 353786 h 196" name="T81"/>
              <a:gd fmla="*/ 189650 w 239" name="T82"/>
              <a:gd fmla="*/ 329463 h 196" name="T83"/>
              <a:gd fmla="*/ 68362 w 239" name="T84"/>
              <a:gd fmla="*/ 145937 h 196" name="T85"/>
              <a:gd fmla="*/ 130109 w 239" name="T86"/>
              <a:gd fmla="*/ 258706 h 196" name="T87"/>
              <a:gd fmla="*/ 112467 w 239" name="T88"/>
              <a:gd fmla="*/ 249861 h 196" name="T89"/>
              <a:gd fmla="*/ 68362 w 239" name="T90"/>
              <a:gd fmla="*/ 267551 h 196" name="T91"/>
              <a:gd fmla="*/ 68362 w 239" name="T92"/>
              <a:gd fmla="*/ 145937 h 196" name="T93"/>
              <a:gd fmla="*/ 130109 w 239" name="T94"/>
              <a:gd fmla="*/ 433388 h 196" name="T95"/>
              <a:gd fmla="*/ 68362 w 239" name="T96"/>
              <a:gd fmla="*/ 329463 h 196" name="T97"/>
              <a:gd fmla="*/ 130109 w 239" name="T98"/>
              <a:gd fmla="*/ 338308 h 196" name="T99"/>
              <a:gd fmla="*/ 0 w 239" name="T100"/>
              <a:gd fmla="*/ 199005 h 196" name="T101"/>
              <a:gd fmla="*/ 59541 w 239" name="T102"/>
              <a:gd fmla="*/ 276395 h 196" name="T103"/>
              <a:gd fmla="*/ 50720 w 239" name="T104"/>
              <a:gd fmla="*/ 344941 h 196" name="T105"/>
              <a:gd fmla="*/ 59541 w 239" name="T106"/>
              <a:gd fmla="*/ 433388 h 196" name="T107"/>
              <a:gd fmla="*/ 0 w 239" name="T108"/>
              <a:gd fmla="*/ 199005 h 19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96" w="239">
                <a:moveTo>
                  <a:pt x="184" y="4"/>
                </a:moveTo>
                <a:lnTo>
                  <a:pt x="207" y="4"/>
                </a:lnTo>
                <a:lnTo>
                  <a:pt x="207" y="39"/>
                </a:lnTo>
                <a:lnTo>
                  <a:pt x="199" y="43"/>
                </a:lnTo>
                <a:lnTo>
                  <a:pt x="184" y="47"/>
                </a:lnTo>
                <a:lnTo>
                  <a:pt x="184" y="4"/>
                </a:lnTo>
                <a:close/>
                <a:moveTo>
                  <a:pt x="207" y="86"/>
                </a:moveTo>
                <a:lnTo>
                  <a:pt x="207" y="196"/>
                </a:lnTo>
                <a:lnTo>
                  <a:pt x="184" y="196"/>
                </a:lnTo>
                <a:lnTo>
                  <a:pt x="184" y="98"/>
                </a:lnTo>
                <a:lnTo>
                  <a:pt x="199" y="78"/>
                </a:lnTo>
                <a:lnTo>
                  <a:pt x="207" y="86"/>
                </a:lnTo>
                <a:close/>
                <a:moveTo>
                  <a:pt x="211" y="0"/>
                </a:moveTo>
                <a:lnTo>
                  <a:pt x="239" y="0"/>
                </a:lnTo>
                <a:lnTo>
                  <a:pt x="239" y="196"/>
                </a:lnTo>
                <a:lnTo>
                  <a:pt x="211" y="196"/>
                </a:lnTo>
                <a:lnTo>
                  <a:pt x="211" y="82"/>
                </a:lnTo>
                <a:lnTo>
                  <a:pt x="219" y="63"/>
                </a:lnTo>
                <a:lnTo>
                  <a:pt x="223" y="35"/>
                </a:lnTo>
                <a:lnTo>
                  <a:pt x="211" y="39"/>
                </a:lnTo>
                <a:lnTo>
                  <a:pt x="211" y="0"/>
                </a:lnTo>
                <a:close/>
                <a:moveTo>
                  <a:pt x="153" y="27"/>
                </a:moveTo>
                <a:lnTo>
                  <a:pt x="176" y="27"/>
                </a:lnTo>
                <a:lnTo>
                  <a:pt x="176" y="51"/>
                </a:lnTo>
                <a:lnTo>
                  <a:pt x="172" y="51"/>
                </a:lnTo>
                <a:lnTo>
                  <a:pt x="176" y="59"/>
                </a:lnTo>
                <a:lnTo>
                  <a:pt x="176" y="70"/>
                </a:lnTo>
                <a:lnTo>
                  <a:pt x="153" y="94"/>
                </a:lnTo>
                <a:lnTo>
                  <a:pt x="153" y="27"/>
                </a:lnTo>
                <a:close/>
                <a:moveTo>
                  <a:pt x="176" y="106"/>
                </a:moveTo>
                <a:lnTo>
                  <a:pt x="176" y="196"/>
                </a:lnTo>
                <a:lnTo>
                  <a:pt x="153" y="196"/>
                </a:lnTo>
                <a:lnTo>
                  <a:pt x="153" y="129"/>
                </a:lnTo>
                <a:lnTo>
                  <a:pt x="176" y="106"/>
                </a:lnTo>
                <a:close/>
                <a:moveTo>
                  <a:pt x="121" y="43"/>
                </a:moveTo>
                <a:lnTo>
                  <a:pt x="149" y="43"/>
                </a:lnTo>
                <a:lnTo>
                  <a:pt x="149" y="102"/>
                </a:lnTo>
                <a:lnTo>
                  <a:pt x="137" y="113"/>
                </a:lnTo>
                <a:lnTo>
                  <a:pt x="133" y="106"/>
                </a:lnTo>
                <a:lnTo>
                  <a:pt x="125" y="98"/>
                </a:lnTo>
                <a:lnTo>
                  <a:pt x="121" y="98"/>
                </a:lnTo>
                <a:lnTo>
                  <a:pt x="121" y="43"/>
                </a:lnTo>
                <a:close/>
                <a:moveTo>
                  <a:pt x="149" y="137"/>
                </a:moveTo>
                <a:lnTo>
                  <a:pt x="149" y="196"/>
                </a:lnTo>
                <a:lnTo>
                  <a:pt x="121" y="196"/>
                </a:lnTo>
                <a:lnTo>
                  <a:pt x="121" y="133"/>
                </a:lnTo>
                <a:lnTo>
                  <a:pt x="125" y="137"/>
                </a:lnTo>
                <a:lnTo>
                  <a:pt x="133" y="149"/>
                </a:lnTo>
                <a:lnTo>
                  <a:pt x="145" y="137"/>
                </a:lnTo>
                <a:lnTo>
                  <a:pt x="149" y="137"/>
                </a:lnTo>
                <a:close/>
                <a:moveTo>
                  <a:pt x="90" y="63"/>
                </a:moveTo>
                <a:lnTo>
                  <a:pt x="117" y="63"/>
                </a:lnTo>
                <a:lnTo>
                  <a:pt x="117" y="102"/>
                </a:lnTo>
                <a:lnTo>
                  <a:pt x="113" y="102"/>
                </a:lnTo>
                <a:lnTo>
                  <a:pt x="90" y="117"/>
                </a:lnTo>
                <a:lnTo>
                  <a:pt x="90" y="63"/>
                </a:lnTo>
                <a:close/>
                <a:moveTo>
                  <a:pt x="117" y="129"/>
                </a:moveTo>
                <a:lnTo>
                  <a:pt x="117" y="196"/>
                </a:lnTo>
                <a:lnTo>
                  <a:pt x="90" y="196"/>
                </a:lnTo>
                <a:lnTo>
                  <a:pt x="90" y="145"/>
                </a:lnTo>
                <a:lnTo>
                  <a:pt x="117" y="129"/>
                </a:lnTo>
                <a:close/>
                <a:moveTo>
                  <a:pt x="62" y="78"/>
                </a:moveTo>
                <a:lnTo>
                  <a:pt x="86" y="78"/>
                </a:lnTo>
                <a:lnTo>
                  <a:pt x="86" y="121"/>
                </a:lnTo>
                <a:lnTo>
                  <a:pt x="70" y="133"/>
                </a:lnTo>
                <a:lnTo>
                  <a:pt x="62" y="125"/>
                </a:lnTo>
                <a:lnTo>
                  <a:pt x="62" y="78"/>
                </a:lnTo>
                <a:close/>
                <a:moveTo>
                  <a:pt x="86" y="149"/>
                </a:moveTo>
                <a:lnTo>
                  <a:pt x="86" y="196"/>
                </a:lnTo>
                <a:lnTo>
                  <a:pt x="62" y="196"/>
                </a:lnTo>
                <a:lnTo>
                  <a:pt x="62" y="156"/>
                </a:lnTo>
                <a:lnTo>
                  <a:pt x="66" y="160"/>
                </a:lnTo>
                <a:lnTo>
                  <a:pt x="74" y="156"/>
                </a:lnTo>
                <a:lnTo>
                  <a:pt x="86" y="149"/>
                </a:lnTo>
                <a:close/>
                <a:moveTo>
                  <a:pt x="31" y="66"/>
                </a:moveTo>
                <a:lnTo>
                  <a:pt x="59" y="66"/>
                </a:lnTo>
                <a:lnTo>
                  <a:pt x="59" y="117"/>
                </a:lnTo>
                <a:lnTo>
                  <a:pt x="55" y="117"/>
                </a:lnTo>
                <a:lnTo>
                  <a:pt x="51" y="113"/>
                </a:lnTo>
                <a:lnTo>
                  <a:pt x="43" y="117"/>
                </a:lnTo>
                <a:lnTo>
                  <a:pt x="31" y="121"/>
                </a:lnTo>
                <a:lnTo>
                  <a:pt x="31" y="66"/>
                </a:lnTo>
                <a:close/>
                <a:moveTo>
                  <a:pt x="59" y="153"/>
                </a:moveTo>
                <a:lnTo>
                  <a:pt x="59" y="196"/>
                </a:lnTo>
                <a:lnTo>
                  <a:pt x="31" y="196"/>
                </a:lnTo>
                <a:lnTo>
                  <a:pt x="31" y="149"/>
                </a:lnTo>
                <a:lnTo>
                  <a:pt x="47" y="141"/>
                </a:lnTo>
                <a:lnTo>
                  <a:pt x="59" y="153"/>
                </a:lnTo>
                <a:close/>
                <a:moveTo>
                  <a:pt x="0" y="90"/>
                </a:moveTo>
                <a:lnTo>
                  <a:pt x="27" y="90"/>
                </a:lnTo>
                <a:lnTo>
                  <a:pt x="27" y="125"/>
                </a:lnTo>
                <a:lnTo>
                  <a:pt x="12" y="133"/>
                </a:lnTo>
                <a:lnTo>
                  <a:pt x="23" y="156"/>
                </a:lnTo>
                <a:lnTo>
                  <a:pt x="27" y="153"/>
                </a:lnTo>
                <a:lnTo>
                  <a:pt x="27" y="196"/>
                </a:lnTo>
                <a:lnTo>
                  <a:pt x="0" y="196"/>
                </a:lnTo>
                <a:lnTo>
                  <a:pt x="0" y="90"/>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4" name="Freeform 88"/>
          <p:cNvSpPr>
            <a:spLocks noEditPoints="1"/>
          </p:cNvSpPr>
          <p:nvPr/>
        </p:nvSpPr>
        <p:spPr bwMode="auto">
          <a:xfrm>
            <a:off x="3354388" y="4010025"/>
            <a:ext cx="506412" cy="428625"/>
          </a:xfrm>
          <a:custGeom>
            <a:gdLst>
              <a:gd fmla="*/ 15582 w 65" name="T0"/>
              <a:gd fmla="*/ 0 h 55" name="T1"/>
              <a:gd fmla="*/ 483039 w 65" name="T2"/>
              <a:gd fmla="*/ 0 h 55" name="T3"/>
              <a:gd fmla="*/ 506412 w 65" name="T4"/>
              <a:gd fmla="*/ 0 h 55" name="T5"/>
              <a:gd fmla="*/ 506412 w 65" name="T6"/>
              <a:gd fmla="*/ 23380 h 55" name="T7"/>
              <a:gd fmla="*/ 506412 w 65" name="T8"/>
              <a:gd fmla="*/ 288348 h 55" name="T9"/>
              <a:gd fmla="*/ 506412 w 65" name="T10"/>
              <a:gd fmla="*/ 311727 h 55" name="T11"/>
              <a:gd fmla="*/ 483039 w 65" name="T12"/>
              <a:gd fmla="*/ 311727 h 55" name="T13"/>
              <a:gd fmla="*/ 350593 w 65" name="T14"/>
              <a:gd fmla="*/ 311727 h 55" name="T15"/>
              <a:gd fmla="*/ 350593 w 65" name="T16"/>
              <a:gd fmla="*/ 397452 h 55" name="T17"/>
              <a:gd fmla="*/ 405130 w 65" name="T18"/>
              <a:gd fmla="*/ 397452 h 55" name="T19"/>
              <a:gd fmla="*/ 405130 w 65" name="T20"/>
              <a:gd fmla="*/ 428625 h 55" name="T21"/>
              <a:gd fmla="*/ 124655 w 65" name="T22"/>
              <a:gd fmla="*/ 428625 h 55" name="T23"/>
              <a:gd fmla="*/ 124655 w 65" name="T24"/>
              <a:gd fmla="*/ 397452 h 55" name="T25"/>
              <a:gd fmla="*/ 171401 w 65" name="T26"/>
              <a:gd fmla="*/ 397452 h 55" name="T27"/>
              <a:gd fmla="*/ 171401 w 65" name="T28"/>
              <a:gd fmla="*/ 311727 h 55" name="T29"/>
              <a:gd fmla="*/ 15582 w 65" name="T30"/>
              <a:gd fmla="*/ 311727 h 55" name="T31"/>
              <a:gd fmla="*/ 0 w 65" name="T32"/>
              <a:gd fmla="*/ 311727 h 55" name="T33"/>
              <a:gd fmla="*/ 0 w 65" name="T34"/>
              <a:gd fmla="*/ 288348 h 55" name="T35"/>
              <a:gd fmla="*/ 0 w 65" name="T36"/>
              <a:gd fmla="*/ 23380 h 55" name="T37"/>
              <a:gd fmla="*/ 0 w 65" name="T38"/>
              <a:gd fmla="*/ 0 h 55" name="T39"/>
              <a:gd fmla="*/ 15582 w 65" name="T40"/>
              <a:gd fmla="*/ 0 h 55" name="T41"/>
              <a:gd fmla="*/ 155819 w 65" name="T42"/>
              <a:gd fmla="*/ 124691 h 55" name="T43"/>
              <a:gd fmla="*/ 171401 w 65" name="T44"/>
              <a:gd fmla="*/ 140277 h 55" name="T45"/>
              <a:gd fmla="*/ 179192 w 65" name="T46"/>
              <a:gd fmla="*/ 140277 h 55" name="T47"/>
              <a:gd fmla="*/ 257101 w 65" name="T48"/>
              <a:gd fmla="*/ 101311 h 55" name="T49"/>
              <a:gd fmla="*/ 342802 w 65" name="T50"/>
              <a:gd fmla="*/ 140277 h 55" name="T51"/>
              <a:gd fmla="*/ 342802 w 65" name="T52"/>
              <a:gd fmla="*/ 140277 h 55" name="T53"/>
              <a:gd fmla="*/ 358384 w 65" name="T54"/>
              <a:gd fmla="*/ 124691 h 55" name="T55"/>
              <a:gd fmla="*/ 358384 w 65" name="T56"/>
              <a:gd fmla="*/ 116898 h 55" name="T57"/>
              <a:gd fmla="*/ 257101 w 65" name="T58"/>
              <a:gd fmla="*/ 70139 h 55" name="T59"/>
              <a:gd fmla="*/ 155819 w 65" name="T60"/>
              <a:gd fmla="*/ 116898 h 55" name="T61"/>
              <a:gd fmla="*/ 155819 w 65" name="T62"/>
              <a:gd fmla="*/ 124691 h 55" name="T63"/>
              <a:gd fmla="*/ 186983 w 65" name="T64"/>
              <a:gd fmla="*/ 163657 h 55" name="T65"/>
              <a:gd fmla="*/ 202565 w 65" name="T66"/>
              <a:gd fmla="*/ 187036 h 55" name="T67"/>
              <a:gd fmla="*/ 210356 w 65" name="T68"/>
              <a:gd fmla="*/ 179243 h 55" name="T69"/>
              <a:gd fmla="*/ 257101 w 65" name="T70"/>
              <a:gd fmla="*/ 163657 h 55" name="T71"/>
              <a:gd fmla="*/ 303847 w 65" name="T72"/>
              <a:gd fmla="*/ 179243 h 55" name="T73"/>
              <a:gd fmla="*/ 311638 w 65" name="T74"/>
              <a:gd fmla="*/ 187036 h 55" name="T75"/>
              <a:gd fmla="*/ 327220 w 65" name="T76"/>
              <a:gd fmla="*/ 163657 h 55" name="T77"/>
              <a:gd fmla="*/ 327220 w 65" name="T78"/>
              <a:gd fmla="*/ 163657 h 55" name="T79"/>
              <a:gd fmla="*/ 257101 w 65" name="T80"/>
              <a:gd fmla="*/ 132484 h 55" name="T81"/>
              <a:gd fmla="*/ 194774 w 65" name="T82"/>
              <a:gd fmla="*/ 163657 h 55" name="T83"/>
              <a:gd fmla="*/ 186983 w 65" name="T84"/>
              <a:gd fmla="*/ 163657 h 55" name="T85"/>
              <a:gd fmla="*/ 257101 w 65" name="T86"/>
              <a:gd fmla="*/ 187036 h 55" name="T87"/>
              <a:gd fmla="*/ 241520 w 65" name="T88"/>
              <a:gd fmla="*/ 210416 h 55" name="T89"/>
              <a:gd fmla="*/ 257101 w 65" name="T90"/>
              <a:gd fmla="*/ 233795 h 55" name="T91"/>
              <a:gd fmla="*/ 280474 w 65" name="T92"/>
              <a:gd fmla="*/ 210416 h 55" name="T93"/>
              <a:gd fmla="*/ 257101 w 65" name="T94"/>
              <a:gd fmla="*/ 187036 h 55" name="T95"/>
              <a:gd fmla="*/ 459666 w 65" name="T96"/>
              <a:gd fmla="*/ 46759 h 55" name="T97"/>
              <a:gd fmla="*/ 38955 w 65" name="T98"/>
              <a:gd fmla="*/ 46759 h 55" name="T99"/>
              <a:gd fmla="*/ 38955 w 65" name="T100"/>
              <a:gd fmla="*/ 264968 h 55" name="T101"/>
              <a:gd fmla="*/ 459666 w 65" name="T102"/>
              <a:gd fmla="*/ 264968 h 55" name="T103"/>
              <a:gd fmla="*/ 459666 w 65" name="T104"/>
              <a:gd fmla="*/ 46759 h 55"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5" w="65">
                <a:moveTo>
                  <a:pt x="2" y="0"/>
                </a:moveTo>
                <a:cubicBezTo>
                  <a:pt x="62" y="0"/>
                  <a:pt x="62" y="0"/>
                  <a:pt x="62" y="0"/>
                </a:cubicBezTo>
                <a:cubicBezTo>
                  <a:pt x="65" y="0"/>
                  <a:pt x="65" y="0"/>
                  <a:pt x="65" y="0"/>
                </a:cubicBezTo>
                <a:cubicBezTo>
                  <a:pt x="65" y="3"/>
                  <a:pt x="65" y="3"/>
                  <a:pt x="65" y="3"/>
                </a:cubicBezTo>
                <a:cubicBezTo>
                  <a:pt x="65" y="37"/>
                  <a:pt x="65" y="37"/>
                  <a:pt x="65" y="37"/>
                </a:cubicBezTo>
                <a:cubicBezTo>
                  <a:pt x="65" y="40"/>
                  <a:pt x="65" y="40"/>
                  <a:pt x="65" y="40"/>
                </a:cubicBezTo>
                <a:cubicBezTo>
                  <a:pt x="62" y="40"/>
                  <a:pt x="62" y="40"/>
                  <a:pt x="62" y="40"/>
                </a:cubicBezTo>
                <a:cubicBezTo>
                  <a:pt x="45" y="40"/>
                  <a:pt x="45" y="40"/>
                  <a:pt x="45" y="40"/>
                </a:cubicBezTo>
                <a:cubicBezTo>
                  <a:pt x="45" y="51"/>
                  <a:pt x="45" y="51"/>
                  <a:pt x="45" y="51"/>
                </a:cubicBezTo>
                <a:cubicBezTo>
                  <a:pt x="52" y="51"/>
                  <a:pt x="52" y="51"/>
                  <a:pt x="52" y="51"/>
                </a:cubicBezTo>
                <a:cubicBezTo>
                  <a:pt x="52" y="55"/>
                  <a:pt x="52" y="55"/>
                  <a:pt x="52" y="55"/>
                </a:cubicBezTo>
                <a:cubicBezTo>
                  <a:pt x="16" y="55"/>
                  <a:pt x="16" y="55"/>
                  <a:pt x="16" y="55"/>
                </a:cubicBezTo>
                <a:cubicBezTo>
                  <a:pt x="16" y="51"/>
                  <a:pt x="16" y="51"/>
                  <a:pt x="16" y="51"/>
                </a:cubicBezTo>
                <a:cubicBezTo>
                  <a:pt x="22" y="51"/>
                  <a:pt x="22" y="51"/>
                  <a:pt x="22" y="51"/>
                </a:cubicBezTo>
                <a:cubicBezTo>
                  <a:pt x="22" y="40"/>
                  <a:pt x="22" y="40"/>
                  <a:pt x="22" y="40"/>
                </a:cubicBezTo>
                <a:cubicBezTo>
                  <a:pt x="2" y="40"/>
                  <a:pt x="2" y="40"/>
                  <a:pt x="2" y="40"/>
                </a:cubicBezTo>
                <a:cubicBezTo>
                  <a:pt x="0" y="40"/>
                  <a:pt x="0" y="40"/>
                  <a:pt x="0" y="40"/>
                </a:cubicBezTo>
                <a:cubicBezTo>
                  <a:pt x="0" y="37"/>
                  <a:pt x="0" y="37"/>
                  <a:pt x="0" y="37"/>
                </a:cubicBezTo>
                <a:cubicBezTo>
                  <a:pt x="0" y="3"/>
                  <a:pt x="0" y="3"/>
                  <a:pt x="0" y="3"/>
                </a:cubicBezTo>
                <a:cubicBezTo>
                  <a:pt x="0" y="0"/>
                  <a:pt x="0" y="0"/>
                  <a:pt x="0" y="0"/>
                </a:cubicBezTo>
                <a:cubicBezTo>
                  <a:pt x="2" y="0"/>
                  <a:pt x="2" y="0"/>
                  <a:pt x="2" y="0"/>
                </a:cubicBezTo>
                <a:close/>
                <a:moveTo>
                  <a:pt x="20" y="16"/>
                </a:moveTo>
                <a:cubicBezTo>
                  <a:pt x="22" y="18"/>
                  <a:pt x="22" y="18"/>
                  <a:pt x="22" y="18"/>
                </a:cubicBezTo>
                <a:cubicBezTo>
                  <a:pt x="22" y="18"/>
                  <a:pt x="22" y="18"/>
                  <a:pt x="23" y="18"/>
                </a:cubicBezTo>
                <a:cubicBezTo>
                  <a:pt x="25" y="14"/>
                  <a:pt x="29" y="13"/>
                  <a:pt x="33" y="13"/>
                </a:cubicBezTo>
                <a:cubicBezTo>
                  <a:pt x="37" y="13"/>
                  <a:pt x="41" y="15"/>
                  <a:pt x="44" y="18"/>
                </a:cubicBezTo>
                <a:cubicBezTo>
                  <a:pt x="44" y="18"/>
                  <a:pt x="44" y="18"/>
                  <a:pt x="44" y="18"/>
                </a:cubicBezTo>
                <a:cubicBezTo>
                  <a:pt x="46" y="16"/>
                  <a:pt x="46" y="16"/>
                  <a:pt x="46" y="16"/>
                </a:cubicBezTo>
                <a:cubicBezTo>
                  <a:pt x="46" y="15"/>
                  <a:pt x="46" y="15"/>
                  <a:pt x="46" y="15"/>
                </a:cubicBezTo>
                <a:cubicBezTo>
                  <a:pt x="42" y="11"/>
                  <a:pt x="38" y="9"/>
                  <a:pt x="33" y="9"/>
                </a:cubicBezTo>
                <a:cubicBezTo>
                  <a:pt x="29" y="9"/>
                  <a:pt x="24" y="11"/>
                  <a:pt x="20" y="15"/>
                </a:cubicBezTo>
                <a:cubicBezTo>
                  <a:pt x="20" y="15"/>
                  <a:pt x="20" y="15"/>
                  <a:pt x="20" y="16"/>
                </a:cubicBezTo>
                <a:close/>
                <a:moveTo>
                  <a:pt x="24" y="21"/>
                </a:moveTo>
                <a:cubicBezTo>
                  <a:pt x="26" y="24"/>
                  <a:pt x="26" y="24"/>
                  <a:pt x="26" y="24"/>
                </a:cubicBezTo>
                <a:cubicBezTo>
                  <a:pt x="27" y="24"/>
                  <a:pt x="27" y="23"/>
                  <a:pt x="27" y="23"/>
                </a:cubicBezTo>
                <a:cubicBezTo>
                  <a:pt x="29" y="21"/>
                  <a:pt x="31" y="21"/>
                  <a:pt x="33" y="21"/>
                </a:cubicBezTo>
                <a:cubicBezTo>
                  <a:pt x="35" y="21"/>
                  <a:pt x="38" y="22"/>
                  <a:pt x="39" y="23"/>
                </a:cubicBezTo>
                <a:cubicBezTo>
                  <a:pt x="39" y="23"/>
                  <a:pt x="40" y="24"/>
                  <a:pt x="40" y="24"/>
                </a:cubicBezTo>
                <a:cubicBezTo>
                  <a:pt x="42" y="21"/>
                  <a:pt x="42" y="21"/>
                  <a:pt x="42" y="21"/>
                </a:cubicBezTo>
                <a:cubicBezTo>
                  <a:pt x="42" y="21"/>
                  <a:pt x="42" y="21"/>
                  <a:pt x="42" y="21"/>
                </a:cubicBezTo>
                <a:cubicBezTo>
                  <a:pt x="39" y="18"/>
                  <a:pt x="36" y="17"/>
                  <a:pt x="33" y="17"/>
                </a:cubicBezTo>
                <a:cubicBezTo>
                  <a:pt x="30" y="17"/>
                  <a:pt x="27" y="18"/>
                  <a:pt x="25" y="21"/>
                </a:cubicBezTo>
                <a:cubicBezTo>
                  <a:pt x="24" y="21"/>
                  <a:pt x="24" y="21"/>
                  <a:pt x="24" y="21"/>
                </a:cubicBezTo>
                <a:close/>
                <a:moveTo>
                  <a:pt x="33" y="24"/>
                </a:moveTo>
                <a:cubicBezTo>
                  <a:pt x="32" y="24"/>
                  <a:pt x="31" y="25"/>
                  <a:pt x="31" y="27"/>
                </a:cubicBezTo>
                <a:cubicBezTo>
                  <a:pt x="31" y="28"/>
                  <a:pt x="32" y="30"/>
                  <a:pt x="33" y="30"/>
                </a:cubicBezTo>
                <a:cubicBezTo>
                  <a:pt x="35" y="30"/>
                  <a:pt x="36" y="28"/>
                  <a:pt x="36" y="27"/>
                </a:cubicBezTo>
                <a:cubicBezTo>
                  <a:pt x="36" y="25"/>
                  <a:pt x="35" y="24"/>
                  <a:pt x="33" y="24"/>
                </a:cubicBezTo>
                <a:close/>
                <a:moveTo>
                  <a:pt x="59" y="6"/>
                </a:moveTo>
                <a:cubicBezTo>
                  <a:pt x="5" y="6"/>
                  <a:pt x="5" y="6"/>
                  <a:pt x="5" y="6"/>
                </a:cubicBezTo>
                <a:cubicBezTo>
                  <a:pt x="5" y="34"/>
                  <a:pt x="5" y="34"/>
                  <a:pt x="5" y="34"/>
                </a:cubicBezTo>
                <a:cubicBezTo>
                  <a:pt x="59" y="34"/>
                  <a:pt x="59" y="34"/>
                  <a:pt x="59" y="34"/>
                </a:cubicBezTo>
                <a:lnTo>
                  <a:pt x="59" y="6"/>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5" name="文本框 23"/>
          <p:cNvSpPr txBox="1">
            <a:spLocks noChangeArrowheads="1"/>
          </p:cNvSpPr>
          <p:nvPr/>
        </p:nvSpPr>
        <p:spPr bwMode="auto">
          <a:xfrm>
            <a:off x="5313204" y="23066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1600">
                <a:solidFill>
                  <a:srgbClr val="404040"/>
                </a:solidFill>
                <a:sym typeface="+mn-lt"/>
              </a:rPr>
              <a:t>输入标题</a:t>
            </a:r>
          </a:p>
        </p:txBody>
      </p:sp>
      <p:sp>
        <p:nvSpPr>
          <p:cNvPr id="30736" name="文本框 23"/>
          <p:cNvSpPr txBox="1">
            <a:spLocks noChangeArrowheads="1"/>
          </p:cNvSpPr>
          <p:nvPr/>
        </p:nvSpPr>
        <p:spPr bwMode="auto">
          <a:xfrm>
            <a:off x="6822918" y="3013075"/>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1600">
                <a:solidFill>
                  <a:srgbClr val="404040"/>
                </a:solidFill>
                <a:sym typeface="+mn-lt"/>
              </a:rPr>
              <a:t>输入标题</a:t>
            </a:r>
          </a:p>
        </p:txBody>
      </p:sp>
      <p:sp>
        <p:nvSpPr>
          <p:cNvPr id="30737" name="文本框 23"/>
          <p:cNvSpPr txBox="1">
            <a:spLocks noChangeArrowheads="1"/>
          </p:cNvSpPr>
          <p:nvPr/>
        </p:nvSpPr>
        <p:spPr bwMode="auto">
          <a:xfrm>
            <a:off x="7460297" y="457835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1600">
                <a:solidFill>
                  <a:srgbClr val="404040"/>
                </a:solidFill>
                <a:sym typeface="+mn-lt"/>
              </a:rPr>
              <a:t>输入标题</a:t>
            </a:r>
          </a:p>
        </p:txBody>
      </p:sp>
      <p:sp>
        <p:nvSpPr>
          <p:cNvPr id="30738" name="文本框 23"/>
          <p:cNvSpPr txBox="1">
            <a:spLocks noChangeArrowheads="1"/>
          </p:cNvSpPr>
          <p:nvPr/>
        </p:nvSpPr>
        <p:spPr bwMode="auto">
          <a:xfrm>
            <a:off x="3137536" y="450850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1600">
                <a:solidFill>
                  <a:srgbClr val="404040"/>
                </a:solidFill>
                <a:sym typeface="+mn-lt"/>
              </a:rPr>
              <a:t>输入标题</a:t>
            </a:r>
          </a:p>
        </p:txBody>
      </p:sp>
      <p:sp>
        <p:nvSpPr>
          <p:cNvPr id="30739" name="文本框 23"/>
          <p:cNvSpPr txBox="1">
            <a:spLocks noChangeArrowheads="1"/>
          </p:cNvSpPr>
          <p:nvPr/>
        </p:nvSpPr>
        <p:spPr bwMode="auto">
          <a:xfrm>
            <a:off x="3774916" y="29162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1600">
                <a:solidFill>
                  <a:srgbClr val="404040"/>
                </a:solidFill>
                <a:sym typeface="+mn-lt"/>
              </a:rPr>
              <a:t>输入标题</a:t>
            </a:r>
          </a:p>
        </p:txBody>
      </p:sp>
      <p:sp>
        <p:nvSpPr>
          <p:cNvPr id="30740" name="矩形 37"/>
          <p:cNvSpPr>
            <a:spLocks noChangeArrowheads="1"/>
          </p:cNvSpPr>
          <p:nvPr/>
        </p:nvSpPr>
        <p:spPr bwMode="auto">
          <a:xfrm>
            <a:off x="7226143" y="5367338"/>
            <a:ext cx="15798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30741" name="矩形 38"/>
          <p:cNvSpPr>
            <a:spLocks noChangeArrowheads="1"/>
          </p:cNvSpPr>
          <p:nvPr/>
        </p:nvSpPr>
        <p:spPr bwMode="auto">
          <a:xfrm>
            <a:off x="2826385" y="5356225"/>
            <a:ext cx="15798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30742" name="矩形 39"/>
          <p:cNvSpPr>
            <a:spLocks noChangeArrowheads="1"/>
          </p:cNvSpPr>
          <p:nvPr/>
        </p:nvSpPr>
        <p:spPr bwMode="auto">
          <a:xfrm>
            <a:off x="1515904" y="2946400"/>
            <a:ext cx="15798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30743" name="矩形 40"/>
          <p:cNvSpPr>
            <a:spLocks noChangeArrowheads="1"/>
          </p:cNvSpPr>
          <p:nvPr/>
        </p:nvSpPr>
        <p:spPr bwMode="auto">
          <a:xfrm>
            <a:off x="8201659" y="2946400"/>
            <a:ext cx="15798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30744" name="矩形 41"/>
          <p:cNvSpPr>
            <a:spLocks noChangeArrowheads="1"/>
          </p:cNvSpPr>
          <p:nvPr/>
        </p:nvSpPr>
        <p:spPr bwMode="auto">
          <a:xfrm>
            <a:off x="6830059" y="1414463"/>
            <a:ext cx="15798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100">
                <a:solidFill>
                  <a:srgbClr val="FFFFFF"/>
                </a:solidFill>
                <a:sym typeface="+mn-lt"/>
              </a:rPr>
              <a:t>请在此处输入你的文本</a:t>
            </a:r>
          </a:p>
          <a:p>
            <a:pPr algn="ctr" eaLnBrk="1" hangingPunct="1">
              <a:lnSpc>
                <a:spcPct val="130000"/>
              </a:lnSpc>
            </a:pPr>
            <a:r>
              <a:rPr altLang="en-US" lang="zh-CN" sz="1100">
                <a:solidFill>
                  <a:srgbClr val="FFFFFF"/>
                </a:solidFill>
                <a:sym typeface="+mn-lt"/>
              </a:rPr>
              <a:t>请在此处输入你的文本</a:t>
            </a:r>
          </a:p>
        </p:txBody>
      </p:sp>
      <p:sp>
        <p:nvSpPr>
          <p:cNvPr id="30745"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30746" name="燕尾形 43"/>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30747" name="燕尾形 44"/>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文本框 1"/>
          <p:cNvSpPr txBox="1">
            <a:spLocks noChangeArrowheads="1"/>
          </p:cNvSpPr>
          <p:nvPr/>
        </p:nvSpPr>
        <p:spPr bwMode="auto">
          <a:xfrm>
            <a:off x="3286761" y="2767013"/>
            <a:ext cx="5618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7200">
                <a:solidFill>
                  <a:srgbClr val="113C59"/>
                </a:solidFill>
                <a:sym typeface="+mn-lt"/>
              </a:rPr>
              <a:t>THANK YOU!</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文本框 157"/>
          <p:cNvSpPr txBox="1">
            <a:spLocks noChangeArrowheads="1"/>
          </p:cNvSpPr>
          <p:nvPr/>
        </p:nvSpPr>
        <p:spPr bwMode="auto">
          <a:xfrm>
            <a:off x="5589588" y="904875"/>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sz="3200">
                <a:solidFill>
                  <a:schemeClr val="bg1"/>
                </a:solidFill>
                <a:sym typeface="+mn-lt"/>
              </a:rPr>
              <a:t>目录</a:t>
            </a:r>
          </a:p>
        </p:txBody>
      </p:sp>
      <p:pic>
        <p:nvPicPr>
          <p:cNvPr id="7171" name="组合 289"/>
          <p:cNvPicPr>
            <a:picLocks noChangeArrowheads="1"/>
          </p:cNvPicPr>
          <p:nvPr/>
        </p:nvPicPr>
        <p:blipFill>
          <a:blip r:embed="rId2">
            <a:extLst>
              <a:ext uri="{28A0092B-C50C-407E-A947-70E740481C1C}">
                <a14:useLocalDpi val="0"/>
              </a:ext>
            </a:extLst>
          </a:blip>
          <a:stretch>
            <a:fillRect/>
          </a:stretch>
        </p:blipFill>
        <p:spPr bwMode="auto">
          <a:xfrm>
            <a:off x="4449763" y="579438"/>
            <a:ext cx="3292475" cy="1249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2" name="Oval 65"/>
          <p:cNvSpPr>
            <a:spLocks noChangeArrowheads="1"/>
          </p:cNvSpPr>
          <p:nvPr/>
        </p:nvSpPr>
        <p:spPr bwMode="auto">
          <a:xfrm flipV="1" rot="10800000">
            <a:off x="1123950" y="4492625"/>
            <a:ext cx="2322513"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7173" name="椭圆 58"/>
          <p:cNvSpPr/>
          <p:nvPr/>
        </p:nvSpPr>
        <p:spPr bwMode="auto">
          <a:xfrm>
            <a:off x="1250950" y="2460625"/>
            <a:ext cx="2170113" cy="2170113"/>
          </a:xfrm>
          <a:custGeom>
            <a:gdLst>
              <a:gd fmla="*/ 1085057 w 3444416" name="T0"/>
              <a:gd fmla="*/ 202111 h 3444416" name="T1"/>
              <a:gd fmla="*/ 202111 w 3444416" name="T2"/>
              <a:gd fmla="*/ 1085057 h 3444416" name="T3"/>
              <a:gd fmla="*/ 1085057 w 3444416" name="T4"/>
              <a:gd fmla="*/ 1968003 h 3444416" name="T5"/>
              <a:gd fmla="*/ 1968002 w 3444416" name="T6"/>
              <a:gd fmla="*/ 1085057 h 3444416" name="T7"/>
              <a:gd fmla="*/ 1085057 w 3444416" name="T8"/>
              <a:gd fmla="*/ 202111 h 3444416" name="T9"/>
              <a:gd fmla="*/ 1085057 w 3444416" name="T10"/>
              <a:gd fmla="*/ 0 h 3444416" name="T11"/>
              <a:gd fmla="*/ 2170113 w 3444416" name="T12"/>
              <a:gd fmla="*/ 1085057 h 3444416" name="T13"/>
              <a:gd fmla="*/ 1085057 w 3444416" name="T14"/>
              <a:gd fmla="*/ 2170113 h 3444416" name="T15"/>
              <a:gd fmla="*/ 0 w 3444416" name="T16"/>
              <a:gd fmla="*/ 1085057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4" name="TextBox 3"/>
          <p:cNvSpPr txBox="1">
            <a:spLocks noChangeArrowheads="1"/>
          </p:cNvSpPr>
          <p:nvPr/>
        </p:nvSpPr>
        <p:spPr bwMode="auto">
          <a:xfrm>
            <a:off x="1516063" y="3309938"/>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chemeClr val="bg1"/>
                </a:solidFill>
                <a:sym typeface="+mn-lt"/>
              </a:rPr>
              <a:t>请在此处输入标题</a:t>
            </a:r>
          </a:p>
        </p:txBody>
      </p:sp>
      <p:sp>
        <p:nvSpPr>
          <p:cNvPr id="7175" name="Oval 65"/>
          <p:cNvSpPr>
            <a:spLocks noChangeArrowheads="1"/>
          </p:cNvSpPr>
          <p:nvPr/>
        </p:nvSpPr>
        <p:spPr bwMode="auto">
          <a:xfrm flipV="1" rot="10800000">
            <a:off x="366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7176" name="椭圆 58"/>
          <p:cNvSpPr/>
          <p:nvPr/>
        </p:nvSpPr>
        <p:spPr bwMode="auto">
          <a:xfrm>
            <a:off x="3792538" y="2497138"/>
            <a:ext cx="2168525" cy="2170112"/>
          </a:xfrm>
          <a:custGeom>
            <a:gdLst>
              <a:gd fmla="*/ 1084263 w 3444416" name="T0"/>
              <a:gd fmla="*/ 202111 h 3444416" name="T1"/>
              <a:gd fmla="*/ 201963 w 3444416" name="T2"/>
              <a:gd fmla="*/ 1085057 h 3444416" name="T3"/>
              <a:gd fmla="*/ 1084263 w 3444416" name="T4"/>
              <a:gd fmla="*/ 1968002 h 3444416" name="T5"/>
              <a:gd fmla="*/ 1966562 w 3444416" name="T6"/>
              <a:gd fmla="*/ 1085057 h 3444416" name="T7"/>
              <a:gd fmla="*/ 1084263 w 3444416" name="T8"/>
              <a:gd fmla="*/ 202111 h 3444416" name="T9"/>
              <a:gd fmla="*/ 1084263 w 3444416" name="T10"/>
              <a:gd fmla="*/ 0 h 3444416" name="T11"/>
              <a:gd fmla="*/ 2168525 w 3444416" name="T12"/>
              <a:gd fmla="*/ 1085056 h 3444416" name="T13"/>
              <a:gd fmla="*/ 1084263 w 3444416" name="T14"/>
              <a:gd fmla="*/ 2170112 h 3444416" name="T15"/>
              <a:gd fmla="*/ 0 w 3444416" name="T16"/>
              <a:gd fmla="*/ 1085056 h 3444416" name="T17"/>
              <a:gd fmla="*/ 1084263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D9D9D9">
              <a:alpha val="67842"/>
            </a:srgb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7" name="TextBox 71"/>
          <p:cNvSpPr txBox="1">
            <a:spLocks noChangeArrowheads="1"/>
          </p:cNvSpPr>
          <p:nvPr/>
        </p:nvSpPr>
        <p:spPr bwMode="auto">
          <a:xfrm>
            <a:off x="4057650" y="3346450"/>
            <a:ext cx="1668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BFBFBF"/>
                </a:solidFill>
                <a:sym typeface="+mn-lt"/>
              </a:rPr>
              <a:t>请在此处输入标题</a:t>
            </a:r>
          </a:p>
        </p:txBody>
      </p:sp>
      <p:sp>
        <p:nvSpPr>
          <p:cNvPr id="7178" name="Oval 65"/>
          <p:cNvSpPr>
            <a:spLocks noChangeArrowheads="1"/>
          </p:cNvSpPr>
          <p:nvPr/>
        </p:nvSpPr>
        <p:spPr bwMode="auto">
          <a:xfrm flipV="1" rot="10800000">
            <a:off x="620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7179" name="椭圆 58"/>
          <p:cNvSpPr/>
          <p:nvPr/>
        </p:nvSpPr>
        <p:spPr bwMode="auto">
          <a:xfrm>
            <a:off x="6332538" y="2497138"/>
            <a:ext cx="2168525" cy="2170112"/>
          </a:xfrm>
          <a:custGeom>
            <a:gdLst>
              <a:gd fmla="*/ 1084263 w 3444416" name="T0"/>
              <a:gd fmla="*/ 202111 h 3444416" name="T1"/>
              <a:gd fmla="*/ 201963 w 3444416" name="T2"/>
              <a:gd fmla="*/ 1085057 h 3444416" name="T3"/>
              <a:gd fmla="*/ 1084263 w 3444416" name="T4"/>
              <a:gd fmla="*/ 1968002 h 3444416" name="T5"/>
              <a:gd fmla="*/ 1966562 w 3444416" name="T6"/>
              <a:gd fmla="*/ 1085057 h 3444416" name="T7"/>
              <a:gd fmla="*/ 1084263 w 3444416" name="T8"/>
              <a:gd fmla="*/ 202111 h 3444416" name="T9"/>
              <a:gd fmla="*/ 1084263 w 3444416" name="T10"/>
              <a:gd fmla="*/ 0 h 3444416" name="T11"/>
              <a:gd fmla="*/ 2168525 w 3444416" name="T12"/>
              <a:gd fmla="*/ 1085056 h 3444416" name="T13"/>
              <a:gd fmla="*/ 1084263 w 3444416" name="T14"/>
              <a:gd fmla="*/ 2170112 h 3444416" name="T15"/>
              <a:gd fmla="*/ 0 w 3444416" name="T16"/>
              <a:gd fmla="*/ 1085056 h 3444416" name="T17"/>
              <a:gd fmla="*/ 1084263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D9D9D9">
              <a:alpha val="67842"/>
            </a:srgb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7180" name="TextBox 77"/>
          <p:cNvSpPr txBox="1">
            <a:spLocks noChangeArrowheads="1"/>
          </p:cNvSpPr>
          <p:nvPr/>
        </p:nvSpPr>
        <p:spPr bwMode="auto">
          <a:xfrm>
            <a:off x="6597649" y="3346450"/>
            <a:ext cx="1668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BFBFBF"/>
                </a:solidFill>
                <a:sym typeface="+mn-lt"/>
              </a:rPr>
              <a:t>请在此处输入标题</a:t>
            </a:r>
          </a:p>
        </p:txBody>
      </p:sp>
      <p:sp>
        <p:nvSpPr>
          <p:cNvPr id="7181" name="Oval 65"/>
          <p:cNvSpPr>
            <a:spLocks noChangeArrowheads="1"/>
          </p:cNvSpPr>
          <p:nvPr/>
        </p:nvSpPr>
        <p:spPr bwMode="auto">
          <a:xfrm flipV="1" rot="10800000">
            <a:off x="8745538" y="4548188"/>
            <a:ext cx="2322512"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sp>
        <p:nvSpPr>
          <p:cNvPr id="7182" name="椭圆 58"/>
          <p:cNvSpPr/>
          <p:nvPr/>
        </p:nvSpPr>
        <p:spPr bwMode="auto">
          <a:xfrm>
            <a:off x="8872538" y="2516188"/>
            <a:ext cx="2170112" cy="2170112"/>
          </a:xfrm>
          <a:custGeom>
            <a:gdLst>
              <a:gd fmla="*/ 1085056 w 3444416" name="T0"/>
              <a:gd fmla="*/ 202111 h 3444416" name="T1"/>
              <a:gd fmla="*/ 202110 w 3444416" name="T2"/>
              <a:gd fmla="*/ 1085057 h 3444416" name="T3"/>
              <a:gd fmla="*/ 1085056 w 3444416" name="T4"/>
              <a:gd fmla="*/ 1968002 h 3444416" name="T5"/>
              <a:gd fmla="*/ 1968002 w 3444416" name="T6"/>
              <a:gd fmla="*/ 1085057 h 3444416" name="T7"/>
              <a:gd fmla="*/ 1085056 w 3444416" name="T8"/>
              <a:gd fmla="*/ 202111 h 3444416" name="T9"/>
              <a:gd fmla="*/ 1085056 w 3444416" name="T10"/>
              <a:gd fmla="*/ 0 h 3444416" name="T11"/>
              <a:gd fmla="*/ 2170112 w 3444416" name="T12"/>
              <a:gd fmla="*/ 1085056 h 3444416" name="T13"/>
              <a:gd fmla="*/ 1085056 w 3444416" name="T14"/>
              <a:gd fmla="*/ 2170112 h 3444416" name="T15"/>
              <a:gd fmla="*/ 0 w 3444416" name="T16"/>
              <a:gd fmla="*/ 1085056 h 3444416" name="T17"/>
              <a:gd fmla="*/ 1085056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D9D9D9">
              <a:alpha val="67842"/>
            </a:srgb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7183" name="TextBox 83"/>
          <p:cNvSpPr txBox="1">
            <a:spLocks noChangeArrowheads="1"/>
          </p:cNvSpPr>
          <p:nvPr/>
        </p:nvSpPr>
        <p:spPr bwMode="auto">
          <a:xfrm>
            <a:off x="9137649" y="3365500"/>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BFBFBF"/>
                </a:solidFill>
                <a:sym typeface="+mn-lt"/>
              </a:rPr>
              <a:t>请在此处输入标题</a:t>
            </a:r>
          </a:p>
        </p:txBody>
      </p:sp>
      <p:sp>
        <p:nvSpPr>
          <p:cNvPr id="7184" name="椭圆 71"/>
          <p:cNvSpPr>
            <a:spLocks noChangeArrowheads="1"/>
          </p:cNvSpPr>
          <p:nvPr/>
        </p:nvSpPr>
        <p:spPr bwMode="auto">
          <a:xfrm>
            <a:off x="1819275" y="2598738"/>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01</a:t>
            </a:r>
          </a:p>
        </p:txBody>
      </p:sp>
      <p:sp>
        <p:nvSpPr>
          <p:cNvPr id="7185" name="椭圆 72"/>
          <p:cNvSpPr>
            <a:spLocks noChangeArrowheads="1"/>
          </p:cNvSpPr>
          <p:nvPr/>
        </p:nvSpPr>
        <p:spPr bwMode="auto">
          <a:xfrm>
            <a:off x="436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02</a:t>
            </a:r>
          </a:p>
        </p:txBody>
      </p:sp>
      <p:sp>
        <p:nvSpPr>
          <p:cNvPr id="7186" name="椭圆 73"/>
          <p:cNvSpPr>
            <a:spLocks noChangeArrowheads="1"/>
          </p:cNvSpPr>
          <p:nvPr/>
        </p:nvSpPr>
        <p:spPr bwMode="auto">
          <a:xfrm>
            <a:off x="690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03</a:t>
            </a:r>
          </a:p>
        </p:txBody>
      </p:sp>
      <p:sp>
        <p:nvSpPr>
          <p:cNvPr id="7187" name="椭圆 74"/>
          <p:cNvSpPr>
            <a:spLocks noChangeArrowheads="1"/>
          </p:cNvSpPr>
          <p:nvPr/>
        </p:nvSpPr>
        <p:spPr bwMode="auto">
          <a:xfrm>
            <a:off x="9440863" y="2654300"/>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04</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chemeClr val="bg1"/>
                </a:solidFill>
                <a:sym typeface="+mn-lt"/>
              </a:rPr>
              <a:t>单击输入标题文字</a:t>
            </a:r>
          </a:p>
        </p:txBody>
      </p:sp>
      <p:sp>
        <p:nvSpPr>
          <p:cNvPr id="8195" name="矩形​​ 4"/>
          <p:cNvSpPr>
            <a:spLocks noChangeArrowheads="1"/>
          </p:cNvSpPr>
          <p:nvPr/>
        </p:nvSpPr>
        <p:spPr bwMode="auto">
          <a:xfrm>
            <a:off x="4175125" y="2495550"/>
            <a:ext cx="6769100" cy="596900"/>
          </a:xfrm>
          <a:prstGeom prst="rect">
            <a:avLst/>
          </a:prstGeom>
          <a:gradFill rotWithShape="0">
            <a:gsLst>
              <a:gs pos="0">
                <a:srgbClr val="F9F9F9"/>
              </a:gs>
              <a:gs pos="33000">
                <a:srgbClr val="F9F9F9"/>
              </a:gs>
              <a:gs pos="100000">
                <a:srgbClr val="D7D7D7"/>
              </a:gs>
            </a:gsLst>
            <a:lin ang="5400000"/>
          </a:gradFill>
          <a:ln w="3175">
            <a:solidFill>
              <a:srgbClr val="EAEAEA"/>
            </a:solidFill>
            <a:miter lim="800000"/>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8196" name="矩形​​ 5"/>
          <p:cNvSpPr>
            <a:spLocks noChangeArrowheads="1"/>
          </p:cNvSpPr>
          <p:nvPr/>
        </p:nvSpPr>
        <p:spPr bwMode="auto">
          <a:xfrm>
            <a:off x="7261225" y="2695575"/>
            <a:ext cx="3554413" cy="396875"/>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FFFFFF"/>
              </a:solidFill>
              <a:sym typeface="+mn-lt"/>
            </a:endParaRPr>
          </a:p>
        </p:txBody>
      </p:sp>
      <p:sp>
        <p:nvSpPr>
          <p:cNvPr id="8197" name="矩形​​ 6"/>
          <p:cNvSpPr>
            <a:spLocks noChangeArrowheads="1"/>
          </p:cNvSpPr>
          <p:nvPr/>
        </p:nvSpPr>
        <p:spPr bwMode="auto">
          <a:xfrm>
            <a:off x="4473575" y="2638425"/>
            <a:ext cx="23050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a:solidFill>
                  <a:srgbClr val="000000"/>
                </a:solidFill>
                <a:sym typeface="+mn-lt"/>
              </a:rPr>
              <a:t>点击录入内容</a:t>
            </a:r>
          </a:p>
        </p:txBody>
      </p:sp>
      <p:sp>
        <p:nvSpPr>
          <p:cNvPr id="8198" name="矩形​​ 7"/>
          <p:cNvSpPr>
            <a:spLocks noChangeArrowheads="1"/>
          </p:cNvSpPr>
          <p:nvPr/>
        </p:nvSpPr>
        <p:spPr bwMode="auto">
          <a:xfrm>
            <a:off x="7559674" y="2741613"/>
            <a:ext cx="18526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sz="1600">
                <a:solidFill>
                  <a:srgbClr val="FFFFFF"/>
                </a:solidFill>
                <a:sym typeface="+mn-lt"/>
              </a:rPr>
              <a:t>点击录入内容</a:t>
            </a:r>
          </a:p>
        </p:txBody>
      </p:sp>
      <p:sp>
        <p:nvSpPr>
          <p:cNvPr id="8199" name="燕尾形 39"/>
          <p:cNvSpPr>
            <a:spLocks noChangeArrowheads="1"/>
          </p:cNvSpPr>
          <p:nvPr/>
        </p:nvSpPr>
        <p:spPr bwMode="auto">
          <a:xfrm>
            <a:off x="4273550" y="2633663"/>
            <a:ext cx="200025" cy="298450"/>
          </a:xfrm>
          <a:prstGeom prst="chevron">
            <a:avLst>
              <a:gd fmla="val 50000" name="adj"/>
            </a:avLst>
          </a:prstGeom>
          <a:solidFill>
            <a:srgbClr val="43BBB3"/>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000000"/>
              </a:solidFill>
              <a:sym typeface="+mn-lt"/>
            </a:endParaRPr>
          </a:p>
        </p:txBody>
      </p:sp>
      <p:sp>
        <p:nvSpPr>
          <p:cNvPr id="8200" name="矩形​​ 15"/>
          <p:cNvSpPr>
            <a:spLocks noChangeArrowheads="1"/>
          </p:cNvSpPr>
          <p:nvPr/>
        </p:nvSpPr>
        <p:spPr bwMode="auto">
          <a:xfrm>
            <a:off x="4175125" y="3213100"/>
            <a:ext cx="6769100" cy="598488"/>
          </a:xfrm>
          <a:prstGeom prst="rect">
            <a:avLst/>
          </a:prstGeom>
          <a:gradFill rotWithShape="0">
            <a:gsLst>
              <a:gs pos="0">
                <a:srgbClr val="F9F9F9"/>
              </a:gs>
              <a:gs pos="33000">
                <a:srgbClr val="F9F9F9"/>
              </a:gs>
              <a:gs pos="100000">
                <a:srgbClr val="D7D7D7"/>
              </a:gs>
            </a:gsLst>
            <a:lin ang="5400000"/>
          </a:gradFill>
          <a:ln w="3175">
            <a:solidFill>
              <a:srgbClr val="EAEAEA"/>
            </a:solidFill>
            <a:miter lim="800000"/>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8201" name="矩形​​ 16"/>
          <p:cNvSpPr>
            <a:spLocks noChangeArrowheads="1"/>
          </p:cNvSpPr>
          <p:nvPr/>
        </p:nvSpPr>
        <p:spPr bwMode="auto">
          <a:xfrm>
            <a:off x="7261225" y="3413125"/>
            <a:ext cx="3554413" cy="398463"/>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sz="2000">
              <a:solidFill>
                <a:srgbClr val="FFFFFF"/>
              </a:solidFill>
              <a:sym typeface="+mn-lt"/>
            </a:endParaRPr>
          </a:p>
        </p:txBody>
      </p:sp>
      <p:sp>
        <p:nvSpPr>
          <p:cNvPr id="8202" name="矩形​​ 17"/>
          <p:cNvSpPr>
            <a:spLocks noChangeArrowheads="1"/>
          </p:cNvSpPr>
          <p:nvPr/>
        </p:nvSpPr>
        <p:spPr bwMode="auto">
          <a:xfrm>
            <a:off x="4473575" y="3355975"/>
            <a:ext cx="23050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a:solidFill>
                  <a:srgbClr val="000000"/>
                </a:solidFill>
                <a:sym typeface="+mn-lt"/>
              </a:rPr>
              <a:t>点击录入内容</a:t>
            </a:r>
          </a:p>
        </p:txBody>
      </p:sp>
      <p:sp>
        <p:nvSpPr>
          <p:cNvPr id="8203" name="矩形​​ 18"/>
          <p:cNvSpPr>
            <a:spLocks noChangeArrowheads="1"/>
          </p:cNvSpPr>
          <p:nvPr/>
        </p:nvSpPr>
        <p:spPr bwMode="auto">
          <a:xfrm>
            <a:off x="7559674" y="3459163"/>
            <a:ext cx="18526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sz="1600">
                <a:solidFill>
                  <a:srgbClr val="FFFFFF"/>
                </a:solidFill>
                <a:sym typeface="+mn-lt"/>
              </a:rPr>
              <a:t>点击录入内容</a:t>
            </a:r>
          </a:p>
        </p:txBody>
      </p:sp>
      <p:sp>
        <p:nvSpPr>
          <p:cNvPr id="8204" name="燕尾形 44"/>
          <p:cNvSpPr>
            <a:spLocks noChangeArrowheads="1"/>
          </p:cNvSpPr>
          <p:nvPr/>
        </p:nvSpPr>
        <p:spPr bwMode="auto">
          <a:xfrm>
            <a:off x="4273550" y="3352800"/>
            <a:ext cx="200025" cy="300038"/>
          </a:xfrm>
          <a:prstGeom prst="chevron">
            <a:avLst>
              <a:gd fmla="val 50000" name="adj"/>
            </a:avLst>
          </a:prstGeom>
          <a:solidFill>
            <a:srgbClr val="43BBB3"/>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000000"/>
              </a:solidFill>
              <a:sym typeface="+mn-lt"/>
            </a:endParaRPr>
          </a:p>
        </p:txBody>
      </p:sp>
      <p:sp>
        <p:nvSpPr>
          <p:cNvPr id="8205" name="矩形​​ 21"/>
          <p:cNvSpPr>
            <a:spLocks noChangeArrowheads="1"/>
          </p:cNvSpPr>
          <p:nvPr/>
        </p:nvSpPr>
        <p:spPr bwMode="auto">
          <a:xfrm>
            <a:off x="4175125" y="3930650"/>
            <a:ext cx="6769100" cy="600075"/>
          </a:xfrm>
          <a:prstGeom prst="rect">
            <a:avLst/>
          </a:prstGeom>
          <a:gradFill rotWithShape="0">
            <a:gsLst>
              <a:gs pos="0">
                <a:srgbClr val="F9F9F9"/>
              </a:gs>
              <a:gs pos="33000">
                <a:srgbClr val="F9F9F9"/>
              </a:gs>
              <a:gs pos="100000">
                <a:srgbClr val="D7D7D7"/>
              </a:gs>
            </a:gsLst>
            <a:lin ang="5400000"/>
          </a:gradFill>
          <a:ln w="3175">
            <a:solidFill>
              <a:srgbClr val="EAEAEA"/>
            </a:solidFill>
            <a:miter lim="800000"/>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8206" name="矩形​​ 22"/>
          <p:cNvSpPr>
            <a:spLocks noChangeArrowheads="1"/>
          </p:cNvSpPr>
          <p:nvPr/>
        </p:nvSpPr>
        <p:spPr bwMode="auto">
          <a:xfrm>
            <a:off x="7261225" y="4130675"/>
            <a:ext cx="3554413" cy="400050"/>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sz="2000">
              <a:solidFill>
                <a:srgbClr val="FFFFFF"/>
              </a:solidFill>
              <a:sym typeface="+mn-lt"/>
            </a:endParaRPr>
          </a:p>
        </p:txBody>
      </p:sp>
      <p:sp>
        <p:nvSpPr>
          <p:cNvPr id="8207" name="矩形​​ 23"/>
          <p:cNvSpPr>
            <a:spLocks noChangeArrowheads="1"/>
          </p:cNvSpPr>
          <p:nvPr/>
        </p:nvSpPr>
        <p:spPr bwMode="auto">
          <a:xfrm>
            <a:off x="4473575" y="4073525"/>
            <a:ext cx="23050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a:solidFill>
                  <a:srgbClr val="000000"/>
                </a:solidFill>
                <a:sym typeface="+mn-lt"/>
              </a:rPr>
              <a:t>点击录入内容</a:t>
            </a:r>
          </a:p>
        </p:txBody>
      </p:sp>
      <p:sp>
        <p:nvSpPr>
          <p:cNvPr id="8208" name="矩形​​ 24"/>
          <p:cNvSpPr>
            <a:spLocks noChangeArrowheads="1"/>
          </p:cNvSpPr>
          <p:nvPr/>
        </p:nvSpPr>
        <p:spPr bwMode="auto">
          <a:xfrm>
            <a:off x="7559674" y="4178300"/>
            <a:ext cx="18526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sz="1600">
                <a:solidFill>
                  <a:srgbClr val="FFFFFF"/>
                </a:solidFill>
                <a:sym typeface="+mn-lt"/>
              </a:rPr>
              <a:t>点击录入内容</a:t>
            </a:r>
          </a:p>
        </p:txBody>
      </p:sp>
      <p:sp>
        <p:nvSpPr>
          <p:cNvPr id="8209" name="燕尾形 49"/>
          <p:cNvSpPr>
            <a:spLocks noChangeArrowheads="1"/>
          </p:cNvSpPr>
          <p:nvPr/>
        </p:nvSpPr>
        <p:spPr bwMode="auto">
          <a:xfrm>
            <a:off x="4273550" y="4071938"/>
            <a:ext cx="200025" cy="298450"/>
          </a:xfrm>
          <a:prstGeom prst="chevron">
            <a:avLst>
              <a:gd fmla="val 50000" name="adj"/>
            </a:avLst>
          </a:prstGeom>
          <a:solidFill>
            <a:srgbClr val="43BBB3"/>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000000"/>
              </a:solidFill>
              <a:sym typeface="+mn-lt"/>
            </a:endParaRPr>
          </a:p>
        </p:txBody>
      </p:sp>
      <p:sp>
        <p:nvSpPr>
          <p:cNvPr id="8210" name="矩形​​ 27"/>
          <p:cNvSpPr>
            <a:spLocks noChangeArrowheads="1"/>
          </p:cNvSpPr>
          <p:nvPr/>
        </p:nvSpPr>
        <p:spPr bwMode="auto">
          <a:xfrm>
            <a:off x="4175125" y="4648200"/>
            <a:ext cx="6769100" cy="600075"/>
          </a:xfrm>
          <a:prstGeom prst="rect">
            <a:avLst/>
          </a:prstGeom>
          <a:gradFill rotWithShape="0">
            <a:gsLst>
              <a:gs pos="0">
                <a:srgbClr val="F9F9F9"/>
              </a:gs>
              <a:gs pos="33000">
                <a:srgbClr val="F9F9F9"/>
              </a:gs>
              <a:gs pos="100000">
                <a:srgbClr val="D7D7D7"/>
              </a:gs>
            </a:gsLst>
            <a:lin ang="5400000"/>
          </a:gradFill>
          <a:ln w="3175">
            <a:solidFill>
              <a:srgbClr val="EAEAEA"/>
            </a:solidFill>
            <a:miter lim="800000"/>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8211" name="矩形​​ 28"/>
          <p:cNvSpPr>
            <a:spLocks noChangeArrowheads="1"/>
          </p:cNvSpPr>
          <p:nvPr/>
        </p:nvSpPr>
        <p:spPr bwMode="auto">
          <a:xfrm>
            <a:off x="7261225" y="4848225"/>
            <a:ext cx="3554413" cy="400050"/>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sz="2000">
              <a:solidFill>
                <a:srgbClr val="FFFFFF"/>
              </a:solidFill>
              <a:sym typeface="+mn-lt"/>
            </a:endParaRPr>
          </a:p>
        </p:txBody>
      </p:sp>
      <p:sp>
        <p:nvSpPr>
          <p:cNvPr id="8212" name="矩形​​ 29"/>
          <p:cNvSpPr>
            <a:spLocks noChangeArrowheads="1"/>
          </p:cNvSpPr>
          <p:nvPr/>
        </p:nvSpPr>
        <p:spPr bwMode="auto">
          <a:xfrm>
            <a:off x="4473575" y="4791075"/>
            <a:ext cx="23050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a:solidFill>
                  <a:srgbClr val="000000"/>
                </a:solidFill>
                <a:sym typeface="+mn-lt"/>
              </a:rPr>
              <a:t>点击录入内容</a:t>
            </a:r>
          </a:p>
        </p:txBody>
      </p:sp>
      <p:sp>
        <p:nvSpPr>
          <p:cNvPr id="8213" name="矩形​​ 30"/>
          <p:cNvSpPr>
            <a:spLocks noChangeArrowheads="1"/>
          </p:cNvSpPr>
          <p:nvPr/>
        </p:nvSpPr>
        <p:spPr bwMode="auto">
          <a:xfrm>
            <a:off x="7559674" y="4895850"/>
            <a:ext cx="18526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sz="1600">
                <a:solidFill>
                  <a:srgbClr val="FFFFFF"/>
                </a:solidFill>
                <a:sym typeface="+mn-lt"/>
              </a:rPr>
              <a:t>点击录入内容</a:t>
            </a:r>
          </a:p>
        </p:txBody>
      </p:sp>
      <p:sp>
        <p:nvSpPr>
          <p:cNvPr id="8214" name="燕尾形 54"/>
          <p:cNvSpPr>
            <a:spLocks noChangeArrowheads="1"/>
          </p:cNvSpPr>
          <p:nvPr/>
        </p:nvSpPr>
        <p:spPr bwMode="auto">
          <a:xfrm>
            <a:off x="4273550" y="4789488"/>
            <a:ext cx="200025" cy="298450"/>
          </a:xfrm>
          <a:prstGeom prst="chevron">
            <a:avLst>
              <a:gd fmla="val 50000" name="adj"/>
            </a:avLst>
          </a:prstGeom>
          <a:solidFill>
            <a:srgbClr val="43BBB3"/>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zh-CN" lang="zh-CN">
              <a:solidFill>
                <a:srgbClr val="000000"/>
              </a:solidFill>
              <a:sym typeface="+mn-lt"/>
            </a:endParaRPr>
          </a:p>
        </p:txBody>
      </p:sp>
      <p:sp>
        <p:nvSpPr>
          <p:cNvPr id="8215" name="矩形​​ 41"/>
          <p:cNvSpPr>
            <a:spLocks noChangeArrowheads="1"/>
          </p:cNvSpPr>
          <p:nvPr/>
        </p:nvSpPr>
        <p:spPr bwMode="auto">
          <a:xfrm>
            <a:off x="4164013" y="1790700"/>
            <a:ext cx="6770687" cy="596900"/>
          </a:xfrm>
          <a:prstGeom prst="rect">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sz="2400">
                <a:solidFill>
                  <a:srgbClr val="FFFFFF"/>
                </a:solidFill>
                <a:sym typeface="+mn-lt"/>
              </a:rPr>
              <a:t>点击此处录入标题内容</a:t>
            </a:r>
          </a:p>
        </p:txBody>
      </p:sp>
      <p:sp>
        <p:nvSpPr>
          <p:cNvPr id="8216" name="矩形​​ 46"/>
          <p:cNvSpPr>
            <a:spLocks noChangeArrowheads="1"/>
          </p:cNvSpPr>
          <p:nvPr/>
        </p:nvSpPr>
        <p:spPr bwMode="auto">
          <a:xfrm>
            <a:off x="4148138" y="5364163"/>
            <a:ext cx="6769100" cy="598487"/>
          </a:xfrm>
          <a:prstGeom prst="rect">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lang="zh-CN" sz="2400">
                <a:solidFill>
                  <a:srgbClr val="FFFFFF"/>
                </a:solidFill>
                <a:sym typeface="+mn-lt"/>
              </a:rPr>
              <a:t>点击此处录入标题内容</a:t>
            </a:r>
          </a:p>
        </p:txBody>
      </p:sp>
      <p:grpSp>
        <p:nvGrpSpPr>
          <p:cNvPr id="8217" name="组合 34"/>
          <p:cNvGrpSpPr/>
          <p:nvPr/>
        </p:nvGrpSpPr>
        <p:grpSpPr>
          <a:xfrm>
            <a:off x="941388" y="2305050"/>
            <a:ext cx="2687637" cy="3160713"/>
            <a:chExt cx="1771216" cy="2084078"/>
          </a:xfrm>
        </p:grpSpPr>
        <p:grpSp>
          <p:nvGrpSpPr>
            <p:cNvPr id="8221" name="椭圆​​ 2"/>
            <p:cNvGrpSpPr/>
            <p:nvPr/>
          </p:nvGrpSpPr>
          <p:grpSpPr>
            <a:xfrm>
              <a:off x="299589" y="1691714"/>
              <a:ext cx="1193170" cy="393913"/>
              <a:chExt cx="1810512" cy="597408"/>
            </a:xfrm>
          </p:grpSpPr>
          <p:pic>
            <p:nvPicPr>
              <p:cNvPr id="8224" name="椭圆​​ 2"/>
              <p:cNvPicPr>
                <a:picLocks noChangeArrowheads="1"/>
              </p:cNvPicPr>
              <p:nvPr/>
            </p:nvPicPr>
            <p:blipFill>
              <a:blip r:embed="rId2">
                <a:extLst>
                  <a:ext uri="{28A0092B-C50C-407E-A947-70E740481C1C}">
                    <a14:useLocalDpi val="0"/>
                  </a:ext>
                </a:extLst>
              </a:blip>
              <a:stretch>
                <a:fillRect/>
              </a:stretch>
            </p:blipFill>
            <p:spPr bwMode="auto">
              <a:xfrm>
                <a:off x="0" y="0"/>
                <a:ext cx="1810512" cy="597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225" name="Text Box 28"/>
              <p:cNvSpPr txBox="1">
                <a:spLocks noChangeArrowheads="1"/>
              </p:cNvSpPr>
              <p:nvPr/>
            </p:nvSpPr>
            <p:spPr bwMode="auto">
              <a:xfrm>
                <a:off x="265116" y="88062"/>
                <a:ext cx="1281830" cy="420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FFFFFF"/>
                  </a:solidFill>
                  <a:sym typeface="+mn-lt"/>
                </a:endParaRPr>
              </a:p>
            </p:txBody>
          </p:sp>
        </p:grpSp>
        <p:sp>
          <p:nvSpPr>
            <p:cNvPr id="8222" name="椭圆​​ 3"/>
            <p:cNvSpPr>
              <a:spLocks noChangeArrowheads="1"/>
            </p:cNvSpPr>
            <p:nvPr/>
          </p:nvSpPr>
          <p:spPr bwMode="auto">
            <a:xfrm>
              <a:off x="0" y="0"/>
              <a:ext cx="1771216" cy="1771100"/>
            </a:xfrm>
            <a:prstGeom prst="ellipse">
              <a:avLst/>
            </a:pr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8223" name="矩形​​ 47"/>
            <p:cNvSpPr>
              <a:spLocks noChangeArrowheads="1"/>
            </p:cNvSpPr>
            <p:nvPr/>
          </p:nvSpPr>
          <p:spPr bwMode="auto">
            <a:xfrm>
              <a:off x="179946" y="1126302"/>
              <a:ext cx="1419693" cy="301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lang="zh-CN" sz="2400">
                  <a:solidFill>
                    <a:schemeClr val="bg1"/>
                  </a:solidFill>
                  <a:sym typeface="+mn-lt"/>
                </a:rPr>
                <a:t>点击录入内容</a:t>
              </a:r>
            </a:p>
          </p:txBody>
        </p:sp>
      </p:grpSp>
      <p:sp>
        <p:nvSpPr>
          <p:cNvPr id="8218" name="Freeform 44"/>
          <p:cNvSpPr>
            <a:spLocks noEditPoints="1"/>
          </p:cNvSpPr>
          <p:nvPr/>
        </p:nvSpPr>
        <p:spPr bwMode="auto">
          <a:xfrm>
            <a:off x="1546225" y="2601913"/>
            <a:ext cx="1222375" cy="1262062"/>
          </a:xfrm>
          <a:custGeom>
            <a:gdLst>
              <a:gd fmla="*/ 413727 w 65" name="T0"/>
              <a:gd fmla="*/ 960674 h 67" name="T1"/>
              <a:gd fmla="*/ 1109540 w 65" name="T2"/>
              <a:gd fmla="*/ 188367 h 67" name="T3"/>
              <a:gd fmla="*/ 1147152 w 65" name="T4"/>
              <a:gd fmla="*/ 357898 h 67" name="T5"/>
              <a:gd fmla="*/ 1147152 w 65" name="T6"/>
              <a:gd fmla="*/ 583939 h 67" name="T7"/>
              <a:gd fmla="*/ 1147152 w 65" name="T8"/>
              <a:gd fmla="*/ 809980 h 67" name="T9"/>
              <a:gd fmla="*/ 1109540 w 65" name="T10"/>
              <a:gd fmla="*/ 1036021 h 67" name="T11"/>
              <a:gd fmla="*/ 921483 w 65" name="T12"/>
              <a:gd fmla="*/ 1262062 h 67" name="T13"/>
              <a:gd fmla="*/ 959094 w 65" name="T14"/>
              <a:gd fmla="*/ 489755 h 67" name="T15"/>
              <a:gd fmla="*/ 695813 w 65" name="T16"/>
              <a:gd fmla="*/ 150694 h 67" name="T17"/>
              <a:gd fmla="*/ 526562 w 65" name="T18"/>
              <a:gd fmla="*/ 583939 h 67" name="T19"/>
              <a:gd fmla="*/ 582979 w 65" name="T20"/>
              <a:gd fmla="*/ 696960 h 67" name="T21"/>
              <a:gd fmla="*/ 808648 w 65" name="T22"/>
              <a:gd fmla="*/ 565102 h 67" name="T23"/>
              <a:gd fmla="*/ 883871 w 65" name="T24"/>
              <a:gd fmla="*/ 508592 h 67" name="T25"/>
              <a:gd fmla="*/ 752231 w 65" name="T26"/>
              <a:gd fmla="*/ 320225 h 67" name="T27"/>
              <a:gd fmla="*/ 695813 w 65" name="T28"/>
              <a:gd fmla="*/ 339061 h 67" name="T29"/>
              <a:gd fmla="*/ 677008 w 65" name="T30"/>
              <a:gd fmla="*/ 301388 h 67" name="T31"/>
              <a:gd fmla="*/ 582979 w 65" name="T32"/>
              <a:gd fmla="*/ 282551 h 67" name="T33"/>
              <a:gd fmla="*/ 620590 w 65" name="T34"/>
              <a:gd fmla="*/ 244878 h 67" name="T35"/>
              <a:gd fmla="*/ 639396 w 65" name="T36"/>
              <a:gd fmla="*/ 282551 h 67" name="T37"/>
              <a:gd fmla="*/ 808648 w 65" name="T38"/>
              <a:gd fmla="*/ 301388 h 67" name="T39"/>
              <a:gd fmla="*/ 846260 w 65" name="T40"/>
              <a:gd fmla="*/ 282551 h 67" name="T41"/>
              <a:gd fmla="*/ 902677 w 65" name="T42"/>
              <a:gd fmla="*/ 339061 h 67" name="T43"/>
              <a:gd fmla="*/ 940288 w 65" name="T44"/>
              <a:gd fmla="*/ 320225 h 67" name="T45"/>
              <a:gd fmla="*/ 902677 w 65" name="T46"/>
              <a:gd fmla="*/ 508592 h 67" name="T47"/>
              <a:gd fmla="*/ 827454 w 65" name="T48"/>
              <a:gd fmla="*/ 414408 h 67" name="T49"/>
              <a:gd fmla="*/ 771037 w 65" name="T50"/>
              <a:gd fmla="*/ 357898 h 67" name="T51"/>
              <a:gd fmla="*/ 733425 w 65" name="T52"/>
              <a:gd fmla="*/ 376735 h 67" name="T53"/>
              <a:gd fmla="*/ 620590 w 65" name="T54"/>
              <a:gd fmla="*/ 376735 h 67" name="T55"/>
              <a:gd fmla="*/ 582979 w 65" name="T56"/>
              <a:gd fmla="*/ 339061 h 67" name="T57"/>
              <a:gd fmla="*/ 526562 w 65" name="T58"/>
              <a:gd fmla="*/ 395572 h 67" name="T59"/>
              <a:gd fmla="*/ 413727 w 65" name="T60"/>
              <a:gd fmla="*/ 357898 h 67" name="T61"/>
              <a:gd fmla="*/ 526562 w 65" name="T62"/>
              <a:gd fmla="*/ 433245 h 67" name="T63"/>
              <a:gd fmla="*/ 677008 w 65" name="T64"/>
              <a:gd fmla="*/ 414408 h 67" name="T65"/>
              <a:gd fmla="*/ 827454 w 65" name="T66"/>
              <a:gd fmla="*/ 414408 h 67" name="T67"/>
              <a:gd fmla="*/ 677008 w 65" name="T68"/>
              <a:gd fmla="*/ 470919 h 67" name="T69"/>
              <a:gd fmla="*/ 658202 w 65" name="T70"/>
              <a:gd fmla="*/ 470919 h 67" name="T71"/>
              <a:gd fmla="*/ 526562 w 65" name="T72"/>
              <a:gd fmla="*/ 470919 h 67" name="T73"/>
              <a:gd fmla="*/ 507756 w 65" name="T74"/>
              <a:gd fmla="*/ 470919 h 67" name="T75"/>
              <a:gd fmla="*/ 394921 w 65" name="T76"/>
              <a:gd fmla="*/ 452082 h 67" name="T77"/>
              <a:gd fmla="*/ 451338 w 65" name="T78"/>
              <a:gd fmla="*/ 508592 h 67" name="T79"/>
              <a:gd fmla="*/ 451338 w 65" name="T80"/>
              <a:gd fmla="*/ 508592 h 67" name="T81"/>
              <a:gd fmla="*/ 582979 w 65" name="T82"/>
              <a:gd fmla="*/ 527429 h 67" name="T83"/>
              <a:gd fmla="*/ 601785 w 65" name="T84"/>
              <a:gd fmla="*/ 527429 h 67" name="T85"/>
              <a:gd fmla="*/ 752231 w 65" name="T86"/>
              <a:gd fmla="*/ 508592 h 67" name="T87"/>
              <a:gd fmla="*/ 921483 w 65" name="T88"/>
              <a:gd fmla="*/ 244878 h 67" name="T89"/>
              <a:gd fmla="*/ 789842 w 65" name="T90"/>
              <a:gd fmla="*/ 188367 h 67" name="T91"/>
              <a:gd fmla="*/ 771037 w 65" name="T92"/>
              <a:gd fmla="*/ 188367 h 67" name="T93"/>
              <a:gd fmla="*/ 620590 w 65" name="T94"/>
              <a:gd fmla="*/ 188367 h 67" name="T95"/>
              <a:gd fmla="*/ 620590 w 65" name="T96"/>
              <a:gd fmla="*/ 188367 h 67" name="T97"/>
              <a:gd fmla="*/ 526562 w 65" name="T98"/>
              <a:gd fmla="*/ 226041 h 67" name="T99"/>
              <a:gd fmla="*/ 526562 w 65" name="T100"/>
              <a:gd fmla="*/ 226041 h 67" name="T101"/>
              <a:gd fmla="*/ 507756 w 65" name="T102"/>
              <a:gd fmla="*/ 282551 h 67" name="T103"/>
              <a:gd fmla="*/ 582979 w 65" name="T104"/>
              <a:gd fmla="*/ 244878 h 67" name="T105"/>
              <a:gd fmla="*/ 601785 w 65" name="T106"/>
              <a:gd fmla="*/ 244878 h 67" name="T107"/>
              <a:gd fmla="*/ 714619 w 65" name="T108"/>
              <a:gd fmla="*/ 226041 h 67" name="T109"/>
              <a:gd fmla="*/ 714619 w 65" name="T110"/>
              <a:gd fmla="*/ 226041 h 67" name="T111"/>
              <a:gd fmla="*/ 827454 w 65" name="T112"/>
              <a:gd fmla="*/ 244878 h 67" name="T113"/>
              <a:gd fmla="*/ 827454 w 65" name="T114"/>
              <a:gd fmla="*/ 263714 h 67" name="T115"/>
              <a:gd fmla="*/ 921483 w 65" name="T116"/>
              <a:gd fmla="*/ 244878 h 6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7" w="65">
                <a:moveTo>
                  <a:pt x="23" y="67"/>
                </a:moveTo>
                <a:cubicBezTo>
                  <a:pt x="24" y="62"/>
                  <a:pt x="24" y="56"/>
                  <a:pt x="22" y="51"/>
                </a:cubicBezTo>
                <a:cubicBezTo>
                  <a:pt x="0" y="38"/>
                  <a:pt x="8" y="10"/>
                  <a:pt x="27" y="4"/>
                </a:cubicBezTo>
                <a:cubicBezTo>
                  <a:pt x="37" y="0"/>
                  <a:pt x="50" y="1"/>
                  <a:pt x="59" y="10"/>
                </a:cubicBezTo>
                <a:cubicBezTo>
                  <a:pt x="65" y="16"/>
                  <a:pt x="62" y="18"/>
                  <a:pt x="62" y="18"/>
                </a:cubicBezTo>
                <a:cubicBezTo>
                  <a:pt x="61" y="19"/>
                  <a:pt x="61" y="19"/>
                  <a:pt x="61" y="19"/>
                </a:cubicBezTo>
                <a:cubicBezTo>
                  <a:pt x="61" y="22"/>
                  <a:pt x="63" y="28"/>
                  <a:pt x="63" y="28"/>
                </a:cubicBezTo>
                <a:cubicBezTo>
                  <a:pt x="62" y="30"/>
                  <a:pt x="61" y="31"/>
                  <a:pt x="61" y="31"/>
                </a:cubicBezTo>
                <a:cubicBezTo>
                  <a:pt x="64" y="42"/>
                  <a:pt x="64" y="42"/>
                  <a:pt x="64" y="42"/>
                </a:cubicBezTo>
                <a:cubicBezTo>
                  <a:pt x="61" y="43"/>
                  <a:pt x="61" y="43"/>
                  <a:pt x="61" y="43"/>
                </a:cubicBezTo>
                <a:cubicBezTo>
                  <a:pt x="62" y="46"/>
                  <a:pt x="62" y="49"/>
                  <a:pt x="62" y="53"/>
                </a:cubicBezTo>
                <a:cubicBezTo>
                  <a:pt x="62" y="53"/>
                  <a:pt x="60" y="55"/>
                  <a:pt x="59" y="55"/>
                </a:cubicBezTo>
                <a:cubicBezTo>
                  <a:pt x="49" y="56"/>
                  <a:pt x="49" y="56"/>
                  <a:pt x="49" y="56"/>
                </a:cubicBezTo>
                <a:cubicBezTo>
                  <a:pt x="49" y="67"/>
                  <a:pt x="49" y="67"/>
                  <a:pt x="49" y="67"/>
                </a:cubicBezTo>
                <a:cubicBezTo>
                  <a:pt x="23" y="67"/>
                  <a:pt x="23" y="67"/>
                  <a:pt x="23" y="67"/>
                </a:cubicBezTo>
                <a:close/>
                <a:moveTo>
                  <a:pt x="51" y="26"/>
                </a:moveTo>
                <a:cubicBezTo>
                  <a:pt x="54" y="24"/>
                  <a:pt x="55" y="20"/>
                  <a:pt x="54" y="16"/>
                </a:cubicBezTo>
                <a:cubicBezTo>
                  <a:pt x="54" y="14"/>
                  <a:pt x="49" y="8"/>
                  <a:pt x="37" y="8"/>
                </a:cubicBezTo>
                <a:cubicBezTo>
                  <a:pt x="25" y="8"/>
                  <a:pt x="16" y="20"/>
                  <a:pt x="17" y="25"/>
                </a:cubicBezTo>
                <a:cubicBezTo>
                  <a:pt x="17" y="28"/>
                  <a:pt x="22" y="31"/>
                  <a:pt x="28" y="31"/>
                </a:cubicBezTo>
                <a:cubicBezTo>
                  <a:pt x="28" y="36"/>
                  <a:pt x="28" y="36"/>
                  <a:pt x="28" y="36"/>
                </a:cubicBezTo>
                <a:cubicBezTo>
                  <a:pt x="31" y="37"/>
                  <a:pt x="31" y="37"/>
                  <a:pt x="31" y="37"/>
                </a:cubicBezTo>
                <a:cubicBezTo>
                  <a:pt x="33" y="32"/>
                  <a:pt x="33" y="32"/>
                  <a:pt x="33" y="32"/>
                </a:cubicBezTo>
                <a:cubicBezTo>
                  <a:pt x="38" y="32"/>
                  <a:pt x="42" y="31"/>
                  <a:pt x="43" y="30"/>
                </a:cubicBezTo>
                <a:cubicBezTo>
                  <a:pt x="45" y="29"/>
                  <a:pt x="47" y="27"/>
                  <a:pt x="47" y="27"/>
                </a:cubicBezTo>
                <a:cubicBezTo>
                  <a:pt x="47" y="27"/>
                  <a:pt x="47" y="27"/>
                  <a:pt x="47" y="27"/>
                </a:cubicBezTo>
                <a:cubicBezTo>
                  <a:pt x="48" y="25"/>
                  <a:pt x="48" y="22"/>
                  <a:pt x="47" y="20"/>
                </a:cubicBezTo>
                <a:cubicBezTo>
                  <a:pt x="45" y="18"/>
                  <a:pt x="42" y="17"/>
                  <a:pt x="40" y="17"/>
                </a:cubicBezTo>
                <a:cubicBezTo>
                  <a:pt x="39" y="17"/>
                  <a:pt x="38" y="16"/>
                  <a:pt x="37" y="16"/>
                </a:cubicBezTo>
                <a:cubicBezTo>
                  <a:pt x="37" y="18"/>
                  <a:pt x="37" y="18"/>
                  <a:pt x="37" y="18"/>
                </a:cubicBezTo>
                <a:cubicBezTo>
                  <a:pt x="36" y="18"/>
                  <a:pt x="36" y="18"/>
                  <a:pt x="36" y="18"/>
                </a:cubicBezTo>
                <a:cubicBezTo>
                  <a:pt x="36" y="16"/>
                  <a:pt x="36" y="16"/>
                  <a:pt x="36" y="16"/>
                </a:cubicBezTo>
                <a:cubicBezTo>
                  <a:pt x="34" y="16"/>
                  <a:pt x="33" y="16"/>
                  <a:pt x="31" y="17"/>
                </a:cubicBezTo>
                <a:cubicBezTo>
                  <a:pt x="31" y="15"/>
                  <a:pt x="31" y="15"/>
                  <a:pt x="31" y="15"/>
                </a:cubicBezTo>
                <a:cubicBezTo>
                  <a:pt x="32" y="15"/>
                  <a:pt x="32" y="15"/>
                  <a:pt x="33" y="15"/>
                </a:cubicBezTo>
                <a:cubicBezTo>
                  <a:pt x="33" y="13"/>
                  <a:pt x="33" y="13"/>
                  <a:pt x="33" y="13"/>
                </a:cubicBezTo>
                <a:cubicBezTo>
                  <a:pt x="34" y="13"/>
                  <a:pt x="34" y="13"/>
                  <a:pt x="34" y="13"/>
                </a:cubicBezTo>
                <a:cubicBezTo>
                  <a:pt x="34" y="15"/>
                  <a:pt x="34" y="15"/>
                  <a:pt x="34" y="15"/>
                </a:cubicBezTo>
                <a:cubicBezTo>
                  <a:pt x="36" y="15"/>
                  <a:pt x="38" y="15"/>
                  <a:pt x="40" y="16"/>
                </a:cubicBezTo>
                <a:cubicBezTo>
                  <a:pt x="41" y="16"/>
                  <a:pt x="42" y="16"/>
                  <a:pt x="43" y="16"/>
                </a:cubicBezTo>
                <a:cubicBezTo>
                  <a:pt x="44" y="14"/>
                  <a:pt x="44" y="14"/>
                  <a:pt x="44" y="14"/>
                </a:cubicBezTo>
                <a:cubicBezTo>
                  <a:pt x="45" y="15"/>
                  <a:pt x="45" y="15"/>
                  <a:pt x="45" y="15"/>
                </a:cubicBezTo>
                <a:cubicBezTo>
                  <a:pt x="44" y="17"/>
                  <a:pt x="44" y="17"/>
                  <a:pt x="44" y="17"/>
                </a:cubicBezTo>
                <a:cubicBezTo>
                  <a:pt x="45" y="17"/>
                  <a:pt x="46" y="18"/>
                  <a:pt x="48" y="18"/>
                </a:cubicBezTo>
                <a:cubicBezTo>
                  <a:pt x="49" y="16"/>
                  <a:pt x="49" y="16"/>
                  <a:pt x="49" y="16"/>
                </a:cubicBezTo>
                <a:cubicBezTo>
                  <a:pt x="50" y="17"/>
                  <a:pt x="50" y="17"/>
                  <a:pt x="50" y="17"/>
                </a:cubicBezTo>
                <a:cubicBezTo>
                  <a:pt x="49" y="19"/>
                  <a:pt x="49" y="19"/>
                  <a:pt x="49" y="19"/>
                </a:cubicBezTo>
                <a:cubicBezTo>
                  <a:pt x="49" y="21"/>
                  <a:pt x="49" y="25"/>
                  <a:pt x="48" y="27"/>
                </a:cubicBezTo>
                <a:cubicBezTo>
                  <a:pt x="51" y="26"/>
                  <a:pt x="51" y="26"/>
                  <a:pt x="51" y="26"/>
                </a:cubicBezTo>
                <a:close/>
                <a:moveTo>
                  <a:pt x="44" y="22"/>
                </a:moveTo>
                <a:cubicBezTo>
                  <a:pt x="43" y="21"/>
                  <a:pt x="41" y="21"/>
                  <a:pt x="40" y="21"/>
                </a:cubicBezTo>
                <a:cubicBezTo>
                  <a:pt x="41" y="19"/>
                  <a:pt x="41" y="19"/>
                  <a:pt x="41" y="19"/>
                </a:cubicBezTo>
                <a:cubicBezTo>
                  <a:pt x="39" y="19"/>
                  <a:pt x="39" y="19"/>
                  <a:pt x="39" y="19"/>
                </a:cubicBezTo>
                <a:cubicBezTo>
                  <a:pt x="39" y="20"/>
                  <a:pt x="39" y="20"/>
                  <a:pt x="39" y="20"/>
                </a:cubicBezTo>
                <a:cubicBezTo>
                  <a:pt x="38" y="20"/>
                  <a:pt x="37" y="20"/>
                  <a:pt x="36" y="20"/>
                </a:cubicBezTo>
                <a:cubicBezTo>
                  <a:pt x="35" y="20"/>
                  <a:pt x="34" y="20"/>
                  <a:pt x="33" y="20"/>
                </a:cubicBezTo>
                <a:cubicBezTo>
                  <a:pt x="32" y="18"/>
                  <a:pt x="32" y="18"/>
                  <a:pt x="32" y="18"/>
                </a:cubicBezTo>
                <a:cubicBezTo>
                  <a:pt x="31" y="18"/>
                  <a:pt x="31" y="18"/>
                  <a:pt x="31" y="18"/>
                </a:cubicBezTo>
                <a:cubicBezTo>
                  <a:pt x="31" y="20"/>
                  <a:pt x="31" y="20"/>
                  <a:pt x="31" y="20"/>
                </a:cubicBezTo>
                <a:cubicBezTo>
                  <a:pt x="30" y="21"/>
                  <a:pt x="29" y="21"/>
                  <a:pt x="28" y="21"/>
                </a:cubicBezTo>
                <a:cubicBezTo>
                  <a:pt x="23" y="18"/>
                  <a:pt x="23" y="18"/>
                  <a:pt x="23" y="18"/>
                </a:cubicBezTo>
                <a:cubicBezTo>
                  <a:pt x="22" y="19"/>
                  <a:pt x="22" y="19"/>
                  <a:pt x="22" y="19"/>
                </a:cubicBezTo>
                <a:cubicBezTo>
                  <a:pt x="27" y="22"/>
                  <a:pt x="27" y="22"/>
                  <a:pt x="27" y="22"/>
                </a:cubicBezTo>
                <a:cubicBezTo>
                  <a:pt x="28" y="23"/>
                  <a:pt x="28" y="23"/>
                  <a:pt x="28" y="23"/>
                </a:cubicBezTo>
                <a:cubicBezTo>
                  <a:pt x="28" y="22"/>
                  <a:pt x="28" y="22"/>
                  <a:pt x="28" y="22"/>
                </a:cubicBezTo>
                <a:cubicBezTo>
                  <a:pt x="31" y="22"/>
                  <a:pt x="33" y="21"/>
                  <a:pt x="36" y="22"/>
                </a:cubicBezTo>
                <a:cubicBezTo>
                  <a:pt x="39" y="22"/>
                  <a:pt x="41" y="22"/>
                  <a:pt x="43" y="23"/>
                </a:cubicBezTo>
                <a:cubicBezTo>
                  <a:pt x="44" y="22"/>
                  <a:pt x="44" y="22"/>
                  <a:pt x="44" y="22"/>
                </a:cubicBezTo>
                <a:close/>
                <a:moveTo>
                  <a:pt x="40" y="26"/>
                </a:moveTo>
                <a:cubicBezTo>
                  <a:pt x="36" y="25"/>
                  <a:pt x="36" y="25"/>
                  <a:pt x="36" y="25"/>
                </a:cubicBezTo>
                <a:cubicBezTo>
                  <a:pt x="36" y="25"/>
                  <a:pt x="36" y="25"/>
                  <a:pt x="36" y="25"/>
                </a:cubicBezTo>
                <a:cubicBezTo>
                  <a:pt x="35" y="25"/>
                  <a:pt x="35" y="25"/>
                  <a:pt x="35" y="25"/>
                </a:cubicBezTo>
                <a:cubicBezTo>
                  <a:pt x="32" y="26"/>
                  <a:pt x="32" y="26"/>
                  <a:pt x="32" y="26"/>
                </a:cubicBezTo>
                <a:cubicBezTo>
                  <a:pt x="28" y="25"/>
                  <a:pt x="28" y="25"/>
                  <a:pt x="28" y="25"/>
                </a:cubicBezTo>
                <a:cubicBezTo>
                  <a:pt x="28" y="25"/>
                  <a:pt x="28" y="25"/>
                  <a:pt x="28" y="25"/>
                </a:cubicBezTo>
                <a:cubicBezTo>
                  <a:pt x="27" y="25"/>
                  <a:pt x="27" y="25"/>
                  <a:pt x="27" y="25"/>
                </a:cubicBezTo>
                <a:cubicBezTo>
                  <a:pt x="24" y="26"/>
                  <a:pt x="24" y="26"/>
                  <a:pt x="24" y="26"/>
                </a:cubicBezTo>
                <a:cubicBezTo>
                  <a:pt x="21" y="24"/>
                  <a:pt x="21" y="24"/>
                  <a:pt x="21" y="24"/>
                </a:cubicBezTo>
                <a:cubicBezTo>
                  <a:pt x="21" y="25"/>
                  <a:pt x="21" y="25"/>
                  <a:pt x="21" y="25"/>
                </a:cubicBezTo>
                <a:cubicBezTo>
                  <a:pt x="24" y="27"/>
                  <a:pt x="24" y="27"/>
                  <a:pt x="24" y="27"/>
                </a:cubicBezTo>
                <a:cubicBezTo>
                  <a:pt x="24" y="27"/>
                  <a:pt x="24" y="27"/>
                  <a:pt x="24" y="27"/>
                </a:cubicBezTo>
                <a:cubicBezTo>
                  <a:pt x="24" y="27"/>
                  <a:pt x="24" y="27"/>
                  <a:pt x="24" y="27"/>
                </a:cubicBezTo>
                <a:cubicBezTo>
                  <a:pt x="28" y="26"/>
                  <a:pt x="28" y="26"/>
                  <a:pt x="28" y="26"/>
                </a:cubicBezTo>
                <a:cubicBezTo>
                  <a:pt x="31" y="28"/>
                  <a:pt x="31" y="28"/>
                  <a:pt x="31" y="28"/>
                </a:cubicBezTo>
                <a:cubicBezTo>
                  <a:pt x="32" y="28"/>
                  <a:pt x="32" y="28"/>
                  <a:pt x="32" y="28"/>
                </a:cubicBezTo>
                <a:cubicBezTo>
                  <a:pt x="32" y="28"/>
                  <a:pt x="32" y="28"/>
                  <a:pt x="32" y="28"/>
                </a:cubicBezTo>
                <a:cubicBezTo>
                  <a:pt x="36" y="26"/>
                  <a:pt x="36" y="26"/>
                  <a:pt x="36" y="26"/>
                </a:cubicBezTo>
                <a:cubicBezTo>
                  <a:pt x="40" y="27"/>
                  <a:pt x="40" y="27"/>
                  <a:pt x="40" y="27"/>
                </a:cubicBezTo>
                <a:cubicBezTo>
                  <a:pt x="40" y="26"/>
                  <a:pt x="40" y="26"/>
                  <a:pt x="40" y="26"/>
                </a:cubicBezTo>
                <a:close/>
                <a:moveTo>
                  <a:pt x="49" y="13"/>
                </a:moveTo>
                <a:cubicBezTo>
                  <a:pt x="44" y="12"/>
                  <a:pt x="44" y="12"/>
                  <a:pt x="44" y="12"/>
                </a:cubicBezTo>
                <a:cubicBezTo>
                  <a:pt x="42" y="10"/>
                  <a:pt x="42" y="10"/>
                  <a:pt x="42" y="10"/>
                </a:cubicBezTo>
                <a:cubicBezTo>
                  <a:pt x="42" y="9"/>
                  <a:pt x="42" y="9"/>
                  <a:pt x="42" y="9"/>
                </a:cubicBezTo>
                <a:cubicBezTo>
                  <a:pt x="41" y="10"/>
                  <a:pt x="41" y="10"/>
                  <a:pt x="41" y="10"/>
                </a:cubicBezTo>
                <a:cubicBezTo>
                  <a:pt x="38" y="11"/>
                  <a:pt x="38" y="11"/>
                  <a:pt x="38" y="11"/>
                </a:cubicBezTo>
                <a:cubicBezTo>
                  <a:pt x="33" y="10"/>
                  <a:pt x="33" y="10"/>
                  <a:pt x="33" y="10"/>
                </a:cubicBezTo>
                <a:cubicBezTo>
                  <a:pt x="33" y="10"/>
                  <a:pt x="33" y="10"/>
                  <a:pt x="33" y="10"/>
                </a:cubicBezTo>
                <a:cubicBezTo>
                  <a:pt x="33" y="10"/>
                  <a:pt x="33" y="10"/>
                  <a:pt x="33" y="10"/>
                </a:cubicBezTo>
                <a:cubicBezTo>
                  <a:pt x="31" y="12"/>
                  <a:pt x="31" y="12"/>
                  <a:pt x="31" y="12"/>
                </a:cubicBezTo>
                <a:cubicBezTo>
                  <a:pt x="28" y="12"/>
                  <a:pt x="28" y="12"/>
                  <a:pt x="28" y="12"/>
                </a:cubicBezTo>
                <a:cubicBezTo>
                  <a:pt x="28" y="12"/>
                  <a:pt x="28" y="12"/>
                  <a:pt x="28" y="12"/>
                </a:cubicBezTo>
                <a:cubicBezTo>
                  <a:pt x="28" y="12"/>
                  <a:pt x="28" y="12"/>
                  <a:pt x="28" y="12"/>
                </a:cubicBezTo>
                <a:cubicBezTo>
                  <a:pt x="26" y="14"/>
                  <a:pt x="26" y="14"/>
                  <a:pt x="26" y="14"/>
                </a:cubicBezTo>
                <a:cubicBezTo>
                  <a:pt x="27" y="15"/>
                  <a:pt x="27" y="15"/>
                  <a:pt x="27" y="15"/>
                </a:cubicBezTo>
                <a:cubicBezTo>
                  <a:pt x="28" y="13"/>
                  <a:pt x="28" y="13"/>
                  <a:pt x="28" y="13"/>
                </a:cubicBezTo>
                <a:cubicBezTo>
                  <a:pt x="31" y="13"/>
                  <a:pt x="31" y="13"/>
                  <a:pt x="31" y="13"/>
                </a:cubicBezTo>
                <a:cubicBezTo>
                  <a:pt x="31" y="13"/>
                  <a:pt x="31" y="13"/>
                  <a:pt x="31" y="13"/>
                </a:cubicBezTo>
                <a:cubicBezTo>
                  <a:pt x="32" y="13"/>
                  <a:pt x="32" y="13"/>
                  <a:pt x="32" y="13"/>
                </a:cubicBezTo>
                <a:cubicBezTo>
                  <a:pt x="33" y="12"/>
                  <a:pt x="33" y="12"/>
                  <a:pt x="33" y="12"/>
                </a:cubicBezTo>
                <a:cubicBezTo>
                  <a:pt x="38" y="12"/>
                  <a:pt x="38" y="12"/>
                  <a:pt x="38" y="12"/>
                </a:cubicBezTo>
                <a:cubicBezTo>
                  <a:pt x="38" y="12"/>
                  <a:pt x="38" y="12"/>
                  <a:pt x="38" y="12"/>
                </a:cubicBezTo>
                <a:cubicBezTo>
                  <a:pt x="38" y="12"/>
                  <a:pt x="38" y="12"/>
                  <a:pt x="38" y="12"/>
                </a:cubicBezTo>
                <a:cubicBezTo>
                  <a:pt x="41" y="11"/>
                  <a:pt x="41" y="11"/>
                  <a:pt x="41" y="11"/>
                </a:cubicBezTo>
                <a:cubicBezTo>
                  <a:pt x="44" y="13"/>
                  <a:pt x="44" y="13"/>
                  <a:pt x="44" y="13"/>
                </a:cubicBezTo>
                <a:cubicBezTo>
                  <a:pt x="44" y="14"/>
                  <a:pt x="44" y="14"/>
                  <a:pt x="44" y="14"/>
                </a:cubicBezTo>
                <a:cubicBezTo>
                  <a:pt x="44" y="14"/>
                  <a:pt x="44" y="14"/>
                  <a:pt x="44" y="14"/>
                </a:cubicBezTo>
                <a:cubicBezTo>
                  <a:pt x="49" y="14"/>
                  <a:pt x="49" y="14"/>
                  <a:pt x="49" y="14"/>
                </a:cubicBezTo>
                <a:lnTo>
                  <a:pt x="49" y="1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19" name="燕尾形 62"/>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8220" name="燕尾形 63"/>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Oval 11"/>
          <p:cNvPicPr>
            <a:picLocks noChangeArrowheads="1"/>
          </p:cNvPicPr>
          <p:nvPr/>
        </p:nvPicPr>
        <p:blipFill>
          <a:blip r:embed="rId2">
            <a:extLst>
              <a:ext uri="{28A0092B-C50C-407E-A947-70E740481C1C}">
                <a14:useLocalDpi val="0"/>
              </a:ext>
            </a:extLst>
          </a:blip>
          <a:stretch>
            <a:fillRect/>
          </a:stretch>
        </p:blipFill>
        <p:spPr bwMode="auto">
          <a:xfrm>
            <a:off x="3413125" y="2874963"/>
            <a:ext cx="4933950" cy="1952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19" name="Oval 11"/>
          <p:cNvPicPr>
            <a:picLocks noChangeArrowheads="1"/>
          </p:cNvPicPr>
          <p:nvPr/>
        </p:nvPicPr>
        <p:blipFill>
          <a:blip r:embed="rId3">
            <a:extLst>
              <a:ext uri="{28A0092B-C50C-407E-A947-70E740481C1C}">
                <a14:useLocalDpi val="0"/>
              </a:ext>
            </a:extLst>
          </a:blip>
          <a:stretch>
            <a:fillRect/>
          </a:stretch>
        </p:blipFill>
        <p:spPr bwMode="auto">
          <a:xfrm>
            <a:off x="4240213" y="1752600"/>
            <a:ext cx="3279775" cy="420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0" name="Oval 11"/>
          <p:cNvPicPr>
            <a:picLocks noChangeArrowheads="1"/>
          </p:cNvPicPr>
          <p:nvPr/>
        </p:nvPicPr>
        <p:blipFill>
          <a:blip r:embed="rId4">
            <a:extLst>
              <a:ext uri="{28A0092B-C50C-407E-A947-70E740481C1C}">
                <a14:useLocalDpi val="0"/>
              </a:ext>
            </a:extLst>
          </a:blip>
          <a:stretch>
            <a:fillRect/>
          </a:stretch>
        </p:blipFill>
        <p:spPr bwMode="auto">
          <a:xfrm>
            <a:off x="4240213" y="1752600"/>
            <a:ext cx="3279775" cy="420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1" name="椭圆 54"/>
          <p:cNvSpPr>
            <a:spLocks noChangeArrowheads="1"/>
          </p:cNvSpPr>
          <p:nvPr/>
        </p:nvSpPr>
        <p:spPr bwMode="auto">
          <a:xfrm>
            <a:off x="7607300" y="3284538"/>
            <a:ext cx="1079500"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2" name="椭圆 55"/>
          <p:cNvSpPr>
            <a:spLocks noChangeArrowheads="1"/>
          </p:cNvSpPr>
          <p:nvPr/>
        </p:nvSpPr>
        <p:spPr bwMode="auto">
          <a:xfrm>
            <a:off x="6527800" y="1447800"/>
            <a:ext cx="1079500"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3" name="椭圆 56"/>
          <p:cNvSpPr>
            <a:spLocks noChangeArrowheads="1"/>
          </p:cNvSpPr>
          <p:nvPr/>
        </p:nvSpPr>
        <p:spPr bwMode="auto">
          <a:xfrm>
            <a:off x="4083050" y="1447800"/>
            <a:ext cx="1079500"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4" name="椭圆 57"/>
          <p:cNvSpPr>
            <a:spLocks noChangeArrowheads="1"/>
          </p:cNvSpPr>
          <p:nvPr/>
        </p:nvSpPr>
        <p:spPr bwMode="auto">
          <a:xfrm>
            <a:off x="3041650" y="3284538"/>
            <a:ext cx="1079500"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5" name="椭圆 58"/>
          <p:cNvSpPr>
            <a:spLocks noChangeArrowheads="1"/>
          </p:cNvSpPr>
          <p:nvPr/>
        </p:nvSpPr>
        <p:spPr bwMode="auto">
          <a:xfrm>
            <a:off x="3987800" y="5160963"/>
            <a:ext cx="1081088"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6" name="椭圆 59"/>
          <p:cNvSpPr>
            <a:spLocks noChangeArrowheads="1"/>
          </p:cNvSpPr>
          <p:nvPr/>
        </p:nvSpPr>
        <p:spPr bwMode="auto">
          <a:xfrm>
            <a:off x="6602413" y="5160963"/>
            <a:ext cx="1081087" cy="1079500"/>
          </a:xfrm>
          <a:prstGeom prst="ellipse">
            <a:avLst/>
          </a:prstGeom>
          <a:gradFill rotWithShape="0">
            <a:gsLst>
              <a:gs pos="0">
                <a:srgbClr val="F9F9F9"/>
              </a:gs>
              <a:gs pos="33000">
                <a:srgbClr val="F9F9F9"/>
              </a:gs>
              <a:gs pos="100000">
                <a:srgbClr val="D7D7D7"/>
              </a:gs>
            </a:gsLst>
            <a:lin ang="5400000"/>
          </a:gradFill>
          <a:ln w="3175">
            <a:solidFill>
              <a:srgbClr val="EAEAEA"/>
            </a:solidFill>
            <a:round/>
          </a:ln>
          <a:effectLst>
            <a:outerShdw algn="ctr" dir="2700000" dist="38100" rotWithShape="0">
              <a:srgbClr val="000000">
                <a:alpha val="39000"/>
              </a:srgbClr>
            </a:outerShdw>
          </a:effec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20000"/>
              </a:lnSpc>
            </a:pPr>
            <a:endParaRPr altLang="en-US" b="1" lang="zh-CN" sz="2400">
              <a:solidFill>
                <a:srgbClr val="4D4D4D"/>
              </a:solidFill>
              <a:sym typeface="+mn-lt"/>
            </a:endParaRPr>
          </a:p>
        </p:txBody>
      </p:sp>
      <p:sp>
        <p:nvSpPr>
          <p:cNvPr id="9227" name="TextBox 60"/>
          <p:cNvSpPr txBox="1">
            <a:spLocks noChangeArrowheads="1"/>
          </p:cNvSpPr>
          <p:nvPr/>
        </p:nvSpPr>
        <p:spPr bwMode="auto">
          <a:xfrm>
            <a:off x="4102100" y="1674813"/>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28" name="TextBox 61"/>
          <p:cNvSpPr txBox="1">
            <a:spLocks noChangeArrowheads="1"/>
          </p:cNvSpPr>
          <p:nvPr/>
        </p:nvSpPr>
        <p:spPr bwMode="auto">
          <a:xfrm>
            <a:off x="6583364" y="1693863"/>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29" name="TextBox 62"/>
          <p:cNvSpPr txBox="1">
            <a:spLocks noChangeArrowheads="1"/>
          </p:cNvSpPr>
          <p:nvPr/>
        </p:nvSpPr>
        <p:spPr bwMode="auto">
          <a:xfrm>
            <a:off x="7700964" y="3549650"/>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30" name="TextBox 63"/>
          <p:cNvSpPr txBox="1">
            <a:spLocks noChangeArrowheads="1"/>
          </p:cNvSpPr>
          <p:nvPr/>
        </p:nvSpPr>
        <p:spPr bwMode="auto">
          <a:xfrm>
            <a:off x="6659564" y="5445125"/>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31" name="TextBox 64"/>
          <p:cNvSpPr txBox="1">
            <a:spLocks noChangeArrowheads="1"/>
          </p:cNvSpPr>
          <p:nvPr/>
        </p:nvSpPr>
        <p:spPr bwMode="auto">
          <a:xfrm>
            <a:off x="4044950" y="5500688"/>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32" name="TextBox 65"/>
          <p:cNvSpPr txBox="1">
            <a:spLocks noChangeArrowheads="1"/>
          </p:cNvSpPr>
          <p:nvPr/>
        </p:nvSpPr>
        <p:spPr bwMode="auto">
          <a:xfrm>
            <a:off x="3079750" y="3530600"/>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404040"/>
                </a:solidFill>
                <a:sym typeface="+mn-lt"/>
              </a:rPr>
              <a:t>标题</a:t>
            </a:r>
          </a:p>
        </p:txBody>
      </p:sp>
      <p:sp>
        <p:nvSpPr>
          <p:cNvPr id="9233" name="文本框 45"/>
          <p:cNvSpPr txBox="1">
            <a:spLocks noChangeArrowheads="1"/>
          </p:cNvSpPr>
          <p:nvPr/>
        </p:nvSpPr>
        <p:spPr bwMode="auto">
          <a:xfrm>
            <a:off x="7515225" y="1692275"/>
            <a:ext cx="1585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r" eaLnBrk="1" hangingPunct="1">
              <a:lnSpc>
                <a:spcPct val="150000"/>
              </a:lnSpc>
            </a:pPr>
            <a:r>
              <a:rPr altLang="en-US" lang="zh-CN" sz="1600">
                <a:solidFill>
                  <a:srgbClr val="FFFFFF"/>
                </a:solidFill>
                <a:sym typeface="+mn-lt"/>
              </a:rPr>
              <a:t>请在此处输入你的文本</a:t>
            </a:r>
          </a:p>
        </p:txBody>
      </p:sp>
      <p:sp>
        <p:nvSpPr>
          <p:cNvPr id="9234" name="文本框 45"/>
          <p:cNvSpPr txBox="1">
            <a:spLocks noChangeArrowheads="1"/>
          </p:cNvSpPr>
          <p:nvPr/>
        </p:nvSpPr>
        <p:spPr bwMode="auto">
          <a:xfrm>
            <a:off x="8510589" y="3421063"/>
            <a:ext cx="1584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r" eaLnBrk="1" hangingPunct="1">
              <a:lnSpc>
                <a:spcPct val="150000"/>
              </a:lnSpc>
            </a:pPr>
            <a:r>
              <a:rPr altLang="en-US" lang="zh-CN" sz="1600">
                <a:solidFill>
                  <a:srgbClr val="FFFFFF"/>
                </a:solidFill>
                <a:sym typeface="+mn-lt"/>
              </a:rPr>
              <a:t>请在此处输入你的文本</a:t>
            </a:r>
          </a:p>
        </p:txBody>
      </p:sp>
      <p:sp>
        <p:nvSpPr>
          <p:cNvPr id="9235" name="文本框 45"/>
          <p:cNvSpPr txBox="1">
            <a:spLocks noChangeArrowheads="1"/>
          </p:cNvSpPr>
          <p:nvPr/>
        </p:nvSpPr>
        <p:spPr bwMode="auto">
          <a:xfrm>
            <a:off x="7556499" y="5449888"/>
            <a:ext cx="1584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r" eaLnBrk="1" hangingPunct="1">
              <a:lnSpc>
                <a:spcPct val="150000"/>
              </a:lnSpc>
            </a:pPr>
            <a:r>
              <a:rPr altLang="en-US" lang="zh-CN" sz="1600">
                <a:solidFill>
                  <a:srgbClr val="FFFFFF"/>
                </a:solidFill>
                <a:sym typeface="+mn-lt"/>
              </a:rPr>
              <a:t>请在此处输入你的文本</a:t>
            </a:r>
          </a:p>
        </p:txBody>
      </p:sp>
      <p:sp>
        <p:nvSpPr>
          <p:cNvPr id="9236" name="文本框 45"/>
          <p:cNvSpPr txBox="1">
            <a:spLocks noChangeArrowheads="1"/>
          </p:cNvSpPr>
          <p:nvPr/>
        </p:nvSpPr>
        <p:spPr bwMode="auto">
          <a:xfrm>
            <a:off x="2406650" y="5410200"/>
            <a:ext cx="1585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9237" name="文本框 45"/>
          <p:cNvSpPr txBox="1">
            <a:spLocks noChangeArrowheads="1"/>
          </p:cNvSpPr>
          <p:nvPr/>
        </p:nvSpPr>
        <p:spPr bwMode="auto">
          <a:xfrm>
            <a:off x="1492250" y="3462338"/>
            <a:ext cx="1585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9238" name="文本框 45"/>
          <p:cNvSpPr txBox="1">
            <a:spLocks noChangeArrowheads="1"/>
          </p:cNvSpPr>
          <p:nvPr/>
        </p:nvSpPr>
        <p:spPr bwMode="auto">
          <a:xfrm>
            <a:off x="2486025" y="1652588"/>
            <a:ext cx="1585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lang="zh-CN" sz="1600">
                <a:solidFill>
                  <a:srgbClr val="FFFFFF"/>
                </a:solidFill>
                <a:sym typeface="+mn-lt"/>
              </a:rPr>
              <a:t>请在此处输入你的文本</a:t>
            </a:r>
          </a:p>
        </p:txBody>
      </p:sp>
      <p:sp>
        <p:nvSpPr>
          <p:cNvPr id="9239" name="Freeform 19"/>
          <p:cNvSpPr>
            <a:spLocks noEditPoints="1"/>
          </p:cNvSpPr>
          <p:nvPr/>
        </p:nvSpPr>
        <p:spPr bwMode="auto">
          <a:xfrm>
            <a:off x="1100138" y="3613150"/>
            <a:ext cx="371475" cy="577850"/>
          </a:xfrm>
          <a:custGeom>
            <a:gdLst>
              <a:gd fmla="*/ 371475 w 51" name="T0"/>
              <a:gd fmla="*/ 468527 h 74" name="T1"/>
              <a:gd fmla="*/ 116541 w 51" name="T2"/>
              <a:gd fmla="*/ 452909 h 74" name="T3"/>
              <a:gd fmla="*/ 152960 w 51" name="T4"/>
              <a:gd fmla="*/ 249881 h 74" name="T5"/>
              <a:gd fmla="*/ 50987 w 51" name="T6"/>
              <a:gd fmla="*/ 39044 h 74" name="T7"/>
              <a:gd fmla="*/ 36419 w 51" name="T8"/>
              <a:gd fmla="*/ 359204 h 74" name="T9"/>
              <a:gd fmla="*/ 80122 w 51" name="T10"/>
              <a:gd fmla="*/ 499762 h 74" name="T11"/>
              <a:gd fmla="*/ 29135 w 51" name="T12"/>
              <a:gd fmla="*/ 0 h 74" name="T13"/>
              <a:gd fmla="*/ 145676 w 51" name="T14"/>
              <a:gd fmla="*/ 515380 h 74" name="T15"/>
              <a:gd fmla="*/ 21851 w 51" name="T16"/>
              <a:gd fmla="*/ 523189 h 74" name="T17"/>
              <a:gd fmla="*/ 7284 w 51" name="T18"/>
              <a:gd fmla="*/ 562232 h 74" name="T19"/>
              <a:gd fmla="*/ 36419 w 51" name="T20"/>
              <a:gd fmla="*/ 515380 h 74" name="T21"/>
              <a:gd fmla="*/ 43703 w 51" name="T22"/>
              <a:gd fmla="*/ 570041 h 74" name="T23"/>
              <a:gd fmla="*/ 50987 w 51" name="T24"/>
              <a:gd fmla="*/ 523189 h 74" name="T25"/>
              <a:gd fmla="*/ 72838 w 51" name="T26"/>
              <a:gd fmla="*/ 554424 h 74" name="T27"/>
              <a:gd fmla="*/ 50987 w 51" name="T28"/>
              <a:gd fmla="*/ 523189 h 74" name="T29"/>
              <a:gd fmla="*/ 94690 w 51" name="T30"/>
              <a:gd fmla="*/ 546615 h 74" name="T31"/>
              <a:gd fmla="*/ 87406 w 51" name="T32"/>
              <a:gd fmla="*/ 562232 h 74" name="T33"/>
              <a:gd fmla="*/ 109257 w 51" name="T34"/>
              <a:gd fmla="*/ 530997 h 74" name="T35"/>
              <a:gd fmla="*/ 145676 w 51" name="T36"/>
              <a:gd fmla="*/ 554424 h 74" name="T37"/>
              <a:gd fmla="*/ 189379 w 51" name="T38"/>
              <a:gd fmla="*/ 226455 h 74" name="T39"/>
              <a:gd fmla="*/ 240366 w 51" name="T40"/>
              <a:gd fmla="*/ 226455 h 74" name="T41"/>
              <a:gd fmla="*/ 313204 w 51" name="T42"/>
              <a:gd fmla="*/ 406057 h 74" name="T43"/>
              <a:gd fmla="*/ 313204 w 51" name="T44"/>
              <a:gd fmla="*/ 406057 h 74" name="T45"/>
              <a:gd fmla="*/ 276785 w 51" name="T46"/>
              <a:gd fmla="*/ 421674 h 74" name="T47"/>
              <a:gd fmla="*/ 218515 w 51" name="T48"/>
              <a:gd fmla="*/ 437292 h 74" name="T49"/>
              <a:gd fmla="*/ 189379 w 51" name="T50"/>
              <a:gd fmla="*/ 148367 h 74" name="T51"/>
              <a:gd fmla="*/ 203947 w 51" name="T52"/>
              <a:gd fmla="*/ 351395 h 74" name="T53"/>
              <a:gd fmla="*/ 225799 w 51" name="T54"/>
              <a:gd fmla="*/ 382630 h 74" name="T55"/>
              <a:gd fmla="*/ 203947 w 51" name="T56"/>
              <a:gd fmla="*/ 351395 h 74" name="T57"/>
              <a:gd fmla="*/ 313204 w 51" name="T58"/>
              <a:gd fmla="*/ 382630 h 74" name="T59"/>
              <a:gd fmla="*/ 327772 w 51" name="T60"/>
              <a:gd fmla="*/ 351395 h 74" name="T61"/>
              <a:gd fmla="*/ 247650 w 51" name="T62"/>
              <a:gd fmla="*/ 367013 h 74" name="T63"/>
              <a:gd fmla="*/ 291353 w 51" name="T64"/>
              <a:gd fmla="*/ 367013 h 74" name="T65"/>
              <a:gd fmla="*/ 189379 w 51" name="T66"/>
              <a:gd fmla="*/ 312351 h 74" name="T67"/>
              <a:gd fmla="*/ 240366 w 51" name="T68"/>
              <a:gd fmla="*/ 312351 h 74" name="T69"/>
              <a:gd fmla="*/ 313204 w 51" name="T70"/>
              <a:gd fmla="*/ 296734 h 74" name="T71"/>
              <a:gd fmla="*/ 327772 w 51" name="T72"/>
              <a:gd fmla="*/ 327969 h 74" name="T73"/>
              <a:gd fmla="*/ 313204 w 51" name="T74"/>
              <a:gd fmla="*/ 296734 h 74" name="T75"/>
              <a:gd fmla="*/ 254934 w 51" name="T76"/>
              <a:gd fmla="*/ 327969 h 74" name="T77"/>
              <a:gd fmla="*/ 276785 w 51" name="T78"/>
              <a:gd fmla="*/ 296734 h 74" name="T79"/>
              <a:gd fmla="*/ 189379 w 51" name="T80"/>
              <a:gd fmla="*/ 265499 h 74" name="T81"/>
              <a:gd fmla="*/ 240366 w 51" name="T82"/>
              <a:gd fmla="*/ 265499 h 74" name="T83"/>
              <a:gd fmla="*/ 298637 w 51" name="T84"/>
              <a:gd fmla="*/ 265499 h 74" name="T85"/>
              <a:gd fmla="*/ 342340 w 51" name="T86"/>
              <a:gd fmla="*/ 265499 h 74" name="T87"/>
              <a:gd fmla="*/ 254934 w 51" name="T88"/>
              <a:gd fmla="*/ 257690 h 74" name="T89"/>
              <a:gd fmla="*/ 276785 w 51" name="T90"/>
              <a:gd fmla="*/ 281116 h 74" name="T91"/>
              <a:gd fmla="*/ 254934 w 51" name="T92"/>
              <a:gd fmla="*/ 257690 h 74" name="T93"/>
              <a:gd fmla="*/ 313204 w 51" name="T94"/>
              <a:gd fmla="*/ 234264 h 74" name="T95"/>
              <a:gd fmla="*/ 327772 w 51" name="T96"/>
              <a:gd fmla="*/ 210837 h 74" name="T97"/>
              <a:gd fmla="*/ 247650 w 51" name="T98"/>
              <a:gd fmla="*/ 226455 h 74" name="T99"/>
              <a:gd fmla="*/ 291353 w 51" name="T100"/>
              <a:gd fmla="*/ 226455 h 7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74" w="51">
                <a:moveTo>
                  <a:pt x="4" y="0"/>
                </a:moveTo>
                <a:cubicBezTo>
                  <a:pt x="47" y="0"/>
                  <a:pt x="47" y="0"/>
                  <a:pt x="47" y="0"/>
                </a:cubicBezTo>
                <a:cubicBezTo>
                  <a:pt x="49" y="0"/>
                  <a:pt x="51" y="2"/>
                  <a:pt x="51" y="5"/>
                </a:cubicBezTo>
                <a:cubicBezTo>
                  <a:pt x="51" y="60"/>
                  <a:pt x="51" y="60"/>
                  <a:pt x="51" y="60"/>
                </a:cubicBezTo>
                <a:cubicBezTo>
                  <a:pt x="51" y="62"/>
                  <a:pt x="49" y="64"/>
                  <a:pt x="47" y="64"/>
                </a:cubicBezTo>
                <a:cubicBezTo>
                  <a:pt x="17" y="64"/>
                  <a:pt x="17" y="64"/>
                  <a:pt x="17" y="64"/>
                </a:cubicBezTo>
                <a:cubicBezTo>
                  <a:pt x="17" y="64"/>
                  <a:pt x="17" y="64"/>
                  <a:pt x="16" y="63"/>
                </a:cubicBezTo>
                <a:cubicBezTo>
                  <a:pt x="15" y="62"/>
                  <a:pt x="15" y="60"/>
                  <a:pt x="16" y="58"/>
                </a:cubicBezTo>
                <a:cubicBezTo>
                  <a:pt x="20" y="58"/>
                  <a:pt x="20" y="58"/>
                  <a:pt x="20" y="58"/>
                </a:cubicBezTo>
                <a:cubicBezTo>
                  <a:pt x="21" y="58"/>
                  <a:pt x="22" y="57"/>
                  <a:pt x="22" y="56"/>
                </a:cubicBezTo>
                <a:cubicBezTo>
                  <a:pt x="22" y="46"/>
                  <a:pt x="22" y="46"/>
                  <a:pt x="22" y="46"/>
                </a:cubicBezTo>
                <a:cubicBezTo>
                  <a:pt x="21" y="42"/>
                  <a:pt x="21" y="37"/>
                  <a:pt x="21" y="32"/>
                </a:cubicBezTo>
                <a:cubicBezTo>
                  <a:pt x="21" y="26"/>
                  <a:pt x="21" y="21"/>
                  <a:pt x="22" y="17"/>
                </a:cubicBezTo>
                <a:cubicBezTo>
                  <a:pt x="22" y="7"/>
                  <a:pt x="22" y="7"/>
                  <a:pt x="22" y="7"/>
                </a:cubicBezTo>
                <a:cubicBezTo>
                  <a:pt x="22" y="6"/>
                  <a:pt x="21" y="5"/>
                  <a:pt x="20" y="5"/>
                </a:cubicBezTo>
                <a:cubicBezTo>
                  <a:pt x="7" y="5"/>
                  <a:pt x="7" y="5"/>
                  <a:pt x="7" y="5"/>
                </a:cubicBezTo>
                <a:cubicBezTo>
                  <a:pt x="6" y="5"/>
                  <a:pt x="5" y="6"/>
                  <a:pt x="5" y="7"/>
                </a:cubicBezTo>
                <a:cubicBezTo>
                  <a:pt x="5" y="17"/>
                  <a:pt x="5" y="17"/>
                  <a:pt x="5" y="17"/>
                </a:cubicBezTo>
                <a:cubicBezTo>
                  <a:pt x="6" y="21"/>
                  <a:pt x="6" y="26"/>
                  <a:pt x="6" y="32"/>
                </a:cubicBezTo>
                <a:cubicBezTo>
                  <a:pt x="6" y="37"/>
                  <a:pt x="6" y="42"/>
                  <a:pt x="5" y="46"/>
                </a:cubicBezTo>
                <a:cubicBezTo>
                  <a:pt x="5" y="56"/>
                  <a:pt x="5" y="56"/>
                  <a:pt x="5" y="56"/>
                </a:cubicBezTo>
                <a:cubicBezTo>
                  <a:pt x="5" y="57"/>
                  <a:pt x="6" y="58"/>
                  <a:pt x="7" y="58"/>
                </a:cubicBezTo>
                <a:cubicBezTo>
                  <a:pt x="10" y="58"/>
                  <a:pt x="10" y="58"/>
                  <a:pt x="10" y="58"/>
                </a:cubicBezTo>
                <a:cubicBezTo>
                  <a:pt x="10" y="60"/>
                  <a:pt x="10" y="62"/>
                  <a:pt x="11" y="64"/>
                </a:cubicBezTo>
                <a:cubicBezTo>
                  <a:pt x="4" y="64"/>
                  <a:pt x="4" y="64"/>
                  <a:pt x="4" y="64"/>
                </a:cubicBezTo>
                <a:cubicBezTo>
                  <a:pt x="2" y="64"/>
                  <a:pt x="0" y="62"/>
                  <a:pt x="0" y="60"/>
                </a:cubicBezTo>
                <a:cubicBezTo>
                  <a:pt x="0" y="5"/>
                  <a:pt x="0" y="5"/>
                  <a:pt x="0" y="5"/>
                </a:cubicBezTo>
                <a:cubicBezTo>
                  <a:pt x="0" y="2"/>
                  <a:pt x="2" y="0"/>
                  <a:pt x="4" y="0"/>
                </a:cubicBezTo>
                <a:close/>
                <a:moveTo>
                  <a:pt x="14" y="58"/>
                </a:moveTo>
                <a:cubicBezTo>
                  <a:pt x="12" y="57"/>
                  <a:pt x="12" y="57"/>
                  <a:pt x="12" y="57"/>
                </a:cubicBezTo>
                <a:cubicBezTo>
                  <a:pt x="10" y="64"/>
                  <a:pt x="14" y="67"/>
                  <a:pt x="18" y="69"/>
                </a:cubicBezTo>
                <a:cubicBezTo>
                  <a:pt x="19" y="69"/>
                  <a:pt x="21" y="68"/>
                  <a:pt x="20" y="66"/>
                </a:cubicBezTo>
                <a:cubicBezTo>
                  <a:pt x="17" y="66"/>
                  <a:pt x="13" y="64"/>
                  <a:pt x="14" y="58"/>
                </a:cubicBezTo>
                <a:close/>
                <a:moveTo>
                  <a:pt x="1" y="66"/>
                </a:moveTo>
                <a:cubicBezTo>
                  <a:pt x="1" y="65"/>
                  <a:pt x="2" y="65"/>
                  <a:pt x="2" y="65"/>
                </a:cubicBezTo>
                <a:cubicBezTo>
                  <a:pt x="3" y="65"/>
                  <a:pt x="3" y="66"/>
                  <a:pt x="3" y="67"/>
                </a:cubicBezTo>
                <a:cubicBezTo>
                  <a:pt x="2" y="67"/>
                  <a:pt x="2" y="68"/>
                  <a:pt x="2" y="69"/>
                </a:cubicBezTo>
                <a:cubicBezTo>
                  <a:pt x="2" y="70"/>
                  <a:pt x="2" y="70"/>
                  <a:pt x="2" y="71"/>
                </a:cubicBezTo>
                <a:cubicBezTo>
                  <a:pt x="3" y="71"/>
                  <a:pt x="3" y="72"/>
                  <a:pt x="2" y="72"/>
                </a:cubicBezTo>
                <a:cubicBezTo>
                  <a:pt x="2" y="73"/>
                  <a:pt x="1" y="73"/>
                  <a:pt x="1" y="72"/>
                </a:cubicBezTo>
                <a:cubicBezTo>
                  <a:pt x="0" y="71"/>
                  <a:pt x="0" y="70"/>
                  <a:pt x="0" y="69"/>
                </a:cubicBezTo>
                <a:cubicBezTo>
                  <a:pt x="0" y="68"/>
                  <a:pt x="0" y="66"/>
                  <a:pt x="1" y="66"/>
                </a:cubicBezTo>
                <a:close/>
                <a:moveTo>
                  <a:pt x="4" y="66"/>
                </a:moveTo>
                <a:cubicBezTo>
                  <a:pt x="4" y="66"/>
                  <a:pt x="5" y="65"/>
                  <a:pt x="5" y="66"/>
                </a:cubicBezTo>
                <a:cubicBezTo>
                  <a:pt x="6" y="66"/>
                  <a:pt x="6" y="67"/>
                  <a:pt x="6" y="67"/>
                </a:cubicBezTo>
                <a:cubicBezTo>
                  <a:pt x="6" y="68"/>
                  <a:pt x="6" y="69"/>
                  <a:pt x="6" y="70"/>
                </a:cubicBezTo>
                <a:cubicBezTo>
                  <a:pt x="6" y="70"/>
                  <a:pt x="6" y="71"/>
                  <a:pt x="6" y="71"/>
                </a:cubicBezTo>
                <a:cubicBezTo>
                  <a:pt x="6" y="72"/>
                  <a:pt x="6" y="73"/>
                  <a:pt x="6" y="73"/>
                </a:cubicBezTo>
                <a:cubicBezTo>
                  <a:pt x="5" y="73"/>
                  <a:pt x="5" y="73"/>
                  <a:pt x="4" y="73"/>
                </a:cubicBezTo>
                <a:cubicBezTo>
                  <a:pt x="4" y="72"/>
                  <a:pt x="3" y="71"/>
                  <a:pt x="3" y="70"/>
                </a:cubicBezTo>
                <a:cubicBezTo>
                  <a:pt x="3" y="69"/>
                  <a:pt x="3" y="67"/>
                  <a:pt x="4" y="66"/>
                </a:cubicBezTo>
                <a:close/>
                <a:moveTo>
                  <a:pt x="7" y="67"/>
                </a:moveTo>
                <a:cubicBezTo>
                  <a:pt x="7" y="67"/>
                  <a:pt x="7" y="66"/>
                  <a:pt x="8" y="66"/>
                </a:cubicBezTo>
                <a:cubicBezTo>
                  <a:pt x="9" y="66"/>
                  <a:pt x="9" y="67"/>
                  <a:pt x="9" y="68"/>
                </a:cubicBezTo>
                <a:cubicBezTo>
                  <a:pt x="9" y="68"/>
                  <a:pt x="9" y="69"/>
                  <a:pt x="9" y="70"/>
                </a:cubicBezTo>
                <a:cubicBezTo>
                  <a:pt x="10" y="71"/>
                  <a:pt x="10" y="71"/>
                  <a:pt x="10" y="71"/>
                </a:cubicBezTo>
                <a:cubicBezTo>
                  <a:pt x="11" y="72"/>
                  <a:pt x="11" y="73"/>
                  <a:pt x="11" y="73"/>
                </a:cubicBezTo>
                <a:cubicBezTo>
                  <a:pt x="10" y="74"/>
                  <a:pt x="9" y="74"/>
                  <a:pt x="9" y="73"/>
                </a:cubicBezTo>
                <a:cubicBezTo>
                  <a:pt x="8" y="73"/>
                  <a:pt x="8" y="72"/>
                  <a:pt x="7" y="71"/>
                </a:cubicBezTo>
                <a:cubicBezTo>
                  <a:pt x="7" y="70"/>
                  <a:pt x="7" y="68"/>
                  <a:pt x="7" y="67"/>
                </a:cubicBezTo>
                <a:close/>
                <a:moveTo>
                  <a:pt x="10" y="69"/>
                </a:moveTo>
                <a:cubicBezTo>
                  <a:pt x="10" y="68"/>
                  <a:pt x="10" y="67"/>
                  <a:pt x="11" y="67"/>
                </a:cubicBezTo>
                <a:cubicBezTo>
                  <a:pt x="11" y="67"/>
                  <a:pt x="12" y="67"/>
                  <a:pt x="12" y="68"/>
                </a:cubicBezTo>
                <a:cubicBezTo>
                  <a:pt x="12" y="69"/>
                  <a:pt x="13" y="69"/>
                  <a:pt x="13" y="70"/>
                </a:cubicBezTo>
                <a:cubicBezTo>
                  <a:pt x="14" y="70"/>
                  <a:pt x="14" y="71"/>
                  <a:pt x="15" y="71"/>
                </a:cubicBezTo>
                <a:cubicBezTo>
                  <a:pt x="15" y="71"/>
                  <a:pt x="16" y="72"/>
                  <a:pt x="16" y="72"/>
                </a:cubicBezTo>
                <a:cubicBezTo>
                  <a:pt x="16" y="73"/>
                  <a:pt x="15" y="73"/>
                  <a:pt x="14" y="73"/>
                </a:cubicBezTo>
                <a:cubicBezTo>
                  <a:pt x="13" y="73"/>
                  <a:pt x="12" y="72"/>
                  <a:pt x="12" y="72"/>
                </a:cubicBezTo>
                <a:cubicBezTo>
                  <a:pt x="11" y="71"/>
                  <a:pt x="10" y="70"/>
                  <a:pt x="10" y="69"/>
                </a:cubicBezTo>
                <a:close/>
                <a:moveTo>
                  <a:pt x="13" y="69"/>
                </a:moveTo>
                <a:cubicBezTo>
                  <a:pt x="13" y="69"/>
                  <a:pt x="13" y="68"/>
                  <a:pt x="13" y="68"/>
                </a:cubicBezTo>
                <a:cubicBezTo>
                  <a:pt x="14" y="67"/>
                  <a:pt x="15" y="67"/>
                  <a:pt x="15" y="68"/>
                </a:cubicBezTo>
                <a:cubicBezTo>
                  <a:pt x="15" y="68"/>
                  <a:pt x="16" y="69"/>
                  <a:pt x="17" y="69"/>
                </a:cubicBezTo>
                <a:cubicBezTo>
                  <a:pt x="18" y="69"/>
                  <a:pt x="18" y="69"/>
                  <a:pt x="19" y="69"/>
                </a:cubicBezTo>
                <a:cubicBezTo>
                  <a:pt x="19" y="69"/>
                  <a:pt x="20" y="69"/>
                  <a:pt x="20" y="70"/>
                </a:cubicBezTo>
                <a:cubicBezTo>
                  <a:pt x="21" y="71"/>
                  <a:pt x="20" y="71"/>
                  <a:pt x="20" y="71"/>
                </a:cubicBezTo>
                <a:cubicBezTo>
                  <a:pt x="19" y="72"/>
                  <a:pt x="18" y="71"/>
                  <a:pt x="16" y="71"/>
                </a:cubicBezTo>
                <a:cubicBezTo>
                  <a:pt x="15" y="71"/>
                  <a:pt x="14" y="70"/>
                  <a:pt x="13" y="69"/>
                </a:cubicBezTo>
                <a:close/>
                <a:moveTo>
                  <a:pt x="28" y="27"/>
                </a:moveTo>
                <a:cubicBezTo>
                  <a:pt x="27" y="27"/>
                  <a:pt x="26" y="28"/>
                  <a:pt x="26" y="29"/>
                </a:cubicBezTo>
                <a:cubicBezTo>
                  <a:pt x="26" y="29"/>
                  <a:pt x="26" y="29"/>
                  <a:pt x="26" y="29"/>
                </a:cubicBezTo>
                <a:cubicBezTo>
                  <a:pt x="26" y="30"/>
                  <a:pt x="27" y="30"/>
                  <a:pt x="28" y="30"/>
                </a:cubicBezTo>
                <a:cubicBezTo>
                  <a:pt x="31" y="30"/>
                  <a:pt x="31" y="30"/>
                  <a:pt x="31" y="30"/>
                </a:cubicBezTo>
                <a:cubicBezTo>
                  <a:pt x="32" y="30"/>
                  <a:pt x="33" y="30"/>
                  <a:pt x="33" y="29"/>
                </a:cubicBezTo>
                <a:cubicBezTo>
                  <a:pt x="33" y="29"/>
                  <a:pt x="33" y="29"/>
                  <a:pt x="33" y="29"/>
                </a:cubicBezTo>
                <a:cubicBezTo>
                  <a:pt x="33" y="28"/>
                  <a:pt x="32" y="27"/>
                  <a:pt x="31" y="27"/>
                </a:cubicBezTo>
                <a:cubicBezTo>
                  <a:pt x="28" y="27"/>
                  <a:pt x="28" y="27"/>
                  <a:pt x="28" y="27"/>
                </a:cubicBezTo>
                <a:close/>
                <a:moveTo>
                  <a:pt x="43" y="52"/>
                </a:moveTo>
                <a:cubicBezTo>
                  <a:pt x="42" y="52"/>
                  <a:pt x="41" y="53"/>
                  <a:pt x="41" y="54"/>
                </a:cubicBezTo>
                <a:cubicBezTo>
                  <a:pt x="41" y="55"/>
                  <a:pt x="42" y="56"/>
                  <a:pt x="43" y="56"/>
                </a:cubicBezTo>
                <a:cubicBezTo>
                  <a:pt x="44" y="56"/>
                  <a:pt x="44" y="55"/>
                  <a:pt x="44" y="54"/>
                </a:cubicBezTo>
                <a:cubicBezTo>
                  <a:pt x="44" y="53"/>
                  <a:pt x="44" y="52"/>
                  <a:pt x="43" y="52"/>
                </a:cubicBezTo>
                <a:close/>
                <a:moveTo>
                  <a:pt x="36" y="52"/>
                </a:moveTo>
                <a:cubicBezTo>
                  <a:pt x="35" y="52"/>
                  <a:pt x="35" y="53"/>
                  <a:pt x="35" y="54"/>
                </a:cubicBezTo>
                <a:cubicBezTo>
                  <a:pt x="35" y="55"/>
                  <a:pt x="35" y="56"/>
                  <a:pt x="36" y="56"/>
                </a:cubicBezTo>
                <a:cubicBezTo>
                  <a:pt x="37" y="56"/>
                  <a:pt x="38" y="55"/>
                  <a:pt x="38" y="54"/>
                </a:cubicBezTo>
                <a:cubicBezTo>
                  <a:pt x="38" y="53"/>
                  <a:pt x="37" y="52"/>
                  <a:pt x="36" y="52"/>
                </a:cubicBezTo>
                <a:close/>
                <a:moveTo>
                  <a:pt x="30" y="52"/>
                </a:moveTo>
                <a:cubicBezTo>
                  <a:pt x="29" y="52"/>
                  <a:pt x="28" y="53"/>
                  <a:pt x="28" y="54"/>
                </a:cubicBezTo>
                <a:cubicBezTo>
                  <a:pt x="28" y="55"/>
                  <a:pt x="29" y="56"/>
                  <a:pt x="30" y="56"/>
                </a:cubicBezTo>
                <a:cubicBezTo>
                  <a:pt x="30" y="56"/>
                  <a:pt x="31" y="55"/>
                  <a:pt x="31" y="54"/>
                </a:cubicBezTo>
                <a:cubicBezTo>
                  <a:pt x="31" y="53"/>
                  <a:pt x="30" y="52"/>
                  <a:pt x="30" y="52"/>
                </a:cubicBezTo>
                <a:close/>
                <a:moveTo>
                  <a:pt x="26" y="9"/>
                </a:moveTo>
                <a:cubicBezTo>
                  <a:pt x="26" y="19"/>
                  <a:pt x="26" y="19"/>
                  <a:pt x="26" y="19"/>
                </a:cubicBezTo>
                <a:cubicBezTo>
                  <a:pt x="47" y="19"/>
                  <a:pt x="47" y="19"/>
                  <a:pt x="47" y="19"/>
                </a:cubicBezTo>
                <a:cubicBezTo>
                  <a:pt x="47" y="9"/>
                  <a:pt x="47" y="9"/>
                  <a:pt x="47" y="9"/>
                </a:cubicBezTo>
                <a:cubicBezTo>
                  <a:pt x="26" y="9"/>
                  <a:pt x="26" y="9"/>
                  <a:pt x="26" y="9"/>
                </a:cubicBezTo>
                <a:close/>
                <a:moveTo>
                  <a:pt x="28" y="45"/>
                </a:moveTo>
                <a:cubicBezTo>
                  <a:pt x="27" y="45"/>
                  <a:pt x="26" y="46"/>
                  <a:pt x="26" y="47"/>
                </a:cubicBezTo>
                <a:cubicBezTo>
                  <a:pt x="26" y="47"/>
                  <a:pt x="26" y="47"/>
                  <a:pt x="26" y="47"/>
                </a:cubicBezTo>
                <a:cubicBezTo>
                  <a:pt x="26" y="48"/>
                  <a:pt x="27" y="49"/>
                  <a:pt x="28" y="49"/>
                </a:cubicBezTo>
                <a:cubicBezTo>
                  <a:pt x="31" y="49"/>
                  <a:pt x="31" y="49"/>
                  <a:pt x="31" y="49"/>
                </a:cubicBezTo>
                <a:cubicBezTo>
                  <a:pt x="32" y="49"/>
                  <a:pt x="33" y="48"/>
                  <a:pt x="33" y="47"/>
                </a:cubicBezTo>
                <a:cubicBezTo>
                  <a:pt x="33" y="47"/>
                  <a:pt x="33" y="47"/>
                  <a:pt x="33" y="47"/>
                </a:cubicBezTo>
                <a:cubicBezTo>
                  <a:pt x="33" y="46"/>
                  <a:pt x="32" y="45"/>
                  <a:pt x="31" y="45"/>
                </a:cubicBezTo>
                <a:cubicBezTo>
                  <a:pt x="28" y="45"/>
                  <a:pt x="28" y="45"/>
                  <a:pt x="28" y="45"/>
                </a:cubicBezTo>
                <a:close/>
                <a:moveTo>
                  <a:pt x="43" y="45"/>
                </a:moveTo>
                <a:cubicBezTo>
                  <a:pt x="42" y="45"/>
                  <a:pt x="41" y="46"/>
                  <a:pt x="41" y="47"/>
                </a:cubicBezTo>
                <a:cubicBezTo>
                  <a:pt x="41" y="47"/>
                  <a:pt x="41" y="47"/>
                  <a:pt x="41" y="47"/>
                </a:cubicBezTo>
                <a:cubicBezTo>
                  <a:pt x="41" y="48"/>
                  <a:pt x="42" y="49"/>
                  <a:pt x="43" y="49"/>
                </a:cubicBezTo>
                <a:cubicBezTo>
                  <a:pt x="45" y="49"/>
                  <a:pt x="45" y="49"/>
                  <a:pt x="45" y="49"/>
                </a:cubicBezTo>
                <a:cubicBezTo>
                  <a:pt x="46" y="49"/>
                  <a:pt x="47" y="48"/>
                  <a:pt x="47" y="47"/>
                </a:cubicBezTo>
                <a:cubicBezTo>
                  <a:pt x="47" y="47"/>
                  <a:pt x="47" y="47"/>
                  <a:pt x="47" y="47"/>
                </a:cubicBezTo>
                <a:cubicBezTo>
                  <a:pt x="47" y="46"/>
                  <a:pt x="46" y="45"/>
                  <a:pt x="45" y="45"/>
                </a:cubicBezTo>
                <a:cubicBezTo>
                  <a:pt x="43" y="45"/>
                  <a:pt x="43" y="45"/>
                  <a:pt x="43" y="45"/>
                </a:cubicBezTo>
                <a:close/>
                <a:moveTo>
                  <a:pt x="35" y="45"/>
                </a:moveTo>
                <a:cubicBezTo>
                  <a:pt x="34" y="45"/>
                  <a:pt x="34" y="46"/>
                  <a:pt x="34" y="47"/>
                </a:cubicBezTo>
                <a:cubicBezTo>
                  <a:pt x="34" y="47"/>
                  <a:pt x="34" y="47"/>
                  <a:pt x="34" y="47"/>
                </a:cubicBezTo>
                <a:cubicBezTo>
                  <a:pt x="34" y="48"/>
                  <a:pt x="34" y="49"/>
                  <a:pt x="35" y="49"/>
                </a:cubicBezTo>
                <a:cubicBezTo>
                  <a:pt x="38" y="49"/>
                  <a:pt x="38" y="49"/>
                  <a:pt x="38" y="49"/>
                </a:cubicBezTo>
                <a:cubicBezTo>
                  <a:pt x="39" y="49"/>
                  <a:pt x="40" y="48"/>
                  <a:pt x="40" y="47"/>
                </a:cubicBezTo>
                <a:cubicBezTo>
                  <a:pt x="40" y="47"/>
                  <a:pt x="40" y="47"/>
                  <a:pt x="40" y="47"/>
                </a:cubicBezTo>
                <a:cubicBezTo>
                  <a:pt x="40" y="46"/>
                  <a:pt x="39" y="45"/>
                  <a:pt x="38" y="45"/>
                </a:cubicBezTo>
                <a:cubicBezTo>
                  <a:pt x="35" y="45"/>
                  <a:pt x="35" y="45"/>
                  <a:pt x="35" y="45"/>
                </a:cubicBezTo>
                <a:close/>
                <a:moveTo>
                  <a:pt x="28" y="38"/>
                </a:moveTo>
                <a:cubicBezTo>
                  <a:pt x="27" y="38"/>
                  <a:pt x="26" y="39"/>
                  <a:pt x="26" y="40"/>
                </a:cubicBezTo>
                <a:cubicBezTo>
                  <a:pt x="26" y="40"/>
                  <a:pt x="26" y="40"/>
                  <a:pt x="26" y="40"/>
                </a:cubicBezTo>
                <a:cubicBezTo>
                  <a:pt x="26" y="41"/>
                  <a:pt x="27" y="42"/>
                  <a:pt x="28" y="42"/>
                </a:cubicBezTo>
                <a:cubicBezTo>
                  <a:pt x="31" y="42"/>
                  <a:pt x="31" y="42"/>
                  <a:pt x="31" y="42"/>
                </a:cubicBezTo>
                <a:cubicBezTo>
                  <a:pt x="32" y="42"/>
                  <a:pt x="33" y="41"/>
                  <a:pt x="33" y="40"/>
                </a:cubicBezTo>
                <a:cubicBezTo>
                  <a:pt x="33" y="40"/>
                  <a:pt x="33" y="40"/>
                  <a:pt x="33" y="40"/>
                </a:cubicBezTo>
                <a:cubicBezTo>
                  <a:pt x="33" y="39"/>
                  <a:pt x="32" y="38"/>
                  <a:pt x="31" y="38"/>
                </a:cubicBezTo>
                <a:cubicBezTo>
                  <a:pt x="28" y="38"/>
                  <a:pt x="28" y="38"/>
                  <a:pt x="28" y="38"/>
                </a:cubicBezTo>
                <a:close/>
                <a:moveTo>
                  <a:pt x="43" y="38"/>
                </a:moveTo>
                <a:cubicBezTo>
                  <a:pt x="42" y="38"/>
                  <a:pt x="41" y="39"/>
                  <a:pt x="41" y="40"/>
                </a:cubicBezTo>
                <a:cubicBezTo>
                  <a:pt x="41" y="40"/>
                  <a:pt x="41" y="40"/>
                  <a:pt x="41" y="40"/>
                </a:cubicBezTo>
                <a:cubicBezTo>
                  <a:pt x="41" y="41"/>
                  <a:pt x="42" y="42"/>
                  <a:pt x="43" y="42"/>
                </a:cubicBezTo>
                <a:cubicBezTo>
                  <a:pt x="45" y="42"/>
                  <a:pt x="45" y="42"/>
                  <a:pt x="45" y="42"/>
                </a:cubicBezTo>
                <a:cubicBezTo>
                  <a:pt x="46" y="42"/>
                  <a:pt x="47" y="41"/>
                  <a:pt x="47" y="40"/>
                </a:cubicBezTo>
                <a:cubicBezTo>
                  <a:pt x="47" y="40"/>
                  <a:pt x="47" y="40"/>
                  <a:pt x="47" y="40"/>
                </a:cubicBezTo>
                <a:cubicBezTo>
                  <a:pt x="47" y="39"/>
                  <a:pt x="46" y="38"/>
                  <a:pt x="45" y="38"/>
                </a:cubicBezTo>
                <a:cubicBezTo>
                  <a:pt x="43" y="38"/>
                  <a:pt x="43" y="38"/>
                  <a:pt x="43" y="38"/>
                </a:cubicBezTo>
                <a:close/>
                <a:moveTo>
                  <a:pt x="35" y="38"/>
                </a:moveTo>
                <a:cubicBezTo>
                  <a:pt x="34" y="38"/>
                  <a:pt x="34" y="39"/>
                  <a:pt x="34" y="40"/>
                </a:cubicBezTo>
                <a:cubicBezTo>
                  <a:pt x="34" y="40"/>
                  <a:pt x="34" y="40"/>
                  <a:pt x="34" y="40"/>
                </a:cubicBezTo>
                <a:cubicBezTo>
                  <a:pt x="34" y="41"/>
                  <a:pt x="34" y="42"/>
                  <a:pt x="35" y="42"/>
                </a:cubicBezTo>
                <a:cubicBezTo>
                  <a:pt x="38" y="42"/>
                  <a:pt x="38" y="42"/>
                  <a:pt x="38" y="42"/>
                </a:cubicBezTo>
                <a:cubicBezTo>
                  <a:pt x="39" y="42"/>
                  <a:pt x="40" y="41"/>
                  <a:pt x="40" y="40"/>
                </a:cubicBezTo>
                <a:cubicBezTo>
                  <a:pt x="40" y="40"/>
                  <a:pt x="40" y="40"/>
                  <a:pt x="40" y="40"/>
                </a:cubicBezTo>
                <a:cubicBezTo>
                  <a:pt x="40" y="39"/>
                  <a:pt x="39" y="38"/>
                  <a:pt x="38" y="38"/>
                </a:cubicBezTo>
                <a:cubicBezTo>
                  <a:pt x="35" y="38"/>
                  <a:pt x="35" y="38"/>
                  <a:pt x="35" y="38"/>
                </a:cubicBezTo>
                <a:close/>
                <a:moveTo>
                  <a:pt x="28" y="33"/>
                </a:moveTo>
                <a:cubicBezTo>
                  <a:pt x="27" y="33"/>
                  <a:pt x="26" y="33"/>
                  <a:pt x="26" y="34"/>
                </a:cubicBezTo>
                <a:cubicBezTo>
                  <a:pt x="26" y="34"/>
                  <a:pt x="26" y="34"/>
                  <a:pt x="26" y="34"/>
                </a:cubicBezTo>
                <a:cubicBezTo>
                  <a:pt x="26" y="35"/>
                  <a:pt x="27" y="36"/>
                  <a:pt x="28" y="36"/>
                </a:cubicBezTo>
                <a:cubicBezTo>
                  <a:pt x="31" y="36"/>
                  <a:pt x="31" y="36"/>
                  <a:pt x="31" y="36"/>
                </a:cubicBezTo>
                <a:cubicBezTo>
                  <a:pt x="32" y="36"/>
                  <a:pt x="33" y="35"/>
                  <a:pt x="33" y="34"/>
                </a:cubicBezTo>
                <a:cubicBezTo>
                  <a:pt x="33" y="34"/>
                  <a:pt x="33" y="34"/>
                  <a:pt x="33" y="34"/>
                </a:cubicBezTo>
                <a:cubicBezTo>
                  <a:pt x="33" y="33"/>
                  <a:pt x="32" y="33"/>
                  <a:pt x="31" y="33"/>
                </a:cubicBezTo>
                <a:cubicBezTo>
                  <a:pt x="28" y="33"/>
                  <a:pt x="28" y="33"/>
                  <a:pt x="28" y="33"/>
                </a:cubicBezTo>
                <a:close/>
                <a:moveTo>
                  <a:pt x="43" y="33"/>
                </a:moveTo>
                <a:cubicBezTo>
                  <a:pt x="42" y="33"/>
                  <a:pt x="41" y="33"/>
                  <a:pt x="41" y="34"/>
                </a:cubicBezTo>
                <a:cubicBezTo>
                  <a:pt x="41" y="34"/>
                  <a:pt x="41" y="34"/>
                  <a:pt x="41" y="34"/>
                </a:cubicBezTo>
                <a:cubicBezTo>
                  <a:pt x="41" y="35"/>
                  <a:pt x="42" y="36"/>
                  <a:pt x="43" y="36"/>
                </a:cubicBezTo>
                <a:cubicBezTo>
                  <a:pt x="45" y="36"/>
                  <a:pt x="45" y="36"/>
                  <a:pt x="45" y="36"/>
                </a:cubicBezTo>
                <a:cubicBezTo>
                  <a:pt x="46" y="36"/>
                  <a:pt x="47" y="35"/>
                  <a:pt x="47" y="34"/>
                </a:cubicBezTo>
                <a:cubicBezTo>
                  <a:pt x="47" y="34"/>
                  <a:pt x="47" y="34"/>
                  <a:pt x="47" y="34"/>
                </a:cubicBezTo>
                <a:cubicBezTo>
                  <a:pt x="47" y="33"/>
                  <a:pt x="46" y="33"/>
                  <a:pt x="45" y="33"/>
                </a:cubicBezTo>
                <a:cubicBezTo>
                  <a:pt x="43" y="33"/>
                  <a:pt x="43" y="33"/>
                  <a:pt x="43" y="33"/>
                </a:cubicBezTo>
                <a:close/>
                <a:moveTo>
                  <a:pt x="35" y="33"/>
                </a:moveTo>
                <a:cubicBezTo>
                  <a:pt x="34" y="33"/>
                  <a:pt x="34" y="33"/>
                  <a:pt x="34" y="34"/>
                </a:cubicBezTo>
                <a:cubicBezTo>
                  <a:pt x="34" y="34"/>
                  <a:pt x="34" y="34"/>
                  <a:pt x="34" y="34"/>
                </a:cubicBezTo>
                <a:cubicBezTo>
                  <a:pt x="34" y="35"/>
                  <a:pt x="34" y="36"/>
                  <a:pt x="35" y="36"/>
                </a:cubicBezTo>
                <a:cubicBezTo>
                  <a:pt x="38" y="36"/>
                  <a:pt x="38" y="36"/>
                  <a:pt x="38" y="36"/>
                </a:cubicBezTo>
                <a:cubicBezTo>
                  <a:pt x="39" y="36"/>
                  <a:pt x="40" y="35"/>
                  <a:pt x="40" y="34"/>
                </a:cubicBezTo>
                <a:cubicBezTo>
                  <a:pt x="40" y="34"/>
                  <a:pt x="40" y="34"/>
                  <a:pt x="40" y="34"/>
                </a:cubicBezTo>
                <a:cubicBezTo>
                  <a:pt x="40" y="33"/>
                  <a:pt x="39" y="33"/>
                  <a:pt x="38" y="33"/>
                </a:cubicBezTo>
                <a:cubicBezTo>
                  <a:pt x="35" y="33"/>
                  <a:pt x="35" y="33"/>
                  <a:pt x="35" y="33"/>
                </a:cubicBezTo>
                <a:close/>
                <a:moveTo>
                  <a:pt x="43" y="27"/>
                </a:moveTo>
                <a:cubicBezTo>
                  <a:pt x="42" y="27"/>
                  <a:pt x="41" y="28"/>
                  <a:pt x="41" y="29"/>
                </a:cubicBezTo>
                <a:cubicBezTo>
                  <a:pt x="41" y="29"/>
                  <a:pt x="41" y="29"/>
                  <a:pt x="41" y="29"/>
                </a:cubicBezTo>
                <a:cubicBezTo>
                  <a:pt x="41" y="30"/>
                  <a:pt x="42" y="30"/>
                  <a:pt x="43" y="30"/>
                </a:cubicBezTo>
                <a:cubicBezTo>
                  <a:pt x="45" y="30"/>
                  <a:pt x="45" y="30"/>
                  <a:pt x="45" y="30"/>
                </a:cubicBezTo>
                <a:cubicBezTo>
                  <a:pt x="46" y="30"/>
                  <a:pt x="47" y="30"/>
                  <a:pt x="47" y="29"/>
                </a:cubicBezTo>
                <a:cubicBezTo>
                  <a:pt x="47" y="29"/>
                  <a:pt x="47" y="29"/>
                  <a:pt x="47" y="29"/>
                </a:cubicBezTo>
                <a:cubicBezTo>
                  <a:pt x="47" y="28"/>
                  <a:pt x="46" y="27"/>
                  <a:pt x="45" y="27"/>
                </a:cubicBezTo>
                <a:cubicBezTo>
                  <a:pt x="43" y="27"/>
                  <a:pt x="43" y="27"/>
                  <a:pt x="43" y="27"/>
                </a:cubicBezTo>
                <a:close/>
                <a:moveTo>
                  <a:pt x="35" y="27"/>
                </a:moveTo>
                <a:cubicBezTo>
                  <a:pt x="34" y="27"/>
                  <a:pt x="34" y="28"/>
                  <a:pt x="34" y="29"/>
                </a:cubicBezTo>
                <a:cubicBezTo>
                  <a:pt x="34" y="29"/>
                  <a:pt x="34" y="29"/>
                  <a:pt x="34" y="29"/>
                </a:cubicBezTo>
                <a:cubicBezTo>
                  <a:pt x="34" y="30"/>
                  <a:pt x="34" y="30"/>
                  <a:pt x="35" y="30"/>
                </a:cubicBezTo>
                <a:cubicBezTo>
                  <a:pt x="38" y="30"/>
                  <a:pt x="38" y="30"/>
                  <a:pt x="38" y="30"/>
                </a:cubicBezTo>
                <a:cubicBezTo>
                  <a:pt x="39" y="30"/>
                  <a:pt x="40" y="30"/>
                  <a:pt x="40" y="29"/>
                </a:cubicBezTo>
                <a:cubicBezTo>
                  <a:pt x="40" y="29"/>
                  <a:pt x="40" y="29"/>
                  <a:pt x="40" y="29"/>
                </a:cubicBezTo>
                <a:cubicBezTo>
                  <a:pt x="40" y="28"/>
                  <a:pt x="39" y="27"/>
                  <a:pt x="38" y="27"/>
                </a:cubicBezTo>
                <a:lnTo>
                  <a:pt x="35" y="27"/>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0" name="Freeform 47"/>
          <p:cNvSpPr>
            <a:spLocks noEditPoints="1"/>
          </p:cNvSpPr>
          <p:nvPr/>
        </p:nvSpPr>
        <p:spPr bwMode="auto">
          <a:xfrm>
            <a:off x="10101263" y="3565525"/>
            <a:ext cx="530225" cy="446088"/>
          </a:xfrm>
          <a:custGeom>
            <a:gdLst>
              <a:gd fmla="*/ 327492 w 68" name="T0"/>
              <a:gd fmla="*/ 250435 h 57" name="T1"/>
              <a:gd fmla="*/ 280707 w 68" name="T2"/>
              <a:gd fmla="*/ 250435 h 57" name="T3"/>
              <a:gd fmla="*/ 257315 w 68" name="T4"/>
              <a:gd fmla="*/ 242609 h 57" name="T5"/>
              <a:gd fmla="*/ 241720 w 68" name="T6"/>
              <a:gd fmla="*/ 211305 h 57" name="T7"/>
              <a:gd fmla="*/ 265113 w 68" name="T8"/>
              <a:gd fmla="*/ 172174 h 57" name="T9"/>
              <a:gd fmla="*/ 280707 w 68" name="T10"/>
              <a:gd fmla="*/ 156522 h 57" name="T11"/>
              <a:gd fmla="*/ 288505 w 68" name="T12"/>
              <a:gd fmla="*/ 125218 h 57" name="T13"/>
              <a:gd fmla="*/ 288505 w 68" name="T14"/>
              <a:gd fmla="*/ 125218 h 57" name="T15"/>
              <a:gd fmla="*/ 280707 w 68" name="T16"/>
              <a:gd fmla="*/ 117392 h 57" name="T17"/>
              <a:gd fmla="*/ 280707 w 68" name="T18"/>
              <a:gd fmla="*/ 117392 h 57" name="T19"/>
              <a:gd fmla="*/ 257315 w 68" name="T20"/>
              <a:gd fmla="*/ 31304 h 57" name="T21"/>
              <a:gd fmla="*/ 132556 w 68" name="T22"/>
              <a:gd fmla="*/ 23478 h 57" name="T23"/>
              <a:gd fmla="*/ 101367 w 68" name="T24"/>
              <a:gd fmla="*/ 117392 h 57" name="T25"/>
              <a:gd fmla="*/ 101367 w 68" name="T26"/>
              <a:gd fmla="*/ 117392 h 57" name="T27"/>
              <a:gd fmla="*/ 101367 w 68" name="T28"/>
              <a:gd fmla="*/ 125218 h 57" name="T29"/>
              <a:gd fmla="*/ 101367 w 68" name="T30"/>
              <a:gd fmla="*/ 125218 h 57" name="T31"/>
              <a:gd fmla="*/ 101367 w 68" name="T32"/>
              <a:gd fmla="*/ 156522 h 57" name="T33"/>
              <a:gd fmla="*/ 116961 w 68" name="T34"/>
              <a:gd fmla="*/ 172174 h 57" name="T35"/>
              <a:gd fmla="*/ 132556 w 68" name="T36"/>
              <a:gd fmla="*/ 203479 h 57" name="T37"/>
              <a:gd fmla="*/ 116961 w 68" name="T38"/>
              <a:gd fmla="*/ 242609 h 57" name="T39"/>
              <a:gd fmla="*/ 93569 w 68" name="T40"/>
              <a:gd fmla="*/ 242609 h 57" name="T41"/>
              <a:gd fmla="*/ 62379 w 68" name="T42"/>
              <a:gd fmla="*/ 242609 h 57" name="T43"/>
              <a:gd fmla="*/ 7797 w 68" name="T44"/>
              <a:gd fmla="*/ 406957 h 57" name="T45"/>
              <a:gd fmla="*/ 374276 w 68" name="T46"/>
              <a:gd fmla="*/ 406957 h 57" name="T47"/>
              <a:gd fmla="*/ 327492 w 68" name="T48"/>
              <a:gd fmla="*/ 250435 h 57" name="T49"/>
              <a:gd fmla="*/ 491238 w 68" name="T50"/>
              <a:gd fmla="*/ 172174 h 57" name="T51"/>
              <a:gd fmla="*/ 530225 w 68" name="T52"/>
              <a:gd fmla="*/ 281740 h 57" name="T53"/>
              <a:gd fmla="*/ 389871 w 68" name="T54"/>
              <a:gd fmla="*/ 297392 h 57" name="T55"/>
              <a:gd fmla="*/ 343087 w 68" name="T56"/>
              <a:gd fmla="*/ 226957 h 57" name="T57"/>
              <a:gd fmla="*/ 335289 w 68" name="T58"/>
              <a:gd fmla="*/ 211305 h 57" name="T59"/>
              <a:gd fmla="*/ 327492 w 68" name="T60"/>
              <a:gd fmla="*/ 211305 h 57" name="T61"/>
              <a:gd fmla="*/ 280707 w 68" name="T62"/>
              <a:gd fmla="*/ 211305 h 57" name="T63"/>
              <a:gd fmla="*/ 280707 w 68" name="T64"/>
              <a:gd fmla="*/ 211305 h 57" name="T65"/>
              <a:gd fmla="*/ 296302 w 68" name="T66"/>
              <a:gd fmla="*/ 187827 h 57" name="T67"/>
              <a:gd fmla="*/ 311897 w 68" name="T68"/>
              <a:gd fmla="*/ 172174 h 57" name="T69"/>
              <a:gd fmla="*/ 335289 w 68" name="T70"/>
              <a:gd fmla="*/ 172174 h 57" name="T71"/>
              <a:gd fmla="*/ 350884 w 68" name="T72"/>
              <a:gd fmla="*/ 164348 h 57" name="T73"/>
              <a:gd fmla="*/ 358682 w 68" name="T74"/>
              <a:gd fmla="*/ 140870 h 57" name="T75"/>
              <a:gd fmla="*/ 343087 w 68" name="T76"/>
              <a:gd fmla="*/ 117392 h 57" name="T77"/>
              <a:gd fmla="*/ 335289 w 68" name="T78"/>
              <a:gd fmla="*/ 101739 h 57" name="T79"/>
              <a:gd fmla="*/ 335289 w 68" name="T80"/>
              <a:gd fmla="*/ 86087 h 57" name="T81"/>
              <a:gd fmla="*/ 335289 w 68" name="T82"/>
              <a:gd fmla="*/ 78261 h 57" name="T83"/>
              <a:gd fmla="*/ 335289 w 68" name="T84"/>
              <a:gd fmla="*/ 78261 h 57" name="T85"/>
              <a:gd fmla="*/ 335289 w 68" name="T86"/>
              <a:gd fmla="*/ 78261 h 57" name="T87"/>
              <a:gd fmla="*/ 358682 w 68" name="T88"/>
              <a:gd fmla="*/ 15652 h 57" name="T89"/>
              <a:gd fmla="*/ 444453 w 68" name="T90"/>
              <a:gd fmla="*/ 15652 h 57" name="T91"/>
              <a:gd fmla="*/ 460048 w 68" name="T92"/>
              <a:gd fmla="*/ 78261 h 57" name="T93"/>
              <a:gd fmla="*/ 460048 w 68" name="T94"/>
              <a:gd fmla="*/ 78261 h 57" name="T95"/>
              <a:gd fmla="*/ 467846 w 68" name="T96"/>
              <a:gd fmla="*/ 78261 h 57" name="T97"/>
              <a:gd fmla="*/ 467846 w 68" name="T98"/>
              <a:gd fmla="*/ 86087 h 57" name="T99"/>
              <a:gd fmla="*/ 460048 w 68" name="T100"/>
              <a:gd fmla="*/ 101739 h 57" name="T101"/>
              <a:gd fmla="*/ 452251 w 68" name="T102"/>
              <a:gd fmla="*/ 117392 h 57" name="T103"/>
              <a:gd fmla="*/ 436656 w 68" name="T104"/>
              <a:gd fmla="*/ 140870 h 57" name="T105"/>
              <a:gd fmla="*/ 444453 w 68" name="T106"/>
              <a:gd fmla="*/ 164348 h 57" name="T107"/>
              <a:gd fmla="*/ 460048 w 68" name="T108"/>
              <a:gd fmla="*/ 172174 h 57" name="T109"/>
              <a:gd fmla="*/ 491238 w 68" name="T110"/>
              <a:gd fmla="*/ 172174 h 5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7" w="68">
                <a:moveTo>
                  <a:pt x="42" y="32"/>
                </a:moveTo>
                <a:cubicBezTo>
                  <a:pt x="40" y="32"/>
                  <a:pt x="38" y="32"/>
                  <a:pt x="36" y="32"/>
                </a:cubicBezTo>
                <a:cubicBezTo>
                  <a:pt x="35" y="32"/>
                  <a:pt x="34" y="32"/>
                  <a:pt x="33" y="31"/>
                </a:cubicBezTo>
                <a:cubicBezTo>
                  <a:pt x="32" y="30"/>
                  <a:pt x="32" y="28"/>
                  <a:pt x="31" y="27"/>
                </a:cubicBezTo>
                <a:cubicBezTo>
                  <a:pt x="33" y="25"/>
                  <a:pt x="34" y="24"/>
                  <a:pt x="34" y="22"/>
                </a:cubicBezTo>
                <a:cubicBezTo>
                  <a:pt x="35" y="21"/>
                  <a:pt x="36" y="21"/>
                  <a:pt x="36" y="20"/>
                </a:cubicBezTo>
                <a:cubicBezTo>
                  <a:pt x="36" y="19"/>
                  <a:pt x="37" y="18"/>
                  <a:pt x="37" y="16"/>
                </a:cubicBezTo>
                <a:cubicBezTo>
                  <a:pt x="37" y="16"/>
                  <a:pt x="37" y="16"/>
                  <a:pt x="37" y="16"/>
                </a:cubicBezTo>
                <a:cubicBezTo>
                  <a:pt x="36" y="15"/>
                  <a:pt x="36" y="15"/>
                  <a:pt x="36" y="15"/>
                </a:cubicBezTo>
                <a:cubicBezTo>
                  <a:pt x="36" y="15"/>
                  <a:pt x="36" y="15"/>
                  <a:pt x="36" y="15"/>
                </a:cubicBezTo>
                <a:cubicBezTo>
                  <a:pt x="37" y="9"/>
                  <a:pt x="36" y="6"/>
                  <a:pt x="33" y="4"/>
                </a:cubicBezTo>
                <a:cubicBezTo>
                  <a:pt x="29" y="0"/>
                  <a:pt x="21" y="0"/>
                  <a:pt x="17" y="3"/>
                </a:cubicBezTo>
                <a:cubicBezTo>
                  <a:pt x="14" y="5"/>
                  <a:pt x="13" y="9"/>
                  <a:pt x="13" y="15"/>
                </a:cubicBezTo>
                <a:cubicBezTo>
                  <a:pt x="13" y="15"/>
                  <a:pt x="13" y="15"/>
                  <a:pt x="13" y="15"/>
                </a:cubicBezTo>
                <a:cubicBezTo>
                  <a:pt x="13" y="16"/>
                  <a:pt x="13" y="16"/>
                  <a:pt x="13" y="16"/>
                </a:cubicBezTo>
                <a:cubicBezTo>
                  <a:pt x="13" y="16"/>
                  <a:pt x="13" y="16"/>
                  <a:pt x="13" y="16"/>
                </a:cubicBezTo>
                <a:cubicBezTo>
                  <a:pt x="13" y="18"/>
                  <a:pt x="13" y="19"/>
                  <a:pt x="13" y="20"/>
                </a:cubicBezTo>
                <a:cubicBezTo>
                  <a:pt x="13" y="21"/>
                  <a:pt x="14" y="21"/>
                  <a:pt x="15" y="22"/>
                </a:cubicBezTo>
                <a:cubicBezTo>
                  <a:pt x="15" y="23"/>
                  <a:pt x="16" y="25"/>
                  <a:pt x="17" y="26"/>
                </a:cubicBezTo>
                <a:cubicBezTo>
                  <a:pt x="17" y="28"/>
                  <a:pt x="16" y="30"/>
                  <a:pt x="15" y="31"/>
                </a:cubicBezTo>
                <a:cubicBezTo>
                  <a:pt x="15" y="31"/>
                  <a:pt x="14" y="32"/>
                  <a:pt x="12" y="31"/>
                </a:cubicBezTo>
                <a:cubicBezTo>
                  <a:pt x="11" y="31"/>
                  <a:pt x="9" y="31"/>
                  <a:pt x="8" y="31"/>
                </a:cubicBezTo>
                <a:cubicBezTo>
                  <a:pt x="3" y="36"/>
                  <a:pt x="0" y="45"/>
                  <a:pt x="1" y="52"/>
                </a:cubicBezTo>
                <a:cubicBezTo>
                  <a:pt x="8" y="57"/>
                  <a:pt x="43" y="57"/>
                  <a:pt x="48" y="52"/>
                </a:cubicBezTo>
                <a:cubicBezTo>
                  <a:pt x="48" y="46"/>
                  <a:pt x="47" y="37"/>
                  <a:pt x="42" y="32"/>
                </a:cubicBezTo>
                <a:close/>
                <a:moveTo>
                  <a:pt x="63" y="22"/>
                </a:moveTo>
                <a:cubicBezTo>
                  <a:pt x="67" y="25"/>
                  <a:pt x="68" y="32"/>
                  <a:pt x="68" y="36"/>
                </a:cubicBezTo>
                <a:cubicBezTo>
                  <a:pt x="66" y="38"/>
                  <a:pt x="58" y="38"/>
                  <a:pt x="50" y="38"/>
                </a:cubicBezTo>
                <a:cubicBezTo>
                  <a:pt x="49" y="34"/>
                  <a:pt x="47" y="31"/>
                  <a:pt x="44" y="29"/>
                </a:cubicBezTo>
                <a:cubicBezTo>
                  <a:pt x="43" y="27"/>
                  <a:pt x="43" y="27"/>
                  <a:pt x="43" y="27"/>
                </a:cubicBezTo>
                <a:cubicBezTo>
                  <a:pt x="42" y="27"/>
                  <a:pt x="42" y="27"/>
                  <a:pt x="42" y="27"/>
                </a:cubicBezTo>
                <a:cubicBezTo>
                  <a:pt x="40" y="27"/>
                  <a:pt x="38" y="27"/>
                  <a:pt x="36" y="27"/>
                </a:cubicBezTo>
                <a:cubicBezTo>
                  <a:pt x="36" y="27"/>
                  <a:pt x="36" y="27"/>
                  <a:pt x="36" y="27"/>
                </a:cubicBezTo>
                <a:cubicBezTo>
                  <a:pt x="37" y="27"/>
                  <a:pt x="38" y="25"/>
                  <a:pt x="38" y="24"/>
                </a:cubicBezTo>
                <a:cubicBezTo>
                  <a:pt x="39" y="24"/>
                  <a:pt x="39" y="23"/>
                  <a:pt x="40" y="22"/>
                </a:cubicBezTo>
                <a:cubicBezTo>
                  <a:pt x="41" y="22"/>
                  <a:pt x="42" y="22"/>
                  <a:pt x="43" y="22"/>
                </a:cubicBezTo>
                <a:cubicBezTo>
                  <a:pt x="44" y="22"/>
                  <a:pt x="44" y="22"/>
                  <a:pt x="45" y="21"/>
                </a:cubicBezTo>
                <a:cubicBezTo>
                  <a:pt x="45" y="21"/>
                  <a:pt x="46" y="19"/>
                  <a:pt x="46" y="18"/>
                </a:cubicBezTo>
                <a:cubicBezTo>
                  <a:pt x="45" y="17"/>
                  <a:pt x="45" y="16"/>
                  <a:pt x="44" y="15"/>
                </a:cubicBezTo>
                <a:cubicBezTo>
                  <a:pt x="44" y="14"/>
                  <a:pt x="43" y="14"/>
                  <a:pt x="43" y="13"/>
                </a:cubicBezTo>
                <a:cubicBezTo>
                  <a:pt x="43" y="13"/>
                  <a:pt x="43" y="12"/>
                  <a:pt x="43" y="11"/>
                </a:cubicBezTo>
                <a:cubicBezTo>
                  <a:pt x="43" y="10"/>
                  <a:pt x="43" y="10"/>
                  <a:pt x="43" y="10"/>
                </a:cubicBezTo>
                <a:cubicBezTo>
                  <a:pt x="43" y="10"/>
                  <a:pt x="43" y="10"/>
                  <a:pt x="43" y="10"/>
                </a:cubicBezTo>
                <a:cubicBezTo>
                  <a:pt x="43" y="10"/>
                  <a:pt x="43" y="10"/>
                  <a:pt x="43" y="10"/>
                </a:cubicBezTo>
                <a:cubicBezTo>
                  <a:pt x="43" y="6"/>
                  <a:pt x="44" y="3"/>
                  <a:pt x="46" y="2"/>
                </a:cubicBezTo>
                <a:cubicBezTo>
                  <a:pt x="49" y="0"/>
                  <a:pt x="54" y="0"/>
                  <a:pt x="57" y="2"/>
                </a:cubicBezTo>
                <a:cubicBezTo>
                  <a:pt x="59" y="4"/>
                  <a:pt x="60" y="6"/>
                  <a:pt x="59" y="10"/>
                </a:cubicBezTo>
                <a:cubicBezTo>
                  <a:pt x="59" y="10"/>
                  <a:pt x="59" y="10"/>
                  <a:pt x="59" y="10"/>
                </a:cubicBezTo>
                <a:cubicBezTo>
                  <a:pt x="60" y="10"/>
                  <a:pt x="60" y="10"/>
                  <a:pt x="60" y="10"/>
                </a:cubicBezTo>
                <a:cubicBezTo>
                  <a:pt x="60" y="11"/>
                  <a:pt x="60" y="11"/>
                  <a:pt x="60" y="11"/>
                </a:cubicBezTo>
                <a:cubicBezTo>
                  <a:pt x="60" y="12"/>
                  <a:pt x="59" y="13"/>
                  <a:pt x="59" y="13"/>
                </a:cubicBezTo>
                <a:cubicBezTo>
                  <a:pt x="59" y="14"/>
                  <a:pt x="59" y="14"/>
                  <a:pt x="58" y="15"/>
                </a:cubicBezTo>
                <a:cubicBezTo>
                  <a:pt x="58" y="16"/>
                  <a:pt x="57" y="17"/>
                  <a:pt x="56" y="18"/>
                </a:cubicBezTo>
                <a:cubicBezTo>
                  <a:pt x="56" y="19"/>
                  <a:pt x="57" y="20"/>
                  <a:pt x="57" y="21"/>
                </a:cubicBezTo>
                <a:cubicBezTo>
                  <a:pt x="58" y="22"/>
                  <a:pt x="58" y="22"/>
                  <a:pt x="59" y="22"/>
                </a:cubicBezTo>
                <a:cubicBezTo>
                  <a:pt x="60" y="22"/>
                  <a:pt x="62" y="22"/>
                  <a:pt x="63" y="22"/>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1" name="Freeform 51"/>
          <p:cNvSpPr>
            <a:spLocks noEditPoints="1"/>
          </p:cNvSpPr>
          <p:nvPr/>
        </p:nvSpPr>
        <p:spPr bwMode="auto">
          <a:xfrm>
            <a:off x="1808163" y="5538788"/>
            <a:ext cx="531812" cy="539750"/>
          </a:xfrm>
          <a:custGeom>
            <a:gdLst>
              <a:gd fmla="*/ 531812 w 60" name="T0"/>
              <a:gd fmla="*/ 150422 h 61" name="T1"/>
              <a:gd fmla="*/ 443177 w 60" name="T2"/>
              <a:gd fmla="*/ 283148 h 61" name="T3"/>
              <a:gd fmla="*/ 443177 w 60" name="T4"/>
              <a:gd fmla="*/ 26545 h 61" name="T5"/>
              <a:gd fmla="*/ 257042 w 60" name="T6"/>
              <a:gd fmla="*/ 274299 h 61" name="T7"/>
              <a:gd fmla="*/ 265906 w 60" name="T8"/>
              <a:gd fmla="*/ 238906 h 61" name="T9"/>
              <a:gd fmla="*/ 283633 w 60" name="T10"/>
              <a:gd fmla="*/ 309693 h 61" name="T11"/>
              <a:gd fmla="*/ 292497 w 60" name="T12"/>
              <a:gd fmla="*/ 336238 h 61" name="T13"/>
              <a:gd fmla="*/ 301360 w 60" name="T14"/>
              <a:gd fmla="*/ 371631 h 61" name="T15"/>
              <a:gd fmla="*/ 310224 w 60" name="T16"/>
              <a:gd fmla="*/ 415873 h 61" name="T17"/>
              <a:gd fmla="*/ 319087 w 60" name="T18"/>
              <a:gd fmla="*/ 451266 h 61" name="T19"/>
              <a:gd fmla="*/ 265906 w 60" name="T20"/>
              <a:gd fmla="*/ 495508 h 61" name="T21"/>
              <a:gd fmla="*/ 319087 w 60" name="T22"/>
              <a:gd fmla="*/ 451266 h 61" name="T23"/>
              <a:gd fmla="*/ 194998 w 60" name="T24"/>
              <a:gd fmla="*/ 495508 h 61" name="T25"/>
              <a:gd fmla="*/ 301360 w 60" name="T26"/>
              <a:gd fmla="*/ 442418 h 61" name="T27"/>
              <a:gd fmla="*/ 221588 w 60" name="T28"/>
              <a:gd fmla="*/ 398176 h 61" name="T29"/>
              <a:gd fmla="*/ 283633 w 60" name="T30"/>
              <a:gd fmla="*/ 362783 h 61" name="T31"/>
              <a:gd fmla="*/ 248179 w 60" name="T32"/>
              <a:gd fmla="*/ 309693 h 61" name="T33"/>
              <a:gd fmla="*/ 248179 w 60" name="T34"/>
              <a:gd fmla="*/ 291996 h 61" name="T35"/>
              <a:gd fmla="*/ 292497 w 60" name="T36"/>
              <a:gd fmla="*/ 185816 h 61" name="T37"/>
              <a:gd fmla="*/ 381132 w 60" name="T38"/>
              <a:gd fmla="*/ 513205 h 61" name="T39"/>
              <a:gd fmla="*/ 363405 w 60" name="T40"/>
              <a:gd fmla="*/ 539750 h 61" name="T41"/>
              <a:gd fmla="*/ 168407 w 60" name="T42"/>
              <a:gd fmla="*/ 539750 h 61" name="T43"/>
              <a:gd fmla="*/ 150680 w 60" name="T44"/>
              <a:gd fmla="*/ 513205 h 61" name="T45"/>
              <a:gd fmla="*/ 239315 w 60" name="T46"/>
              <a:gd fmla="*/ 185816 h 61" name="T47"/>
              <a:gd fmla="*/ 265906 w 60" name="T48"/>
              <a:gd fmla="*/ 106180 h 61" name="T49"/>
              <a:gd fmla="*/ 292497 w 60" name="T50"/>
              <a:gd fmla="*/ 185816 h 61" name="T51"/>
              <a:gd fmla="*/ 106362 w 60" name="T52"/>
              <a:gd fmla="*/ 159270 h 61" name="T53"/>
              <a:gd fmla="*/ 186134 w 60" name="T54"/>
              <a:gd fmla="*/ 230057 h 61" name="T55"/>
              <a:gd fmla="*/ 186134 w 60" name="T56"/>
              <a:gd fmla="*/ 79635 h 61" name="T57"/>
              <a:gd fmla="*/ 141817 w 60" name="T58"/>
              <a:gd fmla="*/ 53090 h 61" name="T59"/>
              <a:gd fmla="*/ 0 w 60" name="T60"/>
              <a:gd fmla="*/ 150422 h 61" name="T61"/>
              <a:gd fmla="*/ 88635 w 60" name="T62"/>
              <a:gd fmla="*/ 283148 h 61" name="T63"/>
              <a:gd fmla="*/ 88635 w 60" name="T64"/>
              <a:gd fmla="*/ 26545 h 61" name="T65"/>
              <a:gd fmla="*/ 389995 w 60" name="T66"/>
              <a:gd fmla="*/ 53090 h 61" name="T67"/>
              <a:gd fmla="*/ 345678 w 60" name="T68"/>
              <a:gd fmla="*/ 79635 h 61" name="T69"/>
              <a:gd fmla="*/ 345678 w 60" name="T70"/>
              <a:gd fmla="*/ 230057 h 61" name="T71"/>
              <a:gd fmla="*/ 425450 w 60" name="T72"/>
              <a:gd fmla="*/ 159270 h 61"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1" w="60">
                <a:moveTo>
                  <a:pt x="55" y="0"/>
                </a:moveTo>
                <a:cubicBezTo>
                  <a:pt x="58" y="5"/>
                  <a:pt x="60" y="11"/>
                  <a:pt x="60" y="17"/>
                </a:cubicBezTo>
                <a:cubicBezTo>
                  <a:pt x="60" y="24"/>
                  <a:pt x="58" y="30"/>
                  <a:pt x="55" y="35"/>
                </a:cubicBezTo>
                <a:cubicBezTo>
                  <a:pt x="50" y="32"/>
                  <a:pt x="50" y="32"/>
                  <a:pt x="50" y="32"/>
                </a:cubicBezTo>
                <a:cubicBezTo>
                  <a:pt x="53" y="28"/>
                  <a:pt x="54" y="23"/>
                  <a:pt x="54" y="17"/>
                </a:cubicBezTo>
                <a:cubicBezTo>
                  <a:pt x="54" y="12"/>
                  <a:pt x="53" y="7"/>
                  <a:pt x="50" y="3"/>
                </a:cubicBezTo>
                <a:cubicBezTo>
                  <a:pt x="55" y="0"/>
                  <a:pt x="55" y="0"/>
                  <a:pt x="55" y="0"/>
                </a:cubicBezTo>
                <a:close/>
                <a:moveTo>
                  <a:pt x="29" y="31"/>
                </a:moveTo>
                <a:cubicBezTo>
                  <a:pt x="31" y="31"/>
                  <a:pt x="31" y="31"/>
                  <a:pt x="31" y="31"/>
                </a:cubicBezTo>
                <a:cubicBezTo>
                  <a:pt x="30" y="27"/>
                  <a:pt x="30" y="27"/>
                  <a:pt x="30" y="27"/>
                </a:cubicBezTo>
                <a:cubicBezTo>
                  <a:pt x="29" y="31"/>
                  <a:pt x="29" y="31"/>
                  <a:pt x="29" y="31"/>
                </a:cubicBezTo>
                <a:close/>
                <a:moveTo>
                  <a:pt x="32" y="35"/>
                </a:moveTo>
                <a:cubicBezTo>
                  <a:pt x="27" y="38"/>
                  <a:pt x="27" y="38"/>
                  <a:pt x="27" y="38"/>
                </a:cubicBezTo>
                <a:cubicBezTo>
                  <a:pt x="33" y="38"/>
                  <a:pt x="33" y="38"/>
                  <a:pt x="33" y="38"/>
                </a:cubicBezTo>
                <a:cubicBezTo>
                  <a:pt x="32" y="35"/>
                  <a:pt x="32" y="35"/>
                  <a:pt x="32" y="35"/>
                </a:cubicBezTo>
                <a:close/>
                <a:moveTo>
                  <a:pt x="34" y="42"/>
                </a:moveTo>
                <a:cubicBezTo>
                  <a:pt x="26" y="47"/>
                  <a:pt x="26" y="47"/>
                  <a:pt x="26" y="47"/>
                </a:cubicBezTo>
                <a:cubicBezTo>
                  <a:pt x="35" y="47"/>
                  <a:pt x="35" y="47"/>
                  <a:pt x="35" y="47"/>
                </a:cubicBezTo>
                <a:cubicBezTo>
                  <a:pt x="34" y="42"/>
                  <a:pt x="34" y="42"/>
                  <a:pt x="34" y="42"/>
                </a:cubicBezTo>
                <a:close/>
                <a:moveTo>
                  <a:pt x="36" y="51"/>
                </a:moveTo>
                <a:cubicBezTo>
                  <a:pt x="27" y="56"/>
                  <a:pt x="27" y="56"/>
                  <a:pt x="27" y="56"/>
                </a:cubicBezTo>
                <a:cubicBezTo>
                  <a:pt x="30" y="56"/>
                  <a:pt x="30" y="56"/>
                  <a:pt x="30" y="56"/>
                </a:cubicBezTo>
                <a:cubicBezTo>
                  <a:pt x="38" y="56"/>
                  <a:pt x="38" y="56"/>
                  <a:pt x="38" y="56"/>
                </a:cubicBezTo>
                <a:cubicBezTo>
                  <a:pt x="36" y="51"/>
                  <a:pt x="36" y="51"/>
                  <a:pt x="36" y="51"/>
                </a:cubicBezTo>
                <a:close/>
                <a:moveTo>
                  <a:pt x="22" y="56"/>
                </a:moveTo>
                <a:cubicBezTo>
                  <a:pt x="22" y="56"/>
                  <a:pt x="22" y="56"/>
                  <a:pt x="22" y="56"/>
                </a:cubicBezTo>
                <a:cubicBezTo>
                  <a:pt x="24" y="50"/>
                  <a:pt x="24" y="50"/>
                  <a:pt x="24" y="50"/>
                </a:cubicBezTo>
                <a:cubicBezTo>
                  <a:pt x="34" y="50"/>
                  <a:pt x="34" y="50"/>
                  <a:pt x="34" y="50"/>
                </a:cubicBezTo>
                <a:cubicBezTo>
                  <a:pt x="22" y="56"/>
                  <a:pt x="22" y="56"/>
                  <a:pt x="22" y="56"/>
                </a:cubicBezTo>
                <a:close/>
                <a:moveTo>
                  <a:pt x="25" y="45"/>
                </a:moveTo>
                <a:cubicBezTo>
                  <a:pt x="26" y="41"/>
                  <a:pt x="26" y="41"/>
                  <a:pt x="26" y="41"/>
                </a:cubicBezTo>
                <a:cubicBezTo>
                  <a:pt x="32" y="41"/>
                  <a:pt x="32" y="41"/>
                  <a:pt x="32" y="41"/>
                </a:cubicBezTo>
                <a:cubicBezTo>
                  <a:pt x="25" y="45"/>
                  <a:pt x="25" y="45"/>
                  <a:pt x="25" y="45"/>
                </a:cubicBezTo>
                <a:close/>
                <a:moveTo>
                  <a:pt x="28" y="35"/>
                </a:moveTo>
                <a:cubicBezTo>
                  <a:pt x="30" y="33"/>
                  <a:pt x="30" y="33"/>
                  <a:pt x="30" y="33"/>
                </a:cubicBezTo>
                <a:cubicBezTo>
                  <a:pt x="28" y="33"/>
                  <a:pt x="28" y="33"/>
                  <a:pt x="28" y="33"/>
                </a:cubicBezTo>
                <a:cubicBezTo>
                  <a:pt x="28" y="35"/>
                  <a:pt x="28" y="35"/>
                  <a:pt x="28" y="35"/>
                </a:cubicBezTo>
                <a:close/>
                <a:moveTo>
                  <a:pt x="33" y="21"/>
                </a:moveTo>
                <a:cubicBezTo>
                  <a:pt x="38" y="38"/>
                  <a:pt x="38" y="38"/>
                  <a:pt x="38" y="38"/>
                </a:cubicBezTo>
                <a:cubicBezTo>
                  <a:pt x="43" y="58"/>
                  <a:pt x="43" y="58"/>
                  <a:pt x="43" y="58"/>
                </a:cubicBezTo>
                <a:cubicBezTo>
                  <a:pt x="44" y="61"/>
                  <a:pt x="44" y="61"/>
                  <a:pt x="44" y="61"/>
                </a:cubicBezTo>
                <a:cubicBezTo>
                  <a:pt x="41" y="61"/>
                  <a:pt x="41" y="61"/>
                  <a:pt x="41" y="61"/>
                </a:cubicBezTo>
                <a:cubicBezTo>
                  <a:pt x="30" y="61"/>
                  <a:pt x="30" y="61"/>
                  <a:pt x="30" y="61"/>
                </a:cubicBezTo>
                <a:cubicBezTo>
                  <a:pt x="19" y="61"/>
                  <a:pt x="19" y="61"/>
                  <a:pt x="19" y="61"/>
                </a:cubicBezTo>
                <a:cubicBezTo>
                  <a:pt x="16" y="61"/>
                  <a:pt x="16" y="61"/>
                  <a:pt x="16" y="61"/>
                </a:cubicBezTo>
                <a:cubicBezTo>
                  <a:pt x="17" y="58"/>
                  <a:pt x="17" y="58"/>
                  <a:pt x="17" y="58"/>
                </a:cubicBezTo>
                <a:cubicBezTo>
                  <a:pt x="22" y="38"/>
                  <a:pt x="22" y="38"/>
                  <a:pt x="22" y="38"/>
                </a:cubicBezTo>
                <a:cubicBezTo>
                  <a:pt x="27" y="21"/>
                  <a:pt x="27" y="21"/>
                  <a:pt x="27" y="21"/>
                </a:cubicBezTo>
                <a:cubicBezTo>
                  <a:pt x="25" y="20"/>
                  <a:pt x="25" y="19"/>
                  <a:pt x="25" y="17"/>
                </a:cubicBezTo>
                <a:cubicBezTo>
                  <a:pt x="25" y="14"/>
                  <a:pt x="27" y="12"/>
                  <a:pt x="30" y="12"/>
                </a:cubicBezTo>
                <a:cubicBezTo>
                  <a:pt x="33" y="12"/>
                  <a:pt x="35" y="14"/>
                  <a:pt x="35" y="17"/>
                </a:cubicBezTo>
                <a:cubicBezTo>
                  <a:pt x="35" y="19"/>
                  <a:pt x="34" y="20"/>
                  <a:pt x="33" y="21"/>
                </a:cubicBezTo>
                <a:close/>
                <a:moveTo>
                  <a:pt x="16" y="6"/>
                </a:moveTo>
                <a:cubicBezTo>
                  <a:pt x="13" y="9"/>
                  <a:pt x="11" y="14"/>
                  <a:pt x="12" y="18"/>
                </a:cubicBezTo>
                <a:cubicBezTo>
                  <a:pt x="12" y="22"/>
                  <a:pt x="13" y="26"/>
                  <a:pt x="16" y="29"/>
                </a:cubicBezTo>
                <a:cubicBezTo>
                  <a:pt x="21" y="26"/>
                  <a:pt x="21" y="26"/>
                  <a:pt x="21" y="26"/>
                </a:cubicBezTo>
                <a:cubicBezTo>
                  <a:pt x="18" y="24"/>
                  <a:pt x="17" y="21"/>
                  <a:pt x="17" y="18"/>
                </a:cubicBezTo>
                <a:cubicBezTo>
                  <a:pt x="17" y="15"/>
                  <a:pt x="18" y="11"/>
                  <a:pt x="21" y="9"/>
                </a:cubicBezTo>
                <a:cubicBezTo>
                  <a:pt x="21" y="9"/>
                  <a:pt x="21" y="9"/>
                  <a:pt x="21" y="9"/>
                </a:cubicBezTo>
                <a:cubicBezTo>
                  <a:pt x="16" y="6"/>
                  <a:pt x="16" y="6"/>
                  <a:pt x="16" y="6"/>
                </a:cubicBezTo>
                <a:close/>
                <a:moveTo>
                  <a:pt x="5" y="0"/>
                </a:moveTo>
                <a:cubicBezTo>
                  <a:pt x="1" y="5"/>
                  <a:pt x="0" y="11"/>
                  <a:pt x="0" y="17"/>
                </a:cubicBezTo>
                <a:cubicBezTo>
                  <a:pt x="0" y="24"/>
                  <a:pt x="2" y="30"/>
                  <a:pt x="5" y="35"/>
                </a:cubicBezTo>
                <a:cubicBezTo>
                  <a:pt x="10" y="32"/>
                  <a:pt x="10" y="32"/>
                  <a:pt x="10" y="32"/>
                </a:cubicBezTo>
                <a:cubicBezTo>
                  <a:pt x="7" y="28"/>
                  <a:pt x="5" y="23"/>
                  <a:pt x="5" y="17"/>
                </a:cubicBezTo>
                <a:cubicBezTo>
                  <a:pt x="5" y="12"/>
                  <a:pt x="7" y="7"/>
                  <a:pt x="10" y="3"/>
                </a:cubicBezTo>
                <a:cubicBezTo>
                  <a:pt x="5" y="0"/>
                  <a:pt x="5" y="0"/>
                  <a:pt x="5" y="0"/>
                </a:cubicBezTo>
                <a:close/>
                <a:moveTo>
                  <a:pt x="44" y="6"/>
                </a:moveTo>
                <a:cubicBezTo>
                  <a:pt x="39" y="9"/>
                  <a:pt x="39" y="9"/>
                  <a:pt x="39" y="9"/>
                </a:cubicBezTo>
                <a:cubicBezTo>
                  <a:pt x="39" y="9"/>
                  <a:pt x="39" y="9"/>
                  <a:pt x="39" y="9"/>
                </a:cubicBezTo>
                <a:cubicBezTo>
                  <a:pt x="42" y="11"/>
                  <a:pt x="43" y="15"/>
                  <a:pt x="43" y="18"/>
                </a:cubicBezTo>
                <a:cubicBezTo>
                  <a:pt x="43" y="21"/>
                  <a:pt x="41" y="24"/>
                  <a:pt x="39" y="26"/>
                </a:cubicBezTo>
                <a:cubicBezTo>
                  <a:pt x="44" y="29"/>
                  <a:pt x="44" y="29"/>
                  <a:pt x="44" y="29"/>
                </a:cubicBezTo>
                <a:cubicBezTo>
                  <a:pt x="47" y="26"/>
                  <a:pt x="48" y="22"/>
                  <a:pt x="48" y="18"/>
                </a:cubicBezTo>
                <a:cubicBezTo>
                  <a:pt x="48" y="14"/>
                  <a:pt x="47" y="9"/>
                  <a:pt x="44" y="6"/>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2" name="Freeform 88"/>
          <p:cNvSpPr>
            <a:spLocks noEditPoints="1"/>
          </p:cNvSpPr>
          <p:nvPr/>
        </p:nvSpPr>
        <p:spPr bwMode="auto">
          <a:xfrm>
            <a:off x="1976438" y="1866900"/>
            <a:ext cx="488950" cy="414338"/>
          </a:xfrm>
          <a:custGeom>
            <a:gdLst>
              <a:gd fmla="*/ 268578 w 71" name="T0"/>
              <a:gd fmla="*/ 0 h 60" name="T1"/>
              <a:gd fmla="*/ 351218 w 71" name="T2"/>
              <a:gd fmla="*/ 290037 h 60" name="T3"/>
              <a:gd fmla="*/ 364991 w 71" name="T4"/>
              <a:gd fmla="*/ 269320 h 60" name="T5"/>
              <a:gd fmla="*/ 296125 w 71" name="T6"/>
              <a:gd fmla="*/ 89773 h 60" name="T7"/>
              <a:gd fmla="*/ 344331 w 71" name="T8"/>
              <a:gd fmla="*/ 41434 h 60" name="T9"/>
              <a:gd fmla="*/ 475177 w 71" name="T10"/>
              <a:gd fmla="*/ 75962 h 60" name="T11"/>
              <a:gd fmla="*/ 392537 w 71" name="T12"/>
              <a:gd fmla="*/ 82868 h 60" name="T13"/>
              <a:gd fmla="*/ 344331 w 71" name="T14"/>
              <a:gd fmla="*/ 69056 h 60" name="T15"/>
              <a:gd fmla="*/ 316785 w 71" name="T16"/>
              <a:gd fmla="*/ 89773 h 60" name="T17"/>
              <a:gd fmla="*/ 385651 w 71" name="T18"/>
              <a:gd fmla="*/ 276225 h 60" name="T19"/>
              <a:gd fmla="*/ 399424 w 71" name="T20"/>
              <a:gd fmla="*/ 269320 h 60" name="T21"/>
              <a:gd fmla="*/ 406311 w 71" name="T22"/>
              <a:gd fmla="*/ 158830 h 60" name="T23"/>
              <a:gd fmla="*/ 440744 w 71" name="T24"/>
              <a:gd fmla="*/ 117396 h 60" name="T25"/>
              <a:gd fmla="*/ 440744 w 71" name="T26"/>
              <a:gd fmla="*/ 193358 h 60" name="T27"/>
              <a:gd fmla="*/ 433857 w 71" name="T28"/>
              <a:gd fmla="*/ 248603 h 60" name="T29"/>
              <a:gd fmla="*/ 385651 w 71" name="T30"/>
              <a:gd fmla="*/ 310754 h 60" name="T31"/>
              <a:gd fmla="*/ 268578 w 71" name="T32"/>
              <a:gd fmla="*/ 345282 h 60" name="T33"/>
              <a:gd fmla="*/ 0 w 71" name="T34"/>
              <a:gd fmla="*/ 414338 h 60" name="T35"/>
              <a:gd fmla="*/ 55093 w 71" name="T36"/>
              <a:gd fmla="*/ 55245 h 60" name="T37"/>
              <a:gd fmla="*/ 220372 w 71" name="T38"/>
              <a:gd fmla="*/ 151924 h 60" name="T39"/>
              <a:gd fmla="*/ 55093 w 71" name="T40"/>
              <a:gd fmla="*/ 55245 h 60" name="T41"/>
              <a:gd fmla="*/ 68866 w 71" name="T42"/>
              <a:gd fmla="*/ 220980 h 60" name="T43"/>
              <a:gd fmla="*/ 68866 w 71" name="T44"/>
              <a:gd fmla="*/ 345282 h 60" name="T45"/>
              <a:gd fmla="*/ 199712 w 71" name="T46"/>
              <a:gd fmla="*/ 345282 h 60" name="T47"/>
              <a:gd fmla="*/ 199712 w 71" name="T48"/>
              <a:gd fmla="*/ 220980 h 60" name="T49"/>
              <a:gd fmla="*/ 185939 w 71" name="T50"/>
              <a:gd fmla="*/ 283131 h 60" name="T51"/>
              <a:gd fmla="*/ 103299 w 71" name="T52"/>
              <a:gd fmla="*/ 234792 h 60" name="T53"/>
              <a:gd fmla="*/ 103299 w 71" name="T54"/>
              <a:gd fmla="*/ 331470 h 60" name="T55"/>
              <a:gd fmla="*/ 185939 w 71" name="T56"/>
              <a:gd fmla="*/ 283131 h 60" name="T57"/>
              <a:gd fmla="*/ 137732 w 71" name="T58"/>
              <a:gd fmla="*/ 207169 h 60" name="T59"/>
              <a:gd fmla="*/ 61980 w 71" name="T60"/>
              <a:gd fmla="*/ 283131 h 60" name="T61"/>
              <a:gd fmla="*/ 137732 w 71" name="T62"/>
              <a:gd fmla="*/ 352187 h 60" name="T63"/>
              <a:gd fmla="*/ 206599 w 71" name="T64"/>
              <a:gd fmla="*/ 283131 h 60" name="T65"/>
              <a:gd fmla="*/ 268578 w 71" name="T66"/>
              <a:gd fmla="*/ 303848 h 60" name="T67"/>
              <a:gd fmla="*/ 309898 w 71" name="T68"/>
              <a:gd fmla="*/ 317659 h 6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 w="71">
                <a:moveTo>
                  <a:pt x="0" y="0"/>
                </a:moveTo>
                <a:cubicBezTo>
                  <a:pt x="39" y="0"/>
                  <a:pt x="39" y="0"/>
                  <a:pt x="39" y="0"/>
                </a:cubicBezTo>
                <a:cubicBezTo>
                  <a:pt x="39" y="39"/>
                  <a:pt x="39" y="39"/>
                  <a:pt x="39" y="39"/>
                </a:cubicBezTo>
                <a:cubicBezTo>
                  <a:pt x="43" y="41"/>
                  <a:pt x="47" y="43"/>
                  <a:pt x="51" y="42"/>
                </a:cubicBezTo>
                <a:cubicBezTo>
                  <a:pt x="51" y="42"/>
                  <a:pt x="51" y="42"/>
                  <a:pt x="51" y="42"/>
                </a:cubicBezTo>
                <a:cubicBezTo>
                  <a:pt x="52" y="41"/>
                  <a:pt x="53" y="40"/>
                  <a:pt x="53" y="39"/>
                </a:cubicBezTo>
                <a:cubicBezTo>
                  <a:pt x="54" y="34"/>
                  <a:pt x="50" y="28"/>
                  <a:pt x="47" y="23"/>
                </a:cubicBezTo>
                <a:cubicBezTo>
                  <a:pt x="45" y="19"/>
                  <a:pt x="42" y="16"/>
                  <a:pt x="43" y="13"/>
                </a:cubicBezTo>
                <a:cubicBezTo>
                  <a:pt x="43" y="8"/>
                  <a:pt x="47" y="6"/>
                  <a:pt x="50" y="6"/>
                </a:cubicBezTo>
                <a:cubicBezTo>
                  <a:pt x="50" y="6"/>
                  <a:pt x="50" y="6"/>
                  <a:pt x="50" y="6"/>
                </a:cubicBezTo>
                <a:cubicBezTo>
                  <a:pt x="64" y="5"/>
                  <a:pt x="64" y="5"/>
                  <a:pt x="64" y="5"/>
                </a:cubicBezTo>
                <a:cubicBezTo>
                  <a:pt x="67" y="6"/>
                  <a:pt x="69" y="8"/>
                  <a:pt x="69" y="11"/>
                </a:cubicBezTo>
                <a:cubicBezTo>
                  <a:pt x="70" y="11"/>
                  <a:pt x="71" y="11"/>
                  <a:pt x="71" y="11"/>
                </a:cubicBezTo>
                <a:cubicBezTo>
                  <a:pt x="70" y="17"/>
                  <a:pt x="59" y="18"/>
                  <a:pt x="57" y="12"/>
                </a:cubicBezTo>
                <a:cubicBezTo>
                  <a:pt x="57" y="12"/>
                  <a:pt x="58" y="12"/>
                  <a:pt x="59" y="11"/>
                </a:cubicBezTo>
                <a:cubicBezTo>
                  <a:pt x="50" y="10"/>
                  <a:pt x="50" y="10"/>
                  <a:pt x="50" y="10"/>
                </a:cubicBezTo>
                <a:cubicBezTo>
                  <a:pt x="50" y="10"/>
                  <a:pt x="50" y="10"/>
                  <a:pt x="50" y="10"/>
                </a:cubicBezTo>
                <a:cubicBezTo>
                  <a:pt x="48" y="10"/>
                  <a:pt x="47" y="11"/>
                  <a:pt x="46" y="13"/>
                </a:cubicBezTo>
                <a:cubicBezTo>
                  <a:pt x="46" y="15"/>
                  <a:pt x="48" y="18"/>
                  <a:pt x="50" y="21"/>
                </a:cubicBezTo>
                <a:cubicBezTo>
                  <a:pt x="54" y="26"/>
                  <a:pt x="58" y="33"/>
                  <a:pt x="56" y="40"/>
                </a:cubicBezTo>
                <a:cubicBezTo>
                  <a:pt x="56" y="40"/>
                  <a:pt x="56" y="40"/>
                  <a:pt x="56" y="40"/>
                </a:cubicBezTo>
                <a:cubicBezTo>
                  <a:pt x="57" y="40"/>
                  <a:pt x="57" y="39"/>
                  <a:pt x="58" y="39"/>
                </a:cubicBezTo>
                <a:cubicBezTo>
                  <a:pt x="59" y="38"/>
                  <a:pt x="59" y="36"/>
                  <a:pt x="60" y="35"/>
                </a:cubicBezTo>
                <a:cubicBezTo>
                  <a:pt x="59" y="23"/>
                  <a:pt x="59" y="23"/>
                  <a:pt x="59" y="23"/>
                </a:cubicBezTo>
                <a:cubicBezTo>
                  <a:pt x="60" y="21"/>
                  <a:pt x="62" y="20"/>
                  <a:pt x="64" y="19"/>
                </a:cubicBezTo>
                <a:cubicBezTo>
                  <a:pt x="64" y="18"/>
                  <a:pt x="64" y="18"/>
                  <a:pt x="64" y="17"/>
                </a:cubicBezTo>
                <a:cubicBezTo>
                  <a:pt x="70" y="19"/>
                  <a:pt x="70" y="28"/>
                  <a:pt x="65" y="30"/>
                </a:cubicBezTo>
                <a:cubicBezTo>
                  <a:pt x="65" y="29"/>
                  <a:pt x="65" y="29"/>
                  <a:pt x="64" y="28"/>
                </a:cubicBezTo>
                <a:cubicBezTo>
                  <a:pt x="64" y="36"/>
                  <a:pt x="64" y="36"/>
                  <a:pt x="64" y="36"/>
                </a:cubicBezTo>
                <a:cubicBezTo>
                  <a:pt x="63" y="36"/>
                  <a:pt x="63" y="36"/>
                  <a:pt x="63" y="36"/>
                </a:cubicBezTo>
                <a:cubicBezTo>
                  <a:pt x="63" y="38"/>
                  <a:pt x="62" y="40"/>
                  <a:pt x="61" y="41"/>
                </a:cubicBezTo>
                <a:cubicBezTo>
                  <a:pt x="60" y="43"/>
                  <a:pt x="58" y="44"/>
                  <a:pt x="56" y="45"/>
                </a:cubicBezTo>
                <a:cubicBezTo>
                  <a:pt x="55" y="45"/>
                  <a:pt x="54" y="45"/>
                  <a:pt x="53" y="46"/>
                </a:cubicBezTo>
                <a:cubicBezTo>
                  <a:pt x="49" y="49"/>
                  <a:pt x="43" y="50"/>
                  <a:pt x="39" y="50"/>
                </a:cubicBezTo>
                <a:cubicBezTo>
                  <a:pt x="39" y="60"/>
                  <a:pt x="39" y="60"/>
                  <a:pt x="39" y="60"/>
                </a:cubicBezTo>
                <a:cubicBezTo>
                  <a:pt x="0" y="60"/>
                  <a:pt x="0" y="60"/>
                  <a:pt x="0" y="60"/>
                </a:cubicBezTo>
                <a:cubicBezTo>
                  <a:pt x="0" y="0"/>
                  <a:pt x="0" y="0"/>
                  <a:pt x="0" y="0"/>
                </a:cubicBezTo>
                <a:close/>
                <a:moveTo>
                  <a:pt x="8" y="8"/>
                </a:moveTo>
                <a:cubicBezTo>
                  <a:pt x="8" y="22"/>
                  <a:pt x="8" y="22"/>
                  <a:pt x="8" y="22"/>
                </a:cubicBezTo>
                <a:cubicBezTo>
                  <a:pt x="32" y="22"/>
                  <a:pt x="32" y="22"/>
                  <a:pt x="32" y="22"/>
                </a:cubicBezTo>
                <a:cubicBezTo>
                  <a:pt x="32" y="8"/>
                  <a:pt x="32" y="8"/>
                  <a:pt x="32" y="8"/>
                </a:cubicBezTo>
                <a:cubicBezTo>
                  <a:pt x="8" y="8"/>
                  <a:pt x="8" y="8"/>
                  <a:pt x="8" y="8"/>
                </a:cubicBezTo>
                <a:close/>
                <a:moveTo>
                  <a:pt x="20" y="28"/>
                </a:moveTo>
                <a:cubicBezTo>
                  <a:pt x="16" y="28"/>
                  <a:pt x="13" y="29"/>
                  <a:pt x="10" y="32"/>
                </a:cubicBezTo>
                <a:cubicBezTo>
                  <a:pt x="8" y="34"/>
                  <a:pt x="7" y="37"/>
                  <a:pt x="7" y="41"/>
                </a:cubicBezTo>
                <a:cubicBezTo>
                  <a:pt x="7" y="44"/>
                  <a:pt x="8" y="48"/>
                  <a:pt x="10" y="50"/>
                </a:cubicBezTo>
                <a:cubicBezTo>
                  <a:pt x="13" y="52"/>
                  <a:pt x="16" y="54"/>
                  <a:pt x="20" y="54"/>
                </a:cubicBezTo>
                <a:cubicBezTo>
                  <a:pt x="23" y="54"/>
                  <a:pt x="26" y="52"/>
                  <a:pt x="29" y="50"/>
                </a:cubicBezTo>
                <a:cubicBezTo>
                  <a:pt x="31" y="48"/>
                  <a:pt x="32" y="44"/>
                  <a:pt x="32" y="41"/>
                </a:cubicBezTo>
                <a:cubicBezTo>
                  <a:pt x="32" y="37"/>
                  <a:pt x="31" y="34"/>
                  <a:pt x="29" y="32"/>
                </a:cubicBezTo>
                <a:cubicBezTo>
                  <a:pt x="26" y="29"/>
                  <a:pt x="23" y="28"/>
                  <a:pt x="20" y="28"/>
                </a:cubicBezTo>
                <a:close/>
                <a:moveTo>
                  <a:pt x="27" y="41"/>
                </a:moveTo>
                <a:cubicBezTo>
                  <a:pt x="21" y="37"/>
                  <a:pt x="21" y="37"/>
                  <a:pt x="21" y="37"/>
                </a:cubicBezTo>
                <a:cubicBezTo>
                  <a:pt x="15" y="34"/>
                  <a:pt x="15" y="34"/>
                  <a:pt x="15" y="34"/>
                </a:cubicBezTo>
                <a:cubicBezTo>
                  <a:pt x="15" y="41"/>
                  <a:pt x="15" y="41"/>
                  <a:pt x="15" y="41"/>
                </a:cubicBezTo>
                <a:cubicBezTo>
                  <a:pt x="15" y="48"/>
                  <a:pt x="15" y="48"/>
                  <a:pt x="15" y="48"/>
                </a:cubicBezTo>
                <a:cubicBezTo>
                  <a:pt x="21" y="44"/>
                  <a:pt x="21" y="44"/>
                  <a:pt x="21" y="44"/>
                </a:cubicBezTo>
                <a:cubicBezTo>
                  <a:pt x="27" y="41"/>
                  <a:pt x="27" y="41"/>
                  <a:pt x="27" y="41"/>
                </a:cubicBezTo>
                <a:close/>
                <a:moveTo>
                  <a:pt x="27" y="33"/>
                </a:moveTo>
                <a:cubicBezTo>
                  <a:pt x="25" y="31"/>
                  <a:pt x="22" y="30"/>
                  <a:pt x="20" y="30"/>
                </a:cubicBezTo>
                <a:cubicBezTo>
                  <a:pt x="17" y="30"/>
                  <a:pt x="14" y="31"/>
                  <a:pt x="12" y="33"/>
                </a:cubicBezTo>
                <a:cubicBezTo>
                  <a:pt x="10" y="35"/>
                  <a:pt x="9" y="38"/>
                  <a:pt x="9" y="41"/>
                </a:cubicBezTo>
                <a:cubicBezTo>
                  <a:pt x="9" y="44"/>
                  <a:pt x="10" y="46"/>
                  <a:pt x="12" y="48"/>
                </a:cubicBezTo>
                <a:cubicBezTo>
                  <a:pt x="14" y="50"/>
                  <a:pt x="17" y="51"/>
                  <a:pt x="20" y="51"/>
                </a:cubicBezTo>
                <a:cubicBezTo>
                  <a:pt x="22" y="51"/>
                  <a:pt x="25" y="50"/>
                  <a:pt x="27" y="48"/>
                </a:cubicBezTo>
                <a:cubicBezTo>
                  <a:pt x="29" y="46"/>
                  <a:pt x="30" y="44"/>
                  <a:pt x="30" y="41"/>
                </a:cubicBezTo>
                <a:cubicBezTo>
                  <a:pt x="30" y="38"/>
                  <a:pt x="29" y="35"/>
                  <a:pt x="27" y="33"/>
                </a:cubicBezTo>
                <a:close/>
                <a:moveTo>
                  <a:pt x="39" y="44"/>
                </a:moveTo>
                <a:cubicBezTo>
                  <a:pt x="39" y="46"/>
                  <a:pt x="39" y="46"/>
                  <a:pt x="39" y="46"/>
                </a:cubicBezTo>
                <a:cubicBezTo>
                  <a:pt x="41" y="46"/>
                  <a:pt x="43" y="46"/>
                  <a:pt x="45" y="46"/>
                </a:cubicBezTo>
                <a:cubicBezTo>
                  <a:pt x="43" y="45"/>
                  <a:pt x="41" y="45"/>
                  <a:pt x="39" y="44"/>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3" name="Freeform 54"/>
          <p:cNvSpPr>
            <a:spLocks noEditPoints="1"/>
          </p:cNvSpPr>
          <p:nvPr/>
        </p:nvSpPr>
        <p:spPr bwMode="auto">
          <a:xfrm>
            <a:off x="9105900" y="1941513"/>
            <a:ext cx="392113" cy="460375"/>
          </a:xfrm>
          <a:custGeom>
            <a:gdLst>
              <a:gd fmla="*/ 62240 w 63" name="T0"/>
              <a:gd fmla="*/ 267515 h 74" name="T1"/>
              <a:gd fmla="*/ 56016 w 63" name="T2"/>
              <a:gd fmla="*/ 286179 h 74" name="T3"/>
              <a:gd fmla="*/ 6224 w 63" name="T4"/>
              <a:gd fmla="*/ 435490 h 74" name="T5"/>
              <a:gd fmla="*/ 392113 w 63" name="T6"/>
              <a:gd fmla="*/ 460375 h 74" name="T7"/>
              <a:gd fmla="*/ 348545 w 63" name="T8"/>
              <a:gd fmla="*/ 423047 h 74" name="T9"/>
              <a:gd fmla="*/ 342321 w 63" name="T10"/>
              <a:gd fmla="*/ 354613 h 74" name="T11"/>
              <a:gd fmla="*/ 323649 w 63" name="T12"/>
              <a:gd fmla="*/ 248851 h 74" name="T13"/>
              <a:gd fmla="*/ 304977 w 63" name="T14"/>
              <a:gd fmla="*/ 230188 h 74" name="T15"/>
              <a:gd fmla="*/ 130704 w 63" name="T16"/>
              <a:gd fmla="*/ 167975 h 74" name="T17"/>
              <a:gd fmla="*/ 199169 w 63" name="T18"/>
              <a:gd fmla="*/ 279958 h 74" name="T19"/>
              <a:gd fmla="*/ 199169 w 63" name="T20"/>
              <a:gd fmla="*/ 261294 h 74" name="T21"/>
              <a:gd fmla="*/ 186720 w 63" name="T22"/>
              <a:gd fmla="*/ 261294 h 74" name="T23"/>
              <a:gd fmla="*/ 186720 w 63" name="T24"/>
              <a:gd fmla="*/ 279958 h 74" name="T25"/>
              <a:gd fmla="*/ 236513 w 63" name="T26"/>
              <a:gd fmla="*/ 311064 h 74" name="T27"/>
              <a:gd fmla="*/ 248961 w 63" name="T28"/>
              <a:gd fmla="*/ 348392 h 74" name="T29"/>
              <a:gd fmla="*/ 205393 w 63" name="T30"/>
              <a:gd fmla="*/ 404383 h 74" name="T31"/>
              <a:gd fmla="*/ 186720 w 63" name="T32"/>
              <a:gd fmla="*/ 416826 h 74" name="T33"/>
              <a:gd fmla="*/ 155600 w 63" name="T34"/>
              <a:gd fmla="*/ 385720 h 74" name="T35"/>
              <a:gd fmla="*/ 143152 w 63" name="T36"/>
              <a:gd fmla="*/ 342171 h 74" name="T37"/>
              <a:gd fmla="*/ 186720 w 63" name="T38"/>
              <a:gd fmla="*/ 348392 h 74" name="T39"/>
              <a:gd fmla="*/ 192944 w 63" name="T40"/>
              <a:gd fmla="*/ 373277 h 74" name="T41"/>
              <a:gd fmla="*/ 199169 w 63" name="T42"/>
              <a:gd fmla="*/ 367056 h 74" name="T43"/>
              <a:gd fmla="*/ 186720 w 63" name="T44"/>
              <a:gd fmla="*/ 329728 h 74" name="T45"/>
              <a:gd fmla="*/ 149376 w 63" name="T46"/>
              <a:gd fmla="*/ 298622 h 74" name="T47"/>
              <a:gd fmla="*/ 155600 w 63" name="T48"/>
              <a:gd fmla="*/ 242630 h 74" name="T49"/>
              <a:gd fmla="*/ 186720 w 63" name="T50"/>
              <a:gd fmla="*/ 217745 h 74" name="T51"/>
              <a:gd fmla="*/ 205393 w 63" name="T52"/>
              <a:gd fmla="*/ 230188 h 74" name="T53"/>
              <a:gd fmla="*/ 242737 w 63" name="T54"/>
              <a:gd fmla="*/ 273736 h 74" name="T55"/>
              <a:gd fmla="*/ 155600 w 63" name="T56"/>
              <a:gd fmla="*/ 118204 h 74" name="T57"/>
              <a:gd fmla="*/ 261409 w 63" name="T58"/>
              <a:gd fmla="*/ 55992 h 74" name="T59"/>
              <a:gd fmla="*/ 211617 w 63" name="T60"/>
              <a:gd fmla="*/ 93319 h 74" name="T61"/>
              <a:gd fmla="*/ 186720 w 63" name="T62"/>
              <a:gd fmla="*/ 12443 h 74" name="T63"/>
              <a:gd fmla="*/ 168048 w 63" name="T64"/>
              <a:gd fmla="*/ 0 h 74" name="T65"/>
              <a:gd fmla="*/ 155600 w 63" name="T66"/>
              <a:gd fmla="*/ 118204 h 74" name="T67"/>
              <a:gd fmla="*/ 124480 w 63" name="T68"/>
              <a:gd fmla="*/ 143090 h 74" name="T69"/>
              <a:gd fmla="*/ 255185 w 63" name="T70"/>
              <a:gd fmla="*/ 136868 h 74" name="T71"/>
              <a:gd fmla="*/ 255185 w 63" name="T72"/>
              <a:gd fmla="*/ 161753 h 7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74" w="62">
                <a:moveTo>
                  <a:pt x="21" y="27"/>
                </a:moveTo>
                <a:cubicBezTo>
                  <a:pt x="17" y="33"/>
                  <a:pt x="13" y="38"/>
                  <a:pt x="10" y="43"/>
                </a:cubicBezTo>
                <a:cubicBezTo>
                  <a:pt x="12" y="45"/>
                  <a:pt x="12" y="45"/>
                  <a:pt x="12" y="45"/>
                </a:cubicBezTo>
                <a:cubicBezTo>
                  <a:pt x="9" y="46"/>
                  <a:pt x="9" y="46"/>
                  <a:pt x="9" y="46"/>
                </a:cubicBezTo>
                <a:cubicBezTo>
                  <a:pt x="5" y="53"/>
                  <a:pt x="4" y="61"/>
                  <a:pt x="6" y="70"/>
                </a:cubicBezTo>
                <a:cubicBezTo>
                  <a:pt x="4" y="70"/>
                  <a:pt x="3" y="70"/>
                  <a:pt x="1" y="70"/>
                </a:cubicBezTo>
                <a:cubicBezTo>
                  <a:pt x="1" y="72"/>
                  <a:pt x="0" y="73"/>
                  <a:pt x="0" y="74"/>
                </a:cubicBezTo>
                <a:cubicBezTo>
                  <a:pt x="21" y="74"/>
                  <a:pt x="42" y="74"/>
                  <a:pt x="63" y="74"/>
                </a:cubicBezTo>
                <a:cubicBezTo>
                  <a:pt x="62" y="73"/>
                  <a:pt x="62" y="72"/>
                  <a:pt x="61" y="71"/>
                </a:cubicBezTo>
                <a:cubicBezTo>
                  <a:pt x="60" y="70"/>
                  <a:pt x="58" y="69"/>
                  <a:pt x="56" y="68"/>
                </a:cubicBezTo>
                <a:cubicBezTo>
                  <a:pt x="57" y="66"/>
                  <a:pt x="57" y="63"/>
                  <a:pt x="57" y="60"/>
                </a:cubicBezTo>
                <a:cubicBezTo>
                  <a:pt x="55" y="57"/>
                  <a:pt x="55" y="57"/>
                  <a:pt x="55" y="57"/>
                </a:cubicBezTo>
                <a:cubicBezTo>
                  <a:pt x="57" y="56"/>
                  <a:pt x="57" y="56"/>
                  <a:pt x="57" y="56"/>
                </a:cubicBezTo>
                <a:cubicBezTo>
                  <a:pt x="57" y="50"/>
                  <a:pt x="55" y="45"/>
                  <a:pt x="52" y="40"/>
                </a:cubicBezTo>
                <a:cubicBezTo>
                  <a:pt x="49" y="39"/>
                  <a:pt x="49" y="39"/>
                  <a:pt x="49" y="39"/>
                </a:cubicBezTo>
                <a:cubicBezTo>
                  <a:pt x="49" y="37"/>
                  <a:pt x="49" y="37"/>
                  <a:pt x="49" y="37"/>
                </a:cubicBezTo>
                <a:cubicBezTo>
                  <a:pt x="47" y="34"/>
                  <a:pt x="44" y="31"/>
                  <a:pt x="40" y="28"/>
                </a:cubicBezTo>
                <a:cubicBezTo>
                  <a:pt x="34" y="28"/>
                  <a:pt x="28" y="28"/>
                  <a:pt x="21" y="27"/>
                </a:cubicBezTo>
                <a:close/>
                <a:moveTo>
                  <a:pt x="39" y="45"/>
                </a:moveTo>
                <a:cubicBezTo>
                  <a:pt x="32" y="45"/>
                  <a:pt x="32" y="45"/>
                  <a:pt x="32" y="45"/>
                </a:cubicBezTo>
                <a:cubicBezTo>
                  <a:pt x="32" y="44"/>
                  <a:pt x="32" y="44"/>
                  <a:pt x="32" y="44"/>
                </a:cubicBezTo>
                <a:cubicBezTo>
                  <a:pt x="32" y="43"/>
                  <a:pt x="32" y="42"/>
                  <a:pt x="32" y="42"/>
                </a:cubicBezTo>
                <a:cubicBezTo>
                  <a:pt x="32" y="41"/>
                  <a:pt x="32" y="41"/>
                  <a:pt x="31" y="41"/>
                </a:cubicBezTo>
                <a:cubicBezTo>
                  <a:pt x="31" y="41"/>
                  <a:pt x="30" y="41"/>
                  <a:pt x="30" y="42"/>
                </a:cubicBezTo>
                <a:cubicBezTo>
                  <a:pt x="30" y="42"/>
                  <a:pt x="30" y="42"/>
                  <a:pt x="30" y="43"/>
                </a:cubicBezTo>
                <a:cubicBezTo>
                  <a:pt x="30" y="44"/>
                  <a:pt x="30" y="45"/>
                  <a:pt x="30" y="45"/>
                </a:cubicBezTo>
                <a:cubicBezTo>
                  <a:pt x="31" y="46"/>
                  <a:pt x="32" y="47"/>
                  <a:pt x="34" y="48"/>
                </a:cubicBezTo>
                <a:cubicBezTo>
                  <a:pt x="36" y="49"/>
                  <a:pt x="37" y="50"/>
                  <a:pt x="38" y="50"/>
                </a:cubicBezTo>
                <a:cubicBezTo>
                  <a:pt x="38" y="51"/>
                  <a:pt x="39" y="52"/>
                  <a:pt x="39" y="53"/>
                </a:cubicBezTo>
                <a:cubicBezTo>
                  <a:pt x="40" y="54"/>
                  <a:pt x="40" y="55"/>
                  <a:pt x="40" y="56"/>
                </a:cubicBezTo>
                <a:cubicBezTo>
                  <a:pt x="40" y="59"/>
                  <a:pt x="39" y="61"/>
                  <a:pt x="38" y="62"/>
                </a:cubicBezTo>
                <a:cubicBezTo>
                  <a:pt x="37" y="63"/>
                  <a:pt x="35" y="64"/>
                  <a:pt x="33" y="65"/>
                </a:cubicBezTo>
                <a:cubicBezTo>
                  <a:pt x="33" y="67"/>
                  <a:pt x="33" y="67"/>
                  <a:pt x="33" y="67"/>
                </a:cubicBezTo>
                <a:cubicBezTo>
                  <a:pt x="30" y="67"/>
                  <a:pt x="30" y="67"/>
                  <a:pt x="30" y="67"/>
                </a:cubicBezTo>
                <a:cubicBezTo>
                  <a:pt x="30" y="64"/>
                  <a:pt x="30" y="64"/>
                  <a:pt x="30" y="64"/>
                </a:cubicBezTo>
                <a:cubicBezTo>
                  <a:pt x="28" y="64"/>
                  <a:pt x="26" y="64"/>
                  <a:pt x="25" y="62"/>
                </a:cubicBezTo>
                <a:cubicBezTo>
                  <a:pt x="24" y="61"/>
                  <a:pt x="23" y="59"/>
                  <a:pt x="23" y="56"/>
                </a:cubicBezTo>
                <a:cubicBezTo>
                  <a:pt x="23" y="55"/>
                  <a:pt x="23" y="55"/>
                  <a:pt x="23" y="55"/>
                </a:cubicBezTo>
                <a:cubicBezTo>
                  <a:pt x="30" y="55"/>
                  <a:pt x="30" y="55"/>
                  <a:pt x="30" y="55"/>
                </a:cubicBezTo>
                <a:cubicBezTo>
                  <a:pt x="30" y="56"/>
                  <a:pt x="30" y="56"/>
                  <a:pt x="30" y="56"/>
                </a:cubicBezTo>
                <a:cubicBezTo>
                  <a:pt x="30" y="58"/>
                  <a:pt x="30" y="59"/>
                  <a:pt x="30" y="60"/>
                </a:cubicBezTo>
                <a:cubicBezTo>
                  <a:pt x="30" y="60"/>
                  <a:pt x="30" y="60"/>
                  <a:pt x="31" y="60"/>
                </a:cubicBezTo>
                <a:cubicBezTo>
                  <a:pt x="31" y="60"/>
                  <a:pt x="32" y="60"/>
                  <a:pt x="32" y="60"/>
                </a:cubicBezTo>
                <a:cubicBezTo>
                  <a:pt x="32" y="60"/>
                  <a:pt x="32" y="59"/>
                  <a:pt x="32" y="59"/>
                </a:cubicBezTo>
                <a:cubicBezTo>
                  <a:pt x="32" y="57"/>
                  <a:pt x="32" y="56"/>
                  <a:pt x="32" y="55"/>
                </a:cubicBezTo>
                <a:cubicBezTo>
                  <a:pt x="32" y="55"/>
                  <a:pt x="31" y="54"/>
                  <a:pt x="30" y="53"/>
                </a:cubicBezTo>
                <a:cubicBezTo>
                  <a:pt x="28" y="52"/>
                  <a:pt x="26" y="51"/>
                  <a:pt x="26" y="50"/>
                </a:cubicBezTo>
                <a:cubicBezTo>
                  <a:pt x="25" y="50"/>
                  <a:pt x="24" y="49"/>
                  <a:pt x="24" y="48"/>
                </a:cubicBezTo>
                <a:cubicBezTo>
                  <a:pt x="23" y="47"/>
                  <a:pt x="23" y="45"/>
                  <a:pt x="23" y="44"/>
                </a:cubicBezTo>
                <a:cubicBezTo>
                  <a:pt x="23" y="42"/>
                  <a:pt x="23" y="40"/>
                  <a:pt x="25" y="39"/>
                </a:cubicBezTo>
                <a:cubicBezTo>
                  <a:pt x="26" y="38"/>
                  <a:pt x="27" y="37"/>
                  <a:pt x="30" y="37"/>
                </a:cubicBezTo>
                <a:cubicBezTo>
                  <a:pt x="30" y="35"/>
                  <a:pt x="30" y="35"/>
                  <a:pt x="30" y="35"/>
                </a:cubicBezTo>
                <a:cubicBezTo>
                  <a:pt x="33" y="35"/>
                  <a:pt x="33" y="35"/>
                  <a:pt x="33" y="35"/>
                </a:cubicBezTo>
                <a:cubicBezTo>
                  <a:pt x="33" y="37"/>
                  <a:pt x="33" y="37"/>
                  <a:pt x="33" y="37"/>
                </a:cubicBezTo>
                <a:cubicBezTo>
                  <a:pt x="35" y="37"/>
                  <a:pt x="36" y="38"/>
                  <a:pt x="38" y="39"/>
                </a:cubicBezTo>
                <a:cubicBezTo>
                  <a:pt x="39" y="40"/>
                  <a:pt x="39" y="42"/>
                  <a:pt x="39" y="44"/>
                </a:cubicBezTo>
                <a:cubicBezTo>
                  <a:pt x="39" y="44"/>
                  <a:pt x="39" y="45"/>
                  <a:pt x="39" y="45"/>
                </a:cubicBezTo>
                <a:close/>
                <a:moveTo>
                  <a:pt x="25" y="19"/>
                </a:moveTo>
                <a:cubicBezTo>
                  <a:pt x="38" y="20"/>
                  <a:pt x="38" y="20"/>
                  <a:pt x="38" y="20"/>
                </a:cubicBezTo>
                <a:cubicBezTo>
                  <a:pt x="42" y="9"/>
                  <a:pt x="42" y="9"/>
                  <a:pt x="42" y="9"/>
                </a:cubicBezTo>
                <a:cubicBezTo>
                  <a:pt x="35" y="5"/>
                  <a:pt x="35" y="5"/>
                  <a:pt x="35" y="5"/>
                </a:cubicBezTo>
                <a:cubicBezTo>
                  <a:pt x="34" y="15"/>
                  <a:pt x="34" y="15"/>
                  <a:pt x="34" y="15"/>
                </a:cubicBezTo>
                <a:cubicBezTo>
                  <a:pt x="33" y="3"/>
                  <a:pt x="33" y="3"/>
                  <a:pt x="33" y="3"/>
                </a:cubicBezTo>
                <a:cubicBezTo>
                  <a:pt x="30" y="2"/>
                  <a:pt x="30" y="2"/>
                  <a:pt x="30" y="2"/>
                </a:cubicBezTo>
                <a:cubicBezTo>
                  <a:pt x="30" y="14"/>
                  <a:pt x="30" y="14"/>
                  <a:pt x="30" y="14"/>
                </a:cubicBezTo>
                <a:cubicBezTo>
                  <a:pt x="27" y="0"/>
                  <a:pt x="27" y="0"/>
                  <a:pt x="27" y="0"/>
                </a:cubicBezTo>
                <a:cubicBezTo>
                  <a:pt x="19" y="2"/>
                  <a:pt x="19" y="2"/>
                  <a:pt x="19" y="2"/>
                </a:cubicBezTo>
                <a:cubicBezTo>
                  <a:pt x="25" y="19"/>
                  <a:pt x="25" y="19"/>
                  <a:pt x="25" y="19"/>
                </a:cubicBezTo>
                <a:close/>
                <a:moveTo>
                  <a:pt x="22" y="25"/>
                </a:moveTo>
                <a:cubicBezTo>
                  <a:pt x="20" y="25"/>
                  <a:pt x="19" y="24"/>
                  <a:pt x="20" y="23"/>
                </a:cubicBezTo>
                <a:cubicBezTo>
                  <a:pt x="20" y="22"/>
                  <a:pt x="21" y="21"/>
                  <a:pt x="22" y="21"/>
                </a:cubicBezTo>
                <a:cubicBezTo>
                  <a:pt x="41" y="22"/>
                  <a:pt x="41" y="22"/>
                  <a:pt x="41" y="22"/>
                </a:cubicBezTo>
                <a:cubicBezTo>
                  <a:pt x="42" y="22"/>
                  <a:pt x="43" y="23"/>
                  <a:pt x="43" y="24"/>
                </a:cubicBezTo>
                <a:cubicBezTo>
                  <a:pt x="43" y="26"/>
                  <a:pt x="42" y="26"/>
                  <a:pt x="41" y="26"/>
                </a:cubicBezTo>
                <a:lnTo>
                  <a:pt x="22" y="25"/>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4" name="Freeform 79"/>
          <p:cNvSpPr>
            <a:spLocks noEditPoints="1"/>
          </p:cNvSpPr>
          <p:nvPr/>
        </p:nvSpPr>
        <p:spPr bwMode="auto">
          <a:xfrm>
            <a:off x="9137650" y="5695950"/>
            <a:ext cx="496888" cy="442913"/>
          </a:xfrm>
          <a:custGeom>
            <a:gdLst>
              <a:gd fmla="*/ 425904 w 63" name="T0"/>
              <a:gd fmla="*/ 0 h 56" name="T1"/>
              <a:gd fmla="*/ 496888 w 63" name="T2"/>
              <a:gd fmla="*/ 71182 h 56" name="T3"/>
              <a:gd fmla="*/ 473227 w 63" name="T4"/>
              <a:gd fmla="*/ 316366 h 56" name="T5"/>
              <a:gd fmla="*/ 394356 w 63" name="T6"/>
              <a:gd fmla="*/ 332185 h 56" name="T7"/>
              <a:gd fmla="*/ 425904 w 63" name="T8"/>
              <a:gd fmla="*/ 300548 h 56" name="T9"/>
              <a:gd fmla="*/ 457452 w 63" name="T10"/>
              <a:gd fmla="*/ 268911 h 56" name="T11"/>
              <a:gd fmla="*/ 449565 w 63" name="T12"/>
              <a:gd fmla="*/ 47455 h 56" name="T13"/>
              <a:gd fmla="*/ 141968 w 63" name="T14"/>
              <a:gd fmla="*/ 39546 h 56" name="T15"/>
              <a:gd fmla="*/ 110420 w 63" name="T16"/>
              <a:gd fmla="*/ 71182 h 56" name="T17"/>
              <a:gd fmla="*/ 118307 w 63" name="T18"/>
              <a:gd fmla="*/ 292639 h 56" name="T19"/>
              <a:gd fmla="*/ 260275 w 63" name="T20"/>
              <a:gd fmla="*/ 300548 h 56" name="T21"/>
              <a:gd fmla="*/ 299710 w 63" name="T22"/>
              <a:gd fmla="*/ 300548 h 56" name="T23"/>
              <a:gd fmla="*/ 315484 w 63" name="T24"/>
              <a:gd fmla="*/ 308457 h 56" name="T25"/>
              <a:gd fmla="*/ 362807 w 63" name="T26"/>
              <a:gd fmla="*/ 348003 h 56" name="T27"/>
              <a:gd fmla="*/ 402243 w 63" name="T28"/>
              <a:gd fmla="*/ 427095 h 56" name="T29"/>
              <a:gd fmla="*/ 291823 w 63" name="T30"/>
              <a:gd fmla="*/ 332185 h 56" name="T31"/>
              <a:gd fmla="*/ 141968 w 63" name="T32"/>
              <a:gd fmla="*/ 332185 h 56" name="T33"/>
              <a:gd fmla="*/ 78871 w 63" name="T34"/>
              <a:gd fmla="*/ 268911 h 56" name="T35"/>
              <a:gd fmla="*/ 94645 w 63" name="T36"/>
              <a:gd fmla="*/ 23727 h 56" name="T37"/>
              <a:gd fmla="*/ 291823 w 63" name="T38"/>
              <a:gd fmla="*/ 213547 h 56" name="T39"/>
              <a:gd fmla="*/ 402243 w 63" name="T40"/>
              <a:gd fmla="*/ 237275 h 56" name="T41"/>
              <a:gd fmla="*/ 291823 w 63" name="T42"/>
              <a:gd fmla="*/ 213547 h 56" name="T43"/>
              <a:gd fmla="*/ 181404 w 63" name="T44"/>
              <a:gd fmla="*/ 237275 h 56" name="T45"/>
              <a:gd fmla="*/ 276049 w 63" name="T46"/>
              <a:gd fmla="*/ 213547 h 56" name="T47"/>
              <a:gd fmla="*/ 347033 w 63" name="T48"/>
              <a:gd fmla="*/ 150274 h 56" name="T49"/>
              <a:gd fmla="*/ 402243 w 63" name="T50"/>
              <a:gd fmla="*/ 166092 h 56" name="T51"/>
              <a:gd fmla="*/ 347033 w 63" name="T52"/>
              <a:gd fmla="*/ 150274 h 56" name="T53"/>
              <a:gd fmla="*/ 307597 w 63" name="T54"/>
              <a:gd fmla="*/ 166092 h 56" name="T55"/>
              <a:gd fmla="*/ 323372 w 63" name="T56"/>
              <a:gd fmla="*/ 150274 h 56" name="T57"/>
              <a:gd fmla="*/ 236613 w 63" name="T58"/>
              <a:gd fmla="*/ 150274 h 56" name="T59"/>
              <a:gd fmla="*/ 283936 w 63" name="T60"/>
              <a:gd fmla="*/ 166092 h 56" name="T61"/>
              <a:gd fmla="*/ 236613 w 63" name="T62"/>
              <a:gd fmla="*/ 150274 h 56" name="T63"/>
              <a:gd fmla="*/ 181404 w 63" name="T64"/>
              <a:gd fmla="*/ 166092 h 56" name="T65"/>
              <a:gd fmla="*/ 220839 w 63" name="T66"/>
              <a:gd fmla="*/ 150274 h 56" name="T67"/>
              <a:gd fmla="*/ 181404 w 63" name="T68"/>
              <a:gd fmla="*/ 87001 h 56" name="T69"/>
              <a:gd fmla="*/ 402243 w 63" name="T70"/>
              <a:gd fmla="*/ 102819 h 56" name="T71"/>
              <a:gd fmla="*/ 181404 w 63" name="T72"/>
              <a:gd fmla="*/ 87001 h 56" name="T73"/>
              <a:gd fmla="*/ 86758 w 63" name="T74"/>
              <a:gd fmla="*/ 395458 h 56" name="T75"/>
              <a:gd fmla="*/ 110420 w 63" name="T76"/>
              <a:gd fmla="*/ 442913 h 56" name="T77"/>
              <a:gd fmla="*/ 307597 w 63" name="T78"/>
              <a:gd fmla="*/ 395458 h 56" name="T79"/>
              <a:gd fmla="*/ 63097 w 63" name="T80"/>
              <a:gd fmla="*/ 363821 h 56" name="T81"/>
              <a:gd fmla="*/ 31548 w 63" name="T82"/>
              <a:gd fmla="*/ 332185 h 56" name="T83"/>
              <a:gd fmla="*/ 39436 w 63" name="T84"/>
              <a:gd fmla="*/ 118637 h 56" name="T85"/>
              <a:gd fmla="*/ 55210 w 63" name="T86"/>
              <a:gd fmla="*/ 87001 h 56" name="T87"/>
              <a:gd fmla="*/ 15774 w 63" name="T88"/>
              <a:gd fmla="*/ 94910 h 56" name="T89"/>
              <a:gd fmla="*/ 0 w 63" name="T90"/>
              <a:gd fmla="*/ 332185 h 56" name="T91"/>
              <a:gd fmla="*/ 63097 w 63" name="T92"/>
              <a:gd fmla="*/ 395458 h 5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56" w="62">
                <a:moveTo>
                  <a:pt x="18" y="0"/>
                </a:moveTo>
                <a:cubicBezTo>
                  <a:pt x="54" y="0"/>
                  <a:pt x="54" y="0"/>
                  <a:pt x="54" y="0"/>
                </a:cubicBezTo>
                <a:cubicBezTo>
                  <a:pt x="57" y="0"/>
                  <a:pt x="59" y="1"/>
                  <a:pt x="60" y="3"/>
                </a:cubicBezTo>
                <a:cubicBezTo>
                  <a:pt x="62" y="4"/>
                  <a:pt x="63" y="6"/>
                  <a:pt x="63" y="9"/>
                </a:cubicBezTo>
                <a:cubicBezTo>
                  <a:pt x="63" y="34"/>
                  <a:pt x="63" y="34"/>
                  <a:pt x="63" y="34"/>
                </a:cubicBezTo>
                <a:cubicBezTo>
                  <a:pt x="63" y="36"/>
                  <a:pt x="62" y="38"/>
                  <a:pt x="60" y="40"/>
                </a:cubicBezTo>
                <a:cubicBezTo>
                  <a:pt x="59" y="41"/>
                  <a:pt x="57" y="42"/>
                  <a:pt x="54" y="42"/>
                </a:cubicBezTo>
                <a:cubicBezTo>
                  <a:pt x="50" y="42"/>
                  <a:pt x="50" y="42"/>
                  <a:pt x="50" y="42"/>
                </a:cubicBezTo>
                <a:cubicBezTo>
                  <a:pt x="50" y="38"/>
                  <a:pt x="50" y="38"/>
                  <a:pt x="50" y="38"/>
                </a:cubicBezTo>
                <a:cubicBezTo>
                  <a:pt x="54" y="38"/>
                  <a:pt x="54" y="38"/>
                  <a:pt x="54" y="38"/>
                </a:cubicBezTo>
                <a:cubicBezTo>
                  <a:pt x="55" y="38"/>
                  <a:pt x="56" y="37"/>
                  <a:pt x="57" y="37"/>
                </a:cubicBezTo>
                <a:cubicBezTo>
                  <a:pt x="58" y="36"/>
                  <a:pt x="58" y="35"/>
                  <a:pt x="58" y="34"/>
                </a:cubicBezTo>
                <a:cubicBezTo>
                  <a:pt x="58" y="9"/>
                  <a:pt x="58" y="9"/>
                  <a:pt x="58" y="9"/>
                </a:cubicBezTo>
                <a:cubicBezTo>
                  <a:pt x="58" y="7"/>
                  <a:pt x="58" y="6"/>
                  <a:pt x="57" y="6"/>
                </a:cubicBezTo>
                <a:cubicBezTo>
                  <a:pt x="56" y="5"/>
                  <a:pt x="55" y="5"/>
                  <a:pt x="54" y="5"/>
                </a:cubicBezTo>
                <a:cubicBezTo>
                  <a:pt x="18" y="5"/>
                  <a:pt x="18" y="5"/>
                  <a:pt x="18" y="5"/>
                </a:cubicBezTo>
                <a:cubicBezTo>
                  <a:pt x="17" y="5"/>
                  <a:pt x="16" y="5"/>
                  <a:pt x="15" y="6"/>
                </a:cubicBezTo>
                <a:cubicBezTo>
                  <a:pt x="15" y="6"/>
                  <a:pt x="14" y="7"/>
                  <a:pt x="14" y="9"/>
                </a:cubicBezTo>
                <a:cubicBezTo>
                  <a:pt x="14" y="34"/>
                  <a:pt x="14" y="34"/>
                  <a:pt x="14" y="34"/>
                </a:cubicBezTo>
                <a:cubicBezTo>
                  <a:pt x="14" y="35"/>
                  <a:pt x="15" y="36"/>
                  <a:pt x="15" y="37"/>
                </a:cubicBezTo>
                <a:cubicBezTo>
                  <a:pt x="16" y="37"/>
                  <a:pt x="17" y="38"/>
                  <a:pt x="18" y="38"/>
                </a:cubicBezTo>
                <a:cubicBezTo>
                  <a:pt x="33" y="38"/>
                  <a:pt x="33" y="38"/>
                  <a:pt x="33" y="38"/>
                </a:cubicBezTo>
                <a:cubicBezTo>
                  <a:pt x="38" y="38"/>
                  <a:pt x="38" y="38"/>
                  <a:pt x="38" y="38"/>
                </a:cubicBezTo>
                <a:cubicBezTo>
                  <a:pt x="38" y="38"/>
                  <a:pt x="38" y="38"/>
                  <a:pt x="38" y="38"/>
                </a:cubicBezTo>
                <a:cubicBezTo>
                  <a:pt x="39" y="38"/>
                  <a:pt x="39" y="38"/>
                  <a:pt x="39" y="38"/>
                </a:cubicBezTo>
                <a:cubicBezTo>
                  <a:pt x="40" y="39"/>
                  <a:pt x="40" y="39"/>
                  <a:pt x="40" y="39"/>
                </a:cubicBezTo>
                <a:cubicBezTo>
                  <a:pt x="46" y="47"/>
                  <a:pt x="46" y="47"/>
                  <a:pt x="46" y="47"/>
                </a:cubicBezTo>
                <a:cubicBezTo>
                  <a:pt x="46" y="44"/>
                  <a:pt x="46" y="44"/>
                  <a:pt x="46" y="44"/>
                </a:cubicBezTo>
                <a:cubicBezTo>
                  <a:pt x="50" y="44"/>
                  <a:pt x="50" y="44"/>
                  <a:pt x="50" y="44"/>
                </a:cubicBezTo>
                <a:cubicBezTo>
                  <a:pt x="51" y="54"/>
                  <a:pt x="51" y="54"/>
                  <a:pt x="51" y="54"/>
                </a:cubicBezTo>
                <a:cubicBezTo>
                  <a:pt x="47" y="56"/>
                  <a:pt x="47" y="56"/>
                  <a:pt x="47" y="56"/>
                </a:cubicBezTo>
                <a:cubicBezTo>
                  <a:pt x="37" y="42"/>
                  <a:pt x="37" y="42"/>
                  <a:pt x="37" y="42"/>
                </a:cubicBezTo>
                <a:cubicBezTo>
                  <a:pt x="33" y="42"/>
                  <a:pt x="33" y="42"/>
                  <a:pt x="33" y="42"/>
                </a:cubicBezTo>
                <a:cubicBezTo>
                  <a:pt x="18" y="42"/>
                  <a:pt x="18" y="42"/>
                  <a:pt x="18" y="42"/>
                </a:cubicBezTo>
                <a:cubicBezTo>
                  <a:pt x="16" y="42"/>
                  <a:pt x="14" y="41"/>
                  <a:pt x="12" y="40"/>
                </a:cubicBezTo>
                <a:cubicBezTo>
                  <a:pt x="11" y="38"/>
                  <a:pt x="10" y="36"/>
                  <a:pt x="10" y="34"/>
                </a:cubicBezTo>
                <a:cubicBezTo>
                  <a:pt x="10" y="9"/>
                  <a:pt x="10" y="9"/>
                  <a:pt x="10" y="9"/>
                </a:cubicBezTo>
                <a:cubicBezTo>
                  <a:pt x="10" y="6"/>
                  <a:pt x="11" y="4"/>
                  <a:pt x="12" y="3"/>
                </a:cubicBezTo>
                <a:cubicBezTo>
                  <a:pt x="14" y="1"/>
                  <a:pt x="16" y="0"/>
                  <a:pt x="18" y="0"/>
                </a:cubicBezTo>
                <a:close/>
                <a:moveTo>
                  <a:pt x="37" y="27"/>
                </a:moveTo>
                <a:cubicBezTo>
                  <a:pt x="37" y="30"/>
                  <a:pt x="37" y="30"/>
                  <a:pt x="37" y="30"/>
                </a:cubicBezTo>
                <a:cubicBezTo>
                  <a:pt x="51" y="30"/>
                  <a:pt x="51" y="30"/>
                  <a:pt x="51" y="30"/>
                </a:cubicBezTo>
                <a:cubicBezTo>
                  <a:pt x="51" y="27"/>
                  <a:pt x="51" y="27"/>
                  <a:pt x="51" y="27"/>
                </a:cubicBezTo>
                <a:cubicBezTo>
                  <a:pt x="37" y="27"/>
                  <a:pt x="37" y="27"/>
                  <a:pt x="37" y="27"/>
                </a:cubicBezTo>
                <a:close/>
                <a:moveTo>
                  <a:pt x="23" y="27"/>
                </a:moveTo>
                <a:cubicBezTo>
                  <a:pt x="23" y="30"/>
                  <a:pt x="23" y="30"/>
                  <a:pt x="23" y="30"/>
                </a:cubicBezTo>
                <a:cubicBezTo>
                  <a:pt x="35" y="30"/>
                  <a:pt x="35" y="30"/>
                  <a:pt x="35" y="30"/>
                </a:cubicBezTo>
                <a:cubicBezTo>
                  <a:pt x="35" y="27"/>
                  <a:pt x="35" y="27"/>
                  <a:pt x="35" y="27"/>
                </a:cubicBezTo>
                <a:cubicBezTo>
                  <a:pt x="23" y="27"/>
                  <a:pt x="23" y="27"/>
                  <a:pt x="23" y="27"/>
                </a:cubicBezTo>
                <a:close/>
                <a:moveTo>
                  <a:pt x="44" y="19"/>
                </a:moveTo>
                <a:cubicBezTo>
                  <a:pt x="44" y="21"/>
                  <a:pt x="44" y="21"/>
                  <a:pt x="44" y="21"/>
                </a:cubicBezTo>
                <a:cubicBezTo>
                  <a:pt x="51" y="21"/>
                  <a:pt x="51" y="21"/>
                  <a:pt x="51" y="21"/>
                </a:cubicBezTo>
                <a:cubicBezTo>
                  <a:pt x="51" y="19"/>
                  <a:pt x="51" y="19"/>
                  <a:pt x="51" y="19"/>
                </a:cubicBezTo>
                <a:cubicBezTo>
                  <a:pt x="44" y="19"/>
                  <a:pt x="44" y="19"/>
                  <a:pt x="44" y="19"/>
                </a:cubicBezTo>
                <a:close/>
                <a:moveTo>
                  <a:pt x="39" y="19"/>
                </a:moveTo>
                <a:cubicBezTo>
                  <a:pt x="39" y="21"/>
                  <a:pt x="39" y="21"/>
                  <a:pt x="39" y="21"/>
                </a:cubicBezTo>
                <a:cubicBezTo>
                  <a:pt x="41" y="21"/>
                  <a:pt x="41" y="21"/>
                  <a:pt x="41" y="21"/>
                </a:cubicBezTo>
                <a:cubicBezTo>
                  <a:pt x="41" y="19"/>
                  <a:pt x="41" y="19"/>
                  <a:pt x="41" y="19"/>
                </a:cubicBezTo>
                <a:cubicBezTo>
                  <a:pt x="39" y="19"/>
                  <a:pt x="39" y="19"/>
                  <a:pt x="39" y="19"/>
                </a:cubicBezTo>
                <a:close/>
                <a:moveTo>
                  <a:pt x="30" y="19"/>
                </a:moveTo>
                <a:cubicBezTo>
                  <a:pt x="30" y="21"/>
                  <a:pt x="30" y="21"/>
                  <a:pt x="30" y="21"/>
                </a:cubicBezTo>
                <a:cubicBezTo>
                  <a:pt x="36" y="21"/>
                  <a:pt x="36" y="21"/>
                  <a:pt x="36" y="21"/>
                </a:cubicBezTo>
                <a:cubicBezTo>
                  <a:pt x="36" y="19"/>
                  <a:pt x="36" y="19"/>
                  <a:pt x="36" y="19"/>
                </a:cubicBezTo>
                <a:cubicBezTo>
                  <a:pt x="30" y="19"/>
                  <a:pt x="30" y="19"/>
                  <a:pt x="30" y="19"/>
                </a:cubicBezTo>
                <a:close/>
                <a:moveTo>
                  <a:pt x="23" y="19"/>
                </a:moveTo>
                <a:cubicBezTo>
                  <a:pt x="23" y="21"/>
                  <a:pt x="23" y="21"/>
                  <a:pt x="23" y="21"/>
                </a:cubicBezTo>
                <a:cubicBezTo>
                  <a:pt x="28" y="21"/>
                  <a:pt x="28" y="21"/>
                  <a:pt x="28" y="21"/>
                </a:cubicBezTo>
                <a:cubicBezTo>
                  <a:pt x="28" y="19"/>
                  <a:pt x="28" y="19"/>
                  <a:pt x="28" y="19"/>
                </a:cubicBezTo>
                <a:cubicBezTo>
                  <a:pt x="23" y="19"/>
                  <a:pt x="23" y="19"/>
                  <a:pt x="23" y="19"/>
                </a:cubicBezTo>
                <a:close/>
                <a:moveTo>
                  <a:pt x="23" y="11"/>
                </a:moveTo>
                <a:cubicBezTo>
                  <a:pt x="23" y="13"/>
                  <a:pt x="23" y="13"/>
                  <a:pt x="23" y="13"/>
                </a:cubicBezTo>
                <a:cubicBezTo>
                  <a:pt x="51" y="13"/>
                  <a:pt x="51" y="13"/>
                  <a:pt x="51" y="13"/>
                </a:cubicBezTo>
                <a:cubicBezTo>
                  <a:pt x="51" y="11"/>
                  <a:pt x="51" y="11"/>
                  <a:pt x="51" y="11"/>
                </a:cubicBezTo>
                <a:cubicBezTo>
                  <a:pt x="23" y="11"/>
                  <a:pt x="23" y="11"/>
                  <a:pt x="23" y="11"/>
                </a:cubicBezTo>
                <a:close/>
                <a:moveTo>
                  <a:pt x="8" y="50"/>
                </a:moveTo>
                <a:cubicBezTo>
                  <a:pt x="11" y="50"/>
                  <a:pt x="11" y="50"/>
                  <a:pt x="11" y="50"/>
                </a:cubicBezTo>
                <a:cubicBezTo>
                  <a:pt x="11" y="56"/>
                  <a:pt x="11" y="56"/>
                  <a:pt x="11" y="56"/>
                </a:cubicBezTo>
                <a:cubicBezTo>
                  <a:pt x="14" y="56"/>
                  <a:pt x="14" y="56"/>
                  <a:pt x="14" y="56"/>
                </a:cubicBezTo>
                <a:cubicBezTo>
                  <a:pt x="19" y="50"/>
                  <a:pt x="19" y="50"/>
                  <a:pt x="19" y="50"/>
                </a:cubicBezTo>
                <a:cubicBezTo>
                  <a:pt x="39" y="50"/>
                  <a:pt x="39" y="50"/>
                  <a:pt x="39" y="50"/>
                </a:cubicBezTo>
                <a:cubicBezTo>
                  <a:pt x="38" y="49"/>
                  <a:pt x="37" y="47"/>
                  <a:pt x="36" y="46"/>
                </a:cubicBezTo>
                <a:cubicBezTo>
                  <a:pt x="8" y="46"/>
                  <a:pt x="8" y="46"/>
                  <a:pt x="8" y="46"/>
                </a:cubicBezTo>
                <a:cubicBezTo>
                  <a:pt x="7" y="46"/>
                  <a:pt x="6" y="46"/>
                  <a:pt x="5" y="45"/>
                </a:cubicBezTo>
                <a:cubicBezTo>
                  <a:pt x="5" y="44"/>
                  <a:pt x="4" y="43"/>
                  <a:pt x="4" y="42"/>
                </a:cubicBezTo>
                <a:cubicBezTo>
                  <a:pt x="4" y="18"/>
                  <a:pt x="4" y="18"/>
                  <a:pt x="4" y="18"/>
                </a:cubicBezTo>
                <a:cubicBezTo>
                  <a:pt x="4" y="17"/>
                  <a:pt x="5" y="16"/>
                  <a:pt x="5" y="15"/>
                </a:cubicBezTo>
                <a:cubicBezTo>
                  <a:pt x="6" y="14"/>
                  <a:pt x="7" y="14"/>
                  <a:pt x="7" y="14"/>
                </a:cubicBezTo>
                <a:cubicBezTo>
                  <a:pt x="7" y="11"/>
                  <a:pt x="7" y="11"/>
                  <a:pt x="7" y="11"/>
                </a:cubicBezTo>
                <a:cubicBezTo>
                  <a:pt x="7" y="10"/>
                  <a:pt x="7" y="10"/>
                  <a:pt x="7" y="9"/>
                </a:cubicBezTo>
                <a:cubicBezTo>
                  <a:pt x="5" y="10"/>
                  <a:pt x="4" y="10"/>
                  <a:pt x="2" y="12"/>
                </a:cubicBezTo>
                <a:cubicBezTo>
                  <a:pt x="1" y="13"/>
                  <a:pt x="0" y="15"/>
                  <a:pt x="0" y="18"/>
                </a:cubicBezTo>
                <a:cubicBezTo>
                  <a:pt x="0" y="42"/>
                  <a:pt x="0" y="42"/>
                  <a:pt x="0" y="42"/>
                </a:cubicBezTo>
                <a:cubicBezTo>
                  <a:pt x="0" y="44"/>
                  <a:pt x="1" y="46"/>
                  <a:pt x="2" y="48"/>
                </a:cubicBezTo>
                <a:cubicBezTo>
                  <a:pt x="4" y="49"/>
                  <a:pt x="6" y="50"/>
                  <a:pt x="8" y="50"/>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9245"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9246" name="燕尾形 30"/>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9247" name="燕尾形 31"/>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242" name="组合 2"/>
          <p:cNvGrpSpPr/>
          <p:nvPr/>
        </p:nvGrpSpPr>
        <p:grpSpPr>
          <a:xfrm>
            <a:off x="1641475" y="1228725"/>
            <a:ext cx="2414588" cy="4806950"/>
            <a:chExt cx="2003301" cy="3988520"/>
          </a:xfrm>
        </p:grpSpPr>
        <p:grpSp>
          <p:nvGrpSpPr>
            <p:cNvPr id="10273" name="组合 3"/>
            <p:cNvGrpSpPr/>
            <p:nvPr/>
          </p:nvGrpSpPr>
          <p:grpSpPr>
            <a:xfrm rot="3152971">
              <a:off x="-805042" y="1180177"/>
              <a:ext cx="3988520" cy="1628166"/>
              <a:chExt cx="4752528" cy="1940043"/>
            </a:xfrm>
          </p:grpSpPr>
          <p:sp>
            <p:nvSpPr>
              <p:cNvPr id="10279" name="矩形 7"/>
              <p:cNvSpPr>
                <a:spLocks noChangeArrowheads="1"/>
              </p:cNvSpPr>
              <p:nvPr/>
            </p:nvSpPr>
            <p:spPr bwMode="auto">
              <a:xfrm>
                <a:off x="-3571" y="1926147"/>
                <a:ext cx="4752528" cy="17264"/>
              </a:xfrm>
              <a:prstGeom prst="rect">
                <a:avLst/>
              </a:prstGeom>
              <a:gradFill rotWithShape="0">
                <a:gsLst>
                  <a:gs pos="0">
                    <a:srgbClr val="F2F2F2"/>
                  </a:gs>
                  <a:gs pos="2000">
                    <a:srgbClr val="F2F2F2"/>
                  </a:gs>
                  <a:gs pos="49628">
                    <a:srgbClr val="595959"/>
                  </a:gs>
                  <a:gs pos="100000">
                    <a:srgbClr val="F2F2F2"/>
                  </a:gs>
                </a:gsLst>
                <a:lin ang="0" scaled="1"/>
              </a:gra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nvGrpSpPr>
              <p:cNvPr id="10280" name="椭圆 3"/>
              <p:cNvGrpSpPr/>
              <p:nvPr/>
            </p:nvGrpSpPr>
            <p:grpSpPr>
              <a:xfrm rot="-3152971">
                <a:off x="1017221" y="149276"/>
                <a:ext cx="2723951" cy="3549894"/>
                <a:chExt cx="2755392" cy="3590544"/>
              </a:xfrm>
            </p:grpSpPr>
            <p:pic>
              <p:nvPicPr>
                <p:cNvPr id="10282" name="椭圆 3"/>
                <p:cNvPicPr>
                  <a:picLocks noChangeArrowheads="1"/>
                </p:cNvPicPr>
                <p:nvPr/>
              </p:nvPicPr>
              <p:blipFill>
                <a:blip r:embed="rId2">
                  <a:extLst>
                    <a:ext uri="{28A0092B-C50C-407E-A947-70E740481C1C}">
                      <a14:useLocalDpi val="0"/>
                    </a:ext>
                  </a:extLst>
                </a:blip>
                <a:stretch>
                  <a:fillRect/>
                </a:stretch>
              </p:blipFill>
              <p:spPr bwMode="auto">
                <a:xfrm>
                  <a:off x="0" y="0"/>
                  <a:ext cx="2755392" cy="3590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83" name="Text Box 7"/>
                <p:cNvSpPr txBox="1">
                  <a:spLocks noChangeArrowheads="1"/>
                </p:cNvSpPr>
                <p:nvPr/>
              </p:nvSpPr>
              <p:spPr bwMode="auto">
                <a:xfrm rot="3152971">
                  <a:off x="-765776" y="1556691"/>
                  <a:ext cx="4515620" cy="29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81" name="椭圆 6"/>
              <p:cNvSpPr/>
              <p:nvPr/>
            </p:nvSpPr>
            <p:spPr bwMode="auto">
              <a:xfrm>
                <a:off x="1006654" y="3421"/>
                <a:ext cx="2448462" cy="1925635"/>
              </a:xfrm>
              <a:custGeom>
                <a:gdLst>
                  <a:gd fmla="*/ 1224231 w 2448272" name="T0"/>
                  <a:gd fmla="*/ 0 h 1925181" name="T1"/>
                  <a:gd fmla="*/ 2448462 w 2448272" name="T2"/>
                  <a:gd fmla="*/ 1224425 h 1925181" name="T3"/>
                  <a:gd fmla="*/ 2226955 w 2448272" name="T4"/>
                  <a:gd fmla="*/ 1925635 h 1925181" name="T5"/>
                  <a:gd fmla="*/ 221507 w 2448272" name="T6"/>
                  <a:gd fmla="*/ 1925635 h 1925181" name="T7"/>
                  <a:gd fmla="*/ 0 w 2448272" name="T8"/>
                  <a:gd fmla="*/ 1224425 h 1925181" name="T9"/>
                  <a:gd fmla="*/ 1224231 w 2448272" name="T10"/>
                  <a:gd fmla="*/ 0 h 192518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25180" w="2448272">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gradFill rotWithShape="0">
                <a:gsLst>
                  <a:gs pos="0">
                    <a:srgbClr val="F9F9F9"/>
                  </a:gs>
                  <a:gs pos="33000">
                    <a:srgbClr val="F9F9F9"/>
                  </a:gs>
                  <a:gs pos="100000">
                    <a:srgbClr val="D7D7D7"/>
                  </a:gs>
                </a:gsLst>
                <a:lin ang="5400000"/>
              </a:gradFill>
              <a:ln cap="flat" cmpd="sng" w="3175">
                <a:solidFill>
                  <a:srgbClr val="EAEAEA"/>
                </a:solidFill>
                <a:round/>
              </a:ln>
              <a:effectLst>
                <a:outerShdw algn="ctr" dir="2700000" dist="38100" rotWithShape="0">
                  <a:srgbClr val="000000">
                    <a:alpha val="39000"/>
                  </a:srgbClr>
                </a:outerShdw>
              </a:effectLst>
            </p:spPr>
            <p:txBody>
              <a:bodyPr anchor="ctr"/>
              <a:lstStyle/>
              <a:p>
                <a:endParaRPr altLang="en-US" lang="zh-CN"/>
              </a:p>
            </p:txBody>
          </p:sp>
        </p:grpSp>
        <p:grpSp>
          <p:nvGrpSpPr>
            <p:cNvPr id="10274" name="矩形 4"/>
            <p:cNvGrpSpPr/>
            <p:nvPr/>
          </p:nvGrpSpPr>
          <p:grpSpPr>
            <a:xfrm>
              <a:off x="479106" y="1393190"/>
              <a:ext cx="15173" cy="935748"/>
              <a:chExt cx="18288" cy="1127760"/>
            </a:xfrm>
          </p:grpSpPr>
          <p:pic>
            <p:nvPicPr>
              <p:cNvPr id="10277" name="矩形 4"/>
              <p:cNvPicPr>
                <a:picLocks noChangeArrowheads="1"/>
              </p:cNvPicPr>
              <p:nvPr/>
            </p:nvPicPr>
            <p:blipFill>
              <a:blip r:embed="rId3">
                <a:extLst>
                  <a:ext uri="{28A0092B-C50C-407E-A947-70E740481C1C}">
                    <a14:useLocalDpi val="0"/>
                  </a:ext>
                </a:extLst>
              </a:blip>
              <a:stretch>
                <a:fillRect/>
              </a:stretch>
            </p:blipFill>
            <p:spPr bwMode="auto">
              <a:xfrm>
                <a:off x="0" y="0"/>
                <a:ext cx="18288" cy="112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78" name="Text Box 11"/>
              <p:cNvSpPr txBox="1">
                <a:spLocks noChangeArrowheads="1"/>
              </p:cNvSpPr>
              <p:nvPr/>
            </p:nvSpPr>
            <p:spPr bwMode="auto">
              <a:xfrm rot="5400000">
                <a:off x="-554673" y="553632"/>
                <a:ext cx="1131585" cy="202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75" name="TextBox 5"/>
            <p:cNvSpPr txBox="1">
              <a:spLocks noChangeArrowheads="1"/>
            </p:cNvSpPr>
            <p:nvPr/>
          </p:nvSpPr>
          <p:spPr bwMode="auto">
            <a:xfrm>
              <a:off x="574253" y="1671543"/>
              <a:ext cx="1215679" cy="834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b="1" lang="zh-CN" sz="2000">
                  <a:solidFill>
                    <a:srgbClr val="404040"/>
                  </a:solidFill>
                  <a:sym typeface="+mn-lt"/>
                </a:rPr>
                <a:t>输入标题文字内容</a:t>
              </a:r>
            </a:p>
          </p:txBody>
        </p:sp>
        <p:sp>
          <p:nvSpPr>
            <p:cNvPr id="10276" name="TextBox 6"/>
            <p:cNvSpPr txBox="1">
              <a:spLocks noChangeArrowheads="1"/>
            </p:cNvSpPr>
            <p:nvPr/>
          </p:nvSpPr>
          <p:spPr bwMode="auto">
            <a:xfrm>
              <a:off x="0" y="1622806"/>
              <a:ext cx="649328" cy="328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000">
                  <a:solidFill>
                    <a:srgbClr val="404040"/>
                  </a:solidFill>
                  <a:sym typeface="+mn-lt"/>
                </a:rPr>
                <a:t>01</a:t>
              </a:r>
            </a:p>
          </p:txBody>
        </p:sp>
      </p:grpSp>
      <p:grpSp>
        <p:nvGrpSpPr>
          <p:cNvPr id="10243" name="组合 10"/>
          <p:cNvGrpSpPr/>
          <p:nvPr/>
        </p:nvGrpSpPr>
        <p:grpSpPr>
          <a:xfrm>
            <a:off x="4905375" y="1228725"/>
            <a:ext cx="2398713" cy="4806950"/>
            <a:chExt cx="1989620" cy="3988520"/>
          </a:xfrm>
        </p:grpSpPr>
        <p:grpSp>
          <p:nvGrpSpPr>
            <p:cNvPr id="10262" name="组合 11"/>
            <p:cNvGrpSpPr/>
            <p:nvPr/>
          </p:nvGrpSpPr>
          <p:grpSpPr>
            <a:xfrm rot="3152971">
              <a:off x="-818722" y="1180176"/>
              <a:ext cx="3988520" cy="1628165"/>
              <a:chExt cx="4752528" cy="1940042"/>
            </a:xfrm>
          </p:grpSpPr>
          <p:sp>
            <p:nvSpPr>
              <p:cNvPr id="10268" name="矩形 15"/>
              <p:cNvSpPr>
                <a:spLocks noChangeArrowheads="1"/>
              </p:cNvSpPr>
              <p:nvPr/>
            </p:nvSpPr>
            <p:spPr bwMode="auto">
              <a:xfrm>
                <a:off x="-3711" y="1923508"/>
                <a:ext cx="4752528" cy="17258"/>
              </a:xfrm>
              <a:prstGeom prst="rect">
                <a:avLst/>
              </a:prstGeom>
              <a:gradFill rotWithShape="0">
                <a:gsLst>
                  <a:gs pos="0">
                    <a:srgbClr val="F2F2F2"/>
                  </a:gs>
                  <a:gs pos="2000">
                    <a:srgbClr val="F2F2F2"/>
                  </a:gs>
                  <a:gs pos="49628">
                    <a:srgbClr val="595959"/>
                  </a:gs>
                  <a:gs pos="100000">
                    <a:srgbClr val="F2F2F2"/>
                  </a:gs>
                </a:gsLst>
                <a:lin ang="0" scaled="1"/>
              </a:gra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nvGrpSpPr>
              <p:cNvPr id="10269" name="椭圆 3"/>
              <p:cNvGrpSpPr/>
              <p:nvPr/>
            </p:nvGrpSpPr>
            <p:grpSpPr>
              <a:xfrm rot="-3152971">
                <a:off x="1019589" y="150331"/>
                <a:ext cx="2717228" cy="3549894"/>
                <a:chExt cx="2749296" cy="3590544"/>
              </a:xfrm>
            </p:grpSpPr>
            <p:pic>
              <p:nvPicPr>
                <p:cNvPr id="10271" name="椭圆 3"/>
                <p:cNvPicPr>
                  <a:picLocks noChangeArrowheads="1"/>
                </p:cNvPicPr>
                <p:nvPr/>
              </p:nvPicPr>
              <p:blipFill>
                <a:blip r:embed="rId4">
                  <a:extLst>
                    <a:ext uri="{28A0092B-C50C-407E-A947-70E740481C1C}">
                      <a14:useLocalDpi val="0"/>
                    </a:ext>
                  </a:extLst>
                </a:blip>
                <a:stretch>
                  <a:fillRect/>
                </a:stretch>
              </p:blipFill>
              <p:spPr bwMode="auto">
                <a:xfrm>
                  <a:off x="0" y="0"/>
                  <a:ext cx="2749296" cy="3590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72" name="Text Box 19"/>
                <p:cNvSpPr txBox="1">
                  <a:spLocks noChangeArrowheads="1"/>
                </p:cNvSpPr>
                <p:nvPr/>
              </p:nvSpPr>
              <p:spPr bwMode="auto">
                <a:xfrm rot="3152971">
                  <a:off x="-767335" y="1556779"/>
                  <a:ext cx="4515620" cy="2946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70" name="椭圆 6"/>
              <p:cNvSpPr/>
              <p:nvPr/>
            </p:nvSpPr>
            <p:spPr bwMode="auto">
              <a:xfrm>
                <a:off x="1006805" y="3473"/>
                <a:ext cx="2448462" cy="1925142"/>
              </a:xfrm>
              <a:custGeom>
                <a:gdLst>
                  <a:gd fmla="*/ 1224231 w 2448272" name="T0"/>
                  <a:gd fmla="*/ 0 h 1925181" name="T1"/>
                  <a:gd fmla="*/ 2448462 w 2448272" name="T2"/>
                  <a:gd fmla="*/ 1224111 h 1925181" name="T3"/>
                  <a:gd fmla="*/ 2226955 w 2448272" name="T4"/>
                  <a:gd fmla="*/ 1925142 h 1925181" name="T5"/>
                  <a:gd fmla="*/ 221507 w 2448272" name="T6"/>
                  <a:gd fmla="*/ 1925142 h 1925181" name="T7"/>
                  <a:gd fmla="*/ 0 w 2448272" name="T8"/>
                  <a:gd fmla="*/ 1224111 h 1925181" name="T9"/>
                  <a:gd fmla="*/ 1224231 w 2448272" name="T10"/>
                  <a:gd fmla="*/ 0 h 192518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25180" w="2448272">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gradFill rotWithShape="0">
                <a:gsLst>
                  <a:gs pos="0">
                    <a:srgbClr val="F9F9F9"/>
                  </a:gs>
                  <a:gs pos="33000">
                    <a:srgbClr val="F9F9F9"/>
                  </a:gs>
                  <a:gs pos="100000">
                    <a:srgbClr val="D7D7D7"/>
                  </a:gs>
                </a:gsLst>
                <a:lin ang="5400000"/>
              </a:gradFill>
              <a:ln cap="flat" cmpd="sng" w="3175">
                <a:solidFill>
                  <a:srgbClr val="EAEAEA"/>
                </a:solidFill>
                <a:round/>
              </a:ln>
              <a:effectLst>
                <a:outerShdw algn="ctr" dir="2700000" dist="38100" rotWithShape="0">
                  <a:srgbClr val="000000">
                    <a:alpha val="39000"/>
                  </a:srgbClr>
                </a:outerShdw>
              </a:effectLst>
            </p:spPr>
            <p:txBody>
              <a:bodyPr anchor="ctr"/>
              <a:lstStyle/>
              <a:p>
                <a:endParaRPr altLang="en-US" lang="zh-CN"/>
              </a:p>
            </p:txBody>
          </p:sp>
        </p:grpSp>
        <p:grpSp>
          <p:nvGrpSpPr>
            <p:cNvPr id="10263" name="矩形 12"/>
            <p:cNvGrpSpPr/>
            <p:nvPr/>
          </p:nvGrpSpPr>
          <p:grpSpPr>
            <a:xfrm>
              <a:off x="481933" y="1393190"/>
              <a:ext cx="15169" cy="935748"/>
              <a:chExt cx="18288" cy="1127760"/>
            </a:xfrm>
          </p:grpSpPr>
          <p:pic>
            <p:nvPicPr>
              <p:cNvPr id="10266" name="矩形 12"/>
              <p:cNvPicPr>
                <a:picLocks noChangeArrowheads="1"/>
              </p:cNvPicPr>
              <p:nvPr/>
            </p:nvPicPr>
            <p:blipFill>
              <a:blip r:embed="rId3">
                <a:extLst>
                  <a:ext uri="{28A0092B-C50C-407E-A947-70E740481C1C}">
                    <a14:useLocalDpi val="0"/>
                  </a:ext>
                </a:extLst>
              </a:blip>
              <a:stretch>
                <a:fillRect/>
              </a:stretch>
            </p:blipFill>
            <p:spPr bwMode="auto">
              <a:xfrm>
                <a:off x="0" y="0"/>
                <a:ext cx="18288" cy="112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7" name="Text Box 23"/>
              <p:cNvSpPr txBox="1">
                <a:spLocks noChangeArrowheads="1"/>
              </p:cNvSpPr>
              <p:nvPr/>
            </p:nvSpPr>
            <p:spPr bwMode="auto">
              <a:xfrm rot="5400000">
                <a:off x="-558078" y="553628"/>
                <a:ext cx="1131585" cy="20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64" name="TextBox 13"/>
            <p:cNvSpPr txBox="1">
              <a:spLocks noChangeArrowheads="1"/>
            </p:cNvSpPr>
            <p:nvPr/>
          </p:nvSpPr>
          <p:spPr bwMode="auto">
            <a:xfrm>
              <a:off x="0" y="1622806"/>
              <a:ext cx="635994" cy="328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000">
                  <a:solidFill>
                    <a:srgbClr val="404040"/>
                  </a:solidFill>
                  <a:sym typeface="+mn-lt"/>
                </a:rPr>
                <a:t>02</a:t>
              </a:r>
            </a:p>
          </p:txBody>
        </p:sp>
        <p:sp>
          <p:nvSpPr>
            <p:cNvPr id="10265" name="TextBox 14"/>
            <p:cNvSpPr txBox="1">
              <a:spLocks noChangeArrowheads="1"/>
            </p:cNvSpPr>
            <p:nvPr/>
          </p:nvSpPr>
          <p:spPr bwMode="auto">
            <a:xfrm>
              <a:off x="560938" y="1772968"/>
              <a:ext cx="1215367" cy="834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b="1" lang="zh-CN" sz="2000">
                  <a:solidFill>
                    <a:srgbClr val="404040"/>
                  </a:solidFill>
                  <a:sym typeface="+mn-lt"/>
                </a:rPr>
                <a:t>输入标题文字内容</a:t>
              </a:r>
            </a:p>
          </p:txBody>
        </p:sp>
      </p:grpSp>
      <p:grpSp>
        <p:nvGrpSpPr>
          <p:cNvPr id="10244" name="组合 18"/>
          <p:cNvGrpSpPr/>
          <p:nvPr/>
        </p:nvGrpSpPr>
        <p:grpSpPr>
          <a:xfrm>
            <a:off x="8154988" y="1228725"/>
            <a:ext cx="2406650" cy="4806950"/>
            <a:chExt cx="1996923" cy="3988520"/>
          </a:xfrm>
        </p:grpSpPr>
        <p:grpSp>
          <p:nvGrpSpPr>
            <p:cNvPr id="10251" name="组合 19"/>
            <p:cNvGrpSpPr/>
            <p:nvPr/>
          </p:nvGrpSpPr>
          <p:grpSpPr>
            <a:xfrm rot="3152971">
              <a:off x="-811419" y="1180176"/>
              <a:ext cx="3988520" cy="1628165"/>
              <a:chExt cx="4752528" cy="1940042"/>
            </a:xfrm>
          </p:grpSpPr>
          <p:sp>
            <p:nvSpPr>
              <p:cNvPr id="10257" name="矩形 23"/>
              <p:cNvSpPr>
                <a:spLocks noChangeArrowheads="1"/>
              </p:cNvSpPr>
              <p:nvPr/>
            </p:nvSpPr>
            <p:spPr bwMode="auto">
              <a:xfrm>
                <a:off x="-3633" y="1926328"/>
                <a:ext cx="4752528" cy="17266"/>
              </a:xfrm>
              <a:prstGeom prst="rect">
                <a:avLst/>
              </a:prstGeom>
              <a:gradFill rotWithShape="0">
                <a:gsLst>
                  <a:gs pos="0">
                    <a:srgbClr val="F2F2F2"/>
                  </a:gs>
                  <a:gs pos="2000">
                    <a:srgbClr val="F2F2F2"/>
                  </a:gs>
                  <a:gs pos="49628">
                    <a:srgbClr val="595959"/>
                  </a:gs>
                  <a:gs pos="100000">
                    <a:srgbClr val="F2F2F2"/>
                  </a:gs>
                </a:gsLst>
                <a:lin ang="0" scaled="1"/>
              </a:gra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nvGrpSpPr>
              <p:cNvPr id="10258" name="椭圆 3"/>
              <p:cNvGrpSpPr/>
              <p:nvPr/>
            </p:nvGrpSpPr>
            <p:grpSpPr>
              <a:xfrm rot="-3152971">
                <a:off x="1016332" y="150354"/>
                <a:ext cx="2724234" cy="3549894"/>
                <a:chExt cx="2755392" cy="3590544"/>
              </a:xfrm>
            </p:grpSpPr>
            <p:pic>
              <p:nvPicPr>
                <p:cNvPr id="10260" name="椭圆 3"/>
                <p:cNvPicPr>
                  <a:picLocks noChangeArrowheads="1"/>
                </p:cNvPicPr>
                <p:nvPr/>
              </p:nvPicPr>
              <p:blipFill>
                <a:blip r:embed="rId5">
                  <a:extLst>
                    <a:ext uri="{28A0092B-C50C-407E-A947-70E740481C1C}">
                      <a14:useLocalDpi val="0"/>
                    </a:ext>
                  </a:extLst>
                </a:blip>
                <a:stretch>
                  <a:fillRect/>
                </a:stretch>
              </p:blipFill>
              <p:spPr bwMode="auto">
                <a:xfrm>
                  <a:off x="0" y="0"/>
                  <a:ext cx="2755392" cy="3590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1" name="Text Box 31"/>
                <p:cNvSpPr txBox="1">
                  <a:spLocks noChangeArrowheads="1"/>
                </p:cNvSpPr>
                <p:nvPr/>
              </p:nvSpPr>
              <p:spPr bwMode="auto">
                <a:xfrm rot="3152971">
                  <a:off x="-764462" y="1556653"/>
                  <a:ext cx="4515620" cy="294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59" name="椭圆 6"/>
              <p:cNvSpPr/>
              <p:nvPr/>
            </p:nvSpPr>
            <p:spPr bwMode="auto">
              <a:xfrm>
                <a:off x="1006592" y="3401"/>
                <a:ext cx="2448462" cy="1925835"/>
              </a:xfrm>
              <a:custGeom>
                <a:gdLst>
                  <a:gd fmla="*/ 1224231 w 2448272" name="T0"/>
                  <a:gd fmla="*/ 0 h 1925181" name="T1"/>
                  <a:gd fmla="*/ 2448462 w 2448272" name="T2"/>
                  <a:gd fmla="*/ 1224552 h 1925181" name="T3"/>
                  <a:gd fmla="*/ 2226955 w 2448272" name="T4"/>
                  <a:gd fmla="*/ 1925835 h 1925181" name="T5"/>
                  <a:gd fmla="*/ 221507 w 2448272" name="T6"/>
                  <a:gd fmla="*/ 1925835 h 1925181" name="T7"/>
                  <a:gd fmla="*/ 0 w 2448272" name="T8"/>
                  <a:gd fmla="*/ 1224552 h 1925181" name="T9"/>
                  <a:gd fmla="*/ 1224231 w 2448272" name="T10"/>
                  <a:gd fmla="*/ 0 h 192518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25180" w="2448272">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gradFill rotWithShape="0">
                <a:gsLst>
                  <a:gs pos="0">
                    <a:srgbClr val="F9F9F9"/>
                  </a:gs>
                  <a:gs pos="33000">
                    <a:srgbClr val="F9F9F9"/>
                  </a:gs>
                  <a:gs pos="100000">
                    <a:srgbClr val="D7D7D7"/>
                  </a:gs>
                </a:gsLst>
                <a:lin ang="5400000"/>
              </a:gradFill>
              <a:ln cap="flat" cmpd="sng" w="3175">
                <a:solidFill>
                  <a:srgbClr val="EAEAEA"/>
                </a:solidFill>
                <a:round/>
              </a:ln>
              <a:effectLst>
                <a:outerShdw algn="ctr" dir="2700000" dist="38100" rotWithShape="0">
                  <a:srgbClr val="000000">
                    <a:alpha val="39000"/>
                  </a:srgbClr>
                </a:outerShdw>
              </a:effectLst>
            </p:spPr>
            <p:txBody>
              <a:bodyPr anchor="ctr"/>
              <a:lstStyle/>
              <a:p>
                <a:endParaRPr altLang="en-US" lang="zh-CN"/>
              </a:p>
            </p:txBody>
          </p:sp>
        </p:grpSp>
        <p:grpSp>
          <p:nvGrpSpPr>
            <p:cNvPr id="10252" name="矩形 20"/>
            <p:cNvGrpSpPr/>
            <p:nvPr/>
          </p:nvGrpSpPr>
          <p:grpSpPr>
            <a:xfrm>
              <a:off x="481738" y="1393190"/>
              <a:ext cx="15175" cy="935748"/>
              <a:chExt cx="18288" cy="1127760"/>
            </a:xfrm>
          </p:grpSpPr>
          <p:pic>
            <p:nvPicPr>
              <p:cNvPr id="10255" name="矩形 20"/>
              <p:cNvPicPr>
                <a:picLocks noChangeArrowheads="1"/>
              </p:cNvPicPr>
              <p:nvPr/>
            </p:nvPicPr>
            <p:blipFill>
              <a:blip r:embed="rId3">
                <a:extLst>
                  <a:ext uri="{28A0092B-C50C-407E-A947-70E740481C1C}">
                    <a14:useLocalDpi val="0"/>
                  </a:ext>
                </a:extLst>
              </a:blip>
              <a:stretch>
                <a:fillRect/>
              </a:stretch>
            </p:blipFill>
            <p:spPr bwMode="auto">
              <a:xfrm>
                <a:off x="0" y="0"/>
                <a:ext cx="18288" cy="112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6" name="Text Box 35"/>
              <p:cNvSpPr txBox="1">
                <a:spLocks noChangeArrowheads="1"/>
              </p:cNvSpPr>
              <p:nvPr/>
            </p:nvSpPr>
            <p:spPr bwMode="auto">
              <a:xfrm rot="5400000">
                <a:off x="-557843" y="553632"/>
                <a:ext cx="1131585" cy="20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404040"/>
                  </a:solidFill>
                  <a:sym typeface="+mn-lt"/>
                </a:endParaRPr>
              </a:p>
            </p:txBody>
          </p:sp>
        </p:grpSp>
        <p:sp>
          <p:nvSpPr>
            <p:cNvPr id="10253" name="TextBox 21"/>
            <p:cNvSpPr txBox="1">
              <a:spLocks noChangeArrowheads="1"/>
            </p:cNvSpPr>
            <p:nvPr/>
          </p:nvSpPr>
          <p:spPr bwMode="auto">
            <a:xfrm>
              <a:off x="1" y="1622806"/>
              <a:ext cx="642809" cy="328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2000">
                  <a:solidFill>
                    <a:srgbClr val="404040"/>
                  </a:solidFill>
                  <a:sym typeface="+mn-lt"/>
                </a:rPr>
                <a:t>03</a:t>
              </a:r>
            </a:p>
          </p:txBody>
        </p:sp>
        <p:sp>
          <p:nvSpPr>
            <p:cNvPr id="10254" name="TextBox 22"/>
            <p:cNvSpPr txBox="1">
              <a:spLocks noChangeArrowheads="1"/>
            </p:cNvSpPr>
            <p:nvPr/>
          </p:nvSpPr>
          <p:spPr bwMode="auto">
            <a:xfrm>
              <a:off x="567726" y="1797996"/>
              <a:ext cx="1215805" cy="834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lnSpc>
                  <a:spcPct val="150000"/>
                </a:lnSpc>
              </a:pPr>
              <a:r>
                <a:rPr altLang="en-US" b="1" lang="zh-CN" sz="2000">
                  <a:solidFill>
                    <a:srgbClr val="404040"/>
                  </a:solidFill>
                  <a:sym typeface="+mn-lt"/>
                </a:rPr>
                <a:t>输入标题文字内容</a:t>
              </a:r>
            </a:p>
          </p:txBody>
        </p:sp>
      </p:grpSp>
      <p:sp>
        <p:nvSpPr>
          <p:cNvPr id="10245" name="Freeform 12"/>
          <p:cNvSpPr>
            <a:spLocks noEditPoints="1"/>
          </p:cNvSpPr>
          <p:nvPr/>
        </p:nvSpPr>
        <p:spPr bwMode="auto">
          <a:xfrm>
            <a:off x="9075738" y="2844800"/>
            <a:ext cx="601662" cy="547688"/>
          </a:xfrm>
          <a:custGeom>
            <a:gdLst>
              <a:gd fmla="*/ 80820 w 67" name="T0"/>
              <a:gd fmla="*/ 0 h 61" name="T1"/>
              <a:gd fmla="*/ 520842 w 67" name="T2"/>
              <a:gd fmla="*/ 0 h 61" name="T3"/>
              <a:gd fmla="*/ 601662 w 67" name="T4"/>
              <a:gd fmla="*/ 80806 h 61" name="T5"/>
              <a:gd fmla="*/ 601662 w 67" name="T6"/>
              <a:gd fmla="*/ 314247 h 61" name="T7"/>
              <a:gd fmla="*/ 520842 w 67" name="T8"/>
              <a:gd fmla="*/ 395054 h 61" name="T9"/>
              <a:gd fmla="*/ 440021 w 67" name="T10"/>
              <a:gd fmla="*/ 395054 h 61" name="T11"/>
              <a:gd fmla="*/ 305321 w 67" name="T12"/>
              <a:gd fmla="*/ 547688 h 61" name="T13"/>
              <a:gd fmla="*/ 323281 w 67" name="T14"/>
              <a:gd fmla="*/ 395054 h 61" name="T15"/>
              <a:gd fmla="*/ 80820 w 67" name="T16"/>
              <a:gd fmla="*/ 395054 h 61" name="T17"/>
              <a:gd fmla="*/ 0 w 67" name="T18"/>
              <a:gd fmla="*/ 314247 h 61" name="T19"/>
              <a:gd fmla="*/ 0 w 67" name="T20"/>
              <a:gd fmla="*/ 80806 h 61" name="T21"/>
              <a:gd fmla="*/ 80820 w 67" name="T22"/>
              <a:gd fmla="*/ 0 h 61" name="T23"/>
              <a:gd fmla="*/ 89800 w 67" name="T24"/>
              <a:gd fmla="*/ 107742 h 61" name="T25"/>
              <a:gd fmla="*/ 89800 w 67" name="T26"/>
              <a:gd fmla="*/ 170591 h 61" name="T27"/>
              <a:gd fmla="*/ 179601 w 67" name="T28"/>
              <a:gd fmla="*/ 170591 h 61" name="T29"/>
              <a:gd fmla="*/ 179601 w 67" name="T30"/>
              <a:gd fmla="*/ 107742 h 61" name="T31"/>
              <a:gd fmla="*/ 89800 w 67" name="T32"/>
              <a:gd fmla="*/ 107742 h 61" name="T33"/>
              <a:gd fmla="*/ 431041 w 67" name="T34"/>
              <a:gd fmla="*/ 215484 h 61" name="T35"/>
              <a:gd fmla="*/ 431041 w 67" name="T36"/>
              <a:gd fmla="*/ 278333 h 61" name="T37"/>
              <a:gd fmla="*/ 502882 w 67" name="T38"/>
              <a:gd fmla="*/ 278333 h 61" name="T39"/>
              <a:gd fmla="*/ 502882 w 67" name="T40"/>
              <a:gd fmla="*/ 215484 h 61" name="T41"/>
              <a:gd fmla="*/ 431041 w 67" name="T42"/>
              <a:gd fmla="*/ 215484 h 61" name="T43"/>
              <a:gd fmla="*/ 305321 w 67" name="T44"/>
              <a:gd fmla="*/ 215484 h 61" name="T45"/>
              <a:gd fmla="*/ 305321 w 67" name="T46"/>
              <a:gd fmla="*/ 278333 h 61" name="T47"/>
              <a:gd fmla="*/ 395121 w 67" name="T48"/>
              <a:gd fmla="*/ 278333 h 61" name="T49"/>
              <a:gd fmla="*/ 395121 w 67" name="T50"/>
              <a:gd fmla="*/ 215484 h 61" name="T51"/>
              <a:gd fmla="*/ 305321 w 67" name="T52"/>
              <a:gd fmla="*/ 215484 h 61" name="T53"/>
              <a:gd fmla="*/ 89800 w 67" name="T54"/>
              <a:gd fmla="*/ 215484 h 61" name="T55"/>
              <a:gd fmla="*/ 89800 w 67" name="T56"/>
              <a:gd fmla="*/ 278333 h 61" name="T57"/>
              <a:gd fmla="*/ 269401 w 67" name="T58"/>
              <a:gd fmla="*/ 278333 h 61" name="T59"/>
              <a:gd fmla="*/ 269401 w 67" name="T60"/>
              <a:gd fmla="*/ 215484 h 61" name="T61"/>
              <a:gd fmla="*/ 89800 w 67" name="T62"/>
              <a:gd fmla="*/ 215484 h 61" name="T63"/>
              <a:gd fmla="*/ 206541 w 67" name="T64"/>
              <a:gd fmla="*/ 107742 h 61" name="T65"/>
              <a:gd fmla="*/ 206541 w 67" name="T66"/>
              <a:gd fmla="*/ 170591 h 61" name="T67"/>
              <a:gd fmla="*/ 502882 w 67" name="T68"/>
              <a:gd fmla="*/ 170591 h 61" name="T69"/>
              <a:gd fmla="*/ 502882 w 67" name="T70"/>
              <a:gd fmla="*/ 107742 h 61" name="T71"/>
              <a:gd fmla="*/ 206541 w 67" name="T72"/>
              <a:gd fmla="*/ 107742 h 61"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1" w="67">
                <a:moveTo>
                  <a:pt x="9" y="0"/>
                </a:moveTo>
                <a:cubicBezTo>
                  <a:pt x="58" y="0"/>
                  <a:pt x="58" y="0"/>
                  <a:pt x="58" y="0"/>
                </a:cubicBezTo>
                <a:cubicBezTo>
                  <a:pt x="63" y="0"/>
                  <a:pt x="67" y="4"/>
                  <a:pt x="67" y="9"/>
                </a:cubicBezTo>
                <a:cubicBezTo>
                  <a:pt x="67" y="35"/>
                  <a:pt x="67" y="35"/>
                  <a:pt x="67" y="35"/>
                </a:cubicBezTo>
                <a:cubicBezTo>
                  <a:pt x="67" y="40"/>
                  <a:pt x="63" y="44"/>
                  <a:pt x="58" y="44"/>
                </a:cubicBezTo>
                <a:cubicBezTo>
                  <a:pt x="49" y="44"/>
                  <a:pt x="49" y="44"/>
                  <a:pt x="49" y="44"/>
                </a:cubicBezTo>
                <a:cubicBezTo>
                  <a:pt x="34" y="61"/>
                  <a:pt x="34" y="61"/>
                  <a:pt x="34" y="61"/>
                </a:cubicBezTo>
                <a:cubicBezTo>
                  <a:pt x="36" y="44"/>
                  <a:pt x="36" y="44"/>
                  <a:pt x="36" y="44"/>
                </a:cubicBezTo>
                <a:cubicBezTo>
                  <a:pt x="9" y="44"/>
                  <a:pt x="9" y="44"/>
                  <a:pt x="9" y="44"/>
                </a:cubicBezTo>
                <a:cubicBezTo>
                  <a:pt x="4" y="44"/>
                  <a:pt x="0" y="40"/>
                  <a:pt x="0" y="35"/>
                </a:cubicBezTo>
                <a:cubicBezTo>
                  <a:pt x="0" y="9"/>
                  <a:pt x="0" y="9"/>
                  <a:pt x="0" y="9"/>
                </a:cubicBezTo>
                <a:cubicBezTo>
                  <a:pt x="0" y="4"/>
                  <a:pt x="4" y="0"/>
                  <a:pt x="9" y="0"/>
                </a:cubicBezTo>
                <a:close/>
                <a:moveTo>
                  <a:pt x="10" y="12"/>
                </a:moveTo>
                <a:cubicBezTo>
                  <a:pt x="10" y="19"/>
                  <a:pt x="10" y="19"/>
                  <a:pt x="10" y="19"/>
                </a:cubicBezTo>
                <a:cubicBezTo>
                  <a:pt x="20" y="19"/>
                  <a:pt x="20" y="19"/>
                  <a:pt x="20" y="19"/>
                </a:cubicBezTo>
                <a:cubicBezTo>
                  <a:pt x="20" y="12"/>
                  <a:pt x="20" y="12"/>
                  <a:pt x="20" y="12"/>
                </a:cubicBezTo>
                <a:cubicBezTo>
                  <a:pt x="10" y="12"/>
                  <a:pt x="10" y="12"/>
                  <a:pt x="10" y="12"/>
                </a:cubicBezTo>
                <a:close/>
                <a:moveTo>
                  <a:pt x="48" y="24"/>
                </a:moveTo>
                <a:cubicBezTo>
                  <a:pt x="48" y="31"/>
                  <a:pt x="48" y="31"/>
                  <a:pt x="48" y="31"/>
                </a:cubicBezTo>
                <a:cubicBezTo>
                  <a:pt x="56" y="31"/>
                  <a:pt x="56" y="31"/>
                  <a:pt x="56" y="31"/>
                </a:cubicBezTo>
                <a:cubicBezTo>
                  <a:pt x="56" y="24"/>
                  <a:pt x="56" y="24"/>
                  <a:pt x="56" y="24"/>
                </a:cubicBezTo>
                <a:cubicBezTo>
                  <a:pt x="48" y="24"/>
                  <a:pt x="48" y="24"/>
                  <a:pt x="48" y="24"/>
                </a:cubicBezTo>
                <a:close/>
                <a:moveTo>
                  <a:pt x="34" y="24"/>
                </a:moveTo>
                <a:cubicBezTo>
                  <a:pt x="34" y="31"/>
                  <a:pt x="34" y="31"/>
                  <a:pt x="34" y="31"/>
                </a:cubicBezTo>
                <a:cubicBezTo>
                  <a:pt x="44" y="31"/>
                  <a:pt x="44" y="31"/>
                  <a:pt x="44" y="31"/>
                </a:cubicBezTo>
                <a:cubicBezTo>
                  <a:pt x="44" y="24"/>
                  <a:pt x="44" y="24"/>
                  <a:pt x="44" y="24"/>
                </a:cubicBezTo>
                <a:cubicBezTo>
                  <a:pt x="34" y="24"/>
                  <a:pt x="34" y="24"/>
                  <a:pt x="34" y="24"/>
                </a:cubicBezTo>
                <a:close/>
                <a:moveTo>
                  <a:pt x="10" y="24"/>
                </a:moveTo>
                <a:cubicBezTo>
                  <a:pt x="10" y="31"/>
                  <a:pt x="10" y="31"/>
                  <a:pt x="10" y="31"/>
                </a:cubicBezTo>
                <a:cubicBezTo>
                  <a:pt x="30" y="31"/>
                  <a:pt x="30" y="31"/>
                  <a:pt x="30" y="31"/>
                </a:cubicBezTo>
                <a:cubicBezTo>
                  <a:pt x="30" y="24"/>
                  <a:pt x="30" y="24"/>
                  <a:pt x="30" y="24"/>
                </a:cubicBezTo>
                <a:cubicBezTo>
                  <a:pt x="10" y="24"/>
                  <a:pt x="10" y="24"/>
                  <a:pt x="10" y="24"/>
                </a:cubicBezTo>
                <a:close/>
                <a:moveTo>
                  <a:pt x="23" y="12"/>
                </a:moveTo>
                <a:cubicBezTo>
                  <a:pt x="23" y="19"/>
                  <a:pt x="23" y="19"/>
                  <a:pt x="23" y="19"/>
                </a:cubicBezTo>
                <a:cubicBezTo>
                  <a:pt x="56" y="19"/>
                  <a:pt x="56" y="19"/>
                  <a:pt x="56" y="19"/>
                </a:cubicBezTo>
                <a:cubicBezTo>
                  <a:pt x="56" y="12"/>
                  <a:pt x="56" y="12"/>
                  <a:pt x="56" y="12"/>
                </a:cubicBezTo>
                <a:lnTo>
                  <a:pt x="23" y="12"/>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6" name="Freeform 90"/>
          <p:cNvSpPr>
            <a:spLocks noEditPoints="1"/>
          </p:cNvSpPr>
          <p:nvPr/>
        </p:nvSpPr>
        <p:spPr bwMode="auto">
          <a:xfrm>
            <a:off x="5883275" y="2676525"/>
            <a:ext cx="563563" cy="642938"/>
          </a:xfrm>
          <a:custGeom>
            <a:gdLst>
              <a:gd fmla="*/ 80509 w 56" name="T0"/>
              <a:gd fmla="*/ 371699 h 64" name="T1"/>
              <a:gd fmla="*/ 140891 w 56" name="T2"/>
              <a:gd fmla="*/ 371699 h 64" name="T3"/>
              <a:gd fmla="*/ 181145 w 56" name="T4"/>
              <a:gd fmla="*/ 351607 h 64" name="T5"/>
              <a:gd fmla="*/ 251591 w 56" name="T6"/>
              <a:gd fmla="*/ 512341 h 64" name="T7"/>
              <a:gd fmla="*/ 271718 w 56" name="T8"/>
              <a:gd fmla="*/ 411882 h 64" name="T9"/>
              <a:gd fmla="*/ 261654 w 56" name="T10"/>
              <a:gd fmla="*/ 401836 h 64" name="T11"/>
              <a:gd fmla="*/ 261654 w 56" name="T12"/>
              <a:gd fmla="*/ 391790 h 64" name="T13"/>
              <a:gd fmla="*/ 311972 w 56" name="T14"/>
              <a:gd fmla="*/ 391790 h 64" name="T15"/>
              <a:gd fmla="*/ 311972 w 56" name="T16"/>
              <a:gd fmla="*/ 401836 h 64" name="T17"/>
              <a:gd fmla="*/ 301909 w 56" name="T18"/>
              <a:gd fmla="*/ 411882 h 64" name="T19"/>
              <a:gd fmla="*/ 322036 w 56" name="T20"/>
              <a:gd fmla="*/ 502295 h 64" name="T21"/>
              <a:gd fmla="*/ 382418 w 56" name="T22"/>
              <a:gd fmla="*/ 361653 h 64" name="T23"/>
              <a:gd fmla="*/ 422672 w 56" name="T24"/>
              <a:gd fmla="*/ 361653 h 64" name="T25"/>
              <a:gd fmla="*/ 472990 w 56" name="T26"/>
              <a:gd fmla="*/ 361653 h 64" name="T27"/>
              <a:gd fmla="*/ 553499 w 56" name="T28"/>
              <a:gd fmla="*/ 602754 h 64" name="T29"/>
              <a:gd fmla="*/ 472990 w 56" name="T30"/>
              <a:gd fmla="*/ 622846 h 64" name="T31"/>
              <a:gd fmla="*/ 462927 w 56" name="T32"/>
              <a:gd fmla="*/ 592708 h 64" name="T33"/>
              <a:gd fmla="*/ 442800 w 56" name="T34"/>
              <a:gd fmla="*/ 632892 h 64" name="T35"/>
              <a:gd fmla="*/ 110700 w 56" name="T36"/>
              <a:gd fmla="*/ 632892 h 64" name="T37"/>
              <a:gd fmla="*/ 80509 w 56" name="T38"/>
              <a:gd fmla="*/ 592708 h 64" name="T39"/>
              <a:gd fmla="*/ 70445 w 56" name="T40"/>
              <a:gd fmla="*/ 622846 h 64" name="T41"/>
              <a:gd fmla="*/ 0 w 56" name="T42"/>
              <a:gd fmla="*/ 602754 h 64" name="T43"/>
              <a:gd fmla="*/ 80509 w 56" name="T44"/>
              <a:gd fmla="*/ 371699 h 64" name="T45"/>
              <a:gd fmla="*/ 161018 w 56" name="T46"/>
              <a:gd fmla="*/ 251148 h 64" name="T47"/>
              <a:gd fmla="*/ 140891 w 56" name="T48"/>
              <a:gd fmla="*/ 231056 h 64" name="T49"/>
              <a:gd fmla="*/ 140891 w 56" name="T50"/>
              <a:gd fmla="*/ 190872 h 64" name="T51"/>
              <a:gd fmla="*/ 140891 w 56" name="T52"/>
              <a:gd fmla="*/ 180826 h 64" name="T53"/>
              <a:gd fmla="*/ 140891 w 56" name="T54"/>
              <a:gd fmla="*/ 180826 h 64" name="T55"/>
              <a:gd fmla="*/ 140891 w 56" name="T56"/>
              <a:gd fmla="*/ 180826 h 64" name="T57"/>
              <a:gd fmla="*/ 171082 w 56" name="T58"/>
              <a:gd fmla="*/ 40184 h 64" name="T59"/>
              <a:gd fmla="*/ 372354 w 56" name="T60"/>
              <a:gd fmla="*/ 40184 h 64" name="T61"/>
              <a:gd fmla="*/ 412609 w 56" name="T62"/>
              <a:gd fmla="*/ 170780 h 64" name="T63"/>
              <a:gd fmla="*/ 412609 w 56" name="T64"/>
              <a:gd fmla="*/ 180826 h 64" name="T65"/>
              <a:gd fmla="*/ 412609 w 56" name="T66"/>
              <a:gd fmla="*/ 180826 h 64" name="T67"/>
              <a:gd fmla="*/ 412609 w 56" name="T68"/>
              <a:gd fmla="*/ 190872 h 64" name="T69"/>
              <a:gd fmla="*/ 412609 w 56" name="T70"/>
              <a:gd fmla="*/ 231056 h 64" name="T71"/>
              <a:gd fmla="*/ 392481 w 56" name="T72"/>
              <a:gd fmla="*/ 251148 h 64" name="T73"/>
              <a:gd fmla="*/ 291845 w 56" name="T74"/>
              <a:gd fmla="*/ 341561 h 64" name="T75"/>
              <a:gd fmla="*/ 261654 w 56" name="T76"/>
              <a:gd fmla="*/ 341561 h 64" name="T77"/>
              <a:gd fmla="*/ 161018 w 56" name="T78"/>
              <a:gd fmla="*/ 251148 h 6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4" w="56">
                <a:moveTo>
                  <a:pt x="8" y="37"/>
                </a:moveTo>
                <a:cubicBezTo>
                  <a:pt x="10" y="37"/>
                  <a:pt x="12" y="37"/>
                  <a:pt x="14" y="37"/>
                </a:cubicBezTo>
                <a:cubicBezTo>
                  <a:pt x="16" y="37"/>
                  <a:pt x="17" y="36"/>
                  <a:pt x="18" y="35"/>
                </a:cubicBezTo>
                <a:cubicBezTo>
                  <a:pt x="25" y="51"/>
                  <a:pt x="25" y="51"/>
                  <a:pt x="25" y="51"/>
                </a:cubicBezTo>
                <a:cubicBezTo>
                  <a:pt x="27" y="41"/>
                  <a:pt x="27" y="41"/>
                  <a:pt x="27" y="41"/>
                </a:cubicBezTo>
                <a:cubicBezTo>
                  <a:pt x="26" y="40"/>
                  <a:pt x="26" y="40"/>
                  <a:pt x="26" y="40"/>
                </a:cubicBezTo>
                <a:cubicBezTo>
                  <a:pt x="26" y="39"/>
                  <a:pt x="26" y="39"/>
                  <a:pt x="26" y="39"/>
                </a:cubicBezTo>
                <a:cubicBezTo>
                  <a:pt x="31" y="39"/>
                  <a:pt x="31" y="39"/>
                  <a:pt x="31" y="39"/>
                </a:cubicBezTo>
                <a:cubicBezTo>
                  <a:pt x="31" y="40"/>
                  <a:pt x="31" y="40"/>
                  <a:pt x="31" y="40"/>
                </a:cubicBezTo>
                <a:cubicBezTo>
                  <a:pt x="30" y="41"/>
                  <a:pt x="30" y="41"/>
                  <a:pt x="30" y="41"/>
                </a:cubicBezTo>
                <a:cubicBezTo>
                  <a:pt x="32" y="50"/>
                  <a:pt x="32" y="50"/>
                  <a:pt x="32" y="50"/>
                </a:cubicBezTo>
                <a:cubicBezTo>
                  <a:pt x="38" y="36"/>
                  <a:pt x="38" y="36"/>
                  <a:pt x="38" y="36"/>
                </a:cubicBezTo>
                <a:cubicBezTo>
                  <a:pt x="39" y="36"/>
                  <a:pt x="40" y="36"/>
                  <a:pt x="42" y="36"/>
                </a:cubicBezTo>
                <a:cubicBezTo>
                  <a:pt x="44" y="36"/>
                  <a:pt x="45" y="36"/>
                  <a:pt x="47" y="36"/>
                </a:cubicBezTo>
                <a:cubicBezTo>
                  <a:pt x="52" y="41"/>
                  <a:pt x="56" y="52"/>
                  <a:pt x="55" y="60"/>
                </a:cubicBezTo>
                <a:cubicBezTo>
                  <a:pt x="53" y="61"/>
                  <a:pt x="51" y="62"/>
                  <a:pt x="47" y="62"/>
                </a:cubicBezTo>
                <a:cubicBezTo>
                  <a:pt x="46" y="59"/>
                  <a:pt x="46" y="59"/>
                  <a:pt x="46" y="59"/>
                </a:cubicBezTo>
                <a:cubicBezTo>
                  <a:pt x="44" y="63"/>
                  <a:pt x="44" y="63"/>
                  <a:pt x="44" y="63"/>
                </a:cubicBezTo>
                <a:cubicBezTo>
                  <a:pt x="34" y="64"/>
                  <a:pt x="20" y="64"/>
                  <a:pt x="11" y="63"/>
                </a:cubicBezTo>
                <a:cubicBezTo>
                  <a:pt x="8" y="59"/>
                  <a:pt x="8" y="59"/>
                  <a:pt x="8" y="59"/>
                </a:cubicBezTo>
                <a:cubicBezTo>
                  <a:pt x="7" y="62"/>
                  <a:pt x="7" y="62"/>
                  <a:pt x="7" y="62"/>
                </a:cubicBezTo>
                <a:cubicBezTo>
                  <a:pt x="4" y="62"/>
                  <a:pt x="2" y="61"/>
                  <a:pt x="0" y="60"/>
                </a:cubicBezTo>
                <a:cubicBezTo>
                  <a:pt x="1" y="53"/>
                  <a:pt x="2" y="42"/>
                  <a:pt x="8" y="37"/>
                </a:cubicBezTo>
                <a:close/>
                <a:moveTo>
                  <a:pt x="16" y="25"/>
                </a:moveTo>
                <a:cubicBezTo>
                  <a:pt x="15" y="25"/>
                  <a:pt x="15" y="24"/>
                  <a:pt x="14" y="23"/>
                </a:cubicBezTo>
                <a:cubicBezTo>
                  <a:pt x="14" y="22"/>
                  <a:pt x="14" y="20"/>
                  <a:pt x="14" y="19"/>
                </a:cubicBezTo>
                <a:cubicBezTo>
                  <a:pt x="14" y="18"/>
                  <a:pt x="14" y="18"/>
                  <a:pt x="14" y="18"/>
                </a:cubicBezTo>
                <a:cubicBezTo>
                  <a:pt x="14" y="18"/>
                  <a:pt x="14" y="18"/>
                  <a:pt x="14" y="18"/>
                </a:cubicBezTo>
                <a:cubicBezTo>
                  <a:pt x="14" y="18"/>
                  <a:pt x="14" y="18"/>
                  <a:pt x="14" y="18"/>
                </a:cubicBezTo>
                <a:cubicBezTo>
                  <a:pt x="13" y="10"/>
                  <a:pt x="14" y="7"/>
                  <a:pt x="17" y="4"/>
                </a:cubicBezTo>
                <a:cubicBezTo>
                  <a:pt x="22" y="0"/>
                  <a:pt x="32" y="0"/>
                  <a:pt x="37" y="4"/>
                </a:cubicBezTo>
                <a:cubicBezTo>
                  <a:pt x="40" y="6"/>
                  <a:pt x="41" y="11"/>
                  <a:pt x="41" y="17"/>
                </a:cubicBezTo>
                <a:cubicBezTo>
                  <a:pt x="41" y="17"/>
                  <a:pt x="41" y="18"/>
                  <a:pt x="41" y="18"/>
                </a:cubicBezTo>
                <a:cubicBezTo>
                  <a:pt x="41" y="18"/>
                  <a:pt x="41" y="18"/>
                  <a:pt x="41" y="18"/>
                </a:cubicBezTo>
                <a:cubicBezTo>
                  <a:pt x="41" y="19"/>
                  <a:pt x="41" y="19"/>
                  <a:pt x="41" y="19"/>
                </a:cubicBezTo>
                <a:cubicBezTo>
                  <a:pt x="42" y="20"/>
                  <a:pt x="41" y="22"/>
                  <a:pt x="41" y="23"/>
                </a:cubicBezTo>
                <a:cubicBezTo>
                  <a:pt x="40" y="24"/>
                  <a:pt x="40" y="25"/>
                  <a:pt x="39" y="25"/>
                </a:cubicBezTo>
                <a:cubicBezTo>
                  <a:pt x="38" y="29"/>
                  <a:pt x="33" y="34"/>
                  <a:pt x="29" y="34"/>
                </a:cubicBezTo>
                <a:cubicBezTo>
                  <a:pt x="28" y="34"/>
                  <a:pt x="27" y="34"/>
                  <a:pt x="26" y="34"/>
                </a:cubicBezTo>
                <a:cubicBezTo>
                  <a:pt x="21" y="32"/>
                  <a:pt x="18" y="30"/>
                  <a:pt x="16" y="25"/>
                </a:cubicBez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7" name="Freeform 107"/>
          <p:cNvSpPr>
            <a:spLocks noEditPoints="1"/>
          </p:cNvSpPr>
          <p:nvPr/>
        </p:nvSpPr>
        <p:spPr bwMode="auto">
          <a:xfrm>
            <a:off x="2628900" y="2763838"/>
            <a:ext cx="555625" cy="476250"/>
          </a:xfrm>
          <a:custGeom>
            <a:gdLst>
              <a:gd fmla="*/ 375227 w 77" name="T0"/>
              <a:gd fmla="*/ 28864 h 66" name="T1"/>
              <a:gd fmla="*/ 425739 w 77" name="T2"/>
              <a:gd fmla="*/ 72159 h 66" name="T3"/>
              <a:gd fmla="*/ 346364 w 77" name="T4"/>
              <a:gd fmla="*/ 165966 h 66" name="T5"/>
              <a:gd fmla="*/ 497898 w 77" name="T6"/>
              <a:gd fmla="*/ 194830 h 66" name="T7"/>
              <a:gd fmla="*/ 519545 w 77" name="T8"/>
              <a:gd fmla="*/ 216477 h 66" name="T9"/>
              <a:gd fmla="*/ 476250 w 77" name="T10"/>
              <a:gd fmla="*/ 252557 h 66" name="T11"/>
              <a:gd fmla="*/ 519545 w 77" name="T12"/>
              <a:gd fmla="*/ 288636 h 66" name="T13"/>
              <a:gd fmla="*/ 497898 w 77" name="T14"/>
              <a:gd fmla="*/ 310284 h 66" name="T15"/>
              <a:gd fmla="*/ 497898 w 77" name="T16"/>
              <a:gd fmla="*/ 346364 h 66" name="T17"/>
              <a:gd fmla="*/ 490682 w 77" name="T18"/>
              <a:gd fmla="*/ 368011 h 66" name="T19"/>
              <a:gd fmla="*/ 432955 w 77" name="T20"/>
              <a:gd fmla="*/ 375227 h 66" name="T21"/>
              <a:gd fmla="*/ 469034 w 77" name="T22"/>
              <a:gd fmla="*/ 418523 h 66" name="T23"/>
              <a:gd fmla="*/ 447386 w 77" name="T24"/>
              <a:gd fmla="*/ 440170 h 66" name="T25"/>
              <a:gd fmla="*/ 245341 w 77" name="T26"/>
              <a:gd fmla="*/ 411307 h 66" name="T27"/>
              <a:gd fmla="*/ 180398 w 77" name="T28"/>
              <a:gd fmla="*/ 295852 h 66" name="T29"/>
              <a:gd fmla="*/ 245341 w 77" name="T30"/>
              <a:gd fmla="*/ 202045 h 66" name="T31"/>
              <a:gd fmla="*/ 115455 w 77" name="T32"/>
              <a:gd fmla="*/ 396875 h 66" name="T33"/>
              <a:gd fmla="*/ 137102 w 77" name="T34"/>
              <a:gd fmla="*/ 425739 h 66" name="T35"/>
              <a:gd fmla="*/ 28864 w 77" name="T36"/>
              <a:gd fmla="*/ 339148 h 66" name="T37"/>
              <a:gd fmla="*/ 28864 w 77" name="T38"/>
              <a:gd fmla="*/ 368011 h 66" name="T39"/>
              <a:gd fmla="*/ 137102 w 77" name="T40"/>
              <a:gd fmla="*/ 339148 h 66" name="T41"/>
              <a:gd fmla="*/ 50511 w 77" name="T42"/>
              <a:gd fmla="*/ 339148 h 66" name="T43"/>
              <a:gd fmla="*/ 137102 w 77" name="T44"/>
              <a:gd fmla="*/ 266989 h 66" name="T45"/>
              <a:gd fmla="*/ 137102 w 77" name="T46"/>
              <a:gd fmla="*/ 303068 h 66" name="T47"/>
              <a:gd fmla="*/ 28864 w 77" name="T48"/>
              <a:gd fmla="*/ 303068 h 66" name="T49"/>
              <a:gd fmla="*/ 50511 w 77" name="T50"/>
              <a:gd fmla="*/ 274205 h 66" name="T51"/>
              <a:gd fmla="*/ 115455 w 77" name="T52"/>
              <a:gd fmla="*/ 238125 h 66" name="T53"/>
              <a:gd fmla="*/ 122670 w 77" name="T54"/>
              <a:gd fmla="*/ 230909 h 66" name="T55"/>
              <a:gd fmla="*/ 101023 w 77" name="T56"/>
              <a:gd fmla="*/ 202045 h 66" name="T57"/>
              <a:gd fmla="*/ 129886 w 77" name="T58"/>
              <a:gd fmla="*/ 209261 h 66" name="T59"/>
              <a:gd fmla="*/ 137102 w 77" name="T60"/>
              <a:gd fmla="*/ 252557 h 66" name="T61"/>
              <a:gd fmla="*/ 108239 w 77" name="T62"/>
              <a:gd fmla="*/ 266989 h 66" name="T63"/>
              <a:gd fmla="*/ 50511 w 77" name="T64"/>
              <a:gd fmla="*/ 252557 h 66" name="T65"/>
              <a:gd fmla="*/ 64943 w 77" name="T66"/>
              <a:gd fmla="*/ 209261 h 66" name="T67"/>
              <a:gd fmla="*/ 79375 w 77" name="T68"/>
              <a:gd fmla="*/ 230909 h 66" name="T69"/>
              <a:gd fmla="*/ 64943 w 77" name="T70"/>
              <a:gd fmla="*/ 230909 h 66" name="T71"/>
              <a:gd fmla="*/ 79375 w 77" name="T72"/>
              <a:gd fmla="*/ 238125 h 66" name="T73"/>
              <a:gd fmla="*/ 165966 w 77" name="T74"/>
              <a:gd fmla="*/ 432955 h 66" name="T75"/>
              <a:gd fmla="*/ 259773 w 77" name="T76"/>
              <a:gd fmla="*/ 476250 h 66" name="T77"/>
              <a:gd fmla="*/ 483466 w 77" name="T78"/>
              <a:gd fmla="*/ 454602 h 66" name="T79"/>
              <a:gd fmla="*/ 497898 w 77" name="T80"/>
              <a:gd fmla="*/ 404091 h 66" name="T81"/>
              <a:gd fmla="*/ 526761 w 77" name="T82"/>
              <a:gd fmla="*/ 353580 h 66" name="T83"/>
              <a:gd fmla="*/ 548409 w 77" name="T84"/>
              <a:gd fmla="*/ 288636 h 66" name="T85"/>
              <a:gd fmla="*/ 541193 w 77" name="T86"/>
              <a:gd fmla="*/ 252557 h 66" name="T87"/>
              <a:gd fmla="*/ 555625 w 77" name="T88"/>
              <a:gd fmla="*/ 216477 h 66" name="T89"/>
              <a:gd fmla="*/ 396875 w 77" name="T90"/>
              <a:gd fmla="*/ 165966 h 66" name="T91"/>
              <a:gd fmla="*/ 447386 w 77" name="T92"/>
              <a:gd fmla="*/ 43295 h 66" name="T93"/>
              <a:gd fmla="*/ 353580 w 77" name="T94"/>
              <a:gd fmla="*/ 0 h 66" name="T95"/>
              <a:gd fmla="*/ 223693 w 77" name="T96"/>
              <a:gd fmla="*/ 173182 h 66" name="T97"/>
              <a:gd fmla="*/ 165966 w 77" name="T98"/>
              <a:gd fmla="*/ 165966 h 66" name="T99"/>
              <a:gd fmla="*/ 165966 w 77" name="T100"/>
              <a:gd fmla="*/ 461818 h 6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66" w="77">
                <a:moveTo>
                  <a:pt x="35" y="26"/>
                </a:moveTo>
                <a:cubicBezTo>
                  <a:pt x="36" y="22"/>
                  <a:pt x="39" y="20"/>
                  <a:pt x="42" y="17"/>
                </a:cubicBezTo>
                <a:cubicBezTo>
                  <a:pt x="46" y="14"/>
                  <a:pt x="50" y="10"/>
                  <a:pt x="52" y="4"/>
                </a:cubicBezTo>
                <a:cubicBezTo>
                  <a:pt x="54" y="4"/>
                  <a:pt x="55" y="5"/>
                  <a:pt x="57" y="6"/>
                </a:cubicBezTo>
                <a:cubicBezTo>
                  <a:pt x="57" y="7"/>
                  <a:pt x="58" y="7"/>
                  <a:pt x="58" y="8"/>
                </a:cubicBezTo>
                <a:cubicBezTo>
                  <a:pt x="59" y="9"/>
                  <a:pt x="59" y="10"/>
                  <a:pt x="59" y="10"/>
                </a:cubicBezTo>
                <a:cubicBezTo>
                  <a:pt x="59" y="12"/>
                  <a:pt x="59" y="13"/>
                  <a:pt x="57" y="15"/>
                </a:cubicBezTo>
                <a:cubicBezTo>
                  <a:pt x="56" y="16"/>
                  <a:pt x="54" y="18"/>
                  <a:pt x="52" y="19"/>
                </a:cubicBezTo>
                <a:cubicBezTo>
                  <a:pt x="51" y="21"/>
                  <a:pt x="49" y="22"/>
                  <a:pt x="48" y="23"/>
                </a:cubicBezTo>
                <a:cubicBezTo>
                  <a:pt x="44" y="27"/>
                  <a:pt x="44" y="27"/>
                  <a:pt x="44" y="27"/>
                </a:cubicBezTo>
                <a:cubicBezTo>
                  <a:pt x="49" y="27"/>
                  <a:pt x="49" y="27"/>
                  <a:pt x="49" y="27"/>
                </a:cubicBezTo>
                <a:cubicBezTo>
                  <a:pt x="69" y="27"/>
                  <a:pt x="69" y="27"/>
                  <a:pt x="69" y="27"/>
                </a:cubicBezTo>
                <a:cubicBezTo>
                  <a:pt x="70" y="27"/>
                  <a:pt x="71" y="27"/>
                  <a:pt x="71" y="28"/>
                </a:cubicBezTo>
                <a:cubicBezTo>
                  <a:pt x="72" y="28"/>
                  <a:pt x="72" y="29"/>
                  <a:pt x="72" y="30"/>
                </a:cubicBezTo>
                <a:cubicBezTo>
                  <a:pt x="72" y="30"/>
                  <a:pt x="72" y="30"/>
                  <a:pt x="72" y="30"/>
                </a:cubicBezTo>
                <a:cubicBezTo>
                  <a:pt x="72" y="31"/>
                  <a:pt x="72" y="31"/>
                  <a:pt x="72" y="32"/>
                </a:cubicBezTo>
                <a:cubicBezTo>
                  <a:pt x="71" y="32"/>
                  <a:pt x="71" y="33"/>
                  <a:pt x="70" y="33"/>
                </a:cubicBezTo>
                <a:cubicBezTo>
                  <a:pt x="66" y="35"/>
                  <a:pt x="66" y="35"/>
                  <a:pt x="66" y="35"/>
                </a:cubicBezTo>
                <a:cubicBezTo>
                  <a:pt x="70" y="37"/>
                  <a:pt x="70" y="37"/>
                  <a:pt x="70" y="37"/>
                </a:cubicBezTo>
                <a:cubicBezTo>
                  <a:pt x="71" y="37"/>
                  <a:pt x="71" y="38"/>
                  <a:pt x="71" y="38"/>
                </a:cubicBezTo>
                <a:cubicBezTo>
                  <a:pt x="72" y="39"/>
                  <a:pt x="72" y="39"/>
                  <a:pt x="72" y="40"/>
                </a:cubicBezTo>
                <a:cubicBezTo>
                  <a:pt x="72" y="40"/>
                  <a:pt x="72" y="40"/>
                  <a:pt x="72" y="40"/>
                </a:cubicBezTo>
                <a:cubicBezTo>
                  <a:pt x="72" y="41"/>
                  <a:pt x="72" y="41"/>
                  <a:pt x="71" y="42"/>
                </a:cubicBezTo>
                <a:cubicBezTo>
                  <a:pt x="71" y="42"/>
                  <a:pt x="70" y="43"/>
                  <a:pt x="69" y="43"/>
                </a:cubicBezTo>
                <a:cubicBezTo>
                  <a:pt x="66" y="44"/>
                  <a:pt x="66" y="44"/>
                  <a:pt x="66" y="44"/>
                </a:cubicBezTo>
                <a:cubicBezTo>
                  <a:pt x="68" y="47"/>
                  <a:pt x="68" y="47"/>
                  <a:pt x="68" y="47"/>
                </a:cubicBezTo>
                <a:cubicBezTo>
                  <a:pt x="68" y="47"/>
                  <a:pt x="69" y="47"/>
                  <a:pt x="69" y="48"/>
                </a:cubicBezTo>
                <a:cubicBezTo>
                  <a:pt x="69" y="48"/>
                  <a:pt x="69" y="48"/>
                  <a:pt x="69" y="49"/>
                </a:cubicBezTo>
                <a:cubicBezTo>
                  <a:pt x="69" y="49"/>
                  <a:pt x="69" y="49"/>
                  <a:pt x="69" y="49"/>
                </a:cubicBezTo>
                <a:cubicBezTo>
                  <a:pt x="69" y="50"/>
                  <a:pt x="69" y="50"/>
                  <a:pt x="68" y="51"/>
                </a:cubicBezTo>
                <a:cubicBezTo>
                  <a:pt x="67" y="52"/>
                  <a:pt x="67" y="52"/>
                  <a:pt x="66" y="52"/>
                </a:cubicBezTo>
                <a:cubicBezTo>
                  <a:pt x="66" y="52"/>
                  <a:pt x="66" y="52"/>
                  <a:pt x="66" y="52"/>
                </a:cubicBezTo>
                <a:cubicBezTo>
                  <a:pt x="60" y="52"/>
                  <a:pt x="60" y="52"/>
                  <a:pt x="60" y="52"/>
                </a:cubicBezTo>
                <a:cubicBezTo>
                  <a:pt x="64" y="56"/>
                  <a:pt x="64" y="56"/>
                  <a:pt x="64" y="56"/>
                </a:cubicBezTo>
                <a:cubicBezTo>
                  <a:pt x="64" y="56"/>
                  <a:pt x="65" y="56"/>
                  <a:pt x="65" y="57"/>
                </a:cubicBezTo>
                <a:cubicBezTo>
                  <a:pt x="65" y="57"/>
                  <a:pt x="65" y="58"/>
                  <a:pt x="65" y="58"/>
                </a:cubicBezTo>
                <a:cubicBezTo>
                  <a:pt x="65" y="58"/>
                  <a:pt x="65" y="58"/>
                  <a:pt x="65" y="58"/>
                </a:cubicBezTo>
                <a:cubicBezTo>
                  <a:pt x="65" y="59"/>
                  <a:pt x="65" y="60"/>
                  <a:pt x="64" y="60"/>
                </a:cubicBezTo>
                <a:cubicBezTo>
                  <a:pt x="63" y="61"/>
                  <a:pt x="63" y="61"/>
                  <a:pt x="62" y="61"/>
                </a:cubicBezTo>
                <a:cubicBezTo>
                  <a:pt x="38" y="61"/>
                  <a:pt x="38" y="61"/>
                  <a:pt x="38" y="61"/>
                </a:cubicBezTo>
                <a:cubicBezTo>
                  <a:pt x="34" y="57"/>
                  <a:pt x="34" y="57"/>
                  <a:pt x="34" y="57"/>
                </a:cubicBezTo>
                <a:cubicBezTo>
                  <a:pt x="34" y="57"/>
                  <a:pt x="34" y="57"/>
                  <a:pt x="34" y="57"/>
                </a:cubicBezTo>
                <a:cubicBezTo>
                  <a:pt x="33" y="57"/>
                  <a:pt x="33" y="57"/>
                  <a:pt x="33" y="57"/>
                </a:cubicBezTo>
                <a:cubicBezTo>
                  <a:pt x="25" y="56"/>
                  <a:pt x="25" y="56"/>
                  <a:pt x="25" y="56"/>
                </a:cubicBezTo>
                <a:cubicBezTo>
                  <a:pt x="25" y="41"/>
                  <a:pt x="25" y="41"/>
                  <a:pt x="25" y="41"/>
                </a:cubicBezTo>
                <a:cubicBezTo>
                  <a:pt x="27" y="29"/>
                  <a:pt x="27" y="29"/>
                  <a:pt x="27" y="29"/>
                </a:cubicBezTo>
                <a:cubicBezTo>
                  <a:pt x="33" y="28"/>
                  <a:pt x="33" y="28"/>
                  <a:pt x="33" y="28"/>
                </a:cubicBezTo>
                <a:cubicBezTo>
                  <a:pt x="34" y="28"/>
                  <a:pt x="34" y="28"/>
                  <a:pt x="34" y="28"/>
                </a:cubicBezTo>
                <a:cubicBezTo>
                  <a:pt x="35" y="26"/>
                  <a:pt x="35" y="26"/>
                  <a:pt x="35" y="26"/>
                </a:cubicBezTo>
                <a:close/>
                <a:moveTo>
                  <a:pt x="4" y="55"/>
                </a:moveTo>
                <a:cubicBezTo>
                  <a:pt x="16" y="55"/>
                  <a:pt x="16" y="55"/>
                  <a:pt x="16" y="55"/>
                </a:cubicBezTo>
                <a:cubicBezTo>
                  <a:pt x="16" y="52"/>
                  <a:pt x="16" y="52"/>
                  <a:pt x="16" y="52"/>
                </a:cubicBezTo>
                <a:cubicBezTo>
                  <a:pt x="19" y="52"/>
                  <a:pt x="19" y="52"/>
                  <a:pt x="19" y="52"/>
                </a:cubicBezTo>
                <a:cubicBezTo>
                  <a:pt x="19" y="59"/>
                  <a:pt x="19" y="59"/>
                  <a:pt x="19" y="59"/>
                </a:cubicBezTo>
                <a:cubicBezTo>
                  <a:pt x="4" y="59"/>
                  <a:pt x="4" y="59"/>
                  <a:pt x="4" y="59"/>
                </a:cubicBezTo>
                <a:cubicBezTo>
                  <a:pt x="4" y="55"/>
                  <a:pt x="4" y="55"/>
                  <a:pt x="4" y="55"/>
                </a:cubicBezTo>
                <a:close/>
                <a:moveTo>
                  <a:pt x="4" y="47"/>
                </a:moveTo>
                <a:cubicBezTo>
                  <a:pt x="6" y="47"/>
                  <a:pt x="6" y="47"/>
                  <a:pt x="6" y="47"/>
                </a:cubicBezTo>
                <a:cubicBezTo>
                  <a:pt x="6" y="51"/>
                  <a:pt x="6" y="51"/>
                  <a:pt x="6" y="51"/>
                </a:cubicBezTo>
                <a:cubicBezTo>
                  <a:pt x="4" y="51"/>
                  <a:pt x="4" y="51"/>
                  <a:pt x="4" y="51"/>
                </a:cubicBezTo>
                <a:cubicBezTo>
                  <a:pt x="4" y="47"/>
                  <a:pt x="4" y="47"/>
                  <a:pt x="4" y="47"/>
                </a:cubicBezTo>
                <a:close/>
                <a:moveTo>
                  <a:pt x="7" y="47"/>
                </a:moveTo>
                <a:cubicBezTo>
                  <a:pt x="19" y="47"/>
                  <a:pt x="19" y="47"/>
                  <a:pt x="19" y="47"/>
                </a:cubicBezTo>
                <a:cubicBezTo>
                  <a:pt x="19" y="51"/>
                  <a:pt x="19" y="51"/>
                  <a:pt x="19" y="51"/>
                </a:cubicBezTo>
                <a:cubicBezTo>
                  <a:pt x="7" y="51"/>
                  <a:pt x="7" y="51"/>
                  <a:pt x="7" y="51"/>
                </a:cubicBezTo>
                <a:cubicBezTo>
                  <a:pt x="7" y="47"/>
                  <a:pt x="7" y="47"/>
                  <a:pt x="7" y="47"/>
                </a:cubicBezTo>
                <a:close/>
                <a:moveTo>
                  <a:pt x="7" y="38"/>
                </a:moveTo>
                <a:cubicBezTo>
                  <a:pt x="12" y="39"/>
                  <a:pt x="12" y="39"/>
                  <a:pt x="12" y="39"/>
                </a:cubicBezTo>
                <a:cubicBezTo>
                  <a:pt x="19" y="37"/>
                  <a:pt x="19" y="37"/>
                  <a:pt x="19" y="37"/>
                </a:cubicBezTo>
                <a:cubicBezTo>
                  <a:pt x="19" y="41"/>
                  <a:pt x="19" y="41"/>
                  <a:pt x="19" y="41"/>
                </a:cubicBezTo>
                <a:cubicBezTo>
                  <a:pt x="14" y="42"/>
                  <a:pt x="14" y="42"/>
                  <a:pt x="14" y="42"/>
                </a:cubicBezTo>
                <a:cubicBezTo>
                  <a:pt x="19" y="42"/>
                  <a:pt x="19" y="42"/>
                  <a:pt x="19" y="42"/>
                </a:cubicBezTo>
                <a:cubicBezTo>
                  <a:pt x="19" y="46"/>
                  <a:pt x="19" y="46"/>
                  <a:pt x="19" y="46"/>
                </a:cubicBezTo>
                <a:cubicBezTo>
                  <a:pt x="4" y="46"/>
                  <a:pt x="4" y="46"/>
                  <a:pt x="4" y="46"/>
                </a:cubicBezTo>
                <a:cubicBezTo>
                  <a:pt x="4" y="42"/>
                  <a:pt x="4" y="42"/>
                  <a:pt x="4" y="42"/>
                </a:cubicBezTo>
                <a:cubicBezTo>
                  <a:pt x="10" y="42"/>
                  <a:pt x="10" y="42"/>
                  <a:pt x="10" y="42"/>
                </a:cubicBezTo>
                <a:cubicBezTo>
                  <a:pt x="7" y="41"/>
                  <a:pt x="7" y="41"/>
                  <a:pt x="7" y="41"/>
                </a:cubicBezTo>
                <a:cubicBezTo>
                  <a:pt x="7" y="38"/>
                  <a:pt x="7" y="38"/>
                  <a:pt x="7" y="38"/>
                </a:cubicBezTo>
                <a:close/>
                <a:moveTo>
                  <a:pt x="13" y="28"/>
                </a:moveTo>
                <a:cubicBezTo>
                  <a:pt x="13" y="33"/>
                  <a:pt x="13" y="33"/>
                  <a:pt x="13" y="33"/>
                </a:cubicBezTo>
                <a:cubicBezTo>
                  <a:pt x="16" y="33"/>
                  <a:pt x="16" y="33"/>
                  <a:pt x="16" y="33"/>
                </a:cubicBezTo>
                <a:cubicBezTo>
                  <a:pt x="16" y="33"/>
                  <a:pt x="17" y="33"/>
                  <a:pt x="17" y="33"/>
                </a:cubicBezTo>
                <a:cubicBezTo>
                  <a:pt x="17" y="33"/>
                  <a:pt x="17" y="33"/>
                  <a:pt x="17" y="32"/>
                </a:cubicBezTo>
                <a:cubicBezTo>
                  <a:pt x="17" y="32"/>
                  <a:pt x="17" y="32"/>
                  <a:pt x="17" y="32"/>
                </a:cubicBezTo>
                <a:cubicBezTo>
                  <a:pt x="17" y="32"/>
                  <a:pt x="16" y="32"/>
                  <a:pt x="16" y="32"/>
                </a:cubicBezTo>
                <a:cubicBezTo>
                  <a:pt x="14" y="32"/>
                  <a:pt x="14" y="32"/>
                  <a:pt x="14" y="32"/>
                </a:cubicBezTo>
                <a:cubicBezTo>
                  <a:pt x="14" y="28"/>
                  <a:pt x="14" y="28"/>
                  <a:pt x="14" y="28"/>
                </a:cubicBezTo>
                <a:cubicBezTo>
                  <a:pt x="15" y="28"/>
                  <a:pt x="15" y="28"/>
                  <a:pt x="15" y="28"/>
                </a:cubicBezTo>
                <a:cubicBezTo>
                  <a:pt x="16" y="28"/>
                  <a:pt x="16" y="28"/>
                  <a:pt x="17" y="28"/>
                </a:cubicBezTo>
                <a:cubicBezTo>
                  <a:pt x="17" y="28"/>
                  <a:pt x="18" y="29"/>
                  <a:pt x="18" y="29"/>
                </a:cubicBezTo>
                <a:cubicBezTo>
                  <a:pt x="19" y="29"/>
                  <a:pt x="19" y="30"/>
                  <a:pt x="19" y="30"/>
                </a:cubicBezTo>
                <a:cubicBezTo>
                  <a:pt x="19" y="31"/>
                  <a:pt x="19" y="32"/>
                  <a:pt x="19" y="32"/>
                </a:cubicBezTo>
                <a:cubicBezTo>
                  <a:pt x="19" y="33"/>
                  <a:pt x="19" y="34"/>
                  <a:pt x="19" y="35"/>
                </a:cubicBezTo>
                <a:cubicBezTo>
                  <a:pt x="19" y="35"/>
                  <a:pt x="19" y="36"/>
                  <a:pt x="18" y="36"/>
                </a:cubicBezTo>
                <a:cubicBezTo>
                  <a:pt x="18" y="36"/>
                  <a:pt x="17" y="37"/>
                  <a:pt x="17" y="37"/>
                </a:cubicBezTo>
                <a:cubicBezTo>
                  <a:pt x="16" y="37"/>
                  <a:pt x="16" y="37"/>
                  <a:pt x="15" y="37"/>
                </a:cubicBezTo>
                <a:cubicBezTo>
                  <a:pt x="11" y="37"/>
                  <a:pt x="11" y="37"/>
                  <a:pt x="11" y="37"/>
                </a:cubicBezTo>
                <a:cubicBezTo>
                  <a:pt x="10" y="37"/>
                  <a:pt x="9" y="37"/>
                  <a:pt x="8" y="36"/>
                </a:cubicBezTo>
                <a:cubicBezTo>
                  <a:pt x="8" y="36"/>
                  <a:pt x="7" y="36"/>
                  <a:pt x="7" y="35"/>
                </a:cubicBezTo>
                <a:cubicBezTo>
                  <a:pt x="7" y="34"/>
                  <a:pt x="6" y="34"/>
                  <a:pt x="6" y="33"/>
                </a:cubicBezTo>
                <a:cubicBezTo>
                  <a:pt x="6" y="32"/>
                  <a:pt x="7" y="31"/>
                  <a:pt x="7" y="30"/>
                </a:cubicBezTo>
                <a:cubicBezTo>
                  <a:pt x="7" y="29"/>
                  <a:pt x="8" y="29"/>
                  <a:pt x="9" y="29"/>
                </a:cubicBezTo>
                <a:cubicBezTo>
                  <a:pt x="9" y="28"/>
                  <a:pt x="10" y="28"/>
                  <a:pt x="12" y="28"/>
                </a:cubicBezTo>
                <a:cubicBezTo>
                  <a:pt x="13" y="28"/>
                  <a:pt x="13" y="28"/>
                  <a:pt x="13" y="28"/>
                </a:cubicBezTo>
                <a:close/>
                <a:moveTo>
                  <a:pt x="11" y="32"/>
                </a:moveTo>
                <a:cubicBezTo>
                  <a:pt x="10" y="32"/>
                  <a:pt x="10" y="32"/>
                  <a:pt x="10" y="32"/>
                </a:cubicBezTo>
                <a:cubicBezTo>
                  <a:pt x="10" y="32"/>
                  <a:pt x="9" y="32"/>
                  <a:pt x="9" y="32"/>
                </a:cubicBezTo>
                <a:cubicBezTo>
                  <a:pt x="9" y="32"/>
                  <a:pt x="9" y="32"/>
                  <a:pt x="9" y="32"/>
                </a:cubicBezTo>
                <a:cubicBezTo>
                  <a:pt x="9" y="33"/>
                  <a:pt x="9" y="33"/>
                  <a:pt x="9" y="33"/>
                </a:cubicBezTo>
                <a:cubicBezTo>
                  <a:pt x="9" y="33"/>
                  <a:pt x="10" y="33"/>
                  <a:pt x="10" y="33"/>
                </a:cubicBezTo>
                <a:cubicBezTo>
                  <a:pt x="11" y="33"/>
                  <a:pt x="11" y="33"/>
                  <a:pt x="11" y="33"/>
                </a:cubicBezTo>
                <a:cubicBezTo>
                  <a:pt x="11" y="32"/>
                  <a:pt x="11" y="32"/>
                  <a:pt x="11" y="32"/>
                </a:cubicBezTo>
                <a:close/>
                <a:moveTo>
                  <a:pt x="23" y="64"/>
                </a:moveTo>
                <a:cubicBezTo>
                  <a:pt x="23" y="63"/>
                  <a:pt x="23" y="61"/>
                  <a:pt x="23" y="60"/>
                </a:cubicBezTo>
                <a:cubicBezTo>
                  <a:pt x="32" y="61"/>
                  <a:pt x="32" y="61"/>
                  <a:pt x="32" y="61"/>
                </a:cubicBezTo>
                <a:cubicBezTo>
                  <a:pt x="36" y="65"/>
                  <a:pt x="36" y="65"/>
                  <a:pt x="36" y="65"/>
                </a:cubicBezTo>
                <a:cubicBezTo>
                  <a:pt x="36" y="66"/>
                  <a:pt x="36" y="66"/>
                  <a:pt x="36" y="66"/>
                </a:cubicBezTo>
                <a:cubicBezTo>
                  <a:pt x="37" y="66"/>
                  <a:pt x="37" y="66"/>
                  <a:pt x="37" y="66"/>
                </a:cubicBezTo>
                <a:cubicBezTo>
                  <a:pt x="62" y="66"/>
                  <a:pt x="62" y="66"/>
                  <a:pt x="62" y="66"/>
                </a:cubicBezTo>
                <a:cubicBezTo>
                  <a:pt x="64" y="66"/>
                  <a:pt x="66" y="65"/>
                  <a:pt x="67" y="63"/>
                </a:cubicBezTo>
                <a:cubicBezTo>
                  <a:pt x="68" y="62"/>
                  <a:pt x="69" y="60"/>
                  <a:pt x="69" y="58"/>
                </a:cubicBezTo>
                <a:cubicBezTo>
                  <a:pt x="69" y="58"/>
                  <a:pt x="69" y="58"/>
                  <a:pt x="69" y="58"/>
                </a:cubicBezTo>
                <a:cubicBezTo>
                  <a:pt x="69" y="57"/>
                  <a:pt x="69" y="56"/>
                  <a:pt x="69" y="56"/>
                </a:cubicBezTo>
                <a:cubicBezTo>
                  <a:pt x="70" y="55"/>
                  <a:pt x="71" y="55"/>
                  <a:pt x="71" y="54"/>
                </a:cubicBezTo>
                <a:cubicBezTo>
                  <a:pt x="73" y="53"/>
                  <a:pt x="73" y="51"/>
                  <a:pt x="73" y="49"/>
                </a:cubicBezTo>
                <a:cubicBezTo>
                  <a:pt x="73" y="49"/>
                  <a:pt x="73" y="49"/>
                  <a:pt x="73" y="49"/>
                </a:cubicBezTo>
                <a:cubicBezTo>
                  <a:pt x="73" y="48"/>
                  <a:pt x="73" y="47"/>
                  <a:pt x="73" y="46"/>
                </a:cubicBezTo>
                <a:cubicBezTo>
                  <a:pt x="74" y="46"/>
                  <a:pt x="74" y="45"/>
                  <a:pt x="75" y="45"/>
                </a:cubicBezTo>
                <a:cubicBezTo>
                  <a:pt x="76" y="43"/>
                  <a:pt x="76" y="42"/>
                  <a:pt x="76" y="40"/>
                </a:cubicBezTo>
                <a:cubicBezTo>
                  <a:pt x="76" y="40"/>
                  <a:pt x="76" y="40"/>
                  <a:pt x="76" y="40"/>
                </a:cubicBezTo>
                <a:cubicBezTo>
                  <a:pt x="76" y="38"/>
                  <a:pt x="76" y="37"/>
                  <a:pt x="75" y="36"/>
                </a:cubicBezTo>
                <a:cubicBezTo>
                  <a:pt x="75" y="36"/>
                  <a:pt x="75" y="36"/>
                  <a:pt x="75" y="35"/>
                </a:cubicBezTo>
                <a:cubicBezTo>
                  <a:pt x="75" y="35"/>
                  <a:pt x="75" y="35"/>
                  <a:pt x="75" y="34"/>
                </a:cubicBezTo>
                <a:cubicBezTo>
                  <a:pt x="76" y="33"/>
                  <a:pt x="77" y="32"/>
                  <a:pt x="77" y="30"/>
                </a:cubicBezTo>
                <a:cubicBezTo>
                  <a:pt x="77" y="30"/>
                  <a:pt x="77" y="30"/>
                  <a:pt x="77" y="30"/>
                </a:cubicBezTo>
                <a:cubicBezTo>
                  <a:pt x="77" y="28"/>
                  <a:pt x="76" y="26"/>
                  <a:pt x="74" y="25"/>
                </a:cubicBezTo>
                <a:cubicBezTo>
                  <a:pt x="73" y="23"/>
                  <a:pt x="71" y="23"/>
                  <a:pt x="69" y="23"/>
                </a:cubicBezTo>
                <a:cubicBezTo>
                  <a:pt x="55" y="23"/>
                  <a:pt x="55" y="23"/>
                  <a:pt x="55" y="23"/>
                </a:cubicBezTo>
                <a:cubicBezTo>
                  <a:pt x="57" y="21"/>
                  <a:pt x="59" y="19"/>
                  <a:pt x="61" y="17"/>
                </a:cubicBezTo>
                <a:cubicBezTo>
                  <a:pt x="63" y="15"/>
                  <a:pt x="64" y="13"/>
                  <a:pt x="63" y="10"/>
                </a:cubicBezTo>
                <a:cubicBezTo>
                  <a:pt x="63" y="9"/>
                  <a:pt x="63" y="7"/>
                  <a:pt x="62" y="6"/>
                </a:cubicBezTo>
                <a:cubicBezTo>
                  <a:pt x="62" y="5"/>
                  <a:pt x="61" y="4"/>
                  <a:pt x="59" y="3"/>
                </a:cubicBezTo>
                <a:cubicBezTo>
                  <a:pt x="57" y="1"/>
                  <a:pt x="54" y="0"/>
                  <a:pt x="51" y="0"/>
                </a:cubicBezTo>
                <a:cubicBezTo>
                  <a:pt x="49" y="0"/>
                  <a:pt x="49" y="0"/>
                  <a:pt x="49" y="0"/>
                </a:cubicBezTo>
                <a:cubicBezTo>
                  <a:pt x="49" y="1"/>
                  <a:pt x="49" y="1"/>
                  <a:pt x="49" y="1"/>
                </a:cubicBezTo>
                <a:cubicBezTo>
                  <a:pt x="47" y="7"/>
                  <a:pt x="43" y="11"/>
                  <a:pt x="39" y="14"/>
                </a:cubicBezTo>
                <a:cubicBezTo>
                  <a:pt x="36" y="17"/>
                  <a:pt x="33" y="19"/>
                  <a:pt x="31" y="24"/>
                </a:cubicBezTo>
                <a:cubicBezTo>
                  <a:pt x="24" y="25"/>
                  <a:pt x="24" y="25"/>
                  <a:pt x="24" y="25"/>
                </a:cubicBezTo>
                <a:cubicBezTo>
                  <a:pt x="23" y="25"/>
                  <a:pt x="23" y="25"/>
                  <a:pt x="23" y="25"/>
                </a:cubicBezTo>
                <a:cubicBezTo>
                  <a:pt x="23" y="23"/>
                  <a:pt x="23" y="23"/>
                  <a:pt x="23" y="23"/>
                </a:cubicBezTo>
                <a:cubicBezTo>
                  <a:pt x="0" y="23"/>
                  <a:pt x="0" y="23"/>
                  <a:pt x="0" y="23"/>
                </a:cubicBezTo>
                <a:cubicBezTo>
                  <a:pt x="0" y="64"/>
                  <a:pt x="0" y="64"/>
                  <a:pt x="0" y="64"/>
                </a:cubicBezTo>
                <a:lnTo>
                  <a:pt x="23" y="64"/>
                </a:lnTo>
                <a:close/>
              </a:path>
            </a:pathLst>
          </a:custGeom>
          <a:solidFill>
            <a:srgbClr val="248C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8"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0249" name="燕尾形 30"/>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0250" name="燕尾形 31"/>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泪滴形 1"/>
          <p:cNvSpPr>
            <a:spLocks noChangeArrowheads="1"/>
          </p:cNvSpPr>
          <p:nvPr/>
        </p:nvSpPr>
        <p:spPr bwMode="auto">
          <a:xfrm>
            <a:off x="1217613" y="2641600"/>
            <a:ext cx="1758950" cy="1760538"/>
          </a:xfrm>
          <a:custGeom>
            <a:gdLst>
              <a:gd fmla="*/ 0 w 1758950" name="T0"/>
              <a:gd fmla="*/ 880269 h 1760538" name="T1"/>
              <a:gd fmla="*/ 879475 w 1758950" name="T2"/>
              <a:gd fmla="*/ 0 h 1760538" name="T3"/>
              <a:gd fmla="*/ 1758950 w 1758950" name="T4"/>
              <a:gd fmla="*/ 0 h 1760538" name="T5"/>
              <a:gd fmla="*/ 1758950 w 1758950" name="T6"/>
              <a:gd fmla="*/ 880269 h 1760538" name="T7"/>
              <a:gd fmla="*/ 879475 w 1758950" name="T8"/>
              <a:gd fmla="*/ 1760538 h 1760538" name="T9"/>
              <a:gd fmla="*/ 0 w 1758950" name="T10"/>
              <a:gd fmla="*/ 880269 h 1760538" name="T11"/>
              <a:gd fmla="*/ 0 60000 65536" name="T12"/>
              <a:gd fmla="*/ 0 60000 65536" name="T13"/>
              <a:gd fmla="*/ 0 60000 65536" name="T14"/>
              <a:gd fmla="*/ 0 60000 65536" name="T15"/>
              <a:gd fmla="*/ 0 60000 65536" name="T16"/>
              <a:gd fmla="*/ 0 60000 65536" name="T17"/>
              <a:gd fmla="*/ 0 w 1758950" name="T18"/>
              <a:gd fmla="*/ 0 h 1760538" name="T19"/>
              <a:gd fmla="*/ 1758950 w 1758950" name="T20"/>
              <a:gd fmla="*/ 1760538 h 1760538" name="T21"/>
            </a:gdLst>
            <a:cxnLst>
              <a:cxn ang="T12">
                <a:pos x="T0" y="T1"/>
              </a:cxn>
              <a:cxn ang="T13">
                <a:pos x="T2" y="T3"/>
              </a:cxn>
              <a:cxn ang="T14">
                <a:pos x="T4" y="T5"/>
              </a:cxn>
              <a:cxn ang="T15">
                <a:pos x="T6" y="T7"/>
              </a:cxn>
              <a:cxn ang="T16">
                <a:pos x="T8" y="T9"/>
              </a:cxn>
              <a:cxn ang="T17">
                <a:pos x="T10" y="T11"/>
              </a:cxn>
            </a:cxnLst>
            <a:rect b="T21" l="T18" r="T20" t="T19"/>
            <a:pathLst>
              <a:path h="1760538" w="1758950">
                <a:moveTo>
                  <a:pt x="0" y="880269"/>
                </a:moveTo>
                <a:cubicBezTo>
                  <a:pt x="0" y="394110"/>
                  <a:pt x="393754" y="0"/>
                  <a:pt x="879475" y="0"/>
                </a:cubicBezTo>
                <a:lnTo>
                  <a:pt x="1758950" y="0"/>
                </a:lnTo>
                <a:lnTo>
                  <a:pt x="1758950" y="880269"/>
                </a:lnTo>
                <a:cubicBezTo>
                  <a:pt x="1758950" y="1366428"/>
                  <a:pt x="1365196" y="1760538"/>
                  <a:pt x="879475" y="1760538"/>
                </a:cubicBezTo>
                <a:cubicBezTo>
                  <a:pt x="393754" y="1760538"/>
                  <a:pt x="0" y="1366428"/>
                  <a:pt x="0" y="880269"/>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2800">
                <a:solidFill>
                  <a:srgbClr val="FFFFFF"/>
                </a:solidFill>
                <a:sym typeface="+mn-lt"/>
              </a:rPr>
              <a:t>标题1</a:t>
            </a:r>
          </a:p>
        </p:txBody>
      </p:sp>
      <p:sp>
        <p:nvSpPr>
          <p:cNvPr id="11267" name="泪滴形 2"/>
          <p:cNvSpPr>
            <a:spLocks noChangeArrowheads="1"/>
          </p:cNvSpPr>
          <p:nvPr/>
        </p:nvSpPr>
        <p:spPr bwMode="auto">
          <a:xfrm>
            <a:off x="3883025" y="2641600"/>
            <a:ext cx="1760538" cy="1760538"/>
          </a:xfrm>
          <a:custGeom>
            <a:gdLst>
              <a:gd fmla="*/ 0 w 1760538" name="T0"/>
              <a:gd fmla="*/ 880269 h 1760538" name="T1"/>
              <a:gd fmla="*/ 880269 w 1760538" name="T2"/>
              <a:gd fmla="*/ 0 h 1760538" name="T3"/>
              <a:gd fmla="*/ 1760538 w 1760538" name="T4"/>
              <a:gd fmla="*/ 0 h 1760538" name="T5"/>
              <a:gd fmla="*/ 1760538 w 1760538" name="T6"/>
              <a:gd fmla="*/ 880269 h 1760538" name="T7"/>
              <a:gd fmla="*/ 880269 w 1760538" name="T8"/>
              <a:gd fmla="*/ 1760538 h 1760538" name="T9"/>
              <a:gd fmla="*/ 0 w 1760538" name="T10"/>
              <a:gd fmla="*/ 880269 h 1760538" name="T11"/>
              <a:gd fmla="*/ 0 60000 65536" name="T12"/>
              <a:gd fmla="*/ 0 60000 65536" name="T13"/>
              <a:gd fmla="*/ 0 60000 65536" name="T14"/>
              <a:gd fmla="*/ 0 60000 65536" name="T15"/>
              <a:gd fmla="*/ 0 60000 65536" name="T16"/>
              <a:gd fmla="*/ 0 60000 65536" name="T17"/>
              <a:gd fmla="*/ 0 w 1760538" name="T18"/>
              <a:gd fmla="*/ 0 h 1760538" name="T19"/>
              <a:gd fmla="*/ 1760538 w 1760538" name="T20"/>
              <a:gd fmla="*/ 1760538 h 1760538" name="T21"/>
            </a:gdLst>
            <a:cxnLst>
              <a:cxn ang="T12">
                <a:pos x="T0" y="T1"/>
              </a:cxn>
              <a:cxn ang="T13">
                <a:pos x="T2" y="T3"/>
              </a:cxn>
              <a:cxn ang="T14">
                <a:pos x="T4" y="T5"/>
              </a:cxn>
              <a:cxn ang="T15">
                <a:pos x="T6" y="T7"/>
              </a:cxn>
              <a:cxn ang="T16">
                <a:pos x="T8" y="T9"/>
              </a:cxn>
              <a:cxn ang="T17">
                <a:pos x="T10" y="T11"/>
              </a:cxn>
            </a:cxnLst>
            <a:rect b="T21" l="T18" r="T20" t="T19"/>
            <a:pathLst>
              <a:path h="1760538" w="1760538">
                <a:moveTo>
                  <a:pt x="0" y="880269"/>
                </a:moveTo>
                <a:cubicBezTo>
                  <a:pt x="0" y="394110"/>
                  <a:pt x="394110" y="0"/>
                  <a:pt x="880269" y="0"/>
                </a:cubicBezTo>
                <a:lnTo>
                  <a:pt x="1760538" y="0"/>
                </a:lnTo>
                <a:lnTo>
                  <a:pt x="1760538" y="880269"/>
                </a:lnTo>
                <a:cubicBezTo>
                  <a:pt x="1760538" y="1366428"/>
                  <a:pt x="1366428" y="1760538"/>
                  <a:pt x="880269" y="1760538"/>
                </a:cubicBezTo>
                <a:cubicBezTo>
                  <a:pt x="394110" y="1760538"/>
                  <a:pt x="0" y="1366428"/>
                  <a:pt x="0" y="880269"/>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2800">
                <a:solidFill>
                  <a:srgbClr val="FFFFFF"/>
                </a:solidFill>
                <a:sym typeface="+mn-lt"/>
              </a:rPr>
              <a:t>标题2</a:t>
            </a:r>
          </a:p>
        </p:txBody>
      </p:sp>
      <p:sp>
        <p:nvSpPr>
          <p:cNvPr id="11268" name="泪滴形 3"/>
          <p:cNvSpPr>
            <a:spLocks noChangeArrowheads="1"/>
          </p:cNvSpPr>
          <p:nvPr/>
        </p:nvSpPr>
        <p:spPr bwMode="auto">
          <a:xfrm>
            <a:off x="6548438" y="2641600"/>
            <a:ext cx="1760537" cy="1760538"/>
          </a:xfrm>
          <a:custGeom>
            <a:gdLst>
              <a:gd fmla="*/ 0 w 1760537" name="T0"/>
              <a:gd fmla="*/ 880269 h 1760538" name="T1"/>
              <a:gd fmla="*/ 880269 w 1760537" name="T2"/>
              <a:gd fmla="*/ 0 h 1760538" name="T3"/>
              <a:gd fmla="*/ 1760537 w 1760537" name="T4"/>
              <a:gd fmla="*/ 0 h 1760538" name="T5"/>
              <a:gd fmla="*/ 1760537 w 1760537" name="T6"/>
              <a:gd fmla="*/ 880269 h 1760538" name="T7"/>
              <a:gd fmla="*/ 880268 w 1760537" name="T8"/>
              <a:gd fmla="*/ 1760538 h 1760538" name="T9"/>
              <a:gd fmla="*/ -1 w 1760537" name="T10"/>
              <a:gd fmla="*/ 880269 h 1760538" name="T11"/>
              <a:gd fmla="*/ 0 w 1760537" name="T12"/>
              <a:gd fmla="*/ 880269 h 1760538" name="T13"/>
              <a:gd fmla="*/ 0 60000 65536" name="T14"/>
              <a:gd fmla="*/ 0 60000 65536" name="T15"/>
              <a:gd fmla="*/ 0 60000 65536" name="T16"/>
              <a:gd fmla="*/ 0 60000 65536" name="T17"/>
              <a:gd fmla="*/ 0 60000 65536" name="T18"/>
              <a:gd fmla="*/ 0 60000 65536" name="T19"/>
              <a:gd fmla="*/ 0 60000 65536" name="T20"/>
              <a:gd fmla="*/ 0 w 1760537" name="T21"/>
              <a:gd fmla="*/ 0 h 1760538" name="T22"/>
              <a:gd fmla="*/ 1760537 w 1760537" name="T23"/>
              <a:gd fmla="*/ 1760538 h 176053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60538" w="1760536">
                <a:moveTo>
                  <a:pt x="0" y="880269"/>
                </a:moveTo>
                <a:cubicBezTo>
                  <a:pt x="0" y="394110"/>
                  <a:pt x="394110" y="0"/>
                  <a:pt x="880269" y="0"/>
                </a:cubicBezTo>
                <a:lnTo>
                  <a:pt x="1760537" y="0"/>
                </a:lnTo>
                <a:lnTo>
                  <a:pt x="1760537" y="880269"/>
                </a:lnTo>
                <a:cubicBezTo>
                  <a:pt x="1760537" y="1366428"/>
                  <a:pt x="1366427" y="1760538"/>
                  <a:pt x="880268" y="1760538"/>
                </a:cubicBezTo>
                <a:cubicBezTo>
                  <a:pt x="394109" y="1760538"/>
                  <a:pt x="-1" y="1366428"/>
                  <a:pt x="-1" y="880269"/>
                </a:cubicBezTo>
                <a:lnTo>
                  <a:pt x="0" y="880269"/>
                </a:ln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2800">
                <a:solidFill>
                  <a:srgbClr val="FFFFFF"/>
                </a:solidFill>
                <a:sym typeface="+mn-lt"/>
              </a:rPr>
              <a:t>标题3</a:t>
            </a:r>
          </a:p>
        </p:txBody>
      </p:sp>
      <p:sp>
        <p:nvSpPr>
          <p:cNvPr id="11269" name="泪滴形 4"/>
          <p:cNvSpPr>
            <a:spLocks noChangeArrowheads="1"/>
          </p:cNvSpPr>
          <p:nvPr/>
        </p:nvSpPr>
        <p:spPr bwMode="auto">
          <a:xfrm>
            <a:off x="9215438" y="2641600"/>
            <a:ext cx="1758950" cy="1760538"/>
          </a:xfrm>
          <a:custGeom>
            <a:gdLst>
              <a:gd fmla="*/ 0 w 1758950" name="T0"/>
              <a:gd fmla="*/ 880269 h 1760538" name="T1"/>
              <a:gd fmla="*/ 879475 w 1758950" name="T2"/>
              <a:gd fmla="*/ 0 h 1760538" name="T3"/>
              <a:gd fmla="*/ 1758950 w 1758950" name="T4"/>
              <a:gd fmla="*/ 0 h 1760538" name="T5"/>
              <a:gd fmla="*/ 1758950 w 1758950" name="T6"/>
              <a:gd fmla="*/ 880269 h 1760538" name="T7"/>
              <a:gd fmla="*/ 879475 w 1758950" name="T8"/>
              <a:gd fmla="*/ 1760538 h 1760538" name="T9"/>
              <a:gd fmla="*/ 0 w 1758950" name="T10"/>
              <a:gd fmla="*/ 880269 h 1760538" name="T11"/>
              <a:gd fmla="*/ 0 60000 65536" name="T12"/>
              <a:gd fmla="*/ 0 60000 65536" name="T13"/>
              <a:gd fmla="*/ 0 60000 65536" name="T14"/>
              <a:gd fmla="*/ 0 60000 65536" name="T15"/>
              <a:gd fmla="*/ 0 60000 65536" name="T16"/>
              <a:gd fmla="*/ 0 60000 65536" name="T17"/>
              <a:gd fmla="*/ 0 w 1758950" name="T18"/>
              <a:gd fmla="*/ 0 h 1760538" name="T19"/>
              <a:gd fmla="*/ 1758950 w 1758950" name="T20"/>
              <a:gd fmla="*/ 1760538 h 1760538" name="T21"/>
            </a:gdLst>
            <a:cxnLst>
              <a:cxn ang="T12">
                <a:pos x="T0" y="T1"/>
              </a:cxn>
              <a:cxn ang="T13">
                <a:pos x="T2" y="T3"/>
              </a:cxn>
              <a:cxn ang="T14">
                <a:pos x="T4" y="T5"/>
              </a:cxn>
              <a:cxn ang="T15">
                <a:pos x="T6" y="T7"/>
              </a:cxn>
              <a:cxn ang="T16">
                <a:pos x="T8" y="T9"/>
              </a:cxn>
              <a:cxn ang="T17">
                <a:pos x="T10" y="T11"/>
              </a:cxn>
            </a:cxnLst>
            <a:rect b="T21" l="T18" r="T20" t="T19"/>
            <a:pathLst>
              <a:path h="1760538" w="1758950">
                <a:moveTo>
                  <a:pt x="0" y="880269"/>
                </a:moveTo>
                <a:cubicBezTo>
                  <a:pt x="0" y="394110"/>
                  <a:pt x="393754" y="0"/>
                  <a:pt x="879475" y="0"/>
                </a:cubicBezTo>
                <a:lnTo>
                  <a:pt x="1758950" y="0"/>
                </a:lnTo>
                <a:lnTo>
                  <a:pt x="1758950" y="880269"/>
                </a:lnTo>
                <a:cubicBezTo>
                  <a:pt x="1758950" y="1366428"/>
                  <a:pt x="1365196" y="1760538"/>
                  <a:pt x="879475" y="1760538"/>
                </a:cubicBezTo>
                <a:cubicBezTo>
                  <a:pt x="393754" y="1760538"/>
                  <a:pt x="0" y="1366428"/>
                  <a:pt x="0" y="880269"/>
                </a:cubicBezTo>
                <a:close/>
              </a:path>
            </a:pathLst>
          </a:custGeom>
          <a:solidFill>
            <a:schemeClr val="bg1">
              <a:alpha val="41176"/>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en-US" b="1" lang="zh-CN" sz="2800">
                <a:solidFill>
                  <a:srgbClr val="FFFFFF"/>
                </a:solidFill>
                <a:sym typeface="+mn-lt"/>
              </a:rPr>
              <a:t>标题4</a:t>
            </a:r>
          </a:p>
        </p:txBody>
      </p:sp>
      <p:cxnSp>
        <p:nvCxnSpPr>
          <p:cNvPr id="11270" name="直接连接符 5"/>
          <p:cNvCxnSpPr>
            <a:cxnSpLocks noChangeShapeType="1"/>
          </p:cNvCxnSpPr>
          <p:nvPr/>
        </p:nvCxnSpPr>
        <p:spPr bwMode="auto">
          <a:xfrm flipH="1">
            <a:off x="3430588" y="2617788"/>
            <a:ext cx="0" cy="2201862"/>
          </a:xfrm>
          <a:prstGeom prst="line">
            <a:avLst/>
          </a:prstGeom>
          <a:noFill/>
          <a:ln w="6350">
            <a:solidFill>
              <a:srgbClr val="A6A6A6"/>
            </a:solidFill>
            <a:prstDash val="sysDash"/>
            <a:round/>
          </a:ln>
          <a:extLst>
            <a:ext uri="{909E8E84-426E-40DD-AFC4-6F175D3DCCD1}">
              <a14:hiddenFill>
                <a:noFill/>
              </a14:hiddenFill>
            </a:ext>
          </a:extLst>
        </p:spPr>
      </p:cxnSp>
      <p:cxnSp>
        <p:nvCxnSpPr>
          <p:cNvPr id="11271" name="直接连接符 6"/>
          <p:cNvCxnSpPr>
            <a:cxnSpLocks noChangeShapeType="1"/>
          </p:cNvCxnSpPr>
          <p:nvPr/>
        </p:nvCxnSpPr>
        <p:spPr bwMode="auto">
          <a:xfrm flipH="1">
            <a:off x="8761413" y="2617788"/>
            <a:ext cx="0" cy="2201862"/>
          </a:xfrm>
          <a:prstGeom prst="line">
            <a:avLst/>
          </a:prstGeom>
          <a:noFill/>
          <a:ln w="6350">
            <a:solidFill>
              <a:srgbClr val="A6A6A6"/>
            </a:solidFill>
            <a:prstDash val="sysDash"/>
            <a:round/>
          </a:ln>
          <a:extLst>
            <a:ext uri="{909E8E84-426E-40DD-AFC4-6F175D3DCCD1}">
              <a14:hiddenFill>
                <a:noFill/>
              </a14:hiddenFill>
            </a:ext>
          </a:extLst>
        </p:spPr>
      </p:cxnSp>
      <p:cxnSp>
        <p:nvCxnSpPr>
          <p:cNvPr id="11272" name="直接连接符 7"/>
          <p:cNvCxnSpPr>
            <a:cxnSpLocks noChangeShapeType="1"/>
          </p:cNvCxnSpPr>
          <p:nvPr/>
        </p:nvCxnSpPr>
        <p:spPr bwMode="auto">
          <a:xfrm flipH="1">
            <a:off x="6096000" y="2617788"/>
            <a:ext cx="0" cy="2201862"/>
          </a:xfrm>
          <a:prstGeom prst="line">
            <a:avLst/>
          </a:prstGeom>
          <a:noFill/>
          <a:ln w="6350">
            <a:solidFill>
              <a:srgbClr val="A6A6A6"/>
            </a:solidFill>
            <a:prstDash val="sysDash"/>
            <a:round/>
          </a:ln>
          <a:extLst>
            <a:ext uri="{909E8E84-426E-40DD-AFC4-6F175D3DCCD1}">
              <a14:hiddenFill>
                <a:noFill/>
              </a14:hiddenFill>
            </a:ext>
          </a:extLst>
        </p:spPr>
      </p:cxnSp>
      <p:sp>
        <p:nvSpPr>
          <p:cNvPr id="11273" name="文本框 45"/>
          <p:cNvSpPr txBox="1">
            <a:spLocks noChangeArrowheads="1"/>
          </p:cNvSpPr>
          <p:nvPr/>
        </p:nvSpPr>
        <p:spPr bwMode="auto">
          <a:xfrm>
            <a:off x="1274763" y="4797425"/>
            <a:ext cx="15843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FFFFFF"/>
                </a:solidFill>
                <a:sym typeface="+mn-lt"/>
              </a:rPr>
              <a:t>请在此处输入你的文本</a:t>
            </a:r>
          </a:p>
        </p:txBody>
      </p:sp>
      <p:sp>
        <p:nvSpPr>
          <p:cNvPr id="11274" name="文本框 46"/>
          <p:cNvSpPr txBox="1">
            <a:spLocks noChangeArrowheads="1"/>
          </p:cNvSpPr>
          <p:nvPr/>
        </p:nvSpPr>
        <p:spPr bwMode="auto">
          <a:xfrm>
            <a:off x="3965575" y="4797425"/>
            <a:ext cx="15843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FFFFFF"/>
                </a:solidFill>
                <a:sym typeface="+mn-lt"/>
              </a:rPr>
              <a:t>请在此处输入你的文本</a:t>
            </a:r>
          </a:p>
        </p:txBody>
      </p:sp>
      <p:sp>
        <p:nvSpPr>
          <p:cNvPr id="11275" name="文本框 47"/>
          <p:cNvSpPr txBox="1">
            <a:spLocks noChangeArrowheads="1"/>
          </p:cNvSpPr>
          <p:nvPr/>
        </p:nvSpPr>
        <p:spPr bwMode="auto">
          <a:xfrm>
            <a:off x="6656389" y="4797425"/>
            <a:ext cx="15859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FFFFFF"/>
                </a:solidFill>
                <a:sym typeface="+mn-lt"/>
              </a:rPr>
              <a:t>请在此处输入你的文本</a:t>
            </a:r>
          </a:p>
        </p:txBody>
      </p:sp>
      <p:sp>
        <p:nvSpPr>
          <p:cNvPr id="11276" name="文本框 47"/>
          <p:cNvSpPr txBox="1">
            <a:spLocks noChangeArrowheads="1"/>
          </p:cNvSpPr>
          <p:nvPr/>
        </p:nvSpPr>
        <p:spPr bwMode="auto">
          <a:xfrm>
            <a:off x="9347199" y="4797425"/>
            <a:ext cx="15859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FFFFFF"/>
                </a:solidFill>
                <a:sym typeface="+mn-lt"/>
              </a:rPr>
              <a:t>请在此处输入你的文本</a:t>
            </a:r>
          </a:p>
        </p:txBody>
      </p:sp>
      <p:sp>
        <p:nvSpPr>
          <p:cNvPr id="11277" name="Freeform 9"/>
          <p:cNvSpPr>
            <a:spLocks noEditPoints="1"/>
          </p:cNvSpPr>
          <p:nvPr/>
        </p:nvSpPr>
        <p:spPr bwMode="auto">
          <a:xfrm>
            <a:off x="7181850" y="2128838"/>
            <a:ext cx="763588" cy="763587"/>
          </a:xfrm>
          <a:custGeom>
            <a:gdLst>
              <a:gd fmla="*/ 653521 w 111" name="T0"/>
              <a:gd fmla="*/ 110067 h 111" name="T1"/>
              <a:gd fmla="*/ 653521 w 111" name="T2"/>
              <a:gd fmla="*/ 646641 h 111" name="T3"/>
              <a:gd fmla="*/ 110067 w 111" name="T4"/>
              <a:gd fmla="*/ 646641 h 111" name="T5"/>
              <a:gd fmla="*/ 110067 w 111" name="T6"/>
              <a:gd fmla="*/ 110067 h 111" name="T7"/>
              <a:gd fmla="*/ 350838 w 111" name="T8"/>
              <a:gd fmla="*/ 687916 h 111" name="T9"/>
              <a:gd fmla="*/ 261409 w 111" name="T10"/>
              <a:gd fmla="*/ 584729 h 111" name="T11"/>
              <a:gd fmla="*/ 350838 w 111" name="T12"/>
              <a:gd fmla="*/ 687916 h 111" name="T13"/>
              <a:gd fmla="*/ 350838 w 111" name="T14"/>
              <a:gd fmla="*/ 412750 h 111" name="T15"/>
              <a:gd fmla="*/ 240771 w 111" name="T16"/>
              <a:gd fmla="*/ 515937 h 111" name="T17"/>
              <a:gd fmla="*/ 350838 w 111" name="T18"/>
              <a:gd fmla="*/ 343958 h 111" name="T19"/>
              <a:gd fmla="*/ 240771 w 111" name="T20"/>
              <a:gd fmla="*/ 247650 h 111" name="T21"/>
              <a:gd fmla="*/ 350838 w 111" name="T22"/>
              <a:gd fmla="*/ 343958 h 111" name="T23"/>
              <a:gd fmla="*/ 350838 w 111" name="T24"/>
              <a:gd fmla="*/ 68792 h 111" name="T25"/>
              <a:gd fmla="*/ 261409 w 111" name="T26"/>
              <a:gd fmla="*/ 171979 h 111" name="T27"/>
              <a:gd fmla="*/ 419629 w 111" name="T28"/>
              <a:gd fmla="*/ 68792 h 111" name="T29"/>
              <a:gd fmla="*/ 502179 w 111" name="T30"/>
              <a:gd fmla="*/ 171979 h 111" name="T31"/>
              <a:gd fmla="*/ 419629 w 111" name="T32"/>
              <a:gd fmla="*/ 68792 h 111" name="T33"/>
              <a:gd fmla="*/ 419629 w 111" name="T34"/>
              <a:gd fmla="*/ 343958 h 111" name="T35"/>
              <a:gd fmla="*/ 529696 w 111" name="T36"/>
              <a:gd fmla="*/ 247650 h 111" name="T37"/>
              <a:gd fmla="*/ 419629 w 111" name="T38"/>
              <a:gd fmla="*/ 412750 h 111" name="T39"/>
              <a:gd fmla="*/ 529696 w 111" name="T40"/>
              <a:gd fmla="*/ 515937 h 111" name="T41"/>
              <a:gd fmla="*/ 419629 w 111" name="T42"/>
              <a:gd fmla="*/ 412750 h 111" name="T43"/>
              <a:gd fmla="*/ 419629 w 111" name="T44"/>
              <a:gd fmla="*/ 687916 h 111" name="T45"/>
              <a:gd fmla="*/ 502179 w 111" name="T46"/>
              <a:gd fmla="*/ 584729 h 111" name="T47"/>
              <a:gd fmla="*/ 75671 w 111" name="T48"/>
              <a:gd fmla="*/ 343958 h 111" name="T49"/>
              <a:gd fmla="*/ 165100 w 111" name="T50"/>
              <a:gd fmla="*/ 268287 h 111" name="T51"/>
              <a:gd fmla="*/ 75671 w 111" name="T52"/>
              <a:gd fmla="*/ 343958 h 111" name="T53"/>
              <a:gd fmla="*/ 687917 w 111" name="T54"/>
              <a:gd fmla="*/ 343958 h 111" name="T55"/>
              <a:gd fmla="*/ 598488 w 111" name="T56"/>
              <a:gd fmla="*/ 268287 h 111" name="T57"/>
              <a:gd fmla="*/ 687917 w 111" name="T58"/>
              <a:gd fmla="*/ 412750 h 111" name="T59"/>
              <a:gd fmla="*/ 598488 w 111" name="T60"/>
              <a:gd fmla="*/ 488421 h 111" name="T61"/>
              <a:gd fmla="*/ 687917 w 111" name="T62"/>
              <a:gd fmla="*/ 412750 h 111" name="T63"/>
              <a:gd fmla="*/ 75671 w 111" name="T64"/>
              <a:gd fmla="*/ 412750 h 111" name="T65"/>
              <a:gd fmla="*/ 165100 w 111" name="T66"/>
              <a:gd fmla="*/ 488421 h 111" name="T67"/>
              <a:gd fmla="*/ 660400 w 111" name="T68"/>
              <a:gd fmla="*/ 529695 h 111" name="T69"/>
              <a:gd fmla="*/ 577850 w 111" name="T70"/>
              <a:gd fmla="*/ 564091 h 111" name="T71"/>
              <a:gd fmla="*/ 543455 w 111" name="T72"/>
              <a:gd fmla="*/ 653520 h 111" name="T73"/>
              <a:gd fmla="*/ 660400 w 111" name="T74"/>
              <a:gd fmla="*/ 529695 h 111" name="T75"/>
              <a:gd fmla="*/ 123825 w 111" name="T76"/>
              <a:gd fmla="*/ 536575 h 111" name="T77"/>
              <a:gd fmla="*/ 158221 w 111" name="T78"/>
              <a:gd fmla="*/ 605366 h 111" name="T79"/>
              <a:gd fmla="*/ 220133 w 111" name="T80"/>
              <a:gd fmla="*/ 639762 h 111" name="T81"/>
              <a:gd fmla="*/ 103188 w 111" name="T82"/>
              <a:gd fmla="*/ 227012 h 111" name="T83"/>
              <a:gd fmla="*/ 185738 w 111" name="T84"/>
              <a:gd fmla="*/ 192617 h 111" name="T85"/>
              <a:gd fmla="*/ 227013 w 111" name="T86"/>
              <a:gd fmla="*/ 110067 h 111" name="T87"/>
              <a:gd fmla="*/ 103188 w 111" name="T88"/>
              <a:gd fmla="*/ 227012 h 111" name="T89"/>
              <a:gd fmla="*/ 646642 w 111" name="T90"/>
              <a:gd fmla="*/ 220133 h 111" name="T91"/>
              <a:gd fmla="*/ 605367 w 111" name="T92"/>
              <a:gd fmla="*/ 158221 h 111" name="T93"/>
              <a:gd fmla="*/ 550334 w 111" name="T94"/>
              <a:gd fmla="*/ 116946 h 11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1278" name="Freeform 10"/>
          <p:cNvSpPr>
            <a:spLocks noEditPoints="1"/>
          </p:cNvSpPr>
          <p:nvPr/>
        </p:nvSpPr>
        <p:spPr bwMode="auto">
          <a:xfrm>
            <a:off x="4465638" y="2128838"/>
            <a:ext cx="901700" cy="563562"/>
          </a:xfrm>
          <a:custGeom>
            <a:gdLst>
              <a:gd fmla="*/ 61949 w 131" name="T0"/>
              <a:gd fmla="*/ 240545 h 82" name="T1"/>
              <a:gd fmla="*/ 96365 w 131" name="T2"/>
              <a:gd fmla="*/ 213054 h 82" name="T3"/>
              <a:gd fmla="*/ 68832 w 131" name="T4"/>
              <a:gd fmla="*/ 171818 h 82" name="T5"/>
              <a:gd fmla="*/ 61949 w 131" name="T6"/>
              <a:gd fmla="*/ 144327 h 82" name="T7"/>
              <a:gd fmla="*/ 68832 w 131" name="T8"/>
              <a:gd fmla="*/ 144327 h 82" name="T9"/>
              <a:gd fmla="*/ 178963 w 131" name="T10"/>
              <a:gd fmla="*/ 75600 h 82" name="T11"/>
              <a:gd fmla="*/ 199613 w 131" name="T12"/>
              <a:gd fmla="*/ 144327 h 82" name="T13"/>
              <a:gd fmla="*/ 199613 w 131" name="T14"/>
              <a:gd fmla="*/ 151200 h 82" name="T15"/>
              <a:gd fmla="*/ 192730 w 131" name="T16"/>
              <a:gd fmla="*/ 178690 h 82" name="T17"/>
              <a:gd fmla="*/ 185847 w 131" name="T18"/>
              <a:gd fmla="*/ 233672 h 82" name="T19"/>
              <a:gd fmla="*/ 234029 w 131" name="T20"/>
              <a:gd fmla="*/ 240545 h 82" name="T21"/>
              <a:gd fmla="*/ 254679 w 131" name="T22"/>
              <a:gd fmla="*/ 213054 h 82" name="T23"/>
              <a:gd fmla="*/ 316627 w 131" name="T24"/>
              <a:gd fmla="*/ 178690 h 82" name="T25"/>
              <a:gd fmla="*/ 268445 w 131" name="T26"/>
              <a:gd fmla="*/ 151200 h 82" name="T27"/>
              <a:gd fmla="*/ 392343 w 131" name="T28"/>
              <a:gd fmla="*/ 34364 h 82" name="T29"/>
              <a:gd fmla="*/ 392343 w 131" name="T30"/>
              <a:gd fmla="*/ 151200 h 82" name="T31"/>
              <a:gd fmla="*/ 378576 w 131" name="T32"/>
              <a:gd fmla="*/ 199309 h 82" name="T33"/>
              <a:gd fmla="*/ 440525 w 131" name="T34"/>
              <a:gd fmla="*/ 219927 h 82" name="T35"/>
              <a:gd fmla="*/ 488708 w 131" name="T36"/>
              <a:gd fmla="*/ 158072 h 82" name="T37"/>
              <a:gd fmla="*/ 509357 w 131" name="T38"/>
              <a:gd fmla="*/ 137454 h 82" name="T39"/>
              <a:gd fmla="*/ 488708 w 131" name="T40"/>
              <a:gd fmla="*/ 96218 h 82" name="T41"/>
              <a:gd fmla="*/ 481824 w 131" name="T42"/>
              <a:gd fmla="*/ 75600 h 82" name="T43"/>
              <a:gd fmla="*/ 488708 w 131" name="T44"/>
              <a:gd fmla="*/ 75600 h 82" name="T45"/>
              <a:gd fmla="*/ 585073 w 131" name="T46"/>
              <a:gd fmla="*/ 13745 h 82" name="T47"/>
              <a:gd fmla="*/ 605722 w 131" name="T48"/>
              <a:gd fmla="*/ 75600 h 82" name="T49"/>
              <a:gd fmla="*/ 605722 w 131" name="T50"/>
              <a:gd fmla="*/ 82472 h 82" name="T51"/>
              <a:gd fmla="*/ 598839 w 131" name="T52"/>
              <a:gd fmla="*/ 109963 h 82" name="T53"/>
              <a:gd fmla="*/ 591956 w 131" name="T54"/>
              <a:gd fmla="*/ 158072 h 82" name="T55"/>
              <a:gd fmla="*/ 633255 w 131" name="T56"/>
              <a:gd fmla="*/ 158072 h 82" name="T57"/>
              <a:gd fmla="*/ 440525 w 131" name="T58"/>
              <a:gd fmla="*/ 371126 h 82" name="T59"/>
              <a:gd fmla="*/ 0 w 131" name="T60"/>
              <a:gd fmla="*/ 405490 h 82" name="T61"/>
              <a:gd fmla="*/ 13766 w 131" name="T62"/>
              <a:gd fmla="*/ 446726 h 82" name="T63"/>
              <a:gd fmla="*/ 254679 w 131" name="T64"/>
              <a:gd fmla="*/ 446726 h 82" name="T65"/>
              <a:gd fmla="*/ 461175 w 131" name="T66"/>
              <a:gd fmla="*/ 563562 h 82" name="T67"/>
              <a:gd fmla="*/ 784685 w 131" name="T68"/>
              <a:gd fmla="*/ 268036 h 82" name="T69"/>
              <a:gd fmla="*/ 901700 w 131" name="T70"/>
              <a:gd fmla="*/ 82472 h 82" name="T71"/>
              <a:gd fmla="*/ 702087 w 131" name="T72"/>
              <a:gd fmla="*/ 185563 h 82" name="T73"/>
              <a:gd fmla="*/ 282211 w 131" name="T74"/>
              <a:gd fmla="*/ 329890 h 82" name="T75"/>
              <a:gd fmla="*/ 227146 w 131" name="T76"/>
              <a:gd fmla="*/ 329890 h 8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2" w="131">
                <a:moveTo>
                  <a:pt x="5" y="35"/>
                </a:moveTo>
                <a:cubicBezTo>
                  <a:pt x="7" y="35"/>
                  <a:pt x="8" y="35"/>
                  <a:pt x="9" y="35"/>
                </a:cubicBezTo>
                <a:cubicBezTo>
                  <a:pt x="11" y="35"/>
                  <a:pt x="12" y="35"/>
                  <a:pt x="12" y="34"/>
                </a:cubicBezTo>
                <a:cubicBezTo>
                  <a:pt x="13" y="33"/>
                  <a:pt x="13" y="32"/>
                  <a:pt x="14" y="31"/>
                </a:cubicBezTo>
                <a:cubicBezTo>
                  <a:pt x="12" y="30"/>
                  <a:pt x="12" y="28"/>
                  <a:pt x="11" y="26"/>
                </a:cubicBezTo>
                <a:cubicBezTo>
                  <a:pt x="11" y="26"/>
                  <a:pt x="10" y="26"/>
                  <a:pt x="10" y="25"/>
                </a:cubicBezTo>
                <a:cubicBezTo>
                  <a:pt x="9" y="24"/>
                  <a:pt x="9" y="23"/>
                  <a:pt x="9" y="22"/>
                </a:cubicBezTo>
                <a:cubicBezTo>
                  <a:pt x="9" y="21"/>
                  <a:pt x="9" y="21"/>
                  <a:pt x="9" y="21"/>
                </a:cubicBezTo>
                <a:cubicBezTo>
                  <a:pt x="10" y="21"/>
                  <a:pt x="10" y="21"/>
                  <a:pt x="10" y="21"/>
                </a:cubicBezTo>
                <a:cubicBezTo>
                  <a:pt x="10" y="21"/>
                  <a:pt x="10" y="21"/>
                  <a:pt x="10" y="21"/>
                </a:cubicBezTo>
                <a:cubicBezTo>
                  <a:pt x="9" y="16"/>
                  <a:pt x="10" y="13"/>
                  <a:pt x="12" y="11"/>
                </a:cubicBezTo>
                <a:cubicBezTo>
                  <a:pt x="16" y="9"/>
                  <a:pt x="22" y="8"/>
                  <a:pt x="26" y="11"/>
                </a:cubicBezTo>
                <a:cubicBezTo>
                  <a:pt x="28" y="13"/>
                  <a:pt x="29" y="16"/>
                  <a:pt x="29" y="21"/>
                </a:cubicBezTo>
                <a:cubicBezTo>
                  <a:pt x="29" y="21"/>
                  <a:pt x="29" y="21"/>
                  <a:pt x="29" y="21"/>
                </a:cubicBezTo>
                <a:cubicBezTo>
                  <a:pt x="29" y="21"/>
                  <a:pt x="29" y="21"/>
                  <a:pt x="29" y="21"/>
                </a:cubicBezTo>
                <a:cubicBezTo>
                  <a:pt x="29" y="22"/>
                  <a:pt x="29" y="22"/>
                  <a:pt x="29" y="22"/>
                </a:cubicBezTo>
                <a:cubicBezTo>
                  <a:pt x="29" y="23"/>
                  <a:pt x="29" y="24"/>
                  <a:pt x="29" y="25"/>
                </a:cubicBezTo>
                <a:cubicBezTo>
                  <a:pt x="29" y="26"/>
                  <a:pt x="28" y="26"/>
                  <a:pt x="28" y="26"/>
                </a:cubicBezTo>
                <a:cubicBezTo>
                  <a:pt x="27" y="28"/>
                  <a:pt x="26" y="29"/>
                  <a:pt x="25" y="30"/>
                </a:cubicBezTo>
                <a:cubicBezTo>
                  <a:pt x="26" y="32"/>
                  <a:pt x="26" y="33"/>
                  <a:pt x="27" y="34"/>
                </a:cubicBezTo>
                <a:cubicBezTo>
                  <a:pt x="28" y="35"/>
                  <a:pt x="29" y="35"/>
                  <a:pt x="30" y="35"/>
                </a:cubicBezTo>
                <a:cubicBezTo>
                  <a:pt x="31" y="35"/>
                  <a:pt x="32" y="35"/>
                  <a:pt x="34" y="35"/>
                </a:cubicBezTo>
                <a:cubicBezTo>
                  <a:pt x="34" y="35"/>
                  <a:pt x="35" y="36"/>
                  <a:pt x="35" y="37"/>
                </a:cubicBezTo>
                <a:cubicBezTo>
                  <a:pt x="36" y="34"/>
                  <a:pt x="36" y="32"/>
                  <a:pt x="37" y="31"/>
                </a:cubicBezTo>
                <a:cubicBezTo>
                  <a:pt x="37" y="30"/>
                  <a:pt x="44" y="29"/>
                  <a:pt x="45" y="29"/>
                </a:cubicBezTo>
                <a:cubicBezTo>
                  <a:pt x="45" y="28"/>
                  <a:pt x="46" y="27"/>
                  <a:pt x="46" y="26"/>
                </a:cubicBezTo>
                <a:cubicBezTo>
                  <a:pt x="44" y="25"/>
                  <a:pt x="43" y="24"/>
                  <a:pt x="43" y="22"/>
                </a:cubicBezTo>
                <a:cubicBezTo>
                  <a:pt x="42" y="22"/>
                  <a:pt x="40" y="22"/>
                  <a:pt x="39" y="22"/>
                </a:cubicBezTo>
                <a:cubicBezTo>
                  <a:pt x="38" y="16"/>
                  <a:pt x="40" y="8"/>
                  <a:pt x="42" y="6"/>
                </a:cubicBezTo>
                <a:cubicBezTo>
                  <a:pt x="45" y="3"/>
                  <a:pt x="54" y="3"/>
                  <a:pt x="57" y="5"/>
                </a:cubicBezTo>
                <a:cubicBezTo>
                  <a:pt x="60" y="7"/>
                  <a:pt x="61" y="16"/>
                  <a:pt x="61" y="22"/>
                </a:cubicBezTo>
                <a:cubicBezTo>
                  <a:pt x="60" y="22"/>
                  <a:pt x="58" y="22"/>
                  <a:pt x="57" y="22"/>
                </a:cubicBezTo>
                <a:cubicBezTo>
                  <a:pt x="56" y="23"/>
                  <a:pt x="55" y="25"/>
                  <a:pt x="54" y="26"/>
                </a:cubicBezTo>
                <a:cubicBezTo>
                  <a:pt x="54" y="28"/>
                  <a:pt x="54" y="28"/>
                  <a:pt x="55" y="29"/>
                </a:cubicBezTo>
                <a:cubicBezTo>
                  <a:pt x="56" y="29"/>
                  <a:pt x="63" y="30"/>
                  <a:pt x="63" y="31"/>
                </a:cubicBezTo>
                <a:cubicBezTo>
                  <a:pt x="63" y="31"/>
                  <a:pt x="63" y="31"/>
                  <a:pt x="64" y="32"/>
                </a:cubicBezTo>
                <a:cubicBezTo>
                  <a:pt x="64" y="28"/>
                  <a:pt x="65" y="25"/>
                  <a:pt x="67" y="23"/>
                </a:cubicBezTo>
                <a:cubicBezTo>
                  <a:pt x="68" y="23"/>
                  <a:pt x="69" y="23"/>
                  <a:pt x="71" y="23"/>
                </a:cubicBezTo>
                <a:cubicBezTo>
                  <a:pt x="72" y="23"/>
                  <a:pt x="73" y="23"/>
                  <a:pt x="73" y="22"/>
                </a:cubicBezTo>
                <a:cubicBezTo>
                  <a:pt x="74" y="22"/>
                  <a:pt x="74" y="21"/>
                  <a:pt x="74" y="20"/>
                </a:cubicBezTo>
                <a:cubicBezTo>
                  <a:pt x="73" y="19"/>
                  <a:pt x="73" y="17"/>
                  <a:pt x="72" y="16"/>
                </a:cubicBezTo>
                <a:cubicBezTo>
                  <a:pt x="72" y="15"/>
                  <a:pt x="71" y="15"/>
                  <a:pt x="71" y="14"/>
                </a:cubicBezTo>
                <a:cubicBezTo>
                  <a:pt x="71" y="14"/>
                  <a:pt x="70" y="13"/>
                  <a:pt x="70" y="12"/>
                </a:cubicBezTo>
                <a:cubicBezTo>
                  <a:pt x="70" y="11"/>
                  <a:pt x="70" y="11"/>
                  <a:pt x="70" y="11"/>
                </a:cubicBezTo>
                <a:cubicBezTo>
                  <a:pt x="71" y="11"/>
                  <a:pt x="71" y="11"/>
                  <a:pt x="71" y="11"/>
                </a:cubicBezTo>
                <a:cubicBezTo>
                  <a:pt x="71" y="11"/>
                  <a:pt x="71" y="11"/>
                  <a:pt x="71" y="11"/>
                </a:cubicBezTo>
                <a:cubicBezTo>
                  <a:pt x="70" y="6"/>
                  <a:pt x="71" y="4"/>
                  <a:pt x="73" y="2"/>
                </a:cubicBezTo>
                <a:cubicBezTo>
                  <a:pt x="76" y="0"/>
                  <a:pt x="82" y="0"/>
                  <a:pt x="85" y="2"/>
                </a:cubicBezTo>
                <a:cubicBezTo>
                  <a:pt x="88" y="4"/>
                  <a:pt x="88" y="6"/>
                  <a:pt x="88" y="11"/>
                </a:cubicBezTo>
                <a:cubicBezTo>
                  <a:pt x="88" y="11"/>
                  <a:pt x="88" y="11"/>
                  <a:pt x="88" y="11"/>
                </a:cubicBezTo>
                <a:cubicBezTo>
                  <a:pt x="88" y="11"/>
                  <a:pt x="88" y="11"/>
                  <a:pt x="88" y="11"/>
                </a:cubicBezTo>
                <a:cubicBezTo>
                  <a:pt x="88" y="12"/>
                  <a:pt x="88" y="12"/>
                  <a:pt x="88" y="12"/>
                </a:cubicBezTo>
                <a:cubicBezTo>
                  <a:pt x="88" y="13"/>
                  <a:pt x="88" y="14"/>
                  <a:pt x="88" y="14"/>
                </a:cubicBezTo>
                <a:cubicBezTo>
                  <a:pt x="88" y="15"/>
                  <a:pt x="87" y="15"/>
                  <a:pt x="87" y="16"/>
                </a:cubicBezTo>
                <a:cubicBezTo>
                  <a:pt x="86" y="17"/>
                  <a:pt x="86" y="18"/>
                  <a:pt x="85" y="19"/>
                </a:cubicBezTo>
                <a:cubicBezTo>
                  <a:pt x="85" y="21"/>
                  <a:pt x="86" y="22"/>
                  <a:pt x="86" y="23"/>
                </a:cubicBezTo>
                <a:cubicBezTo>
                  <a:pt x="87" y="23"/>
                  <a:pt x="88" y="23"/>
                  <a:pt x="89" y="23"/>
                </a:cubicBezTo>
                <a:cubicBezTo>
                  <a:pt x="90" y="23"/>
                  <a:pt x="91" y="23"/>
                  <a:pt x="92" y="23"/>
                </a:cubicBezTo>
                <a:cubicBezTo>
                  <a:pt x="93" y="24"/>
                  <a:pt x="93" y="25"/>
                  <a:pt x="94" y="27"/>
                </a:cubicBezTo>
                <a:cubicBezTo>
                  <a:pt x="64" y="54"/>
                  <a:pt x="64" y="54"/>
                  <a:pt x="64" y="54"/>
                </a:cubicBezTo>
                <a:cubicBezTo>
                  <a:pt x="37" y="38"/>
                  <a:pt x="37" y="38"/>
                  <a:pt x="37" y="38"/>
                </a:cubicBezTo>
                <a:cubicBezTo>
                  <a:pt x="0" y="59"/>
                  <a:pt x="0" y="59"/>
                  <a:pt x="0" y="59"/>
                </a:cubicBezTo>
                <a:cubicBezTo>
                  <a:pt x="0" y="53"/>
                  <a:pt x="1" y="39"/>
                  <a:pt x="5" y="35"/>
                </a:cubicBezTo>
                <a:close/>
                <a:moveTo>
                  <a:pt x="2" y="65"/>
                </a:moveTo>
                <a:cubicBezTo>
                  <a:pt x="10" y="80"/>
                  <a:pt x="10" y="80"/>
                  <a:pt x="10" y="80"/>
                </a:cubicBezTo>
                <a:cubicBezTo>
                  <a:pt x="37" y="65"/>
                  <a:pt x="37" y="65"/>
                  <a:pt x="37" y="65"/>
                </a:cubicBezTo>
                <a:cubicBezTo>
                  <a:pt x="61" y="79"/>
                  <a:pt x="61" y="79"/>
                  <a:pt x="61" y="79"/>
                </a:cubicBezTo>
                <a:cubicBezTo>
                  <a:pt x="67" y="82"/>
                  <a:pt x="67" y="82"/>
                  <a:pt x="67" y="82"/>
                </a:cubicBezTo>
                <a:cubicBezTo>
                  <a:pt x="71" y="78"/>
                  <a:pt x="71" y="78"/>
                  <a:pt x="71" y="78"/>
                </a:cubicBezTo>
                <a:cubicBezTo>
                  <a:pt x="114" y="39"/>
                  <a:pt x="114" y="39"/>
                  <a:pt x="114" y="39"/>
                </a:cubicBezTo>
                <a:cubicBezTo>
                  <a:pt x="121" y="46"/>
                  <a:pt x="121" y="46"/>
                  <a:pt x="121" y="46"/>
                </a:cubicBezTo>
                <a:cubicBezTo>
                  <a:pt x="131" y="12"/>
                  <a:pt x="131" y="12"/>
                  <a:pt x="131" y="12"/>
                </a:cubicBezTo>
                <a:cubicBezTo>
                  <a:pt x="96" y="21"/>
                  <a:pt x="96" y="21"/>
                  <a:pt x="96" y="21"/>
                </a:cubicBezTo>
                <a:cubicBezTo>
                  <a:pt x="102" y="27"/>
                  <a:pt x="102" y="27"/>
                  <a:pt x="102" y="27"/>
                </a:cubicBezTo>
                <a:cubicBezTo>
                  <a:pt x="64" y="61"/>
                  <a:pt x="64" y="61"/>
                  <a:pt x="64" y="61"/>
                </a:cubicBezTo>
                <a:cubicBezTo>
                  <a:pt x="41" y="48"/>
                  <a:pt x="41" y="48"/>
                  <a:pt x="41" y="48"/>
                </a:cubicBezTo>
                <a:cubicBezTo>
                  <a:pt x="37" y="46"/>
                  <a:pt x="37" y="46"/>
                  <a:pt x="37" y="46"/>
                </a:cubicBezTo>
                <a:cubicBezTo>
                  <a:pt x="33" y="48"/>
                  <a:pt x="33" y="48"/>
                  <a:pt x="33" y="48"/>
                </a:cubicBezTo>
                <a:lnTo>
                  <a:pt x="2" y="65"/>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1279" name="Freeform 14"/>
          <p:cNvSpPr>
            <a:spLocks noEditPoints="1"/>
          </p:cNvSpPr>
          <p:nvPr/>
        </p:nvSpPr>
        <p:spPr bwMode="auto">
          <a:xfrm>
            <a:off x="1682750" y="2128838"/>
            <a:ext cx="908050" cy="749300"/>
          </a:xfrm>
          <a:custGeom>
            <a:gdLst>
              <a:gd fmla="*/ 206375 w 132" name="T0"/>
              <a:gd fmla="*/ 639311 h 109" name="T1"/>
              <a:gd fmla="*/ 288925 w 132" name="T2"/>
              <a:gd fmla="*/ 639311 h 109" name="T3"/>
              <a:gd fmla="*/ 288925 w 132" name="T4"/>
              <a:gd fmla="*/ 598065 h 109" name="T5"/>
              <a:gd fmla="*/ 398992 w 132" name="T6"/>
              <a:gd fmla="*/ 598065 h 109" name="T7"/>
              <a:gd fmla="*/ 398992 w 132" name="T8"/>
              <a:gd fmla="*/ 109989 h 109" name="T9"/>
              <a:gd fmla="*/ 192617 w 132" name="T10"/>
              <a:gd fmla="*/ 158109 h 109" name="T11"/>
              <a:gd fmla="*/ 199496 w 132" name="T12"/>
              <a:gd fmla="*/ 178732 h 109" name="T13"/>
              <a:gd fmla="*/ 199496 w 132" name="T14"/>
              <a:gd fmla="*/ 199355 h 109" name="T15"/>
              <a:gd fmla="*/ 309563 w 132" name="T16"/>
              <a:gd fmla="*/ 398710 h 109" name="T17"/>
              <a:gd fmla="*/ 323321 w 132" name="T18"/>
              <a:gd fmla="*/ 398710 h 109" name="T19"/>
              <a:gd fmla="*/ 6879 w 132" name="T20"/>
              <a:gd fmla="*/ 398710 h 109" name="T21"/>
              <a:gd fmla="*/ 13758 w 132" name="T22"/>
              <a:gd fmla="*/ 398710 h 109" name="T23"/>
              <a:gd fmla="*/ 13758 w 132" name="T24"/>
              <a:gd fmla="*/ 398710 h 109" name="T25"/>
              <a:gd fmla="*/ 137583 w 132" name="T26"/>
              <a:gd fmla="*/ 199355 h 109" name="T27"/>
              <a:gd fmla="*/ 130704 w 132" name="T28"/>
              <a:gd fmla="*/ 178732 h 109" name="T29"/>
              <a:gd fmla="*/ 158221 w 132" name="T30"/>
              <a:gd fmla="*/ 137486 h 109" name="T31"/>
              <a:gd fmla="*/ 158221 w 132" name="T32"/>
              <a:gd fmla="*/ 130612 h 109" name="T33"/>
              <a:gd fmla="*/ 398992 w 132" name="T34"/>
              <a:gd fmla="*/ 41246 h 109" name="T35"/>
              <a:gd fmla="*/ 440267 w 132" name="T36"/>
              <a:gd fmla="*/ 0 h 109" name="T37"/>
              <a:gd fmla="*/ 495300 w 132" name="T38"/>
              <a:gd fmla="*/ 20623 h 109" name="T39"/>
              <a:gd fmla="*/ 749829 w 132" name="T40"/>
              <a:gd fmla="*/ 0 h 109" name="T41"/>
              <a:gd fmla="*/ 749829 w 132" name="T42"/>
              <a:gd fmla="*/ 6874 h 109" name="T43"/>
              <a:gd fmla="*/ 784225 w 132" name="T44"/>
              <a:gd fmla="*/ 41246 h 109" name="T45"/>
              <a:gd fmla="*/ 777346 w 132" name="T46"/>
              <a:gd fmla="*/ 61869 h 109" name="T47"/>
              <a:gd fmla="*/ 894292 w 132" name="T48"/>
              <a:gd fmla="*/ 268098 h 109" name="T49"/>
              <a:gd fmla="*/ 908050 w 132" name="T50"/>
              <a:gd fmla="*/ 268098 h 109" name="T51"/>
              <a:gd fmla="*/ 584729 w 132" name="T52"/>
              <a:gd fmla="*/ 268098 h 109" name="T53"/>
              <a:gd fmla="*/ 598488 w 132" name="T54"/>
              <a:gd fmla="*/ 268098 h 109" name="T55"/>
              <a:gd fmla="*/ 598488 w 132" name="T56"/>
              <a:gd fmla="*/ 268098 h 109" name="T57"/>
              <a:gd fmla="*/ 715433 w 132" name="T58"/>
              <a:gd fmla="*/ 61869 h 109" name="T59"/>
              <a:gd fmla="*/ 708554 w 132" name="T60"/>
              <a:gd fmla="*/ 41246 h 109" name="T61"/>
              <a:gd fmla="*/ 708554 w 132" name="T62"/>
              <a:gd fmla="*/ 41246 h 109" name="T63"/>
              <a:gd fmla="*/ 509058 w 132" name="T64"/>
              <a:gd fmla="*/ 82492 h 109" name="T65"/>
              <a:gd fmla="*/ 509058 w 132" name="T66"/>
              <a:gd fmla="*/ 598065 h 109" name="T67"/>
              <a:gd fmla="*/ 605367 w 132" name="T68"/>
              <a:gd fmla="*/ 598065 h 109" name="T69"/>
              <a:gd fmla="*/ 605367 w 132" name="T70"/>
              <a:gd fmla="*/ 639311 h 109" name="T71"/>
              <a:gd fmla="*/ 687917 w 132" name="T72"/>
              <a:gd fmla="*/ 639311 h 109" name="T73"/>
              <a:gd fmla="*/ 687917 w 132" name="T74"/>
              <a:gd fmla="*/ 749300 h 109" name="T75"/>
              <a:gd fmla="*/ 206375 w 132" name="T76"/>
              <a:gd fmla="*/ 749300 h 109" name="T77"/>
              <a:gd fmla="*/ 206375 w 132" name="T78"/>
              <a:gd fmla="*/ 639311 h 109" name="T79"/>
              <a:gd fmla="*/ 756708 w 132" name="T80"/>
              <a:gd fmla="*/ 82492 h 109" name="T81"/>
              <a:gd fmla="*/ 742950 w 132" name="T82"/>
              <a:gd fmla="*/ 82492 h 109" name="T83"/>
              <a:gd fmla="*/ 736071 w 132" name="T84"/>
              <a:gd fmla="*/ 82492 h 109" name="T85"/>
              <a:gd fmla="*/ 626004 w 132" name="T86"/>
              <a:gd fmla="*/ 268098 h 109" name="T87"/>
              <a:gd fmla="*/ 866775 w 132" name="T88"/>
              <a:gd fmla="*/ 268098 h 109" name="T89"/>
              <a:gd fmla="*/ 756708 w 132" name="T90"/>
              <a:gd fmla="*/ 82492 h 109" name="T91"/>
              <a:gd fmla="*/ 178858 w 132" name="T92"/>
              <a:gd fmla="*/ 213104 h 109" name="T93"/>
              <a:gd fmla="*/ 165100 w 132" name="T94"/>
              <a:gd fmla="*/ 213104 h 109" name="T95"/>
              <a:gd fmla="*/ 158221 w 132" name="T96"/>
              <a:gd fmla="*/ 213104 h 109" name="T97"/>
              <a:gd fmla="*/ 41275 w 132" name="T98"/>
              <a:gd fmla="*/ 398710 h 109" name="T99"/>
              <a:gd fmla="*/ 282046 w 132" name="T100"/>
              <a:gd fmla="*/ 398710 h 109" name="T101"/>
              <a:gd fmla="*/ 178858 w 132" name="T102"/>
              <a:gd fmla="*/ 213104 h 109"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09" w="132">
                <a:moveTo>
                  <a:pt x="30" y="93"/>
                </a:moveTo>
                <a:cubicBezTo>
                  <a:pt x="42" y="93"/>
                  <a:pt x="42" y="93"/>
                  <a:pt x="42" y="93"/>
                </a:cubicBezTo>
                <a:cubicBezTo>
                  <a:pt x="42" y="87"/>
                  <a:pt x="42" y="87"/>
                  <a:pt x="42" y="87"/>
                </a:cubicBezTo>
                <a:cubicBezTo>
                  <a:pt x="58" y="87"/>
                  <a:pt x="58" y="87"/>
                  <a:pt x="58" y="87"/>
                </a:cubicBezTo>
                <a:cubicBezTo>
                  <a:pt x="58" y="16"/>
                  <a:pt x="58" y="16"/>
                  <a:pt x="58" y="16"/>
                </a:cubicBezTo>
                <a:cubicBezTo>
                  <a:pt x="28" y="23"/>
                  <a:pt x="28" y="23"/>
                  <a:pt x="28" y="23"/>
                </a:cubicBezTo>
                <a:cubicBezTo>
                  <a:pt x="29" y="23"/>
                  <a:pt x="29" y="24"/>
                  <a:pt x="29" y="26"/>
                </a:cubicBezTo>
                <a:cubicBezTo>
                  <a:pt x="29" y="27"/>
                  <a:pt x="29" y="28"/>
                  <a:pt x="29" y="29"/>
                </a:cubicBezTo>
                <a:cubicBezTo>
                  <a:pt x="45" y="58"/>
                  <a:pt x="45" y="58"/>
                  <a:pt x="45" y="58"/>
                </a:cubicBezTo>
                <a:cubicBezTo>
                  <a:pt x="47" y="58"/>
                  <a:pt x="47" y="58"/>
                  <a:pt x="47" y="58"/>
                </a:cubicBezTo>
                <a:cubicBezTo>
                  <a:pt x="46" y="75"/>
                  <a:pt x="0" y="75"/>
                  <a:pt x="1" y="58"/>
                </a:cubicBezTo>
                <a:cubicBezTo>
                  <a:pt x="2" y="58"/>
                  <a:pt x="2" y="58"/>
                  <a:pt x="2" y="58"/>
                </a:cubicBezTo>
                <a:cubicBezTo>
                  <a:pt x="2" y="58"/>
                  <a:pt x="2" y="58"/>
                  <a:pt x="2" y="58"/>
                </a:cubicBezTo>
                <a:cubicBezTo>
                  <a:pt x="20" y="29"/>
                  <a:pt x="20" y="29"/>
                  <a:pt x="20" y="29"/>
                </a:cubicBezTo>
                <a:cubicBezTo>
                  <a:pt x="19" y="28"/>
                  <a:pt x="19" y="27"/>
                  <a:pt x="19" y="26"/>
                </a:cubicBezTo>
                <a:cubicBezTo>
                  <a:pt x="19" y="23"/>
                  <a:pt x="21" y="21"/>
                  <a:pt x="23" y="20"/>
                </a:cubicBezTo>
                <a:cubicBezTo>
                  <a:pt x="23" y="19"/>
                  <a:pt x="23" y="19"/>
                  <a:pt x="23" y="19"/>
                </a:cubicBezTo>
                <a:cubicBezTo>
                  <a:pt x="58" y="6"/>
                  <a:pt x="58" y="6"/>
                  <a:pt x="58" y="6"/>
                </a:cubicBezTo>
                <a:cubicBezTo>
                  <a:pt x="59" y="3"/>
                  <a:pt x="61" y="1"/>
                  <a:pt x="64" y="0"/>
                </a:cubicBezTo>
                <a:cubicBezTo>
                  <a:pt x="67" y="0"/>
                  <a:pt x="70" y="1"/>
                  <a:pt x="72" y="3"/>
                </a:cubicBezTo>
                <a:cubicBezTo>
                  <a:pt x="109" y="0"/>
                  <a:pt x="109" y="0"/>
                  <a:pt x="109" y="0"/>
                </a:cubicBezTo>
                <a:cubicBezTo>
                  <a:pt x="109" y="1"/>
                  <a:pt x="109" y="1"/>
                  <a:pt x="109" y="1"/>
                </a:cubicBezTo>
                <a:cubicBezTo>
                  <a:pt x="112" y="1"/>
                  <a:pt x="114" y="4"/>
                  <a:pt x="114" y="6"/>
                </a:cubicBezTo>
                <a:cubicBezTo>
                  <a:pt x="114" y="8"/>
                  <a:pt x="114" y="9"/>
                  <a:pt x="113" y="9"/>
                </a:cubicBezTo>
                <a:cubicBezTo>
                  <a:pt x="130" y="39"/>
                  <a:pt x="130" y="39"/>
                  <a:pt x="130" y="39"/>
                </a:cubicBezTo>
                <a:cubicBezTo>
                  <a:pt x="132" y="39"/>
                  <a:pt x="132" y="39"/>
                  <a:pt x="132" y="39"/>
                </a:cubicBezTo>
                <a:cubicBezTo>
                  <a:pt x="131" y="56"/>
                  <a:pt x="84" y="56"/>
                  <a:pt x="85" y="39"/>
                </a:cubicBezTo>
                <a:cubicBezTo>
                  <a:pt x="87" y="39"/>
                  <a:pt x="87" y="39"/>
                  <a:pt x="87" y="39"/>
                </a:cubicBezTo>
                <a:cubicBezTo>
                  <a:pt x="87" y="39"/>
                  <a:pt x="87" y="39"/>
                  <a:pt x="87" y="39"/>
                </a:cubicBezTo>
                <a:cubicBezTo>
                  <a:pt x="104" y="9"/>
                  <a:pt x="104" y="9"/>
                  <a:pt x="104" y="9"/>
                </a:cubicBezTo>
                <a:cubicBezTo>
                  <a:pt x="103" y="9"/>
                  <a:pt x="103" y="8"/>
                  <a:pt x="103" y="6"/>
                </a:cubicBezTo>
                <a:cubicBezTo>
                  <a:pt x="103" y="6"/>
                  <a:pt x="103" y="6"/>
                  <a:pt x="103" y="6"/>
                </a:cubicBezTo>
                <a:cubicBezTo>
                  <a:pt x="74" y="12"/>
                  <a:pt x="74" y="12"/>
                  <a:pt x="74" y="12"/>
                </a:cubicBezTo>
                <a:cubicBezTo>
                  <a:pt x="74" y="87"/>
                  <a:pt x="74" y="87"/>
                  <a:pt x="74" y="87"/>
                </a:cubicBezTo>
                <a:cubicBezTo>
                  <a:pt x="88" y="87"/>
                  <a:pt x="88" y="87"/>
                  <a:pt x="88" y="87"/>
                </a:cubicBezTo>
                <a:cubicBezTo>
                  <a:pt x="88" y="93"/>
                  <a:pt x="88" y="93"/>
                  <a:pt x="88" y="93"/>
                </a:cubicBezTo>
                <a:cubicBezTo>
                  <a:pt x="100" y="93"/>
                  <a:pt x="100" y="93"/>
                  <a:pt x="100" y="93"/>
                </a:cubicBezTo>
                <a:cubicBezTo>
                  <a:pt x="100" y="109"/>
                  <a:pt x="100" y="109"/>
                  <a:pt x="100" y="109"/>
                </a:cubicBezTo>
                <a:cubicBezTo>
                  <a:pt x="30" y="109"/>
                  <a:pt x="30" y="109"/>
                  <a:pt x="30" y="109"/>
                </a:cubicBezTo>
                <a:cubicBezTo>
                  <a:pt x="30" y="93"/>
                  <a:pt x="30" y="93"/>
                  <a:pt x="30" y="93"/>
                </a:cubicBezTo>
                <a:close/>
                <a:moveTo>
                  <a:pt x="110" y="12"/>
                </a:moveTo>
                <a:cubicBezTo>
                  <a:pt x="110" y="12"/>
                  <a:pt x="109" y="12"/>
                  <a:pt x="108" y="12"/>
                </a:cubicBezTo>
                <a:cubicBezTo>
                  <a:pt x="108" y="12"/>
                  <a:pt x="107" y="12"/>
                  <a:pt x="107" y="12"/>
                </a:cubicBezTo>
                <a:cubicBezTo>
                  <a:pt x="91" y="39"/>
                  <a:pt x="91" y="39"/>
                  <a:pt x="91" y="39"/>
                </a:cubicBezTo>
                <a:cubicBezTo>
                  <a:pt x="126" y="39"/>
                  <a:pt x="126" y="39"/>
                  <a:pt x="126" y="39"/>
                </a:cubicBezTo>
                <a:cubicBezTo>
                  <a:pt x="110" y="12"/>
                  <a:pt x="110" y="12"/>
                  <a:pt x="110" y="12"/>
                </a:cubicBezTo>
                <a:close/>
                <a:moveTo>
                  <a:pt x="26" y="31"/>
                </a:moveTo>
                <a:cubicBezTo>
                  <a:pt x="25" y="31"/>
                  <a:pt x="25" y="31"/>
                  <a:pt x="24" y="31"/>
                </a:cubicBezTo>
                <a:cubicBezTo>
                  <a:pt x="24" y="31"/>
                  <a:pt x="23" y="31"/>
                  <a:pt x="23" y="31"/>
                </a:cubicBezTo>
                <a:cubicBezTo>
                  <a:pt x="6" y="58"/>
                  <a:pt x="6" y="58"/>
                  <a:pt x="6" y="58"/>
                </a:cubicBezTo>
                <a:cubicBezTo>
                  <a:pt x="41" y="58"/>
                  <a:pt x="41" y="58"/>
                  <a:pt x="41" y="58"/>
                </a:cubicBezTo>
                <a:lnTo>
                  <a:pt x="26" y="31"/>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1280" name="Freeform 8"/>
          <p:cNvSpPr>
            <a:spLocks noEditPoints="1"/>
          </p:cNvSpPr>
          <p:nvPr/>
        </p:nvSpPr>
        <p:spPr bwMode="auto">
          <a:xfrm>
            <a:off x="9825038" y="2128838"/>
            <a:ext cx="931862" cy="649287"/>
          </a:xfrm>
          <a:custGeom>
            <a:gdLst>
              <a:gd fmla="*/ 117957 w 79" name="T0"/>
              <a:gd fmla="*/ 0 h 55" name="T1"/>
              <a:gd fmla="*/ 554399 w 79" name="T2"/>
              <a:gd fmla="*/ 0 h 55" name="T3"/>
              <a:gd fmla="*/ 672356 w 79" name="T4"/>
              <a:gd fmla="*/ 118052 h 55" name="T5"/>
              <a:gd fmla="*/ 672356 w 79" name="T6"/>
              <a:gd fmla="*/ 330546 h 55" name="T7"/>
              <a:gd fmla="*/ 554399 w 79" name="T8"/>
              <a:gd fmla="*/ 448598 h 55" name="T9"/>
              <a:gd fmla="*/ 224119 w 79" name="T10"/>
              <a:gd fmla="*/ 448598 h 55" name="T11"/>
              <a:gd fmla="*/ 129753 w 79" name="T12"/>
              <a:gd fmla="*/ 543040 h 55" name="T13"/>
              <a:gd fmla="*/ 129753 w 79" name="T14"/>
              <a:gd fmla="*/ 448598 h 55" name="T15"/>
              <a:gd fmla="*/ 117957 w 79" name="T16"/>
              <a:gd fmla="*/ 448598 h 55" name="T17"/>
              <a:gd fmla="*/ 0 w 79" name="T18"/>
              <a:gd fmla="*/ 330546 h 55" name="T19"/>
              <a:gd fmla="*/ 0 w 79" name="T20"/>
              <a:gd fmla="*/ 118052 h 55" name="T21"/>
              <a:gd fmla="*/ 117957 w 79" name="T22"/>
              <a:gd fmla="*/ 0 h 55" name="T23"/>
              <a:gd fmla="*/ 176936 w 79" name="T24"/>
              <a:gd fmla="*/ 177078 h 55" name="T25"/>
              <a:gd fmla="*/ 129753 w 79" name="T26"/>
              <a:gd fmla="*/ 212494 h 55" name="T27"/>
              <a:gd fmla="*/ 176936 w 79" name="T28"/>
              <a:gd fmla="*/ 259715 h 55" name="T29"/>
              <a:gd fmla="*/ 212323 w 79" name="T30"/>
              <a:gd fmla="*/ 212494 h 55" name="T31"/>
              <a:gd fmla="*/ 176936 w 79" name="T32"/>
              <a:gd fmla="*/ 177078 h 55" name="T33"/>
              <a:gd fmla="*/ 519012 w 79" name="T34"/>
              <a:gd fmla="*/ 177078 h 55" name="T35"/>
              <a:gd fmla="*/ 483625 w 79" name="T36"/>
              <a:gd fmla="*/ 212494 h 55" name="T37"/>
              <a:gd fmla="*/ 519012 w 79" name="T38"/>
              <a:gd fmla="*/ 259715 h 55" name="T39"/>
              <a:gd fmla="*/ 566195 w 79" name="T40"/>
              <a:gd fmla="*/ 212494 h 55" name="T41"/>
              <a:gd fmla="*/ 519012 w 79" name="T42"/>
              <a:gd fmla="*/ 177078 h 55" name="T43"/>
              <a:gd fmla="*/ 342076 w 79" name="T44"/>
              <a:gd fmla="*/ 177078 h 55" name="T45"/>
              <a:gd fmla="*/ 306689 w 79" name="T46"/>
              <a:gd fmla="*/ 212494 h 55" name="T47"/>
              <a:gd fmla="*/ 342076 w 79" name="T48"/>
              <a:gd fmla="*/ 259715 h 55" name="T49"/>
              <a:gd fmla="*/ 389259 w 79" name="T50"/>
              <a:gd fmla="*/ 212494 h 55" name="T51"/>
              <a:gd fmla="*/ 342076 w 79" name="T52"/>
              <a:gd fmla="*/ 177078 h 55" name="T53"/>
              <a:gd fmla="*/ 813905 w 79" name="T54"/>
              <a:gd fmla="*/ 106247 h 55" name="T55"/>
              <a:gd fmla="*/ 731335 w 79" name="T56"/>
              <a:gd fmla="*/ 106247 h 55" name="T57"/>
              <a:gd fmla="*/ 731335 w 79" name="T58"/>
              <a:gd fmla="*/ 129857 h 55" name="T59"/>
              <a:gd fmla="*/ 731335 w 79" name="T60"/>
              <a:gd fmla="*/ 354157 h 55" name="T61"/>
              <a:gd fmla="*/ 566195 w 79" name="T62"/>
              <a:gd fmla="*/ 507624 h 55" name="T63"/>
              <a:gd fmla="*/ 283097 w 79" name="T64"/>
              <a:gd fmla="*/ 507624 h 55" name="T65"/>
              <a:gd fmla="*/ 365667 w 79" name="T66"/>
              <a:gd fmla="*/ 554845 h 55" name="T67"/>
              <a:gd fmla="*/ 707743 w 79" name="T68"/>
              <a:gd fmla="*/ 554845 h 55" name="T69"/>
              <a:gd fmla="*/ 802109 w 79" name="T70"/>
              <a:gd fmla="*/ 649287 h 55" name="T71"/>
              <a:gd fmla="*/ 802109 w 79" name="T72"/>
              <a:gd fmla="*/ 554845 h 55" name="T73"/>
              <a:gd fmla="*/ 813905 w 79" name="T74"/>
              <a:gd fmla="*/ 554845 h 55" name="T75"/>
              <a:gd fmla="*/ 931862 w 79" name="T76"/>
              <a:gd fmla="*/ 436793 h 55" name="T77"/>
              <a:gd fmla="*/ 931862 w 79" name="T78"/>
              <a:gd fmla="*/ 224299 h 55" name="T79"/>
              <a:gd fmla="*/ 813905 w 79" name="T80"/>
              <a:gd fmla="*/ 106247 h 5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55" w="79">
                <a:moveTo>
                  <a:pt x="10" y="0"/>
                </a:moveTo>
                <a:cubicBezTo>
                  <a:pt x="47" y="0"/>
                  <a:pt x="47" y="0"/>
                  <a:pt x="47" y="0"/>
                </a:cubicBezTo>
                <a:cubicBezTo>
                  <a:pt x="53" y="0"/>
                  <a:pt x="57" y="4"/>
                  <a:pt x="57" y="10"/>
                </a:cubicBezTo>
                <a:cubicBezTo>
                  <a:pt x="57" y="28"/>
                  <a:pt x="57" y="28"/>
                  <a:pt x="57" y="28"/>
                </a:cubicBezTo>
                <a:cubicBezTo>
                  <a:pt x="57" y="33"/>
                  <a:pt x="53" y="38"/>
                  <a:pt x="47" y="38"/>
                </a:cubicBezTo>
                <a:cubicBezTo>
                  <a:pt x="19" y="38"/>
                  <a:pt x="19" y="38"/>
                  <a:pt x="19" y="38"/>
                </a:cubicBezTo>
                <a:cubicBezTo>
                  <a:pt x="11" y="46"/>
                  <a:pt x="11" y="46"/>
                  <a:pt x="11" y="46"/>
                </a:cubicBezTo>
                <a:cubicBezTo>
                  <a:pt x="11" y="38"/>
                  <a:pt x="11" y="38"/>
                  <a:pt x="11" y="38"/>
                </a:cubicBezTo>
                <a:cubicBezTo>
                  <a:pt x="10" y="38"/>
                  <a:pt x="10" y="38"/>
                  <a:pt x="10" y="38"/>
                </a:cubicBezTo>
                <a:cubicBezTo>
                  <a:pt x="4" y="38"/>
                  <a:pt x="0" y="33"/>
                  <a:pt x="0" y="28"/>
                </a:cubicBezTo>
                <a:cubicBezTo>
                  <a:pt x="0" y="10"/>
                  <a:pt x="0" y="10"/>
                  <a:pt x="0" y="10"/>
                </a:cubicBezTo>
                <a:cubicBezTo>
                  <a:pt x="0" y="4"/>
                  <a:pt x="4" y="0"/>
                  <a:pt x="10" y="0"/>
                </a:cubicBezTo>
                <a:close/>
                <a:moveTo>
                  <a:pt x="15" y="15"/>
                </a:moveTo>
                <a:cubicBezTo>
                  <a:pt x="13" y="15"/>
                  <a:pt x="11" y="16"/>
                  <a:pt x="11" y="18"/>
                </a:cubicBezTo>
                <a:cubicBezTo>
                  <a:pt x="11" y="20"/>
                  <a:pt x="13" y="22"/>
                  <a:pt x="15" y="22"/>
                </a:cubicBezTo>
                <a:cubicBezTo>
                  <a:pt x="17" y="22"/>
                  <a:pt x="18" y="20"/>
                  <a:pt x="18" y="18"/>
                </a:cubicBezTo>
                <a:cubicBezTo>
                  <a:pt x="18" y="16"/>
                  <a:pt x="17" y="15"/>
                  <a:pt x="15" y="15"/>
                </a:cubicBezTo>
                <a:close/>
                <a:moveTo>
                  <a:pt x="44" y="15"/>
                </a:moveTo>
                <a:cubicBezTo>
                  <a:pt x="43" y="15"/>
                  <a:pt x="41" y="16"/>
                  <a:pt x="41" y="18"/>
                </a:cubicBezTo>
                <a:cubicBezTo>
                  <a:pt x="41" y="20"/>
                  <a:pt x="43" y="22"/>
                  <a:pt x="44" y="22"/>
                </a:cubicBezTo>
                <a:cubicBezTo>
                  <a:pt x="46" y="22"/>
                  <a:pt x="48" y="20"/>
                  <a:pt x="48" y="18"/>
                </a:cubicBezTo>
                <a:cubicBezTo>
                  <a:pt x="48" y="16"/>
                  <a:pt x="46" y="15"/>
                  <a:pt x="44" y="15"/>
                </a:cubicBezTo>
                <a:close/>
                <a:moveTo>
                  <a:pt x="29" y="15"/>
                </a:moveTo>
                <a:cubicBezTo>
                  <a:pt x="27" y="15"/>
                  <a:pt x="26" y="16"/>
                  <a:pt x="26" y="18"/>
                </a:cubicBezTo>
                <a:cubicBezTo>
                  <a:pt x="26" y="20"/>
                  <a:pt x="27" y="22"/>
                  <a:pt x="29" y="22"/>
                </a:cubicBezTo>
                <a:cubicBezTo>
                  <a:pt x="31" y="22"/>
                  <a:pt x="33" y="20"/>
                  <a:pt x="33" y="18"/>
                </a:cubicBezTo>
                <a:cubicBezTo>
                  <a:pt x="33" y="16"/>
                  <a:pt x="31" y="15"/>
                  <a:pt x="29" y="15"/>
                </a:cubicBezTo>
                <a:close/>
                <a:moveTo>
                  <a:pt x="69" y="9"/>
                </a:moveTo>
                <a:cubicBezTo>
                  <a:pt x="62" y="9"/>
                  <a:pt x="62" y="9"/>
                  <a:pt x="62" y="9"/>
                </a:cubicBezTo>
                <a:cubicBezTo>
                  <a:pt x="62" y="10"/>
                  <a:pt x="62" y="10"/>
                  <a:pt x="62" y="11"/>
                </a:cubicBezTo>
                <a:cubicBezTo>
                  <a:pt x="62" y="30"/>
                  <a:pt x="62" y="30"/>
                  <a:pt x="62" y="30"/>
                </a:cubicBezTo>
                <a:cubicBezTo>
                  <a:pt x="62" y="37"/>
                  <a:pt x="56" y="43"/>
                  <a:pt x="48" y="43"/>
                </a:cubicBezTo>
                <a:cubicBezTo>
                  <a:pt x="24" y="43"/>
                  <a:pt x="24" y="43"/>
                  <a:pt x="24" y="43"/>
                </a:cubicBezTo>
                <a:cubicBezTo>
                  <a:pt x="25" y="45"/>
                  <a:pt x="28" y="47"/>
                  <a:pt x="31" y="47"/>
                </a:cubicBezTo>
                <a:cubicBezTo>
                  <a:pt x="60" y="47"/>
                  <a:pt x="60" y="47"/>
                  <a:pt x="60" y="47"/>
                </a:cubicBezTo>
                <a:cubicBezTo>
                  <a:pt x="68" y="55"/>
                  <a:pt x="68" y="55"/>
                  <a:pt x="68" y="55"/>
                </a:cubicBezTo>
                <a:cubicBezTo>
                  <a:pt x="68" y="47"/>
                  <a:pt x="68" y="47"/>
                  <a:pt x="68" y="47"/>
                </a:cubicBezTo>
                <a:cubicBezTo>
                  <a:pt x="69" y="47"/>
                  <a:pt x="69" y="47"/>
                  <a:pt x="69" y="47"/>
                </a:cubicBezTo>
                <a:cubicBezTo>
                  <a:pt x="75" y="47"/>
                  <a:pt x="79" y="42"/>
                  <a:pt x="79" y="37"/>
                </a:cubicBezTo>
                <a:cubicBezTo>
                  <a:pt x="79" y="19"/>
                  <a:pt x="79" y="19"/>
                  <a:pt x="79" y="19"/>
                </a:cubicBezTo>
                <a:cubicBezTo>
                  <a:pt x="79" y="13"/>
                  <a:pt x="75" y="9"/>
                  <a:pt x="69" y="9"/>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1281"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1282" name="燕尾形 18"/>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1283" name="燕尾形 19"/>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组合 14"/>
          <p:cNvPicPr>
            <a:picLocks noChangeArrowheads="1"/>
          </p:cNvPicPr>
          <p:nvPr/>
        </p:nvPicPr>
        <p:blipFill>
          <a:blip r:embed="rId2">
            <a:extLst>
              <a:ext uri="{28A0092B-C50C-407E-A947-70E740481C1C}">
                <a14:useLocalDpi val="0"/>
              </a:ext>
            </a:extLst>
          </a:blip>
          <a:stretch>
            <a:fillRect/>
          </a:stretch>
        </p:blipFill>
        <p:spPr bwMode="auto">
          <a:xfrm>
            <a:off x="2676525" y="3286125"/>
            <a:ext cx="315913"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291" name="组合 17"/>
          <p:cNvPicPr>
            <a:picLocks noChangeArrowheads="1"/>
          </p:cNvPicPr>
          <p:nvPr/>
        </p:nvPicPr>
        <p:blipFill>
          <a:blip r:embed="rId3">
            <a:extLst>
              <a:ext uri="{28A0092B-C50C-407E-A947-70E740481C1C}">
                <a14:useLocalDpi val="0"/>
              </a:ext>
            </a:extLst>
          </a:blip>
          <a:stretch>
            <a:fillRect/>
          </a:stretch>
        </p:blipFill>
        <p:spPr bwMode="auto">
          <a:xfrm>
            <a:off x="4883150" y="3286125"/>
            <a:ext cx="317500"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2" name="五边形 23"/>
          <p:cNvSpPr>
            <a:spLocks noChangeArrowheads="1"/>
          </p:cNvSpPr>
          <p:nvPr/>
        </p:nvSpPr>
        <p:spPr bwMode="auto">
          <a:xfrm rot="5400000">
            <a:off x="-36512" y="2825750"/>
            <a:ext cx="3671888" cy="1582737"/>
          </a:xfrm>
          <a:prstGeom prst="homePlate">
            <a:avLst>
              <a:gd fmla="val 49997" name="adj"/>
            </a:avLst>
          </a:pr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12293" name="TextBox 18"/>
          <p:cNvSpPr txBox="1">
            <a:spLocks noChangeArrowheads="1"/>
          </p:cNvSpPr>
          <p:nvPr/>
        </p:nvSpPr>
        <p:spPr bwMode="auto">
          <a:xfrm>
            <a:off x="1211263" y="2670175"/>
            <a:ext cx="11763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000">
                <a:solidFill>
                  <a:srgbClr val="FFFFFF"/>
                </a:solidFill>
                <a:sym typeface="+mn-lt"/>
              </a:rPr>
              <a:t>小标题</a:t>
            </a:r>
          </a:p>
        </p:txBody>
      </p:sp>
      <p:sp>
        <p:nvSpPr>
          <p:cNvPr id="12294" name="TextBox 19"/>
          <p:cNvSpPr txBox="1">
            <a:spLocks noChangeArrowheads="1"/>
          </p:cNvSpPr>
          <p:nvPr/>
        </p:nvSpPr>
        <p:spPr bwMode="auto">
          <a:xfrm>
            <a:off x="1125538" y="3078164"/>
            <a:ext cx="1347787"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p:txBody>
      </p:sp>
      <p:sp>
        <p:nvSpPr>
          <p:cNvPr id="12295" name="五边形 29"/>
          <p:cNvSpPr>
            <a:spLocks noChangeArrowheads="1"/>
          </p:cNvSpPr>
          <p:nvPr/>
        </p:nvSpPr>
        <p:spPr bwMode="auto">
          <a:xfrm rot="5400000">
            <a:off x="2156619" y="2824956"/>
            <a:ext cx="3671888" cy="1584325"/>
          </a:xfrm>
          <a:prstGeom prst="homePlate">
            <a:avLst>
              <a:gd fmla="val 50001" name="adj"/>
            </a:avLst>
          </a:pr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12296" name="TextBox 20"/>
          <p:cNvSpPr txBox="1">
            <a:spLocks noChangeArrowheads="1"/>
          </p:cNvSpPr>
          <p:nvPr/>
        </p:nvSpPr>
        <p:spPr bwMode="auto">
          <a:xfrm>
            <a:off x="3392488" y="2655888"/>
            <a:ext cx="11763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000">
                <a:solidFill>
                  <a:srgbClr val="FFFFFF"/>
                </a:solidFill>
                <a:sym typeface="+mn-lt"/>
              </a:rPr>
              <a:t>小标题</a:t>
            </a:r>
          </a:p>
        </p:txBody>
      </p:sp>
      <p:sp>
        <p:nvSpPr>
          <p:cNvPr id="12297" name="TextBox 21"/>
          <p:cNvSpPr txBox="1">
            <a:spLocks noChangeArrowheads="1"/>
          </p:cNvSpPr>
          <p:nvPr/>
        </p:nvSpPr>
        <p:spPr bwMode="auto">
          <a:xfrm>
            <a:off x="3319463" y="3078164"/>
            <a:ext cx="1346200"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p:txBody>
      </p:sp>
      <p:sp>
        <p:nvSpPr>
          <p:cNvPr id="12298" name="五边形 35"/>
          <p:cNvSpPr>
            <a:spLocks noChangeArrowheads="1"/>
          </p:cNvSpPr>
          <p:nvPr/>
        </p:nvSpPr>
        <p:spPr bwMode="auto">
          <a:xfrm rot="5400000">
            <a:off x="4350544" y="2824956"/>
            <a:ext cx="3671888" cy="1584325"/>
          </a:xfrm>
          <a:prstGeom prst="homePlate">
            <a:avLst>
              <a:gd fmla="val 50001" name="adj"/>
            </a:avLst>
          </a:pr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12299" name="TextBox 22"/>
          <p:cNvSpPr txBox="1">
            <a:spLocks noChangeArrowheads="1"/>
          </p:cNvSpPr>
          <p:nvPr/>
        </p:nvSpPr>
        <p:spPr bwMode="auto">
          <a:xfrm>
            <a:off x="5586413" y="2641600"/>
            <a:ext cx="11763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000">
                <a:solidFill>
                  <a:srgbClr val="FFFFFF"/>
                </a:solidFill>
                <a:sym typeface="+mn-lt"/>
              </a:rPr>
              <a:t>小标题</a:t>
            </a:r>
          </a:p>
        </p:txBody>
      </p:sp>
      <p:sp>
        <p:nvSpPr>
          <p:cNvPr id="12300" name="TextBox 23"/>
          <p:cNvSpPr txBox="1">
            <a:spLocks noChangeArrowheads="1"/>
          </p:cNvSpPr>
          <p:nvPr/>
        </p:nvSpPr>
        <p:spPr bwMode="auto">
          <a:xfrm>
            <a:off x="5513388" y="3078164"/>
            <a:ext cx="1346200"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p:txBody>
      </p:sp>
      <p:sp>
        <p:nvSpPr>
          <p:cNvPr id="12301" name="TextBox 24"/>
          <p:cNvSpPr txBox="1">
            <a:spLocks noChangeArrowheads="1"/>
          </p:cNvSpPr>
          <p:nvPr/>
        </p:nvSpPr>
        <p:spPr bwMode="auto">
          <a:xfrm>
            <a:off x="1595438" y="5500688"/>
            <a:ext cx="3905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3600">
                <a:solidFill>
                  <a:srgbClr val="FFFFFF"/>
                </a:solidFill>
                <a:sym typeface="+mn-lt"/>
              </a:rPr>
              <a:t>1</a:t>
            </a:r>
          </a:p>
        </p:txBody>
      </p:sp>
      <p:sp>
        <p:nvSpPr>
          <p:cNvPr id="12302" name="TextBox 25"/>
          <p:cNvSpPr txBox="1">
            <a:spLocks noChangeArrowheads="1"/>
          </p:cNvSpPr>
          <p:nvPr/>
        </p:nvSpPr>
        <p:spPr bwMode="auto">
          <a:xfrm>
            <a:off x="3787775" y="5500688"/>
            <a:ext cx="3905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3600">
                <a:solidFill>
                  <a:srgbClr val="FFFFFF"/>
                </a:solidFill>
                <a:sym typeface="+mn-lt"/>
              </a:rPr>
              <a:t>2</a:t>
            </a:r>
          </a:p>
        </p:txBody>
      </p:sp>
      <p:sp>
        <p:nvSpPr>
          <p:cNvPr id="12303" name="TextBox 26"/>
          <p:cNvSpPr txBox="1">
            <a:spLocks noChangeArrowheads="1"/>
          </p:cNvSpPr>
          <p:nvPr/>
        </p:nvSpPr>
        <p:spPr bwMode="auto">
          <a:xfrm>
            <a:off x="5981700" y="5500688"/>
            <a:ext cx="3889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3600">
                <a:solidFill>
                  <a:srgbClr val="FFFFFF"/>
                </a:solidFill>
                <a:sym typeface="+mn-lt"/>
              </a:rPr>
              <a:t>3</a:t>
            </a:r>
          </a:p>
        </p:txBody>
      </p:sp>
      <p:pic>
        <p:nvPicPr>
          <p:cNvPr id="12304" name="组合 41"/>
          <p:cNvPicPr>
            <a:picLocks noChangeArrowheads="1"/>
          </p:cNvPicPr>
          <p:nvPr/>
        </p:nvPicPr>
        <p:blipFill>
          <a:blip r:embed="rId3">
            <a:extLst>
              <a:ext uri="{28A0092B-C50C-407E-A947-70E740481C1C}">
                <a14:useLocalDpi val="0"/>
              </a:ext>
            </a:extLst>
          </a:blip>
          <a:stretch>
            <a:fillRect/>
          </a:stretch>
        </p:blipFill>
        <p:spPr bwMode="auto">
          <a:xfrm>
            <a:off x="7089775" y="3286125"/>
            <a:ext cx="317500"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305" name="五边形 45"/>
          <p:cNvSpPr>
            <a:spLocks noChangeArrowheads="1"/>
          </p:cNvSpPr>
          <p:nvPr/>
        </p:nvSpPr>
        <p:spPr bwMode="auto">
          <a:xfrm rot="5400000">
            <a:off x="6542882" y="2824956"/>
            <a:ext cx="3671888" cy="1584325"/>
          </a:xfrm>
          <a:prstGeom prst="homePlate">
            <a:avLst>
              <a:gd fmla="val 50001" name="adj"/>
            </a:avLst>
          </a:pr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12306" name="TextBox 22"/>
          <p:cNvSpPr txBox="1">
            <a:spLocks noChangeArrowheads="1"/>
          </p:cNvSpPr>
          <p:nvPr/>
        </p:nvSpPr>
        <p:spPr bwMode="auto">
          <a:xfrm>
            <a:off x="7780339" y="2641600"/>
            <a:ext cx="11747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000">
                <a:solidFill>
                  <a:srgbClr val="FFFFFF"/>
                </a:solidFill>
                <a:sym typeface="+mn-lt"/>
              </a:rPr>
              <a:t>小标题</a:t>
            </a:r>
          </a:p>
        </p:txBody>
      </p:sp>
      <p:sp>
        <p:nvSpPr>
          <p:cNvPr id="12307" name="TextBox 23"/>
          <p:cNvSpPr txBox="1">
            <a:spLocks noChangeArrowheads="1"/>
          </p:cNvSpPr>
          <p:nvPr/>
        </p:nvSpPr>
        <p:spPr bwMode="auto">
          <a:xfrm>
            <a:off x="7705724" y="3078164"/>
            <a:ext cx="1346200"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p:txBody>
      </p:sp>
      <p:sp>
        <p:nvSpPr>
          <p:cNvPr id="12308" name="TextBox 26"/>
          <p:cNvSpPr txBox="1">
            <a:spLocks noChangeArrowheads="1"/>
          </p:cNvSpPr>
          <p:nvPr/>
        </p:nvSpPr>
        <p:spPr bwMode="auto">
          <a:xfrm>
            <a:off x="8174039" y="5500688"/>
            <a:ext cx="3889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3600">
                <a:solidFill>
                  <a:srgbClr val="FFFFFF"/>
                </a:solidFill>
                <a:sym typeface="+mn-lt"/>
              </a:rPr>
              <a:t>4</a:t>
            </a:r>
          </a:p>
        </p:txBody>
      </p:sp>
      <p:pic>
        <p:nvPicPr>
          <p:cNvPr id="12309" name="组合 49"/>
          <p:cNvPicPr>
            <a:picLocks noChangeArrowheads="1"/>
          </p:cNvPicPr>
          <p:nvPr/>
        </p:nvPicPr>
        <p:blipFill>
          <a:blip r:embed="rId4">
            <a:extLst>
              <a:ext uri="{28A0092B-C50C-407E-A947-70E740481C1C}">
                <a14:useLocalDpi val="0"/>
              </a:ext>
            </a:extLst>
          </a:blip>
          <a:stretch>
            <a:fillRect/>
          </a:stretch>
        </p:blipFill>
        <p:spPr bwMode="auto">
          <a:xfrm>
            <a:off x="9290050" y="3286125"/>
            <a:ext cx="323850"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310" name="五边形 53"/>
          <p:cNvSpPr>
            <a:spLocks noChangeArrowheads="1"/>
          </p:cNvSpPr>
          <p:nvPr/>
        </p:nvSpPr>
        <p:spPr bwMode="auto">
          <a:xfrm rot="5400000">
            <a:off x="8736807" y="2824956"/>
            <a:ext cx="3671888" cy="1584325"/>
          </a:xfrm>
          <a:prstGeom prst="homePlate">
            <a:avLst>
              <a:gd fmla="val 50001" name="adj"/>
            </a:avLst>
          </a:pr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sz="3200">
              <a:solidFill>
                <a:srgbClr val="FFFFFF"/>
              </a:solidFill>
              <a:sym typeface="+mn-lt"/>
            </a:endParaRPr>
          </a:p>
        </p:txBody>
      </p:sp>
      <p:sp>
        <p:nvSpPr>
          <p:cNvPr id="12311" name="TextBox 22"/>
          <p:cNvSpPr txBox="1">
            <a:spLocks noChangeArrowheads="1"/>
          </p:cNvSpPr>
          <p:nvPr/>
        </p:nvSpPr>
        <p:spPr bwMode="auto">
          <a:xfrm>
            <a:off x="9972674" y="2641600"/>
            <a:ext cx="11763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zh-CN" sz="2000">
                <a:solidFill>
                  <a:srgbClr val="FFFFFF"/>
                </a:solidFill>
                <a:sym typeface="+mn-lt"/>
              </a:rPr>
              <a:t>小标题</a:t>
            </a:r>
          </a:p>
        </p:txBody>
      </p:sp>
      <p:sp>
        <p:nvSpPr>
          <p:cNvPr id="12312" name="TextBox 23"/>
          <p:cNvSpPr txBox="1">
            <a:spLocks noChangeArrowheads="1"/>
          </p:cNvSpPr>
          <p:nvPr/>
        </p:nvSpPr>
        <p:spPr bwMode="auto">
          <a:xfrm>
            <a:off x="9899649" y="3078164"/>
            <a:ext cx="1346200"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a:p>
            <a:pPr algn="ctr" eaLnBrk="1" hangingPunct="1">
              <a:lnSpc>
                <a:spcPct val="130000"/>
              </a:lnSpc>
            </a:pPr>
            <a:r>
              <a:rPr altLang="en-US" lang="zh-CN" sz="1200">
                <a:solidFill>
                  <a:srgbClr val="FFFFFF"/>
                </a:solidFill>
                <a:sym typeface="+mn-lt"/>
              </a:rPr>
              <a:t>输入文字内容</a:t>
            </a:r>
          </a:p>
        </p:txBody>
      </p:sp>
      <p:sp>
        <p:nvSpPr>
          <p:cNvPr id="12313" name="TextBox 26"/>
          <p:cNvSpPr txBox="1">
            <a:spLocks noChangeArrowheads="1"/>
          </p:cNvSpPr>
          <p:nvPr/>
        </p:nvSpPr>
        <p:spPr bwMode="auto">
          <a:xfrm>
            <a:off x="10366374" y="5500688"/>
            <a:ext cx="3889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en-US" sz="3600">
                <a:solidFill>
                  <a:srgbClr val="FFFFFF"/>
                </a:solidFill>
                <a:sym typeface="+mn-lt"/>
              </a:rPr>
              <a:t>5</a:t>
            </a:r>
          </a:p>
        </p:txBody>
      </p:sp>
      <p:sp>
        <p:nvSpPr>
          <p:cNvPr id="12314" name="Freeform 18"/>
          <p:cNvSpPr>
            <a:spLocks noEditPoints="1"/>
          </p:cNvSpPr>
          <p:nvPr/>
        </p:nvSpPr>
        <p:spPr bwMode="auto">
          <a:xfrm>
            <a:off x="10091738" y="1952625"/>
            <a:ext cx="849312" cy="533400"/>
          </a:xfrm>
          <a:custGeom>
            <a:gdLst>
              <a:gd fmla="*/ 771086 w 76" name="T0"/>
              <a:gd fmla="*/ 55563 h 48" name="T1"/>
              <a:gd fmla="*/ 648159 w 76" name="T2"/>
              <a:gd fmla="*/ 211138 h 48" name="T3"/>
              <a:gd fmla="*/ 614634 w 76" name="T4"/>
              <a:gd fmla="*/ 122238 h 48" name="T5"/>
              <a:gd fmla="*/ 435831 w 76" name="T6"/>
              <a:gd fmla="*/ 500063 h 48" name="T7"/>
              <a:gd fmla="*/ 268204 w 76" name="T8"/>
              <a:gd fmla="*/ 122238 h 48" name="T9"/>
              <a:gd fmla="*/ 89401 w 76" name="T10"/>
              <a:gd fmla="*/ 255588 h 48" name="T11"/>
              <a:gd fmla="*/ 402306 w 76" name="T12"/>
              <a:gd fmla="*/ 222250 h 48" name="T13"/>
              <a:gd fmla="*/ 491707 w 76" name="T14"/>
              <a:gd fmla="*/ 344488 h 48" name="T15"/>
              <a:gd fmla="*/ 458181 w 76" name="T16"/>
              <a:gd fmla="*/ 322263 h 48" name="T17"/>
              <a:gd fmla="*/ 458181 w 76" name="T18"/>
              <a:gd fmla="*/ 322263 h 48" name="T19"/>
              <a:gd fmla="*/ 424656 w 76" name="T20"/>
              <a:gd fmla="*/ 344488 h 48" name="T21"/>
              <a:gd fmla="*/ 514057 w 76" name="T22"/>
              <a:gd fmla="*/ 311150 h 48" name="T23"/>
              <a:gd fmla="*/ 435831 w 76" name="T24"/>
              <a:gd fmla="*/ 288925 h 48" name="T25"/>
              <a:gd fmla="*/ 402306 w 76" name="T26"/>
              <a:gd fmla="*/ 277813 h 48" name="T27"/>
              <a:gd fmla="*/ 402306 w 76" name="T28"/>
              <a:gd fmla="*/ 277813 h 48" name="T29"/>
              <a:gd fmla="*/ 536408 w 76" name="T30"/>
              <a:gd fmla="*/ 244475 h 48" name="T31"/>
              <a:gd fmla="*/ 458181 w 76" name="T32"/>
              <a:gd fmla="*/ 266700 h 48" name="T33"/>
              <a:gd fmla="*/ 379955 w 76" name="T34"/>
              <a:gd fmla="*/ 244475 h 48" name="T35"/>
              <a:gd fmla="*/ 514057 w 76" name="T36"/>
              <a:gd fmla="*/ 177800 h 48" name="T37"/>
              <a:gd fmla="*/ 514057 w 76" name="T38"/>
              <a:gd fmla="*/ 177800 h 48" name="T39"/>
              <a:gd fmla="*/ 480532 w 76" name="T40"/>
              <a:gd fmla="*/ 200025 h 48" name="T41"/>
              <a:gd fmla="*/ 223503 w 76" name="T42"/>
              <a:gd fmla="*/ 422275 h 48" name="T43"/>
              <a:gd fmla="*/ 189978 w 76" name="T44"/>
              <a:gd fmla="*/ 466725 h 48" name="T45"/>
              <a:gd fmla="*/ 178803 w 76" name="T46"/>
              <a:gd fmla="*/ 466725 h 48" name="T47"/>
              <a:gd fmla="*/ 156452 w 76" name="T48"/>
              <a:gd fmla="*/ 455613 h 48" name="T49"/>
              <a:gd fmla="*/ 89401 w 76" name="T50"/>
              <a:gd fmla="*/ 488950 h 48" name="T51"/>
              <a:gd fmla="*/ 134102 w 76" name="T52"/>
              <a:gd fmla="*/ 444500 h 48" name="T53"/>
              <a:gd fmla="*/ 89401 w 76" name="T54"/>
              <a:gd fmla="*/ 488950 h 48" name="T55"/>
              <a:gd fmla="*/ 134102 w 76" name="T56"/>
              <a:gd fmla="*/ 411163 h 48" name="T57"/>
              <a:gd fmla="*/ 55876 w 76" name="T58"/>
              <a:gd fmla="*/ 433388 h 48" name="T59"/>
              <a:gd fmla="*/ 122927 w 76" name="T60"/>
              <a:gd fmla="*/ 411163 h 48" name="T61"/>
              <a:gd fmla="*/ 55876 w 76" name="T62"/>
              <a:gd fmla="*/ 388938 h 48" name="T63"/>
              <a:gd fmla="*/ 67051 w 76" name="T64"/>
              <a:gd fmla="*/ 388938 h 48" name="T65"/>
              <a:gd fmla="*/ 67051 w 76" name="T66"/>
              <a:gd fmla="*/ 355600 h 48" name="T67"/>
              <a:gd fmla="*/ 22350 w 76" name="T68"/>
              <a:gd fmla="*/ 344488 h 48" name="T69"/>
              <a:gd fmla="*/ 78226 w 76" name="T70"/>
              <a:gd fmla="*/ 322263 h 48" name="T71"/>
              <a:gd fmla="*/ 22350 w 76" name="T72"/>
              <a:gd fmla="*/ 344488 h 48" name="T73"/>
              <a:gd fmla="*/ 78226 w 76" name="T74"/>
              <a:gd fmla="*/ 300038 h 48" name="T75"/>
              <a:gd fmla="*/ 0 w 76" name="T76"/>
              <a:gd fmla="*/ 277813 h 48" name="T77"/>
              <a:gd fmla="*/ 67051 w 76" name="T78"/>
              <a:gd fmla="*/ 288925 h 48" name="T79"/>
              <a:gd fmla="*/ 33525 w 76" name="T80"/>
              <a:gd fmla="*/ 233363 h 48" name="T81"/>
              <a:gd fmla="*/ 33525 w 76" name="T82"/>
              <a:gd fmla="*/ 211138 h 48" name="T83"/>
              <a:gd fmla="*/ 67051 w 76" name="T84"/>
              <a:gd fmla="*/ 200025 h 48" name="T85"/>
              <a:gd fmla="*/ 268204 w 76" name="T86"/>
              <a:gd fmla="*/ 511175 h 48" name="T87"/>
              <a:gd fmla="*/ 268204 w 76" name="T88"/>
              <a:gd fmla="*/ 511175 h 48" name="T89"/>
              <a:gd fmla="*/ 603459 w 76" name="T90"/>
              <a:gd fmla="*/ 533400 h 48" name="T91"/>
              <a:gd fmla="*/ 379955 w 76" name="T92"/>
              <a:gd fmla="*/ 155575 h 48" name="T93"/>
              <a:gd fmla="*/ 547583 w 76" name="T94"/>
              <a:gd fmla="*/ 111125 h 4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48" w="76">
                <a:moveTo>
                  <a:pt x="7" y="17"/>
                </a:moveTo>
                <a:cubicBezTo>
                  <a:pt x="9" y="16"/>
                  <a:pt x="9" y="16"/>
                  <a:pt x="9" y="16"/>
                </a:cubicBezTo>
                <a:cubicBezTo>
                  <a:pt x="10" y="13"/>
                  <a:pt x="11" y="9"/>
                  <a:pt x="13" y="5"/>
                </a:cubicBezTo>
                <a:cubicBezTo>
                  <a:pt x="26" y="0"/>
                  <a:pt x="56" y="0"/>
                  <a:pt x="69" y="5"/>
                </a:cubicBezTo>
                <a:cubicBezTo>
                  <a:pt x="72" y="9"/>
                  <a:pt x="73" y="13"/>
                  <a:pt x="74" y="16"/>
                </a:cubicBezTo>
                <a:cubicBezTo>
                  <a:pt x="76" y="17"/>
                  <a:pt x="76" y="17"/>
                  <a:pt x="76" y="17"/>
                </a:cubicBezTo>
                <a:cubicBezTo>
                  <a:pt x="75" y="23"/>
                  <a:pt x="75" y="23"/>
                  <a:pt x="75" y="23"/>
                </a:cubicBezTo>
                <a:cubicBezTo>
                  <a:pt x="58" y="19"/>
                  <a:pt x="58" y="19"/>
                  <a:pt x="58" y="19"/>
                </a:cubicBezTo>
                <a:cubicBezTo>
                  <a:pt x="59" y="13"/>
                  <a:pt x="59" y="13"/>
                  <a:pt x="59" y="13"/>
                </a:cubicBezTo>
                <a:cubicBezTo>
                  <a:pt x="61" y="13"/>
                  <a:pt x="61" y="13"/>
                  <a:pt x="61" y="13"/>
                </a:cubicBezTo>
                <a:cubicBezTo>
                  <a:pt x="60" y="12"/>
                  <a:pt x="60" y="12"/>
                  <a:pt x="58" y="11"/>
                </a:cubicBezTo>
                <a:cubicBezTo>
                  <a:pt x="57" y="11"/>
                  <a:pt x="56" y="11"/>
                  <a:pt x="55" y="11"/>
                </a:cubicBezTo>
                <a:cubicBezTo>
                  <a:pt x="55" y="20"/>
                  <a:pt x="57" y="27"/>
                  <a:pt x="61" y="33"/>
                </a:cubicBezTo>
                <a:cubicBezTo>
                  <a:pt x="61" y="45"/>
                  <a:pt x="61" y="45"/>
                  <a:pt x="61" y="45"/>
                </a:cubicBezTo>
                <a:cubicBezTo>
                  <a:pt x="44" y="45"/>
                  <a:pt x="44" y="45"/>
                  <a:pt x="44" y="45"/>
                </a:cubicBezTo>
                <a:cubicBezTo>
                  <a:pt x="39" y="45"/>
                  <a:pt x="39" y="45"/>
                  <a:pt x="39" y="45"/>
                </a:cubicBezTo>
                <a:cubicBezTo>
                  <a:pt x="22" y="45"/>
                  <a:pt x="22" y="45"/>
                  <a:pt x="22" y="45"/>
                </a:cubicBezTo>
                <a:cubicBezTo>
                  <a:pt x="22" y="33"/>
                  <a:pt x="22" y="33"/>
                  <a:pt x="22" y="33"/>
                </a:cubicBezTo>
                <a:cubicBezTo>
                  <a:pt x="25" y="27"/>
                  <a:pt x="27" y="20"/>
                  <a:pt x="28" y="11"/>
                </a:cubicBezTo>
                <a:cubicBezTo>
                  <a:pt x="27" y="11"/>
                  <a:pt x="25" y="11"/>
                  <a:pt x="24" y="11"/>
                </a:cubicBezTo>
                <a:cubicBezTo>
                  <a:pt x="23" y="12"/>
                  <a:pt x="23" y="12"/>
                  <a:pt x="22" y="13"/>
                </a:cubicBezTo>
                <a:cubicBezTo>
                  <a:pt x="23" y="13"/>
                  <a:pt x="23" y="13"/>
                  <a:pt x="23" y="13"/>
                </a:cubicBezTo>
                <a:cubicBezTo>
                  <a:pt x="25" y="19"/>
                  <a:pt x="25" y="19"/>
                  <a:pt x="25" y="19"/>
                </a:cubicBezTo>
                <a:cubicBezTo>
                  <a:pt x="8" y="23"/>
                  <a:pt x="8" y="23"/>
                  <a:pt x="8" y="23"/>
                </a:cubicBezTo>
                <a:cubicBezTo>
                  <a:pt x="7" y="17"/>
                  <a:pt x="7" y="17"/>
                  <a:pt x="7" y="17"/>
                </a:cubicBezTo>
                <a:close/>
                <a:moveTo>
                  <a:pt x="36" y="16"/>
                </a:moveTo>
                <a:cubicBezTo>
                  <a:pt x="35" y="16"/>
                  <a:pt x="34" y="17"/>
                  <a:pt x="34" y="18"/>
                </a:cubicBezTo>
                <a:cubicBezTo>
                  <a:pt x="34" y="19"/>
                  <a:pt x="35" y="20"/>
                  <a:pt x="36" y="20"/>
                </a:cubicBezTo>
                <a:cubicBezTo>
                  <a:pt x="37" y="20"/>
                  <a:pt x="38" y="19"/>
                  <a:pt x="38" y="18"/>
                </a:cubicBezTo>
                <a:cubicBezTo>
                  <a:pt x="38" y="17"/>
                  <a:pt x="37" y="16"/>
                  <a:pt x="36" y="16"/>
                </a:cubicBezTo>
                <a:close/>
                <a:moveTo>
                  <a:pt x="46" y="29"/>
                </a:moveTo>
                <a:cubicBezTo>
                  <a:pt x="45" y="29"/>
                  <a:pt x="44" y="30"/>
                  <a:pt x="44" y="31"/>
                </a:cubicBezTo>
                <a:cubicBezTo>
                  <a:pt x="44" y="32"/>
                  <a:pt x="45" y="32"/>
                  <a:pt x="46" y="32"/>
                </a:cubicBezTo>
                <a:cubicBezTo>
                  <a:pt x="48" y="32"/>
                  <a:pt x="48" y="32"/>
                  <a:pt x="48" y="31"/>
                </a:cubicBezTo>
                <a:cubicBezTo>
                  <a:pt x="48" y="30"/>
                  <a:pt x="48" y="29"/>
                  <a:pt x="46" y="29"/>
                </a:cubicBezTo>
                <a:close/>
                <a:moveTo>
                  <a:pt x="41" y="29"/>
                </a:moveTo>
                <a:cubicBezTo>
                  <a:pt x="40" y="29"/>
                  <a:pt x="39" y="30"/>
                  <a:pt x="39" y="31"/>
                </a:cubicBezTo>
                <a:cubicBezTo>
                  <a:pt x="39" y="32"/>
                  <a:pt x="40" y="32"/>
                  <a:pt x="41" y="32"/>
                </a:cubicBezTo>
                <a:cubicBezTo>
                  <a:pt x="42" y="32"/>
                  <a:pt x="43" y="32"/>
                  <a:pt x="43" y="31"/>
                </a:cubicBezTo>
                <a:cubicBezTo>
                  <a:pt x="43" y="30"/>
                  <a:pt x="42" y="29"/>
                  <a:pt x="41" y="29"/>
                </a:cubicBezTo>
                <a:close/>
                <a:moveTo>
                  <a:pt x="36" y="29"/>
                </a:moveTo>
                <a:cubicBezTo>
                  <a:pt x="35" y="29"/>
                  <a:pt x="34" y="30"/>
                  <a:pt x="34" y="31"/>
                </a:cubicBezTo>
                <a:cubicBezTo>
                  <a:pt x="34" y="32"/>
                  <a:pt x="35" y="32"/>
                  <a:pt x="36" y="32"/>
                </a:cubicBezTo>
                <a:cubicBezTo>
                  <a:pt x="37" y="32"/>
                  <a:pt x="38" y="32"/>
                  <a:pt x="38" y="31"/>
                </a:cubicBezTo>
                <a:cubicBezTo>
                  <a:pt x="38" y="30"/>
                  <a:pt x="37" y="29"/>
                  <a:pt x="36" y="29"/>
                </a:cubicBezTo>
                <a:close/>
                <a:moveTo>
                  <a:pt x="46" y="25"/>
                </a:moveTo>
                <a:cubicBezTo>
                  <a:pt x="45" y="25"/>
                  <a:pt x="44" y="26"/>
                  <a:pt x="44" y="26"/>
                </a:cubicBezTo>
                <a:cubicBezTo>
                  <a:pt x="44" y="27"/>
                  <a:pt x="45" y="28"/>
                  <a:pt x="46" y="28"/>
                </a:cubicBezTo>
                <a:cubicBezTo>
                  <a:pt x="48" y="28"/>
                  <a:pt x="48" y="27"/>
                  <a:pt x="48" y="26"/>
                </a:cubicBezTo>
                <a:cubicBezTo>
                  <a:pt x="48" y="26"/>
                  <a:pt x="48" y="25"/>
                  <a:pt x="46" y="25"/>
                </a:cubicBezTo>
                <a:close/>
                <a:moveTo>
                  <a:pt x="41" y="25"/>
                </a:moveTo>
                <a:cubicBezTo>
                  <a:pt x="40" y="25"/>
                  <a:pt x="39" y="26"/>
                  <a:pt x="39" y="26"/>
                </a:cubicBezTo>
                <a:cubicBezTo>
                  <a:pt x="39" y="27"/>
                  <a:pt x="40" y="28"/>
                  <a:pt x="41" y="28"/>
                </a:cubicBezTo>
                <a:cubicBezTo>
                  <a:pt x="42" y="28"/>
                  <a:pt x="43" y="27"/>
                  <a:pt x="43" y="26"/>
                </a:cubicBezTo>
                <a:cubicBezTo>
                  <a:pt x="43" y="26"/>
                  <a:pt x="42" y="25"/>
                  <a:pt x="41" y="25"/>
                </a:cubicBezTo>
                <a:close/>
                <a:moveTo>
                  <a:pt x="36" y="25"/>
                </a:moveTo>
                <a:cubicBezTo>
                  <a:pt x="35" y="25"/>
                  <a:pt x="34" y="26"/>
                  <a:pt x="34" y="26"/>
                </a:cubicBezTo>
                <a:cubicBezTo>
                  <a:pt x="34" y="27"/>
                  <a:pt x="35" y="28"/>
                  <a:pt x="36" y="28"/>
                </a:cubicBezTo>
                <a:cubicBezTo>
                  <a:pt x="37" y="28"/>
                  <a:pt x="38" y="27"/>
                  <a:pt x="38" y="26"/>
                </a:cubicBezTo>
                <a:cubicBezTo>
                  <a:pt x="38" y="26"/>
                  <a:pt x="37" y="25"/>
                  <a:pt x="36" y="25"/>
                </a:cubicBezTo>
                <a:close/>
                <a:moveTo>
                  <a:pt x="46" y="21"/>
                </a:moveTo>
                <a:cubicBezTo>
                  <a:pt x="45" y="21"/>
                  <a:pt x="44" y="21"/>
                  <a:pt x="44" y="22"/>
                </a:cubicBezTo>
                <a:cubicBezTo>
                  <a:pt x="44" y="23"/>
                  <a:pt x="45" y="24"/>
                  <a:pt x="46" y="24"/>
                </a:cubicBezTo>
                <a:cubicBezTo>
                  <a:pt x="48" y="24"/>
                  <a:pt x="48" y="23"/>
                  <a:pt x="48" y="22"/>
                </a:cubicBezTo>
                <a:cubicBezTo>
                  <a:pt x="48" y="21"/>
                  <a:pt x="48" y="21"/>
                  <a:pt x="46" y="21"/>
                </a:cubicBezTo>
                <a:close/>
                <a:moveTo>
                  <a:pt x="41" y="21"/>
                </a:moveTo>
                <a:cubicBezTo>
                  <a:pt x="40" y="21"/>
                  <a:pt x="39" y="21"/>
                  <a:pt x="39" y="22"/>
                </a:cubicBezTo>
                <a:cubicBezTo>
                  <a:pt x="39" y="23"/>
                  <a:pt x="40" y="24"/>
                  <a:pt x="41" y="24"/>
                </a:cubicBezTo>
                <a:cubicBezTo>
                  <a:pt x="42" y="24"/>
                  <a:pt x="43" y="23"/>
                  <a:pt x="43" y="22"/>
                </a:cubicBezTo>
                <a:cubicBezTo>
                  <a:pt x="43" y="21"/>
                  <a:pt x="42" y="21"/>
                  <a:pt x="41" y="21"/>
                </a:cubicBezTo>
                <a:close/>
                <a:moveTo>
                  <a:pt x="36" y="21"/>
                </a:moveTo>
                <a:cubicBezTo>
                  <a:pt x="35" y="21"/>
                  <a:pt x="34" y="21"/>
                  <a:pt x="34" y="22"/>
                </a:cubicBezTo>
                <a:cubicBezTo>
                  <a:pt x="34" y="23"/>
                  <a:pt x="35" y="24"/>
                  <a:pt x="36" y="24"/>
                </a:cubicBezTo>
                <a:cubicBezTo>
                  <a:pt x="37" y="24"/>
                  <a:pt x="38" y="23"/>
                  <a:pt x="38" y="22"/>
                </a:cubicBezTo>
                <a:cubicBezTo>
                  <a:pt x="38" y="21"/>
                  <a:pt x="37" y="21"/>
                  <a:pt x="36" y="21"/>
                </a:cubicBezTo>
                <a:close/>
                <a:moveTo>
                  <a:pt x="46" y="16"/>
                </a:moveTo>
                <a:cubicBezTo>
                  <a:pt x="45" y="16"/>
                  <a:pt x="44" y="17"/>
                  <a:pt x="44" y="18"/>
                </a:cubicBezTo>
                <a:cubicBezTo>
                  <a:pt x="44" y="19"/>
                  <a:pt x="45" y="20"/>
                  <a:pt x="46" y="20"/>
                </a:cubicBezTo>
                <a:cubicBezTo>
                  <a:pt x="48" y="20"/>
                  <a:pt x="48" y="19"/>
                  <a:pt x="48" y="18"/>
                </a:cubicBezTo>
                <a:cubicBezTo>
                  <a:pt x="48" y="17"/>
                  <a:pt x="48" y="16"/>
                  <a:pt x="46" y="16"/>
                </a:cubicBezTo>
                <a:close/>
                <a:moveTo>
                  <a:pt x="41" y="16"/>
                </a:moveTo>
                <a:cubicBezTo>
                  <a:pt x="40" y="16"/>
                  <a:pt x="39" y="17"/>
                  <a:pt x="39" y="18"/>
                </a:cubicBezTo>
                <a:cubicBezTo>
                  <a:pt x="39" y="19"/>
                  <a:pt x="40" y="20"/>
                  <a:pt x="41" y="20"/>
                </a:cubicBezTo>
                <a:cubicBezTo>
                  <a:pt x="42" y="20"/>
                  <a:pt x="43" y="19"/>
                  <a:pt x="43" y="18"/>
                </a:cubicBezTo>
                <a:cubicBezTo>
                  <a:pt x="43" y="17"/>
                  <a:pt x="42" y="16"/>
                  <a:pt x="41" y="16"/>
                </a:cubicBezTo>
                <a:close/>
                <a:moveTo>
                  <a:pt x="18" y="44"/>
                </a:moveTo>
                <a:cubicBezTo>
                  <a:pt x="19" y="43"/>
                  <a:pt x="20" y="42"/>
                  <a:pt x="20" y="41"/>
                </a:cubicBezTo>
                <a:cubicBezTo>
                  <a:pt x="20" y="40"/>
                  <a:pt x="20" y="39"/>
                  <a:pt x="20" y="38"/>
                </a:cubicBezTo>
                <a:cubicBezTo>
                  <a:pt x="20" y="37"/>
                  <a:pt x="19" y="37"/>
                  <a:pt x="18" y="37"/>
                </a:cubicBezTo>
                <a:cubicBezTo>
                  <a:pt x="18" y="38"/>
                  <a:pt x="17" y="38"/>
                  <a:pt x="18" y="39"/>
                </a:cubicBezTo>
                <a:cubicBezTo>
                  <a:pt x="18" y="39"/>
                  <a:pt x="18" y="40"/>
                  <a:pt x="18" y="40"/>
                </a:cubicBezTo>
                <a:cubicBezTo>
                  <a:pt x="17" y="41"/>
                  <a:pt x="17" y="42"/>
                  <a:pt x="17" y="42"/>
                </a:cubicBezTo>
                <a:cubicBezTo>
                  <a:pt x="16" y="43"/>
                  <a:pt x="16" y="44"/>
                  <a:pt x="17" y="44"/>
                </a:cubicBezTo>
                <a:cubicBezTo>
                  <a:pt x="17" y="44"/>
                  <a:pt x="18" y="44"/>
                  <a:pt x="18" y="44"/>
                </a:cubicBezTo>
                <a:close/>
                <a:moveTo>
                  <a:pt x="14" y="45"/>
                </a:moveTo>
                <a:cubicBezTo>
                  <a:pt x="15" y="44"/>
                  <a:pt x="16" y="43"/>
                  <a:pt x="16" y="42"/>
                </a:cubicBezTo>
                <a:cubicBezTo>
                  <a:pt x="17" y="41"/>
                  <a:pt x="17" y="40"/>
                  <a:pt x="17" y="39"/>
                </a:cubicBezTo>
                <a:cubicBezTo>
                  <a:pt x="17" y="39"/>
                  <a:pt x="16" y="38"/>
                  <a:pt x="16" y="38"/>
                </a:cubicBezTo>
                <a:cubicBezTo>
                  <a:pt x="15" y="39"/>
                  <a:pt x="14" y="39"/>
                  <a:pt x="15" y="40"/>
                </a:cubicBezTo>
                <a:cubicBezTo>
                  <a:pt x="15" y="40"/>
                  <a:pt x="14" y="41"/>
                  <a:pt x="14" y="41"/>
                </a:cubicBezTo>
                <a:cubicBezTo>
                  <a:pt x="14" y="42"/>
                  <a:pt x="13" y="43"/>
                  <a:pt x="13" y="43"/>
                </a:cubicBezTo>
                <a:cubicBezTo>
                  <a:pt x="12" y="43"/>
                  <a:pt x="12" y="44"/>
                  <a:pt x="12" y="45"/>
                </a:cubicBezTo>
                <a:cubicBezTo>
                  <a:pt x="13" y="45"/>
                  <a:pt x="14" y="45"/>
                  <a:pt x="14" y="45"/>
                </a:cubicBezTo>
                <a:close/>
                <a:moveTo>
                  <a:pt x="8" y="44"/>
                </a:moveTo>
                <a:cubicBezTo>
                  <a:pt x="9" y="44"/>
                  <a:pt x="11" y="44"/>
                  <a:pt x="12" y="43"/>
                </a:cubicBezTo>
                <a:cubicBezTo>
                  <a:pt x="13" y="42"/>
                  <a:pt x="14" y="42"/>
                  <a:pt x="14" y="41"/>
                </a:cubicBezTo>
                <a:cubicBezTo>
                  <a:pt x="14" y="40"/>
                  <a:pt x="14" y="40"/>
                  <a:pt x="13" y="39"/>
                </a:cubicBezTo>
                <a:cubicBezTo>
                  <a:pt x="13" y="39"/>
                  <a:pt x="12" y="39"/>
                  <a:pt x="12" y="40"/>
                </a:cubicBezTo>
                <a:cubicBezTo>
                  <a:pt x="11" y="40"/>
                  <a:pt x="11" y="41"/>
                  <a:pt x="10" y="41"/>
                </a:cubicBezTo>
                <a:cubicBezTo>
                  <a:pt x="10" y="41"/>
                  <a:pt x="9" y="42"/>
                  <a:pt x="8" y="42"/>
                </a:cubicBezTo>
                <a:cubicBezTo>
                  <a:pt x="7" y="42"/>
                  <a:pt x="7" y="42"/>
                  <a:pt x="7" y="43"/>
                </a:cubicBezTo>
                <a:cubicBezTo>
                  <a:pt x="7" y="44"/>
                  <a:pt x="8" y="44"/>
                  <a:pt x="8" y="44"/>
                </a:cubicBezTo>
                <a:close/>
                <a:moveTo>
                  <a:pt x="6" y="40"/>
                </a:moveTo>
                <a:cubicBezTo>
                  <a:pt x="7" y="41"/>
                  <a:pt x="8" y="41"/>
                  <a:pt x="9" y="40"/>
                </a:cubicBezTo>
                <a:cubicBezTo>
                  <a:pt x="11" y="40"/>
                  <a:pt x="12" y="39"/>
                  <a:pt x="12" y="39"/>
                </a:cubicBezTo>
                <a:cubicBezTo>
                  <a:pt x="13" y="38"/>
                  <a:pt x="12" y="37"/>
                  <a:pt x="12" y="37"/>
                </a:cubicBezTo>
                <a:cubicBezTo>
                  <a:pt x="11" y="37"/>
                  <a:pt x="11" y="37"/>
                  <a:pt x="10" y="37"/>
                </a:cubicBezTo>
                <a:cubicBezTo>
                  <a:pt x="10" y="38"/>
                  <a:pt x="9" y="38"/>
                  <a:pt x="9" y="38"/>
                </a:cubicBezTo>
                <a:cubicBezTo>
                  <a:pt x="8" y="38"/>
                  <a:pt x="7" y="38"/>
                  <a:pt x="6" y="38"/>
                </a:cubicBezTo>
                <a:cubicBezTo>
                  <a:pt x="6" y="38"/>
                  <a:pt x="5" y="39"/>
                  <a:pt x="5" y="39"/>
                </a:cubicBezTo>
                <a:cubicBezTo>
                  <a:pt x="5" y="40"/>
                  <a:pt x="5" y="40"/>
                  <a:pt x="6" y="40"/>
                </a:cubicBezTo>
                <a:close/>
                <a:moveTo>
                  <a:pt x="4" y="37"/>
                </a:moveTo>
                <a:cubicBezTo>
                  <a:pt x="5" y="38"/>
                  <a:pt x="6" y="38"/>
                  <a:pt x="8" y="38"/>
                </a:cubicBezTo>
                <a:cubicBezTo>
                  <a:pt x="9" y="38"/>
                  <a:pt x="10" y="37"/>
                  <a:pt x="11" y="37"/>
                </a:cubicBezTo>
                <a:cubicBezTo>
                  <a:pt x="11" y="36"/>
                  <a:pt x="11" y="35"/>
                  <a:pt x="11" y="35"/>
                </a:cubicBezTo>
                <a:cubicBezTo>
                  <a:pt x="10" y="34"/>
                  <a:pt x="9" y="34"/>
                  <a:pt x="9" y="35"/>
                </a:cubicBezTo>
                <a:cubicBezTo>
                  <a:pt x="8" y="35"/>
                  <a:pt x="8" y="35"/>
                  <a:pt x="7" y="35"/>
                </a:cubicBezTo>
                <a:cubicBezTo>
                  <a:pt x="6" y="35"/>
                  <a:pt x="5" y="35"/>
                  <a:pt x="5" y="35"/>
                </a:cubicBezTo>
                <a:cubicBezTo>
                  <a:pt x="4" y="35"/>
                  <a:pt x="3" y="35"/>
                  <a:pt x="3" y="36"/>
                </a:cubicBezTo>
                <a:cubicBezTo>
                  <a:pt x="3" y="37"/>
                  <a:pt x="3" y="37"/>
                  <a:pt x="4" y="37"/>
                </a:cubicBezTo>
                <a:close/>
                <a:moveTo>
                  <a:pt x="3" y="34"/>
                </a:moveTo>
                <a:cubicBezTo>
                  <a:pt x="4" y="35"/>
                  <a:pt x="5" y="35"/>
                  <a:pt x="6" y="35"/>
                </a:cubicBezTo>
                <a:cubicBezTo>
                  <a:pt x="7" y="34"/>
                  <a:pt x="9" y="34"/>
                  <a:pt x="9" y="33"/>
                </a:cubicBezTo>
                <a:cubicBezTo>
                  <a:pt x="10" y="33"/>
                  <a:pt x="10" y="32"/>
                  <a:pt x="9" y="32"/>
                </a:cubicBezTo>
                <a:cubicBezTo>
                  <a:pt x="9" y="31"/>
                  <a:pt x="8" y="31"/>
                  <a:pt x="8" y="32"/>
                </a:cubicBezTo>
                <a:cubicBezTo>
                  <a:pt x="7" y="32"/>
                  <a:pt x="7" y="32"/>
                  <a:pt x="6" y="32"/>
                </a:cubicBezTo>
                <a:cubicBezTo>
                  <a:pt x="5" y="32"/>
                  <a:pt x="4" y="32"/>
                  <a:pt x="4" y="32"/>
                </a:cubicBezTo>
                <a:cubicBezTo>
                  <a:pt x="3" y="32"/>
                  <a:pt x="2" y="32"/>
                  <a:pt x="2" y="33"/>
                </a:cubicBezTo>
                <a:cubicBezTo>
                  <a:pt x="2" y="34"/>
                  <a:pt x="2" y="34"/>
                  <a:pt x="3" y="34"/>
                </a:cubicBezTo>
                <a:close/>
                <a:moveTo>
                  <a:pt x="2" y="31"/>
                </a:moveTo>
                <a:cubicBezTo>
                  <a:pt x="3" y="32"/>
                  <a:pt x="4" y="32"/>
                  <a:pt x="5" y="32"/>
                </a:cubicBezTo>
                <a:cubicBezTo>
                  <a:pt x="6" y="31"/>
                  <a:pt x="8" y="31"/>
                  <a:pt x="8" y="30"/>
                </a:cubicBezTo>
                <a:cubicBezTo>
                  <a:pt x="9" y="30"/>
                  <a:pt x="9" y="29"/>
                  <a:pt x="8" y="29"/>
                </a:cubicBezTo>
                <a:cubicBezTo>
                  <a:pt x="8" y="28"/>
                  <a:pt x="7" y="28"/>
                  <a:pt x="7" y="29"/>
                </a:cubicBezTo>
                <a:cubicBezTo>
                  <a:pt x="6" y="29"/>
                  <a:pt x="6" y="29"/>
                  <a:pt x="5" y="29"/>
                </a:cubicBezTo>
                <a:cubicBezTo>
                  <a:pt x="4" y="29"/>
                  <a:pt x="3" y="29"/>
                  <a:pt x="3" y="29"/>
                </a:cubicBezTo>
                <a:cubicBezTo>
                  <a:pt x="2" y="29"/>
                  <a:pt x="1" y="29"/>
                  <a:pt x="1" y="30"/>
                </a:cubicBezTo>
                <a:cubicBezTo>
                  <a:pt x="1" y="31"/>
                  <a:pt x="1" y="31"/>
                  <a:pt x="2" y="31"/>
                </a:cubicBezTo>
                <a:close/>
                <a:moveTo>
                  <a:pt x="0" y="27"/>
                </a:moveTo>
                <a:cubicBezTo>
                  <a:pt x="1" y="28"/>
                  <a:pt x="2" y="28"/>
                  <a:pt x="3" y="28"/>
                </a:cubicBezTo>
                <a:cubicBezTo>
                  <a:pt x="4" y="29"/>
                  <a:pt x="6" y="29"/>
                  <a:pt x="7" y="28"/>
                </a:cubicBezTo>
                <a:cubicBezTo>
                  <a:pt x="7" y="28"/>
                  <a:pt x="8" y="28"/>
                  <a:pt x="7" y="27"/>
                </a:cubicBezTo>
                <a:cubicBezTo>
                  <a:pt x="7" y="26"/>
                  <a:pt x="6" y="26"/>
                  <a:pt x="6" y="26"/>
                </a:cubicBezTo>
                <a:cubicBezTo>
                  <a:pt x="5" y="26"/>
                  <a:pt x="5" y="26"/>
                  <a:pt x="4" y="26"/>
                </a:cubicBezTo>
                <a:cubicBezTo>
                  <a:pt x="3" y="26"/>
                  <a:pt x="2" y="26"/>
                  <a:pt x="2" y="25"/>
                </a:cubicBezTo>
                <a:cubicBezTo>
                  <a:pt x="1" y="25"/>
                  <a:pt x="1" y="25"/>
                  <a:pt x="0" y="25"/>
                </a:cubicBezTo>
                <a:cubicBezTo>
                  <a:pt x="0" y="26"/>
                  <a:pt x="0" y="27"/>
                  <a:pt x="0" y="27"/>
                </a:cubicBezTo>
                <a:close/>
                <a:moveTo>
                  <a:pt x="0" y="23"/>
                </a:moveTo>
                <a:cubicBezTo>
                  <a:pt x="1" y="23"/>
                  <a:pt x="2" y="24"/>
                  <a:pt x="3" y="25"/>
                </a:cubicBezTo>
                <a:cubicBezTo>
                  <a:pt x="4" y="25"/>
                  <a:pt x="5" y="26"/>
                  <a:pt x="6" y="26"/>
                </a:cubicBezTo>
                <a:cubicBezTo>
                  <a:pt x="7" y="26"/>
                  <a:pt x="7" y="25"/>
                  <a:pt x="7" y="24"/>
                </a:cubicBezTo>
                <a:cubicBezTo>
                  <a:pt x="7" y="24"/>
                  <a:pt x="7" y="23"/>
                  <a:pt x="6" y="23"/>
                </a:cubicBezTo>
                <a:cubicBezTo>
                  <a:pt x="5" y="23"/>
                  <a:pt x="5" y="23"/>
                  <a:pt x="4" y="23"/>
                </a:cubicBezTo>
                <a:cubicBezTo>
                  <a:pt x="4" y="22"/>
                  <a:pt x="3" y="22"/>
                  <a:pt x="3" y="21"/>
                </a:cubicBezTo>
                <a:cubicBezTo>
                  <a:pt x="2" y="21"/>
                  <a:pt x="1" y="21"/>
                  <a:pt x="1" y="21"/>
                </a:cubicBezTo>
                <a:cubicBezTo>
                  <a:pt x="0" y="21"/>
                  <a:pt x="0" y="22"/>
                  <a:pt x="0" y="23"/>
                </a:cubicBezTo>
                <a:close/>
                <a:moveTo>
                  <a:pt x="3" y="16"/>
                </a:moveTo>
                <a:cubicBezTo>
                  <a:pt x="2" y="17"/>
                  <a:pt x="3" y="18"/>
                  <a:pt x="3" y="19"/>
                </a:cubicBezTo>
                <a:cubicBezTo>
                  <a:pt x="4" y="20"/>
                  <a:pt x="4" y="21"/>
                  <a:pt x="5" y="22"/>
                </a:cubicBezTo>
                <a:cubicBezTo>
                  <a:pt x="6" y="22"/>
                  <a:pt x="7" y="22"/>
                  <a:pt x="7" y="21"/>
                </a:cubicBezTo>
                <a:cubicBezTo>
                  <a:pt x="7" y="21"/>
                  <a:pt x="7" y="20"/>
                  <a:pt x="6" y="20"/>
                </a:cubicBezTo>
                <a:cubicBezTo>
                  <a:pt x="6" y="19"/>
                  <a:pt x="6" y="19"/>
                  <a:pt x="6" y="18"/>
                </a:cubicBezTo>
                <a:cubicBezTo>
                  <a:pt x="5" y="18"/>
                  <a:pt x="5" y="17"/>
                  <a:pt x="5" y="16"/>
                </a:cubicBezTo>
                <a:cubicBezTo>
                  <a:pt x="5" y="16"/>
                  <a:pt x="5" y="15"/>
                  <a:pt x="4" y="15"/>
                </a:cubicBezTo>
                <a:cubicBezTo>
                  <a:pt x="3" y="15"/>
                  <a:pt x="3" y="15"/>
                  <a:pt x="3" y="16"/>
                </a:cubicBezTo>
                <a:close/>
                <a:moveTo>
                  <a:pt x="24" y="46"/>
                </a:moveTo>
                <a:cubicBezTo>
                  <a:pt x="30" y="46"/>
                  <a:pt x="30" y="46"/>
                  <a:pt x="30" y="46"/>
                </a:cubicBezTo>
                <a:cubicBezTo>
                  <a:pt x="30" y="48"/>
                  <a:pt x="30" y="48"/>
                  <a:pt x="30" y="48"/>
                </a:cubicBezTo>
                <a:cubicBezTo>
                  <a:pt x="24" y="48"/>
                  <a:pt x="24" y="48"/>
                  <a:pt x="24" y="48"/>
                </a:cubicBezTo>
                <a:cubicBezTo>
                  <a:pt x="24" y="46"/>
                  <a:pt x="24" y="46"/>
                  <a:pt x="24" y="46"/>
                </a:cubicBezTo>
                <a:close/>
                <a:moveTo>
                  <a:pt x="54" y="46"/>
                </a:moveTo>
                <a:cubicBezTo>
                  <a:pt x="59" y="46"/>
                  <a:pt x="59" y="46"/>
                  <a:pt x="59" y="46"/>
                </a:cubicBezTo>
                <a:cubicBezTo>
                  <a:pt x="59" y="48"/>
                  <a:pt x="59" y="48"/>
                  <a:pt x="59" y="48"/>
                </a:cubicBezTo>
                <a:cubicBezTo>
                  <a:pt x="54" y="48"/>
                  <a:pt x="54" y="48"/>
                  <a:pt x="54" y="48"/>
                </a:cubicBezTo>
                <a:cubicBezTo>
                  <a:pt x="54" y="46"/>
                  <a:pt x="54" y="46"/>
                  <a:pt x="54" y="46"/>
                </a:cubicBezTo>
                <a:close/>
                <a:moveTo>
                  <a:pt x="49" y="10"/>
                </a:moveTo>
                <a:cubicBezTo>
                  <a:pt x="43" y="9"/>
                  <a:pt x="39" y="9"/>
                  <a:pt x="34" y="10"/>
                </a:cubicBezTo>
                <a:cubicBezTo>
                  <a:pt x="34" y="14"/>
                  <a:pt x="34" y="14"/>
                  <a:pt x="34" y="14"/>
                </a:cubicBezTo>
                <a:cubicBezTo>
                  <a:pt x="39" y="14"/>
                  <a:pt x="39" y="14"/>
                  <a:pt x="39" y="14"/>
                </a:cubicBezTo>
                <a:cubicBezTo>
                  <a:pt x="44" y="14"/>
                  <a:pt x="44" y="14"/>
                  <a:pt x="44" y="14"/>
                </a:cubicBezTo>
                <a:cubicBezTo>
                  <a:pt x="49" y="14"/>
                  <a:pt x="49" y="14"/>
                  <a:pt x="49" y="14"/>
                </a:cubicBezTo>
                <a:lnTo>
                  <a:pt x="49" y="10"/>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2315" name="Freeform 65"/>
          <p:cNvSpPr>
            <a:spLocks noEditPoints="1"/>
          </p:cNvSpPr>
          <p:nvPr/>
        </p:nvSpPr>
        <p:spPr bwMode="auto">
          <a:xfrm>
            <a:off x="3606800" y="1970088"/>
            <a:ext cx="846138" cy="498475"/>
          </a:xfrm>
          <a:custGeom>
            <a:gdLst>
              <a:gd fmla="*/ 613450 w 80" name="T0"/>
              <a:gd fmla="*/ 74241 h 47" name="T1"/>
              <a:gd fmla="*/ 645180 w 80" name="T2"/>
              <a:gd fmla="*/ 63635 h 47" name="T3"/>
              <a:gd fmla="*/ 698064 w 80" name="T4"/>
              <a:gd fmla="*/ 148482 h 47" name="T5"/>
              <a:gd fmla="*/ 782678 w 80" name="T6"/>
              <a:gd fmla="*/ 201511 h 47" name="T7"/>
              <a:gd fmla="*/ 772101 w 80" name="T8"/>
              <a:gd fmla="*/ 233329 h 47" name="T9"/>
              <a:gd fmla="*/ 846138 w 80" name="T10"/>
              <a:gd fmla="*/ 413628 h 47" name="T11"/>
              <a:gd fmla="*/ 814408 w 80" name="T12"/>
              <a:gd fmla="*/ 434840 h 47" name="T13"/>
              <a:gd fmla="*/ 750947 w 80" name="T14"/>
              <a:gd fmla="*/ 434840 h 47" name="T15"/>
              <a:gd fmla="*/ 772101 w 80" name="T16"/>
              <a:gd fmla="*/ 413628 h 47" name="T17"/>
              <a:gd fmla="*/ 708641 w 80" name="T18"/>
              <a:gd fmla="*/ 265146 h 47" name="T19"/>
              <a:gd fmla="*/ 624027 w 80" name="T20"/>
              <a:gd fmla="*/ 413628 h 47" name="T21"/>
              <a:gd fmla="*/ 708641 w 80" name="T22"/>
              <a:gd fmla="*/ 265146 h 47" name="T23"/>
              <a:gd fmla="*/ 719217 w 80" name="T24"/>
              <a:gd fmla="*/ 243935 h 47" name="T25"/>
              <a:gd fmla="*/ 602873 w 80" name="T26"/>
              <a:gd fmla="*/ 127270 h 47" name="T27"/>
              <a:gd fmla="*/ 655757 w 80" name="T28"/>
              <a:gd fmla="*/ 190905 h 47" name="T29"/>
              <a:gd fmla="*/ 592297 w 80" name="T30"/>
              <a:gd fmla="*/ 307570 h 47" name="T31"/>
              <a:gd fmla="*/ 528836 w 80" name="T32"/>
              <a:gd fmla="*/ 254540 h 47" name="T33"/>
              <a:gd fmla="*/ 581720 w 80" name="T34"/>
              <a:gd fmla="*/ 137876 h 47" name="T35"/>
              <a:gd fmla="*/ 433646 w 80" name="T36"/>
              <a:gd fmla="*/ 74241 h 47" name="T37"/>
              <a:gd fmla="*/ 412492 w 80" name="T38"/>
              <a:gd fmla="*/ 95453 h 47" name="T39"/>
              <a:gd fmla="*/ 253841 w 80" name="T40"/>
              <a:gd fmla="*/ 116664 h 47" name="T41"/>
              <a:gd fmla="*/ 412492 w 80" name="T42"/>
              <a:gd fmla="*/ 95453 h 47" name="T43"/>
              <a:gd fmla="*/ 327878 w 80" name="T44"/>
              <a:gd fmla="*/ 243935 h 47" name="T45"/>
              <a:gd fmla="*/ 253841 w 80" name="T46"/>
              <a:gd fmla="*/ 148482 h 47" name="T47"/>
              <a:gd fmla="*/ 179804 w 80" name="T48"/>
              <a:gd fmla="*/ 180299 h 47" name="T49"/>
              <a:gd fmla="*/ 148074 w 80" name="T50"/>
              <a:gd fmla="*/ 254540 h 47" name="T51"/>
              <a:gd fmla="*/ 253841 w 80" name="T52"/>
              <a:gd fmla="*/ 148482 h 47" name="T53"/>
              <a:gd fmla="*/ 296148 w 80" name="T54"/>
              <a:gd fmla="*/ 265146 h 47" name="T55"/>
              <a:gd fmla="*/ 211535 w 80" name="T56"/>
              <a:gd fmla="*/ 233329 h 47" name="T57"/>
              <a:gd fmla="*/ 243265 w 80" name="T58"/>
              <a:gd fmla="*/ 307570 h 47" name="T59"/>
              <a:gd fmla="*/ 137497 w 80" name="T60"/>
              <a:gd fmla="*/ 265146 h 47" name="T61"/>
              <a:gd fmla="*/ 74037 w 80" name="T62"/>
              <a:gd fmla="*/ 413628 h 47" name="T63"/>
              <a:gd fmla="*/ 95191 w 80" name="T64"/>
              <a:gd fmla="*/ 434840 h 47" name="T65"/>
              <a:gd fmla="*/ 31730 w 80" name="T66"/>
              <a:gd fmla="*/ 434840 h 47" name="T67"/>
              <a:gd fmla="*/ 0 w 80" name="T68"/>
              <a:gd fmla="*/ 413628 h 47" name="T69"/>
              <a:gd fmla="*/ 74037 w 80" name="T70"/>
              <a:gd fmla="*/ 233329 h 47" name="T71"/>
              <a:gd fmla="*/ 63460 w 80" name="T72"/>
              <a:gd fmla="*/ 201511 h 47" name="T73"/>
              <a:gd fmla="*/ 148074 w 80" name="T74"/>
              <a:gd fmla="*/ 148482 h 47" name="T75"/>
              <a:gd fmla="*/ 200958 w 80" name="T76"/>
              <a:gd fmla="*/ 63635 h 47" name="T77"/>
              <a:gd fmla="*/ 232688 w 80" name="T78"/>
              <a:gd fmla="*/ 74241 h 47" name="T79"/>
              <a:gd fmla="*/ 412492 w 80" name="T80"/>
              <a:gd fmla="*/ 0 h 47" name="T81"/>
              <a:gd fmla="*/ 433646 w 80" name="T82"/>
              <a:gd fmla="*/ 31818 h 47" name="T83"/>
              <a:gd fmla="*/ 349032 w 80" name="T84"/>
              <a:gd fmla="*/ 424234 h 47" name="T85"/>
              <a:gd fmla="*/ 423069 w 80" name="T86"/>
              <a:gd fmla="*/ 498475 h 47" name="T87"/>
              <a:gd fmla="*/ 475953 w 80" name="T88"/>
              <a:gd fmla="*/ 477263 h 47" name="T89"/>
              <a:gd fmla="*/ 497106 w 80" name="T90"/>
              <a:gd fmla="*/ 413628 h 47" name="T91"/>
              <a:gd fmla="*/ 475953 w 80" name="T92"/>
              <a:gd fmla="*/ 360599 h 47" name="T93"/>
              <a:gd fmla="*/ 412492 w 80" name="T94"/>
              <a:gd fmla="*/ 349993 h 47" name="T95"/>
              <a:gd fmla="*/ 253841 w 80" name="T96"/>
              <a:gd fmla="*/ 243935 h 47" name="T97"/>
              <a:gd fmla="*/ 232688 w 80" name="T98"/>
              <a:gd fmla="*/ 275752 h 47" name="T99"/>
              <a:gd fmla="*/ 423069 w 80" name="T100"/>
              <a:gd fmla="*/ 392416 h 47" name="T101"/>
              <a:gd fmla="*/ 391339 w 80" name="T102"/>
              <a:gd fmla="*/ 424234 h 47" name="T103"/>
              <a:gd fmla="*/ 423069 w 80" name="T104"/>
              <a:gd fmla="*/ 456052 h 47" name="T105"/>
              <a:gd fmla="*/ 444222 w 80" name="T106"/>
              <a:gd fmla="*/ 445446 h 47" name="T107"/>
              <a:gd fmla="*/ 454799 w 80" name="T108"/>
              <a:gd fmla="*/ 424234 h 47" name="T109"/>
              <a:gd fmla="*/ 423069 w 80" name="T110"/>
              <a:gd fmla="*/ 392416 h 47" name="T111"/>
              <a:gd fmla="*/ 433646 w 80" name="T112"/>
              <a:gd fmla="*/ 95453 h 47" name="T113"/>
              <a:gd fmla="*/ 518260 w 80" name="T114"/>
              <a:gd fmla="*/ 243935 h 47" name="T115"/>
              <a:gd fmla="*/ 433646 w 80" name="T116"/>
              <a:gd fmla="*/ 95453 h 47" name="T117"/>
              <a:gd fmla="*/ 137497 w 80" name="T118"/>
              <a:gd fmla="*/ 265146 h 47" name="T119"/>
              <a:gd fmla="*/ 222111 w 80" name="T120"/>
              <a:gd fmla="*/ 413628 h 4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7" w="80">
                <a:moveTo>
                  <a:pt x="41" y="3"/>
                </a:moveTo>
                <a:cubicBezTo>
                  <a:pt x="47" y="3"/>
                  <a:pt x="53" y="5"/>
                  <a:pt x="58" y="7"/>
                </a:cubicBezTo>
                <a:cubicBezTo>
                  <a:pt x="59" y="5"/>
                  <a:pt x="59" y="5"/>
                  <a:pt x="59" y="5"/>
                </a:cubicBezTo>
                <a:cubicBezTo>
                  <a:pt x="61" y="6"/>
                  <a:pt x="61" y="6"/>
                  <a:pt x="61" y="6"/>
                </a:cubicBezTo>
                <a:cubicBezTo>
                  <a:pt x="59" y="8"/>
                  <a:pt x="59" y="8"/>
                  <a:pt x="59" y="8"/>
                </a:cubicBezTo>
                <a:cubicBezTo>
                  <a:pt x="62" y="10"/>
                  <a:pt x="64" y="12"/>
                  <a:pt x="66" y="14"/>
                </a:cubicBezTo>
                <a:cubicBezTo>
                  <a:pt x="68" y="16"/>
                  <a:pt x="70" y="18"/>
                  <a:pt x="72" y="20"/>
                </a:cubicBezTo>
                <a:cubicBezTo>
                  <a:pt x="74" y="19"/>
                  <a:pt x="74" y="19"/>
                  <a:pt x="74" y="19"/>
                </a:cubicBezTo>
                <a:cubicBezTo>
                  <a:pt x="75" y="21"/>
                  <a:pt x="75" y="21"/>
                  <a:pt x="75" y="21"/>
                </a:cubicBezTo>
                <a:cubicBezTo>
                  <a:pt x="73" y="22"/>
                  <a:pt x="73" y="22"/>
                  <a:pt x="73" y="22"/>
                </a:cubicBezTo>
                <a:cubicBezTo>
                  <a:pt x="75" y="27"/>
                  <a:pt x="77" y="33"/>
                  <a:pt x="77" y="39"/>
                </a:cubicBezTo>
                <a:cubicBezTo>
                  <a:pt x="80" y="39"/>
                  <a:pt x="80" y="39"/>
                  <a:pt x="80" y="39"/>
                </a:cubicBezTo>
                <a:cubicBezTo>
                  <a:pt x="80" y="41"/>
                  <a:pt x="80" y="41"/>
                  <a:pt x="80" y="41"/>
                </a:cubicBezTo>
                <a:cubicBezTo>
                  <a:pt x="77" y="41"/>
                  <a:pt x="77" y="41"/>
                  <a:pt x="77" y="41"/>
                </a:cubicBezTo>
                <a:cubicBezTo>
                  <a:pt x="73" y="41"/>
                  <a:pt x="73" y="41"/>
                  <a:pt x="73" y="41"/>
                </a:cubicBezTo>
                <a:cubicBezTo>
                  <a:pt x="71" y="41"/>
                  <a:pt x="71" y="41"/>
                  <a:pt x="71" y="41"/>
                </a:cubicBezTo>
                <a:cubicBezTo>
                  <a:pt x="71" y="39"/>
                  <a:pt x="71" y="39"/>
                  <a:pt x="71" y="39"/>
                </a:cubicBezTo>
                <a:cubicBezTo>
                  <a:pt x="73" y="39"/>
                  <a:pt x="73" y="39"/>
                  <a:pt x="73" y="39"/>
                </a:cubicBezTo>
                <a:cubicBezTo>
                  <a:pt x="73" y="34"/>
                  <a:pt x="71" y="29"/>
                  <a:pt x="69" y="24"/>
                </a:cubicBezTo>
                <a:cubicBezTo>
                  <a:pt x="67" y="25"/>
                  <a:pt x="67" y="25"/>
                  <a:pt x="67" y="25"/>
                </a:cubicBezTo>
                <a:cubicBezTo>
                  <a:pt x="69" y="29"/>
                  <a:pt x="71" y="34"/>
                  <a:pt x="71" y="39"/>
                </a:cubicBezTo>
                <a:cubicBezTo>
                  <a:pt x="59" y="39"/>
                  <a:pt x="59" y="39"/>
                  <a:pt x="59" y="39"/>
                </a:cubicBezTo>
                <a:cubicBezTo>
                  <a:pt x="59" y="36"/>
                  <a:pt x="58" y="33"/>
                  <a:pt x="57" y="31"/>
                </a:cubicBezTo>
                <a:cubicBezTo>
                  <a:pt x="67" y="25"/>
                  <a:pt x="67" y="25"/>
                  <a:pt x="67" y="25"/>
                </a:cubicBezTo>
                <a:cubicBezTo>
                  <a:pt x="66" y="24"/>
                  <a:pt x="66" y="24"/>
                  <a:pt x="66" y="24"/>
                </a:cubicBezTo>
                <a:cubicBezTo>
                  <a:pt x="68" y="23"/>
                  <a:pt x="68" y="23"/>
                  <a:pt x="68" y="23"/>
                </a:cubicBezTo>
                <a:cubicBezTo>
                  <a:pt x="67" y="20"/>
                  <a:pt x="65" y="18"/>
                  <a:pt x="63" y="17"/>
                </a:cubicBezTo>
                <a:cubicBezTo>
                  <a:pt x="61" y="15"/>
                  <a:pt x="59" y="13"/>
                  <a:pt x="57" y="12"/>
                </a:cubicBezTo>
                <a:cubicBezTo>
                  <a:pt x="56" y="14"/>
                  <a:pt x="56" y="14"/>
                  <a:pt x="56" y="14"/>
                </a:cubicBezTo>
                <a:cubicBezTo>
                  <a:pt x="58" y="15"/>
                  <a:pt x="60" y="16"/>
                  <a:pt x="62" y="18"/>
                </a:cubicBezTo>
                <a:cubicBezTo>
                  <a:pt x="63" y="20"/>
                  <a:pt x="65" y="22"/>
                  <a:pt x="66" y="24"/>
                </a:cubicBezTo>
                <a:cubicBezTo>
                  <a:pt x="56" y="29"/>
                  <a:pt x="56" y="29"/>
                  <a:pt x="56" y="29"/>
                </a:cubicBezTo>
                <a:cubicBezTo>
                  <a:pt x="55" y="28"/>
                  <a:pt x="55" y="27"/>
                  <a:pt x="54" y="26"/>
                </a:cubicBezTo>
                <a:cubicBezTo>
                  <a:pt x="53" y="25"/>
                  <a:pt x="52" y="24"/>
                  <a:pt x="50" y="24"/>
                </a:cubicBezTo>
                <a:cubicBezTo>
                  <a:pt x="56" y="14"/>
                  <a:pt x="56" y="14"/>
                  <a:pt x="56" y="14"/>
                </a:cubicBezTo>
                <a:cubicBezTo>
                  <a:pt x="55" y="13"/>
                  <a:pt x="55" y="13"/>
                  <a:pt x="55" y="13"/>
                </a:cubicBezTo>
                <a:cubicBezTo>
                  <a:pt x="56" y="11"/>
                  <a:pt x="56" y="11"/>
                  <a:pt x="56" y="11"/>
                </a:cubicBezTo>
                <a:cubicBezTo>
                  <a:pt x="51" y="8"/>
                  <a:pt x="46" y="7"/>
                  <a:pt x="41" y="7"/>
                </a:cubicBezTo>
                <a:cubicBezTo>
                  <a:pt x="41" y="9"/>
                  <a:pt x="41" y="9"/>
                  <a:pt x="41" y="9"/>
                </a:cubicBezTo>
                <a:cubicBezTo>
                  <a:pt x="39" y="9"/>
                  <a:pt x="39" y="9"/>
                  <a:pt x="39" y="9"/>
                </a:cubicBezTo>
                <a:cubicBezTo>
                  <a:pt x="39" y="7"/>
                  <a:pt x="39" y="7"/>
                  <a:pt x="39" y="7"/>
                </a:cubicBezTo>
                <a:cubicBezTo>
                  <a:pt x="34" y="7"/>
                  <a:pt x="29" y="8"/>
                  <a:pt x="24" y="11"/>
                </a:cubicBezTo>
                <a:cubicBezTo>
                  <a:pt x="25" y="13"/>
                  <a:pt x="25" y="13"/>
                  <a:pt x="25" y="13"/>
                </a:cubicBezTo>
                <a:cubicBezTo>
                  <a:pt x="29" y="11"/>
                  <a:pt x="34" y="9"/>
                  <a:pt x="39" y="9"/>
                </a:cubicBezTo>
                <a:cubicBezTo>
                  <a:pt x="39" y="21"/>
                  <a:pt x="39" y="21"/>
                  <a:pt x="39" y="21"/>
                </a:cubicBezTo>
                <a:cubicBezTo>
                  <a:pt x="36" y="21"/>
                  <a:pt x="34" y="21"/>
                  <a:pt x="31" y="23"/>
                </a:cubicBezTo>
                <a:cubicBezTo>
                  <a:pt x="25" y="13"/>
                  <a:pt x="25" y="13"/>
                  <a:pt x="25" y="13"/>
                </a:cubicBezTo>
                <a:cubicBezTo>
                  <a:pt x="24" y="14"/>
                  <a:pt x="24" y="14"/>
                  <a:pt x="24" y="14"/>
                </a:cubicBezTo>
                <a:cubicBezTo>
                  <a:pt x="23" y="12"/>
                  <a:pt x="23" y="12"/>
                  <a:pt x="23" y="12"/>
                </a:cubicBezTo>
                <a:cubicBezTo>
                  <a:pt x="21" y="13"/>
                  <a:pt x="19" y="15"/>
                  <a:pt x="17" y="17"/>
                </a:cubicBezTo>
                <a:cubicBezTo>
                  <a:pt x="15" y="18"/>
                  <a:pt x="13" y="20"/>
                  <a:pt x="12" y="23"/>
                </a:cubicBezTo>
                <a:cubicBezTo>
                  <a:pt x="14" y="24"/>
                  <a:pt x="14" y="24"/>
                  <a:pt x="14" y="24"/>
                </a:cubicBezTo>
                <a:cubicBezTo>
                  <a:pt x="15" y="22"/>
                  <a:pt x="17" y="20"/>
                  <a:pt x="18" y="18"/>
                </a:cubicBezTo>
                <a:cubicBezTo>
                  <a:pt x="20" y="16"/>
                  <a:pt x="22" y="15"/>
                  <a:pt x="24" y="14"/>
                </a:cubicBezTo>
                <a:cubicBezTo>
                  <a:pt x="30" y="24"/>
                  <a:pt x="30" y="24"/>
                  <a:pt x="30" y="24"/>
                </a:cubicBezTo>
                <a:cubicBezTo>
                  <a:pt x="29" y="24"/>
                  <a:pt x="29" y="24"/>
                  <a:pt x="28" y="25"/>
                </a:cubicBezTo>
                <a:cubicBezTo>
                  <a:pt x="24" y="22"/>
                  <a:pt x="24" y="22"/>
                  <a:pt x="24" y="22"/>
                </a:cubicBezTo>
                <a:cubicBezTo>
                  <a:pt x="20" y="22"/>
                  <a:pt x="20" y="22"/>
                  <a:pt x="20" y="22"/>
                </a:cubicBezTo>
                <a:cubicBezTo>
                  <a:pt x="21" y="26"/>
                  <a:pt x="21" y="26"/>
                  <a:pt x="21" y="26"/>
                </a:cubicBezTo>
                <a:cubicBezTo>
                  <a:pt x="23" y="29"/>
                  <a:pt x="23" y="29"/>
                  <a:pt x="23" y="29"/>
                </a:cubicBezTo>
                <a:cubicBezTo>
                  <a:pt x="14" y="24"/>
                  <a:pt x="14" y="24"/>
                  <a:pt x="14" y="24"/>
                </a:cubicBezTo>
                <a:cubicBezTo>
                  <a:pt x="13" y="25"/>
                  <a:pt x="13" y="25"/>
                  <a:pt x="13" y="25"/>
                </a:cubicBezTo>
                <a:cubicBezTo>
                  <a:pt x="11" y="24"/>
                  <a:pt x="11" y="24"/>
                  <a:pt x="11" y="24"/>
                </a:cubicBezTo>
                <a:cubicBezTo>
                  <a:pt x="9" y="29"/>
                  <a:pt x="7" y="34"/>
                  <a:pt x="7" y="39"/>
                </a:cubicBezTo>
                <a:cubicBezTo>
                  <a:pt x="9" y="39"/>
                  <a:pt x="9" y="39"/>
                  <a:pt x="9" y="39"/>
                </a:cubicBezTo>
                <a:cubicBezTo>
                  <a:pt x="9" y="41"/>
                  <a:pt x="9" y="41"/>
                  <a:pt x="9" y="41"/>
                </a:cubicBezTo>
                <a:cubicBezTo>
                  <a:pt x="7" y="41"/>
                  <a:pt x="7" y="41"/>
                  <a:pt x="7" y="41"/>
                </a:cubicBezTo>
                <a:cubicBezTo>
                  <a:pt x="3" y="41"/>
                  <a:pt x="3" y="41"/>
                  <a:pt x="3" y="41"/>
                </a:cubicBezTo>
                <a:cubicBezTo>
                  <a:pt x="0" y="41"/>
                  <a:pt x="0" y="41"/>
                  <a:pt x="0" y="41"/>
                </a:cubicBezTo>
                <a:cubicBezTo>
                  <a:pt x="0" y="39"/>
                  <a:pt x="0" y="39"/>
                  <a:pt x="0" y="39"/>
                </a:cubicBezTo>
                <a:cubicBezTo>
                  <a:pt x="3" y="39"/>
                  <a:pt x="3" y="39"/>
                  <a:pt x="3" y="39"/>
                </a:cubicBezTo>
                <a:cubicBezTo>
                  <a:pt x="3" y="33"/>
                  <a:pt x="5" y="27"/>
                  <a:pt x="7" y="22"/>
                </a:cubicBezTo>
                <a:cubicBezTo>
                  <a:pt x="5" y="21"/>
                  <a:pt x="5" y="21"/>
                  <a:pt x="5" y="21"/>
                </a:cubicBezTo>
                <a:cubicBezTo>
                  <a:pt x="6" y="19"/>
                  <a:pt x="6" y="19"/>
                  <a:pt x="6" y="19"/>
                </a:cubicBezTo>
                <a:cubicBezTo>
                  <a:pt x="8" y="20"/>
                  <a:pt x="8" y="20"/>
                  <a:pt x="8" y="20"/>
                </a:cubicBezTo>
                <a:cubicBezTo>
                  <a:pt x="10" y="18"/>
                  <a:pt x="12" y="16"/>
                  <a:pt x="14" y="14"/>
                </a:cubicBezTo>
                <a:cubicBezTo>
                  <a:pt x="16" y="12"/>
                  <a:pt x="18" y="10"/>
                  <a:pt x="21" y="8"/>
                </a:cubicBezTo>
                <a:cubicBezTo>
                  <a:pt x="19" y="6"/>
                  <a:pt x="19" y="6"/>
                  <a:pt x="19" y="6"/>
                </a:cubicBezTo>
                <a:cubicBezTo>
                  <a:pt x="21" y="5"/>
                  <a:pt x="21" y="5"/>
                  <a:pt x="21" y="5"/>
                </a:cubicBezTo>
                <a:cubicBezTo>
                  <a:pt x="22" y="7"/>
                  <a:pt x="22" y="7"/>
                  <a:pt x="22" y="7"/>
                </a:cubicBezTo>
                <a:cubicBezTo>
                  <a:pt x="27" y="5"/>
                  <a:pt x="33" y="3"/>
                  <a:pt x="39" y="3"/>
                </a:cubicBezTo>
                <a:cubicBezTo>
                  <a:pt x="39" y="0"/>
                  <a:pt x="39" y="0"/>
                  <a:pt x="39" y="0"/>
                </a:cubicBezTo>
                <a:cubicBezTo>
                  <a:pt x="41" y="0"/>
                  <a:pt x="41" y="0"/>
                  <a:pt x="41" y="0"/>
                </a:cubicBezTo>
                <a:cubicBezTo>
                  <a:pt x="41" y="3"/>
                  <a:pt x="41" y="3"/>
                  <a:pt x="41" y="3"/>
                </a:cubicBezTo>
                <a:close/>
                <a:moveTo>
                  <a:pt x="33" y="39"/>
                </a:moveTo>
                <a:cubicBezTo>
                  <a:pt x="33" y="40"/>
                  <a:pt x="33" y="40"/>
                  <a:pt x="33" y="40"/>
                </a:cubicBezTo>
                <a:cubicBezTo>
                  <a:pt x="33" y="42"/>
                  <a:pt x="34" y="44"/>
                  <a:pt x="35" y="45"/>
                </a:cubicBezTo>
                <a:cubicBezTo>
                  <a:pt x="37" y="47"/>
                  <a:pt x="39" y="47"/>
                  <a:pt x="40" y="47"/>
                </a:cubicBezTo>
                <a:cubicBezTo>
                  <a:pt x="40" y="47"/>
                  <a:pt x="40" y="47"/>
                  <a:pt x="40" y="47"/>
                </a:cubicBezTo>
                <a:cubicBezTo>
                  <a:pt x="42" y="47"/>
                  <a:pt x="44" y="46"/>
                  <a:pt x="45" y="45"/>
                </a:cubicBezTo>
                <a:cubicBezTo>
                  <a:pt x="47" y="43"/>
                  <a:pt x="47" y="41"/>
                  <a:pt x="47" y="39"/>
                </a:cubicBezTo>
                <a:cubicBezTo>
                  <a:pt x="47" y="39"/>
                  <a:pt x="47" y="39"/>
                  <a:pt x="47" y="39"/>
                </a:cubicBezTo>
                <a:cubicBezTo>
                  <a:pt x="47" y="39"/>
                  <a:pt x="47" y="39"/>
                  <a:pt x="47" y="39"/>
                </a:cubicBezTo>
                <a:cubicBezTo>
                  <a:pt x="47" y="37"/>
                  <a:pt x="46" y="36"/>
                  <a:pt x="45" y="34"/>
                </a:cubicBezTo>
                <a:cubicBezTo>
                  <a:pt x="43" y="33"/>
                  <a:pt x="41" y="32"/>
                  <a:pt x="39" y="33"/>
                </a:cubicBezTo>
                <a:cubicBezTo>
                  <a:pt x="39" y="33"/>
                  <a:pt x="39" y="33"/>
                  <a:pt x="39" y="33"/>
                </a:cubicBezTo>
                <a:cubicBezTo>
                  <a:pt x="39" y="33"/>
                  <a:pt x="39" y="33"/>
                  <a:pt x="39" y="33"/>
                </a:cubicBezTo>
                <a:cubicBezTo>
                  <a:pt x="24" y="23"/>
                  <a:pt x="24" y="23"/>
                  <a:pt x="24" y="23"/>
                </a:cubicBezTo>
                <a:cubicBezTo>
                  <a:pt x="21" y="23"/>
                  <a:pt x="21" y="23"/>
                  <a:pt x="21" y="23"/>
                </a:cubicBezTo>
                <a:cubicBezTo>
                  <a:pt x="22" y="26"/>
                  <a:pt x="22" y="26"/>
                  <a:pt x="22" y="26"/>
                </a:cubicBezTo>
                <a:cubicBezTo>
                  <a:pt x="33" y="39"/>
                  <a:pt x="33" y="39"/>
                  <a:pt x="33" y="39"/>
                </a:cubicBezTo>
                <a:close/>
                <a:moveTo>
                  <a:pt x="40" y="37"/>
                </a:moveTo>
                <a:cubicBezTo>
                  <a:pt x="39" y="37"/>
                  <a:pt x="38" y="37"/>
                  <a:pt x="38" y="38"/>
                </a:cubicBezTo>
                <a:cubicBezTo>
                  <a:pt x="37" y="38"/>
                  <a:pt x="37" y="39"/>
                  <a:pt x="37" y="40"/>
                </a:cubicBezTo>
                <a:cubicBezTo>
                  <a:pt x="37" y="41"/>
                  <a:pt x="37" y="42"/>
                  <a:pt x="38" y="42"/>
                </a:cubicBezTo>
                <a:cubicBezTo>
                  <a:pt x="39" y="43"/>
                  <a:pt x="39" y="43"/>
                  <a:pt x="40" y="43"/>
                </a:cubicBezTo>
                <a:cubicBezTo>
                  <a:pt x="40" y="43"/>
                  <a:pt x="40" y="43"/>
                  <a:pt x="40" y="43"/>
                </a:cubicBezTo>
                <a:cubicBezTo>
                  <a:pt x="41" y="43"/>
                  <a:pt x="42" y="42"/>
                  <a:pt x="42" y="42"/>
                </a:cubicBezTo>
                <a:cubicBezTo>
                  <a:pt x="43" y="41"/>
                  <a:pt x="43" y="40"/>
                  <a:pt x="43" y="40"/>
                </a:cubicBezTo>
                <a:cubicBezTo>
                  <a:pt x="43" y="40"/>
                  <a:pt x="43" y="40"/>
                  <a:pt x="43" y="40"/>
                </a:cubicBezTo>
                <a:cubicBezTo>
                  <a:pt x="43" y="39"/>
                  <a:pt x="43" y="38"/>
                  <a:pt x="42" y="37"/>
                </a:cubicBezTo>
                <a:cubicBezTo>
                  <a:pt x="41" y="37"/>
                  <a:pt x="41" y="37"/>
                  <a:pt x="40" y="37"/>
                </a:cubicBezTo>
                <a:cubicBezTo>
                  <a:pt x="40" y="37"/>
                  <a:pt x="40" y="37"/>
                  <a:pt x="40" y="37"/>
                </a:cubicBezTo>
                <a:close/>
                <a:moveTo>
                  <a:pt x="41" y="9"/>
                </a:moveTo>
                <a:cubicBezTo>
                  <a:pt x="41" y="21"/>
                  <a:pt x="41" y="21"/>
                  <a:pt x="41" y="21"/>
                </a:cubicBezTo>
                <a:cubicBezTo>
                  <a:pt x="44" y="21"/>
                  <a:pt x="46" y="21"/>
                  <a:pt x="49" y="23"/>
                </a:cubicBezTo>
                <a:cubicBezTo>
                  <a:pt x="55" y="13"/>
                  <a:pt x="55" y="13"/>
                  <a:pt x="55" y="13"/>
                </a:cubicBezTo>
                <a:cubicBezTo>
                  <a:pt x="50" y="11"/>
                  <a:pt x="46" y="9"/>
                  <a:pt x="41" y="9"/>
                </a:cubicBezTo>
                <a:close/>
                <a:moveTo>
                  <a:pt x="23" y="31"/>
                </a:moveTo>
                <a:cubicBezTo>
                  <a:pt x="13" y="25"/>
                  <a:pt x="13" y="25"/>
                  <a:pt x="13" y="25"/>
                </a:cubicBezTo>
                <a:cubicBezTo>
                  <a:pt x="11" y="29"/>
                  <a:pt x="9" y="34"/>
                  <a:pt x="9" y="39"/>
                </a:cubicBezTo>
                <a:cubicBezTo>
                  <a:pt x="21" y="39"/>
                  <a:pt x="21" y="39"/>
                  <a:pt x="21" y="39"/>
                </a:cubicBezTo>
                <a:cubicBezTo>
                  <a:pt x="21" y="36"/>
                  <a:pt x="22" y="33"/>
                  <a:pt x="23" y="31"/>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2316" name="Freeform 70"/>
          <p:cNvSpPr>
            <a:spLocks noEditPoints="1"/>
          </p:cNvSpPr>
          <p:nvPr/>
        </p:nvSpPr>
        <p:spPr bwMode="auto">
          <a:xfrm>
            <a:off x="8005763" y="1874838"/>
            <a:ext cx="800100" cy="609600"/>
          </a:xfrm>
          <a:custGeom>
            <a:gdLst>
              <a:gd fmla="*/ 571500 w 77" name="T0"/>
              <a:gd fmla="*/ 144651 h 59" name="T1"/>
              <a:gd fmla="*/ 41564 w 77" name="T2"/>
              <a:gd fmla="*/ 185980 h 59" name="T3"/>
              <a:gd fmla="*/ 675409 w 77" name="T4"/>
              <a:gd fmla="*/ 568271 h 59" name="T5"/>
              <a:gd fmla="*/ 696191 w 77" name="T6"/>
              <a:gd fmla="*/ 351295 h 59" name="T7"/>
              <a:gd fmla="*/ 706582 w 77" name="T8"/>
              <a:gd fmla="*/ 330631 h 59" name="T9"/>
              <a:gd fmla="*/ 706582 w 77" name="T10"/>
              <a:gd fmla="*/ 320298 h 59" name="T11"/>
              <a:gd fmla="*/ 706582 w 77" name="T12"/>
              <a:gd fmla="*/ 609600 h 59" name="T13"/>
              <a:gd fmla="*/ 20782 w 77" name="T14"/>
              <a:gd fmla="*/ 609600 h 59" name="T15"/>
              <a:gd fmla="*/ 0 w 77" name="T16"/>
              <a:gd fmla="*/ 588936 h 59" name="T17"/>
              <a:gd fmla="*/ 0 w 77" name="T18"/>
              <a:gd fmla="*/ 144651 h 59" name="T19"/>
              <a:gd fmla="*/ 103909 w 77" name="T20"/>
              <a:gd fmla="*/ 392624 h 59" name="T21"/>
              <a:gd fmla="*/ 301336 w 77" name="T22"/>
              <a:gd fmla="*/ 423620 h 59" name="T23"/>
              <a:gd fmla="*/ 103909 w 77" name="T24"/>
              <a:gd fmla="*/ 392624 h 59" name="T25"/>
              <a:gd fmla="*/ 103909 w 77" name="T26"/>
              <a:gd fmla="*/ 340963 h 59" name="T27"/>
              <a:gd fmla="*/ 446809 w 77" name="T28"/>
              <a:gd fmla="*/ 309966 h 59" name="T29"/>
              <a:gd fmla="*/ 103909 w 77" name="T30"/>
              <a:gd fmla="*/ 227308 h 59" name="T31"/>
              <a:gd fmla="*/ 446809 w 77" name="T32"/>
              <a:gd fmla="*/ 258305 h 59" name="T33"/>
              <a:gd fmla="*/ 103909 w 77" name="T34"/>
              <a:gd fmla="*/ 227308 h 59" name="T35"/>
              <a:gd fmla="*/ 737755 w 77" name="T36"/>
              <a:gd fmla="*/ 92990 h 59" name="T37"/>
              <a:gd fmla="*/ 696191 w 77" name="T38"/>
              <a:gd fmla="*/ 258305 h 59" name="T39"/>
              <a:gd fmla="*/ 727364 w 77" name="T40"/>
              <a:gd fmla="*/ 247973 h 59" name="T41"/>
              <a:gd fmla="*/ 789709 w 77" name="T42"/>
              <a:gd fmla="*/ 103322 h 59" name="T43"/>
              <a:gd fmla="*/ 779318 w 77" name="T44"/>
              <a:gd fmla="*/ 82658 h 59" name="T45"/>
              <a:gd fmla="*/ 633845 w 77" name="T46"/>
              <a:gd fmla="*/ 92990 h 59" name="T47"/>
              <a:gd fmla="*/ 675409 w 77" name="T48"/>
              <a:gd fmla="*/ 299634 h 59" name="T49"/>
              <a:gd fmla="*/ 540327 w 77" name="T50"/>
              <a:gd fmla="*/ 413288 h 59" name="T51"/>
              <a:gd fmla="*/ 519545 w 77" name="T52"/>
              <a:gd fmla="*/ 506278 h 59" name="T53"/>
              <a:gd fmla="*/ 550718 w 77" name="T54"/>
              <a:gd fmla="*/ 464949 h 59" name="T55"/>
              <a:gd fmla="*/ 561109 w 77" name="T56"/>
              <a:gd fmla="*/ 444285 h 59" name="T57"/>
              <a:gd fmla="*/ 561109 w 77" name="T58"/>
              <a:gd fmla="*/ 475281 h 59" name="T59"/>
              <a:gd fmla="*/ 550718 w 77" name="T60"/>
              <a:gd fmla="*/ 516610 h 59" name="T61"/>
              <a:gd fmla="*/ 613064 w 77" name="T62"/>
              <a:gd fmla="*/ 433953 h 59" name="T63"/>
              <a:gd fmla="*/ 665018 w 77" name="T64"/>
              <a:gd fmla="*/ 309966 h 59" name="T65"/>
              <a:gd fmla="*/ 529936 w 77" name="T66"/>
              <a:gd fmla="*/ 392624 h 59" name="T67"/>
              <a:gd fmla="*/ 665018 w 77" name="T68"/>
              <a:gd fmla="*/ 309966 h 59" name="T69"/>
              <a:gd fmla="*/ 249382 w 77" name="T70"/>
              <a:gd fmla="*/ 537275 h 59" name="T71"/>
              <a:gd fmla="*/ 301336 w 77" name="T72"/>
              <a:gd fmla="*/ 495946 h 59" name="T73"/>
              <a:gd fmla="*/ 311727 w 77" name="T74"/>
              <a:gd fmla="*/ 537275 h 59" name="T75"/>
              <a:gd fmla="*/ 384464 w 77" name="T76"/>
              <a:gd fmla="*/ 516610 h 59" name="T77"/>
              <a:gd fmla="*/ 415636 w 77" name="T78"/>
              <a:gd fmla="*/ 526942 h 59" name="T79"/>
              <a:gd fmla="*/ 415636 w 77" name="T80"/>
              <a:gd fmla="*/ 526942 h 59" name="T81"/>
              <a:gd fmla="*/ 415636 w 77" name="T82"/>
              <a:gd fmla="*/ 557939 h 59" name="T83"/>
              <a:gd fmla="*/ 477982 w 77" name="T84"/>
              <a:gd fmla="*/ 568271 h 59" name="T85"/>
              <a:gd fmla="*/ 446809 w 77" name="T86"/>
              <a:gd fmla="*/ 537275 h 59" name="T87"/>
              <a:gd fmla="*/ 446809 w 77" name="T88"/>
              <a:gd fmla="*/ 537275 h 59" name="T89"/>
              <a:gd fmla="*/ 436418 w 77" name="T90"/>
              <a:gd fmla="*/ 495946 h 59" name="T91"/>
              <a:gd fmla="*/ 405245 w 77" name="T92"/>
              <a:gd fmla="*/ 506278 h 59" name="T93"/>
              <a:gd fmla="*/ 322118 w 77" name="T94"/>
              <a:gd fmla="*/ 506278 h 59" name="T95"/>
              <a:gd fmla="*/ 238991 w 77" name="T96"/>
              <a:gd fmla="*/ 516610 h 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9" w="77">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2317" name="Freeform 71"/>
          <p:cNvSpPr>
            <a:spLocks noEditPoints="1"/>
          </p:cNvSpPr>
          <p:nvPr/>
        </p:nvSpPr>
        <p:spPr bwMode="auto">
          <a:xfrm>
            <a:off x="1497013" y="1930400"/>
            <a:ext cx="630237" cy="577850"/>
          </a:xfrm>
          <a:custGeom>
            <a:gdLst>
              <a:gd fmla="*/ 587070 w 73" name="T0"/>
              <a:gd fmla="*/ 0 h 67" name="T1"/>
              <a:gd fmla="*/ 630237 w 73" name="T2"/>
              <a:gd fmla="*/ 388108 h 67" name="T3"/>
              <a:gd fmla="*/ 561170 w 73" name="T4"/>
              <a:gd fmla="*/ 422607 h 67" name="T5"/>
              <a:gd fmla="*/ 578437 w 73" name="T6"/>
              <a:gd fmla="*/ 388108 h 67" name="T7"/>
              <a:gd fmla="*/ 51800 w 73" name="T8"/>
              <a:gd fmla="*/ 43123 h 67" name="T9"/>
              <a:gd fmla="*/ 241735 w 73" name="T10"/>
              <a:gd fmla="*/ 388108 h 67" name="T11"/>
              <a:gd fmla="*/ 276268 w 73" name="T12"/>
              <a:gd fmla="*/ 422607 h 67" name="T13"/>
              <a:gd fmla="*/ 0 w 73" name="T14"/>
              <a:gd fmla="*/ 388108 h 67" name="T15"/>
              <a:gd fmla="*/ 43167 w 73" name="T16"/>
              <a:gd fmla="*/ 0 h 67" name="T17"/>
              <a:gd fmla="*/ 431669 w 73" name="T18"/>
              <a:gd fmla="*/ 241490 h 67" name="T19"/>
              <a:gd fmla="*/ 552537 w 73" name="T20"/>
              <a:gd fmla="*/ 232865 h 67" name="T21"/>
              <a:gd fmla="*/ 431669 w 73" name="T22"/>
              <a:gd fmla="*/ 189742 h 67" name="T23"/>
              <a:gd fmla="*/ 552537 w 73" name="T24"/>
              <a:gd fmla="*/ 206991 h 67" name="T25"/>
              <a:gd fmla="*/ 431669 w 73" name="T26"/>
              <a:gd fmla="*/ 189742 h 67" name="T27"/>
              <a:gd fmla="*/ 492103 w 73" name="T28"/>
              <a:gd fmla="*/ 155243 h 67" name="T29"/>
              <a:gd fmla="*/ 552537 w 73" name="T30"/>
              <a:gd fmla="*/ 146619 h 67" name="T31"/>
              <a:gd fmla="*/ 492103 w 73" name="T32"/>
              <a:gd fmla="*/ 112120 h 67" name="T33"/>
              <a:gd fmla="*/ 552537 w 73" name="T34"/>
              <a:gd fmla="*/ 129369 h 67" name="T35"/>
              <a:gd fmla="*/ 492103 w 73" name="T36"/>
              <a:gd fmla="*/ 112120 h 67" name="T37"/>
              <a:gd fmla="*/ 492103 w 73" name="T38"/>
              <a:gd fmla="*/ 94871 h 67" name="T39"/>
              <a:gd fmla="*/ 552537 w 73" name="T40"/>
              <a:gd fmla="*/ 77622 h 67" name="T41"/>
              <a:gd fmla="*/ 362602 w 73" name="T42"/>
              <a:gd fmla="*/ 86246 h 67" name="T43"/>
              <a:gd fmla="*/ 474836 w 73" name="T44"/>
              <a:gd fmla="*/ 172493 h 67" name="T45"/>
              <a:gd fmla="*/ 362602 w 73" name="T46"/>
              <a:gd fmla="*/ 86246 h 67" name="T47"/>
              <a:gd fmla="*/ 181301 w 73" name="T48"/>
              <a:gd fmla="*/ 284613 h 67" name="T49"/>
              <a:gd fmla="*/ 155401 w 73" name="T50"/>
              <a:gd fmla="*/ 198366 h 67" name="T51"/>
              <a:gd fmla="*/ 86334 w 73" name="T52"/>
              <a:gd fmla="*/ 198366 h 67" name="T53"/>
              <a:gd fmla="*/ 155401 w 73" name="T54"/>
              <a:gd fmla="*/ 172493 h 67" name="T55"/>
              <a:gd fmla="*/ 207201 w 73" name="T56"/>
              <a:gd fmla="*/ 189742 h 67" name="T57"/>
              <a:gd fmla="*/ 215835 w 73" name="T58"/>
              <a:gd fmla="*/ 198366 h 67" name="T59"/>
              <a:gd fmla="*/ 250368 w 73" name="T60"/>
              <a:gd fmla="*/ 206991 h 67" name="T61"/>
              <a:gd fmla="*/ 267635 w 73" name="T62"/>
              <a:gd fmla="*/ 137994 h 67" name="T63"/>
              <a:gd fmla="*/ 293535 w 73" name="T64"/>
              <a:gd fmla="*/ 155243 h 67" name="T65"/>
              <a:gd fmla="*/ 328069 w 73" name="T66"/>
              <a:gd fmla="*/ 112120 h 67" name="T67"/>
              <a:gd fmla="*/ 276268 w 73" name="T68"/>
              <a:gd fmla="*/ 94871 h 67" name="T69"/>
              <a:gd fmla="*/ 250368 w 73" name="T70"/>
              <a:gd fmla="*/ 120745 h 67" name="T71"/>
              <a:gd fmla="*/ 241735 w 73" name="T72"/>
              <a:gd fmla="*/ 129369 h 67" name="T73"/>
              <a:gd fmla="*/ 224468 w 73" name="T74"/>
              <a:gd fmla="*/ 172493 h 67" name="T75"/>
              <a:gd fmla="*/ 207201 w 73" name="T76"/>
              <a:gd fmla="*/ 155243 h 67" name="T77"/>
              <a:gd fmla="*/ 155401 w 73" name="T78"/>
              <a:gd fmla="*/ 146619 h 67" name="T79"/>
              <a:gd fmla="*/ 112234 w 73" name="T80"/>
              <a:gd fmla="*/ 284613 h 67" name="T81"/>
              <a:gd fmla="*/ 138134 w 73" name="T82"/>
              <a:gd fmla="*/ 224240 h 67" name="T83"/>
              <a:gd fmla="*/ 112234 w 73" name="T84"/>
              <a:gd fmla="*/ 284613 h 67" name="T85"/>
              <a:gd fmla="*/ 310802 w 73" name="T86"/>
              <a:gd fmla="*/ 284613 h 67" name="T87"/>
              <a:gd fmla="*/ 284902 w 73" name="T88"/>
              <a:gd fmla="*/ 163868 h 67" name="T89"/>
              <a:gd fmla="*/ 241735 w 73" name="T90"/>
              <a:gd fmla="*/ 284613 h 67" name="T91"/>
              <a:gd fmla="*/ 267635 w 73" name="T92"/>
              <a:gd fmla="*/ 232865 h 67" name="T93"/>
              <a:gd fmla="*/ 241735 w 73" name="T94"/>
              <a:gd fmla="*/ 284613 h 67" name="T95"/>
              <a:gd fmla="*/ 224468 w 73" name="T96"/>
              <a:gd fmla="*/ 284613 h 67" name="T97"/>
              <a:gd fmla="*/ 198568 w 73" name="T98"/>
              <a:gd fmla="*/ 215616 h 67" name="T99"/>
              <a:gd fmla="*/ 405769 w 73" name="T100"/>
              <a:gd fmla="*/ 336360 h 67" name="T101"/>
              <a:gd fmla="*/ 362602 w 73" name="T102"/>
              <a:gd fmla="*/ 206991 h 67" name="T103"/>
              <a:gd fmla="*/ 302168 w 73" name="T104"/>
              <a:gd fmla="*/ 353610 h 67" name="T105"/>
              <a:gd fmla="*/ 328069 w 73" name="T106"/>
              <a:gd fmla="*/ 457105 h 67" name="T107"/>
              <a:gd fmla="*/ 362602 w 73" name="T108"/>
              <a:gd fmla="*/ 577850 h 67" name="T109"/>
              <a:gd fmla="*/ 500736 w 73" name="T110"/>
              <a:gd fmla="*/ 543351 h 67" name="T111"/>
              <a:gd fmla="*/ 492103 w 73" name="T112"/>
              <a:gd fmla="*/ 327736 h 67" name="T113"/>
              <a:gd fmla="*/ 483469 w 73" name="T114"/>
              <a:gd fmla="*/ 301862 h 67" name="T115"/>
              <a:gd fmla="*/ 448936 w 73" name="T116"/>
              <a:gd fmla="*/ 310487 h 67" name="T117"/>
              <a:gd fmla="*/ 414402 w 73" name="T118"/>
              <a:gd fmla="*/ 284613 h 67" name="T119"/>
              <a:gd fmla="*/ 17267 w 73" name="T120"/>
              <a:gd fmla="*/ 155243 h 67" name="T121"/>
              <a:gd fmla="*/ 34534 w 73" name="T122"/>
              <a:gd fmla="*/ 267363 h 67" name="T123"/>
              <a:gd fmla="*/ 17267 w 73" name="T124"/>
              <a:gd fmla="*/ 155243 h 6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7" w="73">
                <a:moveTo>
                  <a:pt x="5" y="0"/>
                </a:moveTo>
                <a:cubicBezTo>
                  <a:pt x="68" y="0"/>
                  <a:pt x="68" y="0"/>
                  <a:pt x="68" y="0"/>
                </a:cubicBezTo>
                <a:cubicBezTo>
                  <a:pt x="70" y="0"/>
                  <a:pt x="73" y="2"/>
                  <a:pt x="73" y="5"/>
                </a:cubicBezTo>
                <a:cubicBezTo>
                  <a:pt x="73" y="45"/>
                  <a:pt x="73" y="45"/>
                  <a:pt x="73" y="45"/>
                </a:cubicBezTo>
                <a:cubicBezTo>
                  <a:pt x="73" y="47"/>
                  <a:pt x="70" y="49"/>
                  <a:pt x="68" y="49"/>
                </a:cubicBezTo>
                <a:cubicBezTo>
                  <a:pt x="65" y="49"/>
                  <a:pt x="65" y="49"/>
                  <a:pt x="65" y="49"/>
                </a:cubicBezTo>
                <a:cubicBezTo>
                  <a:pt x="65" y="48"/>
                  <a:pt x="65" y="46"/>
                  <a:pt x="65" y="45"/>
                </a:cubicBezTo>
                <a:cubicBezTo>
                  <a:pt x="67" y="45"/>
                  <a:pt x="67" y="45"/>
                  <a:pt x="67" y="45"/>
                </a:cubicBezTo>
                <a:cubicBezTo>
                  <a:pt x="67" y="5"/>
                  <a:pt x="67" y="5"/>
                  <a:pt x="67" y="5"/>
                </a:cubicBezTo>
                <a:cubicBezTo>
                  <a:pt x="6" y="5"/>
                  <a:pt x="6" y="5"/>
                  <a:pt x="6" y="5"/>
                </a:cubicBezTo>
                <a:cubicBezTo>
                  <a:pt x="6" y="45"/>
                  <a:pt x="6" y="45"/>
                  <a:pt x="6" y="45"/>
                </a:cubicBezTo>
                <a:cubicBezTo>
                  <a:pt x="28" y="45"/>
                  <a:pt x="28" y="45"/>
                  <a:pt x="28" y="45"/>
                </a:cubicBezTo>
                <a:cubicBezTo>
                  <a:pt x="30" y="46"/>
                  <a:pt x="30" y="46"/>
                  <a:pt x="30" y="46"/>
                </a:cubicBezTo>
                <a:cubicBezTo>
                  <a:pt x="30" y="47"/>
                  <a:pt x="31" y="48"/>
                  <a:pt x="32" y="49"/>
                </a:cubicBezTo>
                <a:cubicBezTo>
                  <a:pt x="5" y="49"/>
                  <a:pt x="5" y="49"/>
                  <a:pt x="5" y="49"/>
                </a:cubicBezTo>
                <a:cubicBezTo>
                  <a:pt x="2" y="49"/>
                  <a:pt x="0" y="47"/>
                  <a:pt x="0" y="45"/>
                </a:cubicBezTo>
                <a:cubicBezTo>
                  <a:pt x="0" y="5"/>
                  <a:pt x="0" y="5"/>
                  <a:pt x="0" y="5"/>
                </a:cubicBezTo>
                <a:cubicBezTo>
                  <a:pt x="0" y="2"/>
                  <a:pt x="2" y="0"/>
                  <a:pt x="5" y="0"/>
                </a:cubicBezTo>
                <a:close/>
                <a:moveTo>
                  <a:pt x="50" y="27"/>
                </a:moveTo>
                <a:cubicBezTo>
                  <a:pt x="50" y="28"/>
                  <a:pt x="50" y="28"/>
                  <a:pt x="50" y="28"/>
                </a:cubicBezTo>
                <a:cubicBezTo>
                  <a:pt x="64" y="28"/>
                  <a:pt x="64" y="28"/>
                  <a:pt x="64" y="28"/>
                </a:cubicBezTo>
                <a:cubicBezTo>
                  <a:pt x="64" y="27"/>
                  <a:pt x="64" y="27"/>
                  <a:pt x="64" y="27"/>
                </a:cubicBezTo>
                <a:cubicBezTo>
                  <a:pt x="50" y="27"/>
                  <a:pt x="50" y="27"/>
                  <a:pt x="50" y="27"/>
                </a:cubicBezTo>
                <a:close/>
                <a:moveTo>
                  <a:pt x="50" y="22"/>
                </a:moveTo>
                <a:cubicBezTo>
                  <a:pt x="50" y="24"/>
                  <a:pt x="50" y="24"/>
                  <a:pt x="50" y="24"/>
                </a:cubicBezTo>
                <a:cubicBezTo>
                  <a:pt x="64" y="24"/>
                  <a:pt x="64" y="24"/>
                  <a:pt x="64" y="24"/>
                </a:cubicBezTo>
                <a:cubicBezTo>
                  <a:pt x="64" y="22"/>
                  <a:pt x="64" y="22"/>
                  <a:pt x="64" y="22"/>
                </a:cubicBezTo>
                <a:cubicBezTo>
                  <a:pt x="50" y="22"/>
                  <a:pt x="50" y="22"/>
                  <a:pt x="50" y="22"/>
                </a:cubicBezTo>
                <a:close/>
                <a:moveTo>
                  <a:pt x="57" y="17"/>
                </a:moveTo>
                <a:cubicBezTo>
                  <a:pt x="57" y="18"/>
                  <a:pt x="57" y="18"/>
                  <a:pt x="57" y="18"/>
                </a:cubicBezTo>
                <a:cubicBezTo>
                  <a:pt x="64" y="18"/>
                  <a:pt x="64" y="18"/>
                  <a:pt x="64" y="18"/>
                </a:cubicBezTo>
                <a:cubicBezTo>
                  <a:pt x="64" y="17"/>
                  <a:pt x="64" y="17"/>
                  <a:pt x="64" y="17"/>
                </a:cubicBezTo>
                <a:cubicBezTo>
                  <a:pt x="57" y="17"/>
                  <a:pt x="57" y="17"/>
                  <a:pt x="57" y="17"/>
                </a:cubicBezTo>
                <a:close/>
                <a:moveTo>
                  <a:pt x="57" y="13"/>
                </a:moveTo>
                <a:cubicBezTo>
                  <a:pt x="57" y="15"/>
                  <a:pt x="57" y="15"/>
                  <a:pt x="57" y="15"/>
                </a:cubicBezTo>
                <a:cubicBezTo>
                  <a:pt x="64" y="15"/>
                  <a:pt x="64" y="15"/>
                  <a:pt x="64" y="15"/>
                </a:cubicBezTo>
                <a:cubicBezTo>
                  <a:pt x="64" y="13"/>
                  <a:pt x="64" y="13"/>
                  <a:pt x="64" y="13"/>
                </a:cubicBezTo>
                <a:cubicBezTo>
                  <a:pt x="57" y="13"/>
                  <a:pt x="57" y="13"/>
                  <a:pt x="57" y="13"/>
                </a:cubicBezTo>
                <a:close/>
                <a:moveTo>
                  <a:pt x="57" y="9"/>
                </a:moveTo>
                <a:cubicBezTo>
                  <a:pt x="57" y="11"/>
                  <a:pt x="57" y="11"/>
                  <a:pt x="57" y="11"/>
                </a:cubicBezTo>
                <a:cubicBezTo>
                  <a:pt x="64" y="11"/>
                  <a:pt x="64" y="11"/>
                  <a:pt x="64" y="11"/>
                </a:cubicBezTo>
                <a:cubicBezTo>
                  <a:pt x="64" y="9"/>
                  <a:pt x="64" y="9"/>
                  <a:pt x="64" y="9"/>
                </a:cubicBezTo>
                <a:cubicBezTo>
                  <a:pt x="57" y="9"/>
                  <a:pt x="57" y="9"/>
                  <a:pt x="57" y="9"/>
                </a:cubicBezTo>
                <a:close/>
                <a:moveTo>
                  <a:pt x="42" y="10"/>
                </a:moveTo>
                <a:cubicBezTo>
                  <a:pt x="42" y="20"/>
                  <a:pt x="42" y="20"/>
                  <a:pt x="42" y="20"/>
                </a:cubicBezTo>
                <a:cubicBezTo>
                  <a:pt x="55" y="20"/>
                  <a:pt x="55" y="20"/>
                  <a:pt x="55" y="20"/>
                </a:cubicBezTo>
                <a:cubicBezTo>
                  <a:pt x="55" y="10"/>
                  <a:pt x="55" y="10"/>
                  <a:pt x="55" y="10"/>
                </a:cubicBezTo>
                <a:cubicBezTo>
                  <a:pt x="42" y="10"/>
                  <a:pt x="42" y="10"/>
                  <a:pt x="42" y="10"/>
                </a:cubicBezTo>
                <a:close/>
                <a:moveTo>
                  <a:pt x="18" y="33"/>
                </a:moveTo>
                <a:cubicBezTo>
                  <a:pt x="21" y="33"/>
                  <a:pt x="21" y="33"/>
                  <a:pt x="21" y="33"/>
                </a:cubicBezTo>
                <a:cubicBezTo>
                  <a:pt x="21" y="23"/>
                  <a:pt x="21" y="23"/>
                  <a:pt x="21" y="23"/>
                </a:cubicBezTo>
                <a:cubicBezTo>
                  <a:pt x="18" y="23"/>
                  <a:pt x="18" y="23"/>
                  <a:pt x="18" y="23"/>
                </a:cubicBezTo>
                <a:cubicBezTo>
                  <a:pt x="18" y="33"/>
                  <a:pt x="18" y="33"/>
                  <a:pt x="18" y="33"/>
                </a:cubicBezTo>
                <a:close/>
                <a:moveTo>
                  <a:pt x="10" y="23"/>
                </a:moveTo>
                <a:cubicBezTo>
                  <a:pt x="11" y="25"/>
                  <a:pt x="11" y="25"/>
                  <a:pt x="11" y="25"/>
                </a:cubicBezTo>
                <a:cubicBezTo>
                  <a:pt x="18" y="20"/>
                  <a:pt x="18" y="20"/>
                  <a:pt x="18" y="20"/>
                </a:cubicBezTo>
                <a:cubicBezTo>
                  <a:pt x="22" y="20"/>
                  <a:pt x="22" y="20"/>
                  <a:pt x="22" y="20"/>
                </a:cubicBezTo>
                <a:cubicBezTo>
                  <a:pt x="24" y="22"/>
                  <a:pt x="24" y="22"/>
                  <a:pt x="24" y="22"/>
                </a:cubicBezTo>
                <a:cubicBezTo>
                  <a:pt x="24" y="23"/>
                  <a:pt x="24" y="23"/>
                  <a:pt x="24" y="23"/>
                </a:cubicBezTo>
                <a:cubicBezTo>
                  <a:pt x="25" y="23"/>
                  <a:pt x="25" y="23"/>
                  <a:pt x="25" y="23"/>
                </a:cubicBezTo>
                <a:cubicBezTo>
                  <a:pt x="28" y="24"/>
                  <a:pt x="28" y="24"/>
                  <a:pt x="28" y="24"/>
                </a:cubicBezTo>
                <a:cubicBezTo>
                  <a:pt x="29" y="24"/>
                  <a:pt x="29" y="24"/>
                  <a:pt x="29" y="24"/>
                </a:cubicBezTo>
                <a:cubicBezTo>
                  <a:pt x="30" y="23"/>
                  <a:pt x="30" y="23"/>
                  <a:pt x="30" y="23"/>
                </a:cubicBezTo>
                <a:cubicBezTo>
                  <a:pt x="31" y="16"/>
                  <a:pt x="31" y="16"/>
                  <a:pt x="31" y="16"/>
                </a:cubicBezTo>
                <a:cubicBezTo>
                  <a:pt x="33" y="16"/>
                  <a:pt x="33" y="16"/>
                  <a:pt x="33" y="16"/>
                </a:cubicBezTo>
                <a:cubicBezTo>
                  <a:pt x="34" y="18"/>
                  <a:pt x="34" y="18"/>
                  <a:pt x="34" y="18"/>
                </a:cubicBezTo>
                <a:cubicBezTo>
                  <a:pt x="36" y="15"/>
                  <a:pt x="36" y="15"/>
                  <a:pt x="36" y="15"/>
                </a:cubicBezTo>
                <a:cubicBezTo>
                  <a:pt x="38" y="13"/>
                  <a:pt x="38" y="13"/>
                  <a:pt x="38" y="13"/>
                </a:cubicBezTo>
                <a:cubicBezTo>
                  <a:pt x="35" y="12"/>
                  <a:pt x="35" y="12"/>
                  <a:pt x="35" y="12"/>
                </a:cubicBezTo>
                <a:cubicBezTo>
                  <a:pt x="32" y="11"/>
                  <a:pt x="32" y="11"/>
                  <a:pt x="32" y="11"/>
                </a:cubicBezTo>
                <a:cubicBezTo>
                  <a:pt x="32" y="13"/>
                  <a:pt x="32" y="13"/>
                  <a:pt x="32" y="13"/>
                </a:cubicBezTo>
                <a:cubicBezTo>
                  <a:pt x="29" y="14"/>
                  <a:pt x="29" y="14"/>
                  <a:pt x="29" y="14"/>
                </a:cubicBezTo>
                <a:cubicBezTo>
                  <a:pt x="29" y="14"/>
                  <a:pt x="29" y="14"/>
                  <a:pt x="29" y="14"/>
                </a:cubicBezTo>
                <a:cubicBezTo>
                  <a:pt x="28" y="15"/>
                  <a:pt x="28" y="15"/>
                  <a:pt x="28" y="15"/>
                </a:cubicBezTo>
                <a:cubicBezTo>
                  <a:pt x="27" y="21"/>
                  <a:pt x="27" y="21"/>
                  <a:pt x="27" y="21"/>
                </a:cubicBezTo>
                <a:cubicBezTo>
                  <a:pt x="26" y="20"/>
                  <a:pt x="26" y="20"/>
                  <a:pt x="26" y="20"/>
                </a:cubicBezTo>
                <a:cubicBezTo>
                  <a:pt x="24" y="18"/>
                  <a:pt x="24" y="18"/>
                  <a:pt x="24" y="18"/>
                </a:cubicBezTo>
                <a:cubicBezTo>
                  <a:pt x="24" y="18"/>
                  <a:pt x="24" y="18"/>
                  <a:pt x="24" y="18"/>
                </a:cubicBezTo>
                <a:cubicBezTo>
                  <a:pt x="23" y="18"/>
                  <a:pt x="23" y="18"/>
                  <a:pt x="23" y="18"/>
                </a:cubicBezTo>
                <a:cubicBezTo>
                  <a:pt x="18" y="17"/>
                  <a:pt x="18" y="17"/>
                  <a:pt x="18" y="17"/>
                </a:cubicBezTo>
                <a:cubicBezTo>
                  <a:pt x="10" y="23"/>
                  <a:pt x="10" y="23"/>
                  <a:pt x="10" y="23"/>
                </a:cubicBezTo>
                <a:close/>
                <a:moveTo>
                  <a:pt x="13" y="33"/>
                </a:moveTo>
                <a:cubicBezTo>
                  <a:pt x="16" y="33"/>
                  <a:pt x="16" y="33"/>
                  <a:pt x="16" y="33"/>
                </a:cubicBezTo>
                <a:cubicBezTo>
                  <a:pt x="16" y="26"/>
                  <a:pt x="16" y="26"/>
                  <a:pt x="16" y="26"/>
                </a:cubicBezTo>
                <a:cubicBezTo>
                  <a:pt x="13" y="26"/>
                  <a:pt x="13" y="26"/>
                  <a:pt x="13" y="26"/>
                </a:cubicBezTo>
                <a:cubicBezTo>
                  <a:pt x="13" y="33"/>
                  <a:pt x="13" y="33"/>
                  <a:pt x="13" y="33"/>
                </a:cubicBezTo>
                <a:close/>
                <a:moveTo>
                  <a:pt x="33" y="33"/>
                </a:moveTo>
                <a:cubicBezTo>
                  <a:pt x="36" y="33"/>
                  <a:pt x="36" y="33"/>
                  <a:pt x="36" y="33"/>
                </a:cubicBezTo>
                <a:cubicBezTo>
                  <a:pt x="36" y="19"/>
                  <a:pt x="36" y="19"/>
                  <a:pt x="36" y="19"/>
                </a:cubicBezTo>
                <a:cubicBezTo>
                  <a:pt x="33" y="19"/>
                  <a:pt x="33" y="19"/>
                  <a:pt x="33" y="19"/>
                </a:cubicBezTo>
                <a:cubicBezTo>
                  <a:pt x="33" y="33"/>
                  <a:pt x="33" y="33"/>
                  <a:pt x="33" y="33"/>
                </a:cubicBezTo>
                <a:close/>
                <a:moveTo>
                  <a:pt x="28" y="33"/>
                </a:moveTo>
                <a:cubicBezTo>
                  <a:pt x="31" y="33"/>
                  <a:pt x="31" y="33"/>
                  <a:pt x="31" y="33"/>
                </a:cubicBezTo>
                <a:cubicBezTo>
                  <a:pt x="31" y="27"/>
                  <a:pt x="31" y="27"/>
                  <a:pt x="31" y="27"/>
                </a:cubicBezTo>
                <a:cubicBezTo>
                  <a:pt x="28" y="27"/>
                  <a:pt x="28" y="27"/>
                  <a:pt x="28" y="27"/>
                </a:cubicBezTo>
                <a:cubicBezTo>
                  <a:pt x="28" y="33"/>
                  <a:pt x="28" y="33"/>
                  <a:pt x="28" y="33"/>
                </a:cubicBezTo>
                <a:close/>
                <a:moveTo>
                  <a:pt x="23" y="33"/>
                </a:moveTo>
                <a:cubicBezTo>
                  <a:pt x="26" y="33"/>
                  <a:pt x="26" y="33"/>
                  <a:pt x="26" y="33"/>
                </a:cubicBezTo>
                <a:cubicBezTo>
                  <a:pt x="26" y="25"/>
                  <a:pt x="26" y="25"/>
                  <a:pt x="26" y="25"/>
                </a:cubicBezTo>
                <a:cubicBezTo>
                  <a:pt x="23" y="25"/>
                  <a:pt x="23" y="25"/>
                  <a:pt x="23" y="25"/>
                </a:cubicBezTo>
                <a:cubicBezTo>
                  <a:pt x="23" y="33"/>
                  <a:pt x="23" y="33"/>
                  <a:pt x="23" y="33"/>
                </a:cubicBezTo>
                <a:close/>
                <a:moveTo>
                  <a:pt x="47" y="39"/>
                </a:moveTo>
                <a:cubicBezTo>
                  <a:pt x="47" y="34"/>
                  <a:pt x="47" y="29"/>
                  <a:pt x="46" y="24"/>
                </a:cubicBezTo>
                <a:cubicBezTo>
                  <a:pt x="45" y="24"/>
                  <a:pt x="43" y="24"/>
                  <a:pt x="42" y="24"/>
                </a:cubicBezTo>
                <a:cubicBezTo>
                  <a:pt x="42" y="32"/>
                  <a:pt x="42" y="39"/>
                  <a:pt x="42" y="47"/>
                </a:cubicBezTo>
                <a:cubicBezTo>
                  <a:pt x="41" y="45"/>
                  <a:pt x="39" y="42"/>
                  <a:pt x="35" y="41"/>
                </a:cubicBezTo>
                <a:cubicBezTo>
                  <a:pt x="34" y="42"/>
                  <a:pt x="34" y="42"/>
                  <a:pt x="33" y="43"/>
                </a:cubicBezTo>
                <a:cubicBezTo>
                  <a:pt x="36" y="46"/>
                  <a:pt x="37" y="50"/>
                  <a:pt x="38" y="53"/>
                </a:cubicBezTo>
                <a:cubicBezTo>
                  <a:pt x="39" y="62"/>
                  <a:pt x="39" y="62"/>
                  <a:pt x="39" y="62"/>
                </a:cubicBezTo>
                <a:cubicBezTo>
                  <a:pt x="40" y="63"/>
                  <a:pt x="41" y="65"/>
                  <a:pt x="42" y="67"/>
                </a:cubicBezTo>
                <a:cubicBezTo>
                  <a:pt x="47" y="67"/>
                  <a:pt x="51" y="67"/>
                  <a:pt x="57" y="67"/>
                </a:cubicBezTo>
                <a:cubicBezTo>
                  <a:pt x="57" y="65"/>
                  <a:pt x="58" y="64"/>
                  <a:pt x="58" y="63"/>
                </a:cubicBezTo>
                <a:cubicBezTo>
                  <a:pt x="59" y="57"/>
                  <a:pt x="61" y="45"/>
                  <a:pt x="60" y="39"/>
                </a:cubicBezTo>
                <a:cubicBezTo>
                  <a:pt x="59" y="39"/>
                  <a:pt x="58" y="38"/>
                  <a:pt x="57" y="38"/>
                </a:cubicBezTo>
                <a:cubicBezTo>
                  <a:pt x="56" y="39"/>
                  <a:pt x="56" y="41"/>
                  <a:pt x="56" y="42"/>
                </a:cubicBezTo>
                <a:cubicBezTo>
                  <a:pt x="56" y="40"/>
                  <a:pt x="56" y="38"/>
                  <a:pt x="56" y="35"/>
                </a:cubicBezTo>
                <a:cubicBezTo>
                  <a:pt x="54" y="35"/>
                  <a:pt x="53" y="35"/>
                  <a:pt x="52" y="35"/>
                </a:cubicBezTo>
                <a:cubicBezTo>
                  <a:pt x="52" y="35"/>
                  <a:pt x="52" y="36"/>
                  <a:pt x="52" y="36"/>
                </a:cubicBezTo>
                <a:cubicBezTo>
                  <a:pt x="51" y="36"/>
                  <a:pt x="51" y="35"/>
                  <a:pt x="51" y="34"/>
                </a:cubicBezTo>
                <a:cubicBezTo>
                  <a:pt x="50" y="34"/>
                  <a:pt x="49" y="33"/>
                  <a:pt x="48" y="33"/>
                </a:cubicBezTo>
                <a:cubicBezTo>
                  <a:pt x="48" y="35"/>
                  <a:pt x="48" y="37"/>
                  <a:pt x="47" y="39"/>
                </a:cubicBezTo>
                <a:close/>
                <a:moveTo>
                  <a:pt x="2" y="18"/>
                </a:moveTo>
                <a:cubicBezTo>
                  <a:pt x="2" y="31"/>
                  <a:pt x="2" y="31"/>
                  <a:pt x="2" y="31"/>
                </a:cubicBezTo>
                <a:cubicBezTo>
                  <a:pt x="4" y="31"/>
                  <a:pt x="4" y="31"/>
                  <a:pt x="4" y="31"/>
                </a:cubicBezTo>
                <a:cubicBezTo>
                  <a:pt x="4" y="18"/>
                  <a:pt x="4" y="18"/>
                  <a:pt x="4" y="18"/>
                </a:cubicBezTo>
                <a:lnTo>
                  <a:pt x="2" y="18"/>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2318" name="Freeform 77"/>
          <p:cNvSpPr>
            <a:spLocks noEditPoints="1"/>
          </p:cNvSpPr>
          <p:nvPr/>
        </p:nvSpPr>
        <p:spPr bwMode="auto">
          <a:xfrm>
            <a:off x="5949950" y="1936750"/>
            <a:ext cx="490538" cy="565150"/>
          </a:xfrm>
          <a:custGeom>
            <a:gdLst>
              <a:gd fmla="*/ 51636 w 57" name="T0"/>
              <a:gd fmla="*/ 479521 h 66" name="T1"/>
              <a:gd fmla="*/ 335631 w 57" name="T2"/>
              <a:gd fmla="*/ 445270 h 66" name="T3"/>
              <a:gd fmla="*/ 370055 w 57" name="T4"/>
              <a:gd fmla="*/ 436707 h 66" name="T5"/>
              <a:gd fmla="*/ 335631 w 57" name="T6"/>
              <a:gd fmla="*/ 316827 h 66" name="T7"/>
              <a:gd fmla="*/ 387267 w 57" name="T8"/>
              <a:gd fmla="*/ 291138 h 66" name="T9"/>
              <a:gd fmla="*/ 361449 w 57" name="T10"/>
              <a:gd fmla="*/ 565150 h 66" name="T11"/>
              <a:gd fmla="*/ 0 w 57" name="T12"/>
              <a:gd fmla="*/ 548024 h 66" name="T13"/>
              <a:gd fmla="*/ 17212 w 57" name="T14"/>
              <a:gd fmla="*/ 0 h 66" name="T15"/>
              <a:gd fmla="*/ 361449 w 57" name="T16"/>
              <a:gd fmla="*/ 0 h 66" name="T17"/>
              <a:gd fmla="*/ 387267 w 57" name="T18"/>
              <a:gd fmla="*/ 51377 h 66" name="T19"/>
              <a:gd fmla="*/ 335631 w 57" name="T20"/>
              <a:gd fmla="*/ 42814 h 66" name="T21"/>
              <a:gd fmla="*/ 283996 w 57" name="T22"/>
              <a:gd fmla="*/ 85629 h 66" name="T23"/>
              <a:gd fmla="*/ 240966 w 57" name="T24"/>
              <a:gd fmla="*/ 128443 h 66" name="T25"/>
              <a:gd fmla="*/ 266784 w 57" name="T26"/>
              <a:gd fmla="*/ 145569 h 66" name="T27"/>
              <a:gd fmla="*/ 266784 w 57" name="T28"/>
              <a:gd fmla="*/ 111317 h 66" name="T29"/>
              <a:gd fmla="*/ 447508 w 57" name="T30"/>
              <a:gd fmla="*/ 102755 h 66" name="T31"/>
              <a:gd fmla="*/ 464720 w 57" name="T32"/>
              <a:gd fmla="*/ 128443 h 66" name="T33"/>
              <a:gd fmla="*/ 464720 w 57" name="T34"/>
              <a:gd fmla="*/ 231198 h 66" name="T35"/>
              <a:gd fmla="*/ 352843 w 57" name="T36"/>
              <a:gd fmla="*/ 239761 h 66" name="T37"/>
              <a:gd fmla="*/ 344237 w 57" name="T38"/>
              <a:gd fmla="*/ 239761 h 66" name="T39"/>
              <a:gd fmla="*/ 327025 w 57" name="T40"/>
              <a:gd fmla="*/ 256886 h 66" name="T41"/>
              <a:gd fmla="*/ 318419 w 57" name="T42"/>
              <a:gd fmla="*/ 239761 h 66" name="T43"/>
              <a:gd fmla="*/ 301208 w 57" name="T44"/>
              <a:gd fmla="*/ 256886 h 66" name="T45"/>
              <a:gd fmla="*/ 292602 w 57" name="T46"/>
              <a:gd fmla="*/ 291138 h 66" name="T47"/>
              <a:gd fmla="*/ 309813 w 57" name="T48"/>
              <a:gd fmla="*/ 299701 h 66" name="T49"/>
              <a:gd fmla="*/ 447508 w 57" name="T50"/>
              <a:gd fmla="*/ 256886 h 66" name="T51"/>
              <a:gd fmla="*/ 490538 w 57" name="T52"/>
              <a:gd fmla="*/ 214072 h 66" name="T53"/>
              <a:gd fmla="*/ 473326 w 57" name="T54"/>
              <a:gd fmla="*/ 102755 h 66" name="T55"/>
              <a:gd fmla="*/ 283996 w 57" name="T56"/>
              <a:gd fmla="*/ 85629 h 66" name="T57"/>
              <a:gd fmla="*/ 430296 w 57" name="T58"/>
              <a:gd fmla="*/ 171258 h 66" name="T59"/>
              <a:gd fmla="*/ 395873 w 57" name="T60"/>
              <a:gd fmla="*/ 171258 h 66" name="T61"/>
              <a:gd fmla="*/ 370055 w 57" name="T62"/>
              <a:gd fmla="*/ 154132 h 66" name="T63"/>
              <a:gd fmla="*/ 370055 w 57" name="T64"/>
              <a:gd fmla="*/ 188383 h 66" name="T65"/>
              <a:gd fmla="*/ 370055 w 57" name="T66"/>
              <a:gd fmla="*/ 154132 h 66" name="T67"/>
              <a:gd fmla="*/ 301208 w 57" name="T68"/>
              <a:gd fmla="*/ 171258 h 66" name="T69"/>
              <a:gd fmla="*/ 335631 w 57" name="T70"/>
              <a:gd fmla="*/ 171258 h 66" name="T71"/>
              <a:gd fmla="*/ 223754 w 57" name="T72"/>
              <a:gd fmla="*/ 154132 h 66" name="T73"/>
              <a:gd fmla="*/ 223754 w 57" name="T74"/>
              <a:gd fmla="*/ 282575 h 66" name="T75"/>
              <a:gd fmla="*/ 223754 w 57" name="T76"/>
              <a:gd fmla="*/ 154132 h 66" name="T77"/>
              <a:gd fmla="*/ 266784 w 57" name="T78"/>
              <a:gd fmla="*/ 299701 h 66" name="T79"/>
              <a:gd fmla="*/ 180725 w 57" name="T80"/>
              <a:gd fmla="*/ 299701 h 66" name="T81"/>
              <a:gd fmla="*/ 335631 w 57" name="T82"/>
              <a:gd fmla="*/ 419581 h 66" name="T83"/>
              <a:gd fmla="*/ 146301 w 57" name="T84"/>
              <a:gd fmla="*/ 513773 h 66" name="T85"/>
              <a:gd fmla="*/ 154907 w 57" name="T86"/>
              <a:gd fmla="*/ 530898 h 66" name="T87"/>
              <a:gd fmla="*/ 240966 w 57" name="T88"/>
              <a:gd fmla="*/ 530898 h 66" name="T89"/>
              <a:gd fmla="*/ 232360 w 57" name="T90"/>
              <a:gd fmla="*/ 505210 h 6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6" w="57">
                <a:moveTo>
                  <a:pt x="6" y="5"/>
                </a:moveTo>
                <a:cubicBezTo>
                  <a:pt x="6" y="56"/>
                  <a:pt x="6" y="56"/>
                  <a:pt x="6" y="56"/>
                </a:cubicBezTo>
                <a:cubicBezTo>
                  <a:pt x="39" y="56"/>
                  <a:pt x="39" y="56"/>
                  <a:pt x="39" y="56"/>
                </a:cubicBezTo>
                <a:cubicBezTo>
                  <a:pt x="39" y="52"/>
                  <a:pt x="39" y="52"/>
                  <a:pt x="39" y="52"/>
                </a:cubicBezTo>
                <a:cubicBezTo>
                  <a:pt x="39" y="52"/>
                  <a:pt x="40" y="52"/>
                  <a:pt x="40" y="52"/>
                </a:cubicBezTo>
                <a:cubicBezTo>
                  <a:pt x="43" y="51"/>
                  <a:pt x="43" y="51"/>
                  <a:pt x="43" y="51"/>
                </a:cubicBezTo>
                <a:cubicBezTo>
                  <a:pt x="43" y="48"/>
                  <a:pt x="43" y="48"/>
                  <a:pt x="43" y="48"/>
                </a:cubicBezTo>
                <a:cubicBezTo>
                  <a:pt x="43" y="44"/>
                  <a:pt x="41" y="40"/>
                  <a:pt x="39" y="37"/>
                </a:cubicBezTo>
                <a:cubicBezTo>
                  <a:pt x="43" y="34"/>
                  <a:pt x="43" y="34"/>
                  <a:pt x="43" y="34"/>
                </a:cubicBezTo>
                <a:cubicBezTo>
                  <a:pt x="45" y="34"/>
                  <a:pt x="45" y="34"/>
                  <a:pt x="45" y="34"/>
                </a:cubicBezTo>
                <a:cubicBezTo>
                  <a:pt x="45" y="64"/>
                  <a:pt x="45" y="64"/>
                  <a:pt x="45" y="64"/>
                </a:cubicBezTo>
                <a:cubicBezTo>
                  <a:pt x="45" y="65"/>
                  <a:pt x="44" y="66"/>
                  <a:pt x="42" y="66"/>
                </a:cubicBezTo>
                <a:cubicBezTo>
                  <a:pt x="2" y="66"/>
                  <a:pt x="2" y="66"/>
                  <a:pt x="2" y="66"/>
                </a:cubicBezTo>
                <a:cubicBezTo>
                  <a:pt x="1" y="66"/>
                  <a:pt x="0" y="65"/>
                  <a:pt x="0" y="64"/>
                </a:cubicBezTo>
                <a:cubicBezTo>
                  <a:pt x="0" y="2"/>
                  <a:pt x="0" y="2"/>
                  <a:pt x="0" y="2"/>
                </a:cubicBezTo>
                <a:cubicBezTo>
                  <a:pt x="0" y="1"/>
                  <a:pt x="1" y="0"/>
                  <a:pt x="2" y="0"/>
                </a:cubicBezTo>
                <a:cubicBezTo>
                  <a:pt x="2" y="0"/>
                  <a:pt x="2" y="0"/>
                  <a:pt x="2" y="0"/>
                </a:cubicBezTo>
                <a:cubicBezTo>
                  <a:pt x="42" y="0"/>
                  <a:pt x="42" y="0"/>
                  <a:pt x="42" y="0"/>
                </a:cubicBezTo>
                <a:cubicBezTo>
                  <a:pt x="44" y="0"/>
                  <a:pt x="45" y="1"/>
                  <a:pt x="45" y="2"/>
                </a:cubicBezTo>
                <a:cubicBezTo>
                  <a:pt x="45" y="6"/>
                  <a:pt x="45" y="6"/>
                  <a:pt x="45" y="6"/>
                </a:cubicBezTo>
                <a:cubicBezTo>
                  <a:pt x="39" y="6"/>
                  <a:pt x="39" y="6"/>
                  <a:pt x="39" y="6"/>
                </a:cubicBezTo>
                <a:cubicBezTo>
                  <a:pt x="39" y="5"/>
                  <a:pt x="39" y="5"/>
                  <a:pt x="39" y="5"/>
                </a:cubicBezTo>
                <a:cubicBezTo>
                  <a:pt x="6" y="5"/>
                  <a:pt x="6" y="5"/>
                  <a:pt x="6" y="5"/>
                </a:cubicBezTo>
                <a:close/>
                <a:moveTo>
                  <a:pt x="33" y="10"/>
                </a:moveTo>
                <a:cubicBezTo>
                  <a:pt x="32" y="10"/>
                  <a:pt x="31" y="11"/>
                  <a:pt x="30" y="12"/>
                </a:cubicBezTo>
                <a:cubicBezTo>
                  <a:pt x="29" y="13"/>
                  <a:pt x="28" y="14"/>
                  <a:pt x="28" y="15"/>
                </a:cubicBezTo>
                <a:cubicBezTo>
                  <a:pt x="28" y="16"/>
                  <a:pt x="28" y="16"/>
                  <a:pt x="28" y="16"/>
                </a:cubicBezTo>
                <a:cubicBezTo>
                  <a:pt x="29" y="16"/>
                  <a:pt x="30" y="16"/>
                  <a:pt x="31" y="17"/>
                </a:cubicBezTo>
                <a:cubicBezTo>
                  <a:pt x="31" y="15"/>
                  <a:pt x="31" y="15"/>
                  <a:pt x="31" y="15"/>
                </a:cubicBezTo>
                <a:cubicBezTo>
                  <a:pt x="31" y="14"/>
                  <a:pt x="31" y="14"/>
                  <a:pt x="31" y="13"/>
                </a:cubicBezTo>
                <a:cubicBezTo>
                  <a:pt x="32" y="13"/>
                  <a:pt x="33" y="12"/>
                  <a:pt x="33" y="12"/>
                </a:cubicBezTo>
                <a:cubicBezTo>
                  <a:pt x="52" y="12"/>
                  <a:pt x="52" y="12"/>
                  <a:pt x="52" y="12"/>
                </a:cubicBezTo>
                <a:cubicBezTo>
                  <a:pt x="52" y="12"/>
                  <a:pt x="53" y="13"/>
                  <a:pt x="54" y="13"/>
                </a:cubicBezTo>
                <a:cubicBezTo>
                  <a:pt x="54" y="14"/>
                  <a:pt x="54" y="14"/>
                  <a:pt x="54" y="15"/>
                </a:cubicBezTo>
                <a:cubicBezTo>
                  <a:pt x="54" y="25"/>
                  <a:pt x="54" y="25"/>
                  <a:pt x="54" y="25"/>
                </a:cubicBezTo>
                <a:cubicBezTo>
                  <a:pt x="54" y="26"/>
                  <a:pt x="54" y="27"/>
                  <a:pt x="54" y="27"/>
                </a:cubicBezTo>
                <a:cubicBezTo>
                  <a:pt x="53" y="28"/>
                  <a:pt x="52" y="28"/>
                  <a:pt x="52" y="28"/>
                </a:cubicBezTo>
                <a:cubicBezTo>
                  <a:pt x="41" y="28"/>
                  <a:pt x="41" y="28"/>
                  <a:pt x="41" y="28"/>
                </a:cubicBezTo>
                <a:cubicBezTo>
                  <a:pt x="41" y="28"/>
                  <a:pt x="41" y="28"/>
                  <a:pt x="41" y="28"/>
                </a:cubicBezTo>
                <a:cubicBezTo>
                  <a:pt x="40" y="28"/>
                  <a:pt x="40" y="28"/>
                  <a:pt x="40" y="28"/>
                </a:cubicBezTo>
                <a:cubicBezTo>
                  <a:pt x="37" y="31"/>
                  <a:pt x="37" y="31"/>
                  <a:pt x="37" y="31"/>
                </a:cubicBezTo>
                <a:cubicBezTo>
                  <a:pt x="38" y="30"/>
                  <a:pt x="38" y="30"/>
                  <a:pt x="38" y="30"/>
                </a:cubicBezTo>
                <a:cubicBezTo>
                  <a:pt x="38" y="28"/>
                  <a:pt x="38" y="28"/>
                  <a:pt x="38" y="28"/>
                </a:cubicBezTo>
                <a:cubicBezTo>
                  <a:pt x="37" y="28"/>
                  <a:pt x="37" y="28"/>
                  <a:pt x="37" y="28"/>
                </a:cubicBezTo>
                <a:cubicBezTo>
                  <a:pt x="36" y="28"/>
                  <a:pt x="36" y="28"/>
                  <a:pt x="36" y="28"/>
                </a:cubicBezTo>
                <a:cubicBezTo>
                  <a:pt x="35" y="29"/>
                  <a:pt x="35" y="30"/>
                  <a:pt x="35" y="30"/>
                </a:cubicBezTo>
                <a:cubicBezTo>
                  <a:pt x="35" y="30"/>
                  <a:pt x="35" y="30"/>
                  <a:pt x="35" y="30"/>
                </a:cubicBezTo>
                <a:cubicBezTo>
                  <a:pt x="34" y="34"/>
                  <a:pt x="34" y="34"/>
                  <a:pt x="34" y="34"/>
                </a:cubicBezTo>
                <a:cubicBezTo>
                  <a:pt x="35" y="34"/>
                  <a:pt x="35" y="34"/>
                  <a:pt x="36" y="35"/>
                </a:cubicBezTo>
                <a:cubicBezTo>
                  <a:pt x="36" y="35"/>
                  <a:pt x="36" y="35"/>
                  <a:pt x="36" y="35"/>
                </a:cubicBezTo>
                <a:cubicBezTo>
                  <a:pt x="41" y="30"/>
                  <a:pt x="41" y="30"/>
                  <a:pt x="41" y="30"/>
                </a:cubicBezTo>
                <a:cubicBezTo>
                  <a:pt x="52" y="30"/>
                  <a:pt x="52" y="30"/>
                  <a:pt x="52" y="30"/>
                </a:cubicBezTo>
                <a:cubicBezTo>
                  <a:pt x="53" y="30"/>
                  <a:pt x="54" y="30"/>
                  <a:pt x="55" y="29"/>
                </a:cubicBezTo>
                <a:cubicBezTo>
                  <a:pt x="56" y="28"/>
                  <a:pt x="57" y="27"/>
                  <a:pt x="57" y="25"/>
                </a:cubicBezTo>
                <a:cubicBezTo>
                  <a:pt x="57" y="15"/>
                  <a:pt x="57" y="15"/>
                  <a:pt x="57" y="15"/>
                </a:cubicBezTo>
                <a:cubicBezTo>
                  <a:pt x="57" y="14"/>
                  <a:pt x="56" y="13"/>
                  <a:pt x="55" y="12"/>
                </a:cubicBezTo>
                <a:cubicBezTo>
                  <a:pt x="54" y="11"/>
                  <a:pt x="53" y="10"/>
                  <a:pt x="52" y="10"/>
                </a:cubicBezTo>
                <a:cubicBezTo>
                  <a:pt x="33" y="10"/>
                  <a:pt x="33" y="10"/>
                  <a:pt x="33" y="10"/>
                </a:cubicBezTo>
                <a:close/>
                <a:moveTo>
                  <a:pt x="48" y="18"/>
                </a:moveTo>
                <a:cubicBezTo>
                  <a:pt x="49" y="18"/>
                  <a:pt x="50" y="19"/>
                  <a:pt x="50" y="20"/>
                </a:cubicBezTo>
                <a:cubicBezTo>
                  <a:pt x="50" y="21"/>
                  <a:pt x="49" y="22"/>
                  <a:pt x="48" y="22"/>
                </a:cubicBezTo>
                <a:cubicBezTo>
                  <a:pt x="47" y="22"/>
                  <a:pt x="46" y="21"/>
                  <a:pt x="46" y="20"/>
                </a:cubicBezTo>
                <a:cubicBezTo>
                  <a:pt x="46" y="19"/>
                  <a:pt x="47" y="18"/>
                  <a:pt x="48" y="18"/>
                </a:cubicBezTo>
                <a:close/>
                <a:moveTo>
                  <a:pt x="43" y="18"/>
                </a:moveTo>
                <a:cubicBezTo>
                  <a:pt x="42" y="18"/>
                  <a:pt x="41" y="19"/>
                  <a:pt x="41" y="20"/>
                </a:cubicBezTo>
                <a:cubicBezTo>
                  <a:pt x="41" y="21"/>
                  <a:pt x="42" y="22"/>
                  <a:pt x="43" y="22"/>
                </a:cubicBezTo>
                <a:cubicBezTo>
                  <a:pt x="44" y="22"/>
                  <a:pt x="44" y="21"/>
                  <a:pt x="44" y="20"/>
                </a:cubicBezTo>
                <a:cubicBezTo>
                  <a:pt x="44" y="19"/>
                  <a:pt x="44" y="18"/>
                  <a:pt x="43" y="18"/>
                </a:cubicBezTo>
                <a:close/>
                <a:moveTo>
                  <a:pt x="37" y="18"/>
                </a:moveTo>
                <a:cubicBezTo>
                  <a:pt x="36" y="18"/>
                  <a:pt x="35" y="19"/>
                  <a:pt x="35" y="20"/>
                </a:cubicBezTo>
                <a:cubicBezTo>
                  <a:pt x="35" y="21"/>
                  <a:pt x="36" y="22"/>
                  <a:pt x="37" y="22"/>
                </a:cubicBezTo>
                <a:cubicBezTo>
                  <a:pt x="38" y="22"/>
                  <a:pt x="39" y="21"/>
                  <a:pt x="39" y="20"/>
                </a:cubicBezTo>
                <a:cubicBezTo>
                  <a:pt x="39" y="19"/>
                  <a:pt x="38" y="18"/>
                  <a:pt x="37" y="18"/>
                </a:cubicBezTo>
                <a:close/>
                <a:moveTo>
                  <a:pt x="26" y="18"/>
                </a:moveTo>
                <a:cubicBezTo>
                  <a:pt x="22" y="18"/>
                  <a:pt x="19" y="22"/>
                  <a:pt x="19" y="26"/>
                </a:cubicBezTo>
                <a:cubicBezTo>
                  <a:pt x="19" y="30"/>
                  <a:pt x="22" y="33"/>
                  <a:pt x="26" y="33"/>
                </a:cubicBezTo>
                <a:cubicBezTo>
                  <a:pt x="30" y="33"/>
                  <a:pt x="33" y="30"/>
                  <a:pt x="33" y="26"/>
                </a:cubicBezTo>
                <a:cubicBezTo>
                  <a:pt x="33" y="22"/>
                  <a:pt x="30" y="18"/>
                  <a:pt x="26" y="18"/>
                </a:cubicBezTo>
                <a:close/>
                <a:moveTo>
                  <a:pt x="39" y="49"/>
                </a:moveTo>
                <a:cubicBezTo>
                  <a:pt x="39" y="41"/>
                  <a:pt x="35" y="37"/>
                  <a:pt x="31" y="35"/>
                </a:cubicBezTo>
                <a:cubicBezTo>
                  <a:pt x="26" y="42"/>
                  <a:pt x="26" y="42"/>
                  <a:pt x="26" y="42"/>
                </a:cubicBezTo>
                <a:cubicBezTo>
                  <a:pt x="21" y="35"/>
                  <a:pt x="21" y="35"/>
                  <a:pt x="21" y="35"/>
                </a:cubicBezTo>
                <a:cubicBezTo>
                  <a:pt x="17" y="37"/>
                  <a:pt x="13" y="41"/>
                  <a:pt x="13" y="49"/>
                </a:cubicBezTo>
                <a:cubicBezTo>
                  <a:pt x="22" y="52"/>
                  <a:pt x="31" y="52"/>
                  <a:pt x="39" y="49"/>
                </a:cubicBezTo>
                <a:close/>
                <a:moveTo>
                  <a:pt x="18" y="59"/>
                </a:moveTo>
                <a:cubicBezTo>
                  <a:pt x="17" y="59"/>
                  <a:pt x="17" y="60"/>
                  <a:pt x="17" y="60"/>
                </a:cubicBezTo>
                <a:cubicBezTo>
                  <a:pt x="17" y="62"/>
                  <a:pt x="17" y="62"/>
                  <a:pt x="17" y="62"/>
                </a:cubicBezTo>
                <a:cubicBezTo>
                  <a:pt x="17" y="62"/>
                  <a:pt x="17" y="62"/>
                  <a:pt x="18" y="62"/>
                </a:cubicBezTo>
                <a:cubicBezTo>
                  <a:pt x="27" y="62"/>
                  <a:pt x="27" y="62"/>
                  <a:pt x="27" y="62"/>
                </a:cubicBezTo>
                <a:cubicBezTo>
                  <a:pt x="28" y="62"/>
                  <a:pt x="28" y="62"/>
                  <a:pt x="28" y="62"/>
                </a:cubicBezTo>
                <a:cubicBezTo>
                  <a:pt x="28" y="60"/>
                  <a:pt x="28" y="60"/>
                  <a:pt x="28" y="60"/>
                </a:cubicBezTo>
                <a:cubicBezTo>
                  <a:pt x="28" y="60"/>
                  <a:pt x="28" y="59"/>
                  <a:pt x="27" y="59"/>
                </a:cubicBezTo>
                <a:lnTo>
                  <a:pt x="18" y="59"/>
                </a:lnTo>
                <a:close/>
              </a:path>
            </a:pathLst>
          </a:custGeom>
          <a:solidFill>
            <a:schemeClr val="bg1"/>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2319" name="TextBox 1"/>
          <p:cNvSpPr txBox="1">
            <a:spLocks noChangeArrowheads="1"/>
          </p:cNvSpPr>
          <p:nvPr/>
        </p:nvSpPr>
        <p:spPr bwMode="auto">
          <a:xfrm>
            <a:off x="1185863" y="522288"/>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lang="zh-CN" sz="3200">
                <a:solidFill>
                  <a:srgbClr val="FFFFFF"/>
                </a:solidFill>
                <a:sym typeface="+mn-lt"/>
              </a:rPr>
              <a:t>单击输入标题文字</a:t>
            </a:r>
          </a:p>
        </p:txBody>
      </p:sp>
      <p:sp>
        <p:nvSpPr>
          <p:cNvPr id="12320" name="燕尾形 52"/>
          <p:cNvSpPr>
            <a:spLocks noChangeArrowheads="1"/>
          </p:cNvSpPr>
          <p:nvPr/>
        </p:nvSpPr>
        <p:spPr bwMode="auto">
          <a:xfrm>
            <a:off x="407988" y="609600"/>
            <a:ext cx="369887" cy="407988"/>
          </a:xfrm>
          <a:prstGeom prst="chevron">
            <a:avLst>
              <a:gd fmla="val 59097" name="adj"/>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ym typeface="+mn-lt"/>
            </a:endParaRPr>
          </a:p>
        </p:txBody>
      </p:sp>
      <p:sp>
        <p:nvSpPr>
          <p:cNvPr id="12321" name="燕尾形 58"/>
          <p:cNvSpPr>
            <a:spLocks noChangeArrowheads="1"/>
          </p:cNvSpPr>
          <p:nvPr/>
        </p:nvSpPr>
        <p:spPr bwMode="auto">
          <a:xfrm>
            <a:off x="760413" y="609600"/>
            <a:ext cx="369887" cy="407988"/>
          </a:xfrm>
          <a:prstGeom prst="chevron">
            <a:avLst>
              <a:gd fmla="val 59097"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endParaRPr altLang="en-US" lang="zh-CN">
              <a:solidFill>
                <a:srgbClr val="000000"/>
              </a:solidFill>
              <a:sym typeface="+mn-lt"/>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314" name="组合 138"/>
          <p:cNvGrpSpPr/>
          <p:nvPr/>
        </p:nvGrpSpPr>
        <p:grpSpPr>
          <a:xfrm>
            <a:off x="4446588" y="577850"/>
            <a:ext cx="3298825" cy="1249363"/>
            <a:chExt cx="4615414" cy="1748466"/>
          </a:xfrm>
        </p:grpSpPr>
        <p:sp>
          <p:nvSpPr>
            <p:cNvPr id="13333" name="文本框 139"/>
            <p:cNvSpPr txBox="1">
              <a:spLocks noChangeArrowheads="1"/>
            </p:cNvSpPr>
            <p:nvPr/>
          </p:nvSpPr>
          <p:spPr bwMode="auto">
            <a:xfrm>
              <a:off x="1599183" y="457667"/>
              <a:ext cx="1393064" cy="810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r>
                <a:rPr altLang="zh-CN" b="1" lang="zh-CN" sz="3200">
                  <a:solidFill>
                    <a:srgbClr val="FFFFFF"/>
                  </a:solidFill>
                  <a:sym typeface="+mn-lt"/>
                </a:rPr>
                <a:t>目录</a:t>
              </a:r>
            </a:p>
          </p:txBody>
        </p:sp>
        <p:grpSp>
          <p:nvGrpSpPr>
            <p:cNvPr id="13334" name="组合 140"/>
            <p:cNvGrpSpPr/>
            <p:nvPr/>
          </p:nvGrpSpPr>
          <p:grpSpPr>
            <a:xfrm>
              <a:off x="0" y="0"/>
              <a:ext cx="4615414" cy="1748466"/>
              <a:chExt cx="10409237" cy="3943350"/>
            </a:xfrm>
          </p:grpSpPr>
          <p:sp>
            <p:nvSpPr>
              <p:cNvPr id="13335" name="Freeform 201"/>
              <p:cNvSpPr/>
              <p:nvPr/>
            </p:nvSpPr>
            <p:spPr bwMode="auto">
              <a:xfrm>
                <a:off x="225415" y="611294"/>
                <a:ext cx="80148" cy="270573"/>
              </a:xfrm>
              <a:custGeom>
                <a:gdLst>
                  <a:gd fmla="*/ 76505 w 22" name="T0"/>
                  <a:gd fmla="*/ 0 h 71" name="T1"/>
                  <a:gd fmla="*/ 80148 w 22" name="T2"/>
                  <a:gd fmla="*/ 3811 h 71" name="T3"/>
                  <a:gd fmla="*/ 25502 w 22" name="T4"/>
                  <a:gd fmla="*/ 270573 h 71" name="T5"/>
                  <a:gd fmla="*/ 76505 w 22"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2">
                    <a:moveTo>
                      <a:pt x="21" y="0"/>
                    </a:moveTo>
                    <a:cubicBezTo>
                      <a:pt x="22" y="0"/>
                      <a:pt x="22" y="0"/>
                      <a:pt x="22" y="1"/>
                    </a:cubicBezTo>
                    <a:cubicBezTo>
                      <a:pt x="13" y="21"/>
                      <a:pt x="2" y="40"/>
                      <a:pt x="7" y="71"/>
                    </a:cubicBezTo>
                    <a:cubicBezTo>
                      <a:pt x="0" y="42"/>
                      <a:pt x="11" y="19"/>
                      <a:pt x="2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6" name="Freeform 202"/>
              <p:cNvSpPr/>
              <p:nvPr/>
            </p:nvSpPr>
            <p:spPr bwMode="auto">
              <a:xfrm>
                <a:off x="1157137" y="85182"/>
                <a:ext cx="105196" cy="5009"/>
              </a:xfrm>
              <a:custGeom>
                <a:gdLst>
                  <a:gd fmla="*/ 0 w 27" name="T0"/>
                  <a:gd fmla="*/ 5009 h 1" name="T1"/>
                  <a:gd fmla="*/ 105196 w 27" name="T2"/>
                  <a:gd fmla="*/ 5009 h 1" name="T3"/>
                  <a:gd fmla="*/ 85715 w 27" name="T4"/>
                  <a:gd fmla="*/ 0 h 1" name="T5"/>
                  <a:gd fmla="*/ 0 w 27"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7">
                    <a:moveTo>
                      <a:pt x="0" y="1"/>
                    </a:moveTo>
                    <a:cubicBezTo>
                      <a:pt x="8" y="1"/>
                      <a:pt x="17" y="1"/>
                      <a:pt x="27" y="1"/>
                    </a:cubicBezTo>
                    <a:cubicBezTo>
                      <a:pt x="25" y="1"/>
                      <a:pt x="24" y="0"/>
                      <a:pt x="22" y="0"/>
                    </a:cubicBezTo>
                    <a:cubicBezTo>
                      <a:pt x="15" y="0"/>
                      <a:pt x="6" y="0"/>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7" name="Freeform 203"/>
              <p:cNvSpPr>
                <a:spLocks noEditPoints="1"/>
              </p:cNvSpPr>
              <p:nvPr/>
            </p:nvSpPr>
            <p:spPr bwMode="auto">
              <a:xfrm>
                <a:off x="20037" y="35076"/>
                <a:ext cx="1617989" cy="1909040"/>
              </a:xfrm>
              <a:custGeom>
                <a:gdLst>
                  <a:gd fmla="*/ 961033 w 431" name="T0"/>
                  <a:gd fmla="*/ 75159 h 508" name="T1"/>
                  <a:gd fmla="*/ 326601 w 431" name="T2"/>
                  <a:gd fmla="*/ 289362 h 508" name="T3"/>
                  <a:gd fmla="*/ 889706 w 431" name="T4"/>
                  <a:gd fmla="*/ 45095 h 508" name="T5"/>
                  <a:gd fmla="*/ 1205045 w 431" name="T6"/>
                  <a:gd fmla="*/ 71401 h 508" name="T7"/>
                  <a:gd fmla="*/ 1062392 w 431" name="T8"/>
                  <a:gd fmla="*/ 52611 h 508" name="T9"/>
                  <a:gd fmla="*/ 1069900 w 431" name="T10"/>
                  <a:gd fmla="*/ 11274 h 508" name="T11"/>
                  <a:gd fmla="*/ 213980 w 431" name="T12"/>
                  <a:gd fmla="*/ 484776 h 508" name="T13"/>
                  <a:gd fmla="*/ 255274 w 431" name="T14"/>
                  <a:gd fmla="*/ 1773754 h 508" name="T15"/>
                  <a:gd fmla="*/ 52556 w 431" name="T16"/>
                  <a:gd fmla="*/ 1878976 h 508" name="T17"/>
                  <a:gd fmla="*/ 210226 w 431" name="T18"/>
                  <a:gd fmla="*/ 1845155 h 508" name="T19"/>
                  <a:gd fmla="*/ 540581 w 431" name="T20"/>
                  <a:gd fmla="*/ 1521971 h 508" name="T21"/>
                  <a:gd fmla="*/ 870936 w 431" name="T22"/>
                  <a:gd fmla="*/ 1104838 h 508" name="T23"/>
                  <a:gd fmla="*/ 503041 w 431" name="T24"/>
                  <a:gd fmla="*/ 1179997 h 508" name="T25"/>
                  <a:gd fmla="*/ 600646 w 431" name="T26"/>
                  <a:gd fmla="*/ 931972 h 508" name="T27"/>
                  <a:gd fmla="*/ 420452 w 431" name="T28"/>
                  <a:gd fmla="*/ 1022163 h 508" name="T29"/>
                  <a:gd fmla="*/ 345371 w 431" name="T30"/>
                  <a:gd fmla="*/ 729043 h 508" name="T31"/>
                  <a:gd fmla="*/ 495533 w 431" name="T32"/>
                  <a:gd fmla="*/ 770380 h 508" name="T33"/>
                  <a:gd fmla="*/ 457992 w 431" name="T34"/>
                  <a:gd fmla="*/ 499808 h 508" name="T35"/>
                  <a:gd fmla="*/ 946017 w 431" name="T36"/>
                  <a:gd fmla="*/ 154076 h 508" name="T37"/>
                  <a:gd fmla="*/ 1002327 w 431" name="T38"/>
                  <a:gd fmla="*/ 48853 h 508" name="T39"/>
                  <a:gd fmla="*/ 488025 w 431" name="T40"/>
                  <a:gd fmla="*/ 736559 h 508" name="T41"/>
                  <a:gd fmla="*/ 788347 w 431" name="T42"/>
                  <a:gd fmla="*/ 78917 h 508" name="T43"/>
                  <a:gd fmla="*/ 634432 w 431" name="T44"/>
                  <a:gd fmla="*/ 146560 h 508" name="T45"/>
                  <a:gd fmla="*/ 694496 w 431" name="T46"/>
                  <a:gd fmla="*/ 86433 h 508" name="T47"/>
                  <a:gd fmla="*/ 352879 w 431" name="T48"/>
                  <a:gd fmla="*/ 420891 h 508" name="T49"/>
                  <a:gd fmla="*/ 634432 w 431" name="T50"/>
                  <a:gd fmla="*/ 93949 h 508" name="T51"/>
                  <a:gd fmla="*/ 506795 w 431" name="T52"/>
                  <a:gd fmla="*/ 206687 h 508" name="T53"/>
                  <a:gd fmla="*/ 285307 w 431" name="T54"/>
                  <a:gd fmla="*/ 462228 h 508" name="T55"/>
                  <a:gd fmla="*/ 319093 w 431" name="T56"/>
                  <a:gd fmla="*/ 368279 h 508" name="T57"/>
                  <a:gd fmla="*/ 202718 w 431" name="T58"/>
                  <a:gd fmla="*/ 597514 h 508" name="T59"/>
                  <a:gd fmla="*/ 364141 w 431" name="T60"/>
                  <a:gd fmla="*/ 1597130 h 508" name="T61"/>
                  <a:gd fmla="*/ 375403 w 431" name="T62"/>
                  <a:gd fmla="*/ 1687321 h 508" name="T63"/>
                  <a:gd fmla="*/ 435468 w 431" name="T64"/>
                  <a:gd fmla="*/ 1600888 h 508" name="T65"/>
                  <a:gd fmla="*/ 923493 w 431" name="T66"/>
                  <a:gd fmla="*/ 1179997 h 508" name="T67"/>
                  <a:gd fmla="*/ 900968 w 431" name="T68"/>
                  <a:gd fmla="*/ 1123628 h 508" name="T69"/>
                  <a:gd fmla="*/ 514303 w 431" name="T70"/>
                  <a:gd fmla="*/ 890635 h 508" name="T71"/>
                  <a:gd fmla="*/ 533073 w 431" name="T72"/>
                  <a:gd fmla="*/ 913183 h 508" name="T73"/>
                  <a:gd fmla="*/ 356633 w 431" name="T74"/>
                  <a:gd fmla="*/ 465986 h 508" name="T75"/>
                  <a:gd fmla="*/ 529319 w 431" name="T76"/>
                  <a:gd fmla="*/ 1048469 h 508" name="T77"/>
                  <a:gd fmla="*/ 397928 w 431" name="T78"/>
                  <a:gd fmla="*/ 1059743 h 508" name="T79"/>
                  <a:gd fmla="*/ 634432 w 431" name="T80"/>
                  <a:gd fmla="*/ 931972 h 508" name="T81"/>
                  <a:gd fmla="*/ 412944 w 431" name="T82"/>
                  <a:gd fmla="*/ 1119870 h 508" name="T83"/>
                  <a:gd fmla="*/ 262782 w 431" name="T84"/>
                  <a:gd fmla="*/ 1089806 h 508" name="T85"/>
                  <a:gd fmla="*/ 382912 w 431" name="T86"/>
                  <a:gd fmla="*/ 1243882 h 508" name="T87"/>
                  <a:gd fmla="*/ 390420 w 431" name="T88"/>
                  <a:gd fmla="*/ 1221335 h 508" name="T89"/>
                  <a:gd fmla="*/ 255274 w 431" name="T90"/>
                  <a:gd fmla="*/ 969552 h 508" name="T91"/>
                  <a:gd fmla="*/ 461746 w 431" name="T92"/>
                  <a:gd fmla="*/ 1183755 h 508" name="T93"/>
                  <a:gd fmla="*/ 724529 w 431" name="T94"/>
                  <a:gd fmla="*/ 1273946 h 508" name="T95"/>
                  <a:gd fmla="*/ 656956 w 431" name="T96"/>
                  <a:gd fmla="*/ 1334073 h 508" name="T97"/>
                  <a:gd fmla="*/ 709513 w 431" name="T98"/>
                  <a:gd fmla="*/ 1341589 h 508" name="T99"/>
                  <a:gd fmla="*/ 818380 w 431" name="T100"/>
                  <a:gd fmla="*/ 1262672 h 508" name="T101"/>
                  <a:gd fmla="*/ 641940 w 431" name="T102"/>
                  <a:gd fmla="*/ 1386685 h 508" name="T103"/>
                  <a:gd fmla="*/ 412944 w 431" name="T104"/>
                  <a:gd fmla="*/ 1322799 h 508" name="T105"/>
                  <a:gd fmla="*/ 281553 w 431" name="T106"/>
                  <a:gd fmla="*/ 1195029 h 508" name="T107"/>
                  <a:gd fmla="*/ 427960 w 431" name="T108"/>
                  <a:gd fmla="*/ 357006 h 508" name="T109"/>
                  <a:gd fmla="*/ 232750 w 431" name="T110"/>
                  <a:gd fmla="*/ 1010889 h 508" name="T111"/>
                  <a:gd fmla="*/ 503041 w 431" name="T112"/>
                  <a:gd fmla="*/ 548661 h 508" name="T113"/>
                  <a:gd fmla="*/ 570613 w 431" name="T114"/>
                  <a:gd fmla="*/ 379553 h 508" name="T115"/>
                  <a:gd fmla="*/ 525565 w 431" name="T116"/>
                  <a:gd fmla="*/ 481018 h 508" name="T117"/>
                  <a:gd fmla="*/ 518057 w 431" name="T118"/>
                  <a:gd fmla="*/ 439680 h 508" name="T119"/>
                  <a:gd fmla="*/ 401682 w 431" name="T120"/>
                  <a:gd fmla="*/ 469744 h 508" name="T121"/>
                  <a:gd fmla="*/ 728283 w 431" name="T122"/>
                  <a:gd fmla="*/ 191656 h 508" name="T123"/>
                  <a:gd fmla="*/ 1175013 w 431" name="T124"/>
                  <a:gd fmla="*/ 13152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425" y="23"/>
                    </a:moveTo>
                    <a:cubicBezTo>
                      <a:pt x="414" y="28"/>
                      <a:pt x="401" y="32"/>
                      <a:pt x="386" y="33"/>
                    </a:cubicBezTo>
                    <a:cubicBezTo>
                      <a:pt x="365" y="34"/>
                      <a:pt x="346" y="32"/>
                      <a:pt x="326" y="31"/>
                    </a:cubicBezTo>
                    <a:cubicBezTo>
                      <a:pt x="317" y="31"/>
                      <a:pt x="308" y="29"/>
                      <a:pt x="299" y="28"/>
                    </a:cubicBezTo>
                    <a:cubicBezTo>
                      <a:pt x="284" y="25"/>
                      <a:pt x="271" y="22"/>
                      <a:pt x="256" y="20"/>
                    </a:cubicBezTo>
                    <a:cubicBezTo>
                      <a:pt x="245" y="18"/>
                      <a:pt x="234" y="18"/>
                      <a:pt x="222" y="17"/>
                    </a:cubicBezTo>
                    <a:cubicBezTo>
                      <a:pt x="209" y="15"/>
                      <a:pt x="194" y="16"/>
                      <a:pt x="178" y="19"/>
                    </a:cubicBezTo>
                    <a:cubicBezTo>
                      <a:pt x="161" y="23"/>
                      <a:pt x="145" y="27"/>
                      <a:pt x="132" y="34"/>
                    </a:cubicBezTo>
                    <a:cubicBezTo>
                      <a:pt x="123" y="39"/>
                      <a:pt x="115" y="47"/>
                      <a:pt x="108" y="54"/>
                    </a:cubicBezTo>
                    <a:cubicBezTo>
                      <a:pt x="100" y="61"/>
                      <a:pt x="93" y="69"/>
                      <a:pt x="87" y="77"/>
                    </a:cubicBezTo>
                    <a:cubicBezTo>
                      <a:pt x="92" y="67"/>
                      <a:pt x="100" y="59"/>
                      <a:pt x="108" y="50"/>
                    </a:cubicBezTo>
                    <a:cubicBezTo>
                      <a:pt x="131" y="27"/>
                      <a:pt x="165" y="1"/>
                      <a:pt x="210" y="8"/>
                    </a:cubicBezTo>
                    <a:cubicBezTo>
                      <a:pt x="192" y="8"/>
                      <a:pt x="174" y="11"/>
                      <a:pt x="160" y="19"/>
                    </a:cubicBezTo>
                    <a:cubicBezTo>
                      <a:pt x="169" y="17"/>
                      <a:pt x="179" y="13"/>
                      <a:pt x="190" y="11"/>
                    </a:cubicBezTo>
                    <a:cubicBezTo>
                      <a:pt x="205" y="9"/>
                      <a:pt x="222" y="10"/>
                      <a:pt x="237" y="12"/>
                    </a:cubicBezTo>
                    <a:cubicBezTo>
                      <a:pt x="251" y="13"/>
                      <a:pt x="265" y="17"/>
                      <a:pt x="279" y="19"/>
                    </a:cubicBezTo>
                    <a:cubicBezTo>
                      <a:pt x="309" y="22"/>
                      <a:pt x="340" y="24"/>
                      <a:pt x="370" y="24"/>
                    </a:cubicBezTo>
                    <a:cubicBezTo>
                      <a:pt x="378" y="24"/>
                      <a:pt x="386" y="24"/>
                      <a:pt x="394" y="24"/>
                    </a:cubicBezTo>
                    <a:cubicBezTo>
                      <a:pt x="386" y="23"/>
                      <a:pt x="378" y="23"/>
                      <a:pt x="369" y="22"/>
                    </a:cubicBezTo>
                    <a:cubicBezTo>
                      <a:pt x="353" y="22"/>
                      <a:pt x="337" y="21"/>
                      <a:pt x="321" y="19"/>
                    </a:cubicBezTo>
                    <a:cubicBezTo>
                      <a:pt x="328" y="18"/>
                      <a:pt x="336" y="18"/>
                      <a:pt x="344" y="18"/>
                    </a:cubicBezTo>
                    <a:cubicBezTo>
                      <a:pt x="342" y="18"/>
                      <a:pt x="339" y="17"/>
                      <a:pt x="337" y="17"/>
                    </a:cubicBezTo>
                    <a:cubicBezTo>
                      <a:pt x="325" y="17"/>
                      <a:pt x="312" y="17"/>
                      <a:pt x="301" y="17"/>
                    </a:cubicBezTo>
                    <a:cubicBezTo>
                      <a:pt x="301" y="16"/>
                      <a:pt x="302" y="16"/>
                      <a:pt x="302" y="15"/>
                    </a:cubicBezTo>
                    <a:cubicBezTo>
                      <a:pt x="297" y="14"/>
                      <a:pt x="289" y="14"/>
                      <a:pt x="283" y="14"/>
                    </a:cubicBezTo>
                    <a:cubicBezTo>
                      <a:pt x="294" y="14"/>
                      <a:pt x="307" y="13"/>
                      <a:pt x="319" y="13"/>
                    </a:cubicBezTo>
                    <a:cubicBezTo>
                      <a:pt x="315" y="12"/>
                      <a:pt x="310" y="10"/>
                      <a:pt x="306" y="9"/>
                    </a:cubicBezTo>
                    <a:cubicBezTo>
                      <a:pt x="291" y="9"/>
                      <a:pt x="277" y="8"/>
                      <a:pt x="264" y="6"/>
                    </a:cubicBezTo>
                    <a:cubicBezTo>
                      <a:pt x="274" y="6"/>
                      <a:pt x="285" y="6"/>
                      <a:pt x="296" y="6"/>
                    </a:cubicBezTo>
                    <a:cubicBezTo>
                      <a:pt x="292" y="5"/>
                      <a:pt x="289" y="4"/>
                      <a:pt x="285" y="3"/>
                    </a:cubicBezTo>
                    <a:cubicBezTo>
                      <a:pt x="280" y="3"/>
                      <a:pt x="276" y="3"/>
                      <a:pt x="271" y="3"/>
                    </a:cubicBezTo>
                    <a:cubicBezTo>
                      <a:pt x="249" y="2"/>
                      <a:pt x="229" y="0"/>
                      <a:pt x="209" y="1"/>
                    </a:cubicBezTo>
                    <a:cubicBezTo>
                      <a:pt x="204" y="1"/>
                      <a:pt x="198" y="0"/>
                      <a:pt x="193" y="1"/>
                    </a:cubicBezTo>
                    <a:cubicBezTo>
                      <a:pt x="168" y="4"/>
                      <a:pt x="146" y="15"/>
                      <a:pt x="130" y="29"/>
                    </a:cubicBezTo>
                    <a:cubicBezTo>
                      <a:pt x="95" y="56"/>
                      <a:pt x="71" y="88"/>
                      <a:pt x="57" y="129"/>
                    </a:cubicBezTo>
                    <a:cubicBezTo>
                      <a:pt x="50" y="151"/>
                      <a:pt x="44" y="173"/>
                      <a:pt x="46" y="200"/>
                    </a:cubicBezTo>
                    <a:cubicBezTo>
                      <a:pt x="48" y="208"/>
                      <a:pt x="46" y="217"/>
                      <a:pt x="46" y="225"/>
                    </a:cubicBezTo>
                    <a:cubicBezTo>
                      <a:pt x="48" y="301"/>
                      <a:pt x="102" y="343"/>
                      <a:pt x="93" y="421"/>
                    </a:cubicBezTo>
                    <a:cubicBezTo>
                      <a:pt x="91" y="425"/>
                      <a:pt x="89" y="429"/>
                      <a:pt x="89" y="435"/>
                    </a:cubicBezTo>
                    <a:cubicBezTo>
                      <a:pt x="85" y="449"/>
                      <a:pt x="76" y="461"/>
                      <a:pt x="68" y="472"/>
                    </a:cubicBezTo>
                    <a:cubicBezTo>
                      <a:pt x="60" y="482"/>
                      <a:pt x="53" y="488"/>
                      <a:pt x="41" y="494"/>
                    </a:cubicBezTo>
                    <a:cubicBezTo>
                      <a:pt x="35" y="497"/>
                      <a:pt x="27" y="501"/>
                      <a:pt x="20" y="498"/>
                    </a:cubicBezTo>
                    <a:cubicBezTo>
                      <a:pt x="19" y="490"/>
                      <a:pt x="33" y="492"/>
                      <a:pt x="32" y="485"/>
                    </a:cubicBezTo>
                    <a:cubicBezTo>
                      <a:pt x="32" y="480"/>
                      <a:pt x="22" y="478"/>
                      <a:pt x="17" y="479"/>
                    </a:cubicBezTo>
                    <a:cubicBezTo>
                      <a:pt x="7" y="482"/>
                      <a:pt x="0" y="498"/>
                      <a:pt x="14" y="500"/>
                    </a:cubicBezTo>
                    <a:cubicBezTo>
                      <a:pt x="14" y="498"/>
                      <a:pt x="9" y="496"/>
                      <a:pt x="9" y="492"/>
                    </a:cubicBezTo>
                    <a:cubicBezTo>
                      <a:pt x="8" y="484"/>
                      <a:pt x="25" y="479"/>
                      <a:pt x="28" y="487"/>
                    </a:cubicBezTo>
                    <a:cubicBezTo>
                      <a:pt x="25" y="490"/>
                      <a:pt x="17" y="490"/>
                      <a:pt x="15" y="494"/>
                    </a:cubicBezTo>
                    <a:cubicBezTo>
                      <a:pt x="15" y="497"/>
                      <a:pt x="17" y="499"/>
                      <a:pt x="16" y="501"/>
                    </a:cubicBezTo>
                    <a:cubicBezTo>
                      <a:pt x="27" y="508"/>
                      <a:pt x="47" y="497"/>
                      <a:pt x="56" y="491"/>
                    </a:cubicBezTo>
                    <a:cubicBezTo>
                      <a:pt x="58" y="489"/>
                      <a:pt x="61" y="488"/>
                      <a:pt x="63" y="486"/>
                    </a:cubicBezTo>
                    <a:cubicBezTo>
                      <a:pt x="69" y="482"/>
                      <a:pt x="73" y="475"/>
                      <a:pt x="78" y="474"/>
                    </a:cubicBezTo>
                    <a:cubicBezTo>
                      <a:pt x="81" y="474"/>
                      <a:pt x="84" y="475"/>
                      <a:pt x="87" y="475"/>
                    </a:cubicBezTo>
                    <a:cubicBezTo>
                      <a:pt x="109" y="472"/>
                      <a:pt x="121" y="456"/>
                      <a:pt x="125" y="436"/>
                    </a:cubicBezTo>
                    <a:cubicBezTo>
                      <a:pt x="138" y="433"/>
                      <a:pt x="146" y="420"/>
                      <a:pt x="144" y="405"/>
                    </a:cubicBezTo>
                    <a:cubicBezTo>
                      <a:pt x="158" y="404"/>
                      <a:pt x="166" y="399"/>
                      <a:pt x="174" y="392"/>
                    </a:cubicBezTo>
                    <a:cubicBezTo>
                      <a:pt x="182" y="387"/>
                      <a:pt x="191" y="381"/>
                      <a:pt x="188" y="371"/>
                    </a:cubicBezTo>
                    <a:cubicBezTo>
                      <a:pt x="192" y="366"/>
                      <a:pt x="199" y="363"/>
                      <a:pt x="206" y="358"/>
                    </a:cubicBezTo>
                    <a:cubicBezTo>
                      <a:pt x="222" y="348"/>
                      <a:pt x="247" y="334"/>
                      <a:pt x="250" y="315"/>
                    </a:cubicBezTo>
                    <a:cubicBezTo>
                      <a:pt x="252" y="303"/>
                      <a:pt x="244" y="291"/>
                      <a:pt x="232" y="294"/>
                    </a:cubicBezTo>
                    <a:cubicBezTo>
                      <a:pt x="226" y="284"/>
                      <a:pt x="201" y="277"/>
                      <a:pt x="200" y="295"/>
                    </a:cubicBezTo>
                    <a:cubicBezTo>
                      <a:pt x="207" y="297"/>
                      <a:pt x="220" y="308"/>
                      <a:pt x="219" y="320"/>
                    </a:cubicBezTo>
                    <a:cubicBezTo>
                      <a:pt x="219" y="329"/>
                      <a:pt x="205" y="335"/>
                      <a:pt x="197" y="332"/>
                    </a:cubicBezTo>
                    <a:cubicBezTo>
                      <a:pt x="201" y="326"/>
                      <a:pt x="200" y="314"/>
                      <a:pt x="193" y="313"/>
                    </a:cubicBezTo>
                    <a:cubicBezTo>
                      <a:pt x="175" y="321"/>
                      <a:pt x="146" y="333"/>
                      <a:pt x="134" y="314"/>
                    </a:cubicBezTo>
                    <a:cubicBezTo>
                      <a:pt x="148" y="312"/>
                      <a:pt x="154" y="302"/>
                      <a:pt x="168" y="300"/>
                    </a:cubicBezTo>
                    <a:cubicBezTo>
                      <a:pt x="172" y="297"/>
                      <a:pt x="174" y="289"/>
                      <a:pt x="170" y="283"/>
                    </a:cubicBezTo>
                    <a:cubicBezTo>
                      <a:pt x="172" y="280"/>
                      <a:pt x="176" y="279"/>
                      <a:pt x="178" y="275"/>
                    </a:cubicBezTo>
                    <a:cubicBezTo>
                      <a:pt x="183" y="265"/>
                      <a:pt x="177" y="249"/>
                      <a:pt x="171" y="244"/>
                    </a:cubicBezTo>
                    <a:cubicBezTo>
                      <a:pt x="165" y="243"/>
                      <a:pt x="162" y="247"/>
                      <a:pt x="160" y="248"/>
                    </a:cubicBezTo>
                    <a:cubicBezTo>
                      <a:pt x="157" y="240"/>
                      <a:pt x="153" y="233"/>
                      <a:pt x="145" y="232"/>
                    </a:cubicBezTo>
                    <a:cubicBezTo>
                      <a:pt x="132" y="230"/>
                      <a:pt x="123" y="242"/>
                      <a:pt x="124" y="256"/>
                    </a:cubicBezTo>
                    <a:cubicBezTo>
                      <a:pt x="127" y="256"/>
                      <a:pt x="131" y="255"/>
                      <a:pt x="134" y="256"/>
                    </a:cubicBezTo>
                    <a:cubicBezTo>
                      <a:pt x="137" y="260"/>
                      <a:pt x="142" y="263"/>
                      <a:pt x="142" y="271"/>
                    </a:cubicBezTo>
                    <a:cubicBezTo>
                      <a:pt x="140" y="283"/>
                      <a:pt x="118" y="274"/>
                      <a:pt x="112" y="272"/>
                    </a:cubicBezTo>
                    <a:cubicBezTo>
                      <a:pt x="92" y="264"/>
                      <a:pt x="71" y="245"/>
                      <a:pt x="67" y="219"/>
                    </a:cubicBezTo>
                    <a:cubicBezTo>
                      <a:pt x="63" y="200"/>
                      <a:pt x="70" y="179"/>
                      <a:pt x="76" y="167"/>
                    </a:cubicBezTo>
                    <a:cubicBezTo>
                      <a:pt x="82" y="152"/>
                      <a:pt x="90" y="139"/>
                      <a:pt x="100" y="129"/>
                    </a:cubicBezTo>
                    <a:cubicBezTo>
                      <a:pt x="98" y="135"/>
                      <a:pt x="103" y="136"/>
                      <a:pt x="105" y="139"/>
                    </a:cubicBezTo>
                    <a:cubicBezTo>
                      <a:pt x="98" y="156"/>
                      <a:pt x="91" y="173"/>
                      <a:pt x="92" y="194"/>
                    </a:cubicBezTo>
                    <a:cubicBezTo>
                      <a:pt x="94" y="220"/>
                      <a:pt x="117" y="237"/>
                      <a:pt x="140" y="220"/>
                    </a:cubicBezTo>
                    <a:cubicBezTo>
                      <a:pt x="143" y="218"/>
                      <a:pt x="146" y="213"/>
                      <a:pt x="148" y="210"/>
                    </a:cubicBezTo>
                    <a:cubicBezTo>
                      <a:pt x="151" y="202"/>
                      <a:pt x="150" y="185"/>
                      <a:pt x="144" y="182"/>
                    </a:cubicBezTo>
                    <a:cubicBezTo>
                      <a:pt x="137" y="177"/>
                      <a:pt x="121" y="183"/>
                      <a:pt x="121" y="193"/>
                    </a:cubicBezTo>
                    <a:cubicBezTo>
                      <a:pt x="121" y="202"/>
                      <a:pt x="131" y="200"/>
                      <a:pt x="132" y="205"/>
                    </a:cubicBezTo>
                    <a:cubicBezTo>
                      <a:pt x="134" y="209"/>
                      <a:pt x="130" y="214"/>
                      <a:pt x="126" y="215"/>
                    </a:cubicBezTo>
                    <a:cubicBezTo>
                      <a:pt x="114" y="219"/>
                      <a:pt x="103" y="211"/>
                      <a:pt x="100" y="200"/>
                    </a:cubicBezTo>
                    <a:cubicBezTo>
                      <a:pt x="99" y="195"/>
                      <a:pt x="99" y="189"/>
                      <a:pt x="100" y="184"/>
                    </a:cubicBezTo>
                    <a:cubicBezTo>
                      <a:pt x="101" y="175"/>
                      <a:pt x="104" y="165"/>
                      <a:pt x="108" y="156"/>
                    </a:cubicBezTo>
                    <a:cubicBezTo>
                      <a:pt x="112" y="147"/>
                      <a:pt x="116" y="138"/>
                      <a:pt x="122" y="133"/>
                    </a:cubicBezTo>
                    <a:cubicBezTo>
                      <a:pt x="117" y="142"/>
                      <a:pt x="122" y="152"/>
                      <a:pt x="130" y="151"/>
                    </a:cubicBezTo>
                    <a:cubicBezTo>
                      <a:pt x="134" y="151"/>
                      <a:pt x="142" y="144"/>
                      <a:pt x="146" y="140"/>
                    </a:cubicBezTo>
                    <a:cubicBezTo>
                      <a:pt x="153" y="130"/>
                      <a:pt x="156" y="117"/>
                      <a:pt x="162" y="104"/>
                    </a:cubicBezTo>
                    <a:cubicBezTo>
                      <a:pt x="167" y="92"/>
                      <a:pt x="171" y="78"/>
                      <a:pt x="179" y="69"/>
                    </a:cubicBezTo>
                    <a:cubicBezTo>
                      <a:pt x="193" y="52"/>
                      <a:pt x="223" y="43"/>
                      <a:pt x="252" y="41"/>
                    </a:cubicBezTo>
                    <a:cubicBezTo>
                      <a:pt x="276" y="38"/>
                      <a:pt x="301" y="38"/>
                      <a:pt x="324" y="38"/>
                    </a:cubicBezTo>
                    <a:cubicBezTo>
                      <a:pt x="339" y="38"/>
                      <a:pt x="357" y="40"/>
                      <a:pt x="372" y="38"/>
                    </a:cubicBezTo>
                    <a:cubicBezTo>
                      <a:pt x="395" y="36"/>
                      <a:pt x="414" y="31"/>
                      <a:pt x="431" y="22"/>
                    </a:cubicBezTo>
                    <a:cubicBezTo>
                      <a:pt x="429" y="22"/>
                      <a:pt x="427" y="23"/>
                      <a:pt x="425" y="23"/>
                    </a:cubicBezTo>
                    <a:close/>
                    <a:moveTo>
                      <a:pt x="267" y="13"/>
                    </a:moveTo>
                    <a:cubicBezTo>
                      <a:pt x="270" y="13"/>
                      <a:pt x="276" y="13"/>
                      <a:pt x="282" y="13"/>
                    </a:cubicBezTo>
                    <a:cubicBezTo>
                      <a:pt x="276" y="14"/>
                      <a:pt x="271" y="14"/>
                      <a:pt x="267" y="13"/>
                    </a:cubicBezTo>
                    <a:cubicBezTo>
                      <a:pt x="264" y="12"/>
                      <a:pt x="268" y="13"/>
                      <a:pt x="267" y="13"/>
                    </a:cubicBezTo>
                    <a:close/>
                    <a:moveTo>
                      <a:pt x="136" y="201"/>
                    </a:moveTo>
                    <a:cubicBezTo>
                      <a:pt x="135" y="198"/>
                      <a:pt x="132" y="198"/>
                      <a:pt x="130" y="196"/>
                    </a:cubicBezTo>
                    <a:cubicBezTo>
                      <a:pt x="129" y="185"/>
                      <a:pt x="144" y="184"/>
                      <a:pt x="146" y="191"/>
                    </a:cubicBezTo>
                    <a:cubicBezTo>
                      <a:pt x="147" y="195"/>
                      <a:pt x="146" y="207"/>
                      <a:pt x="145" y="210"/>
                    </a:cubicBezTo>
                    <a:cubicBezTo>
                      <a:pt x="142" y="217"/>
                      <a:pt x="134" y="220"/>
                      <a:pt x="126" y="221"/>
                    </a:cubicBezTo>
                    <a:cubicBezTo>
                      <a:pt x="130" y="217"/>
                      <a:pt x="140" y="210"/>
                      <a:pt x="136" y="201"/>
                    </a:cubicBezTo>
                    <a:close/>
                    <a:moveTo>
                      <a:pt x="210" y="21"/>
                    </a:moveTo>
                    <a:cubicBezTo>
                      <a:pt x="193" y="30"/>
                      <a:pt x="176" y="37"/>
                      <a:pt x="162" y="48"/>
                    </a:cubicBezTo>
                    <a:cubicBezTo>
                      <a:pt x="174" y="36"/>
                      <a:pt x="191" y="27"/>
                      <a:pt x="210" y="21"/>
                    </a:cubicBezTo>
                    <a:close/>
                    <a:moveTo>
                      <a:pt x="185" y="23"/>
                    </a:moveTo>
                    <a:cubicBezTo>
                      <a:pt x="173" y="31"/>
                      <a:pt x="162" y="39"/>
                      <a:pt x="152" y="49"/>
                    </a:cubicBezTo>
                    <a:cubicBezTo>
                      <a:pt x="157" y="47"/>
                      <a:pt x="162" y="41"/>
                      <a:pt x="169" y="39"/>
                    </a:cubicBezTo>
                    <a:cubicBezTo>
                      <a:pt x="158" y="48"/>
                      <a:pt x="146" y="55"/>
                      <a:pt x="136" y="65"/>
                    </a:cubicBezTo>
                    <a:cubicBezTo>
                      <a:pt x="127" y="76"/>
                      <a:pt x="119" y="87"/>
                      <a:pt x="109" y="96"/>
                    </a:cubicBezTo>
                    <a:cubicBezTo>
                      <a:pt x="121" y="75"/>
                      <a:pt x="141" y="56"/>
                      <a:pt x="160" y="40"/>
                    </a:cubicBezTo>
                    <a:cubicBezTo>
                      <a:pt x="163" y="37"/>
                      <a:pt x="166" y="34"/>
                      <a:pt x="169" y="31"/>
                    </a:cubicBezTo>
                    <a:cubicBezTo>
                      <a:pt x="173" y="28"/>
                      <a:pt x="179" y="25"/>
                      <a:pt x="185" y="23"/>
                    </a:cubicBezTo>
                    <a:close/>
                    <a:moveTo>
                      <a:pt x="94" y="112"/>
                    </a:moveTo>
                    <a:cubicBezTo>
                      <a:pt x="95" y="108"/>
                      <a:pt x="97" y="104"/>
                      <a:pt x="100" y="100"/>
                    </a:cubicBezTo>
                    <a:cubicBezTo>
                      <a:pt x="107" y="88"/>
                      <a:pt x="117" y="78"/>
                      <a:pt x="125" y="67"/>
                    </a:cubicBezTo>
                    <a:cubicBezTo>
                      <a:pt x="126" y="66"/>
                      <a:pt x="128" y="66"/>
                      <a:pt x="129" y="65"/>
                    </a:cubicBezTo>
                    <a:cubicBezTo>
                      <a:pt x="117" y="79"/>
                      <a:pt x="105" y="96"/>
                      <a:pt x="94" y="112"/>
                    </a:cubicBezTo>
                    <a:close/>
                    <a:moveTo>
                      <a:pt x="169" y="25"/>
                    </a:moveTo>
                    <a:cubicBezTo>
                      <a:pt x="167" y="30"/>
                      <a:pt x="156" y="35"/>
                      <a:pt x="152" y="41"/>
                    </a:cubicBezTo>
                    <a:cubicBezTo>
                      <a:pt x="146" y="44"/>
                      <a:pt x="142" y="50"/>
                      <a:pt x="136" y="54"/>
                    </a:cubicBezTo>
                    <a:cubicBezTo>
                      <a:pt x="144" y="42"/>
                      <a:pt x="157" y="34"/>
                      <a:pt x="169" y="25"/>
                    </a:cubicBezTo>
                    <a:cubicBezTo>
                      <a:pt x="169" y="25"/>
                      <a:pt x="169" y="25"/>
                      <a:pt x="169" y="25"/>
                    </a:cubicBezTo>
                    <a:close/>
                    <a:moveTo>
                      <a:pt x="142" y="35"/>
                    </a:moveTo>
                    <a:cubicBezTo>
                      <a:pt x="138" y="41"/>
                      <a:pt x="131" y="44"/>
                      <a:pt x="128" y="51"/>
                    </a:cubicBezTo>
                    <a:cubicBezTo>
                      <a:pt x="129" y="52"/>
                      <a:pt x="131" y="48"/>
                      <a:pt x="131" y="47"/>
                    </a:cubicBezTo>
                    <a:cubicBezTo>
                      <a:pt x="143" y="42"/>
                      <a:pt x="148" y="31"/>
                      <a:pt x="161" y="27"/>
                    </a:cubicBezTo>
                    <a:cubicBezTo>
                      <a:pt x="152" y="36"/>
                      <a:pt x="139" y="42"/>
                      <a:pt x="135" y="55"/>
                    </a:cubicBezTo>
                    <a:cubicBezTo>
                      <a:pt x="112" y="75"/>
                      <a:pt x="97" y="100"/>
                      <a:pt x="82" y="126"/>
                    </a:cubicBezTo>
                    <a:cubicBezTo>
                      <a:pt x="90" y="100"/>
                      <a:pt x="110" y="80"/>
                      <a:pt x="126" y="59"/>
                    </a:cubicBezTo>
                    <a:cubicBezTo>
                      <a:pt x="112" y="72"/>
                      <a:pt x="100" y="88"/>
                      <a:pt x="89" y="105"/>
                    </a:cubicBezTo>
                    <a:cubicBezTo>
                      <a:pt x="97" y="85"/>
                      <a:pt x="113" y="69"/>
                      <a:pt x="127" y="52"/>
                    </a:cubicBezTo>
                    <a:cubicBezTo>
                      <a:pt x="104" y="71"/>
                      <a:pt x="89" y="97"/>
                      <a:pt x="76" y="123"/>
                    </a:cubicBezTo>
                    <a:cubicBezTo>
                      <a:pt x="86" y="93"/>
                      <a:pt x="108" y="68"/>
                      <a:pt x="128" y="44"/>
                    </a:cubicBezTo>
                    <a:cubicBezTo>
                      <a:pt x="134" y="42"/>
                      <a:pt x="136" y="37"/>
                      <a:pt x="142" y="35"/>
                    </a:cubicBezTo>
                    <a:close/>
                    <a:moveTo>
                      <a:pt x="64" y="126"/>
                    </a:moveTo>
                    <a:cubicBezTo>
                      <a:pt x="76" y="95"/>
                      <a:pt x="97" y="69"/>
                      <a:pt x="122" y="48"/>
                    </a:cubicBezTo>
                    <a:cubicBezTo>
                      <a:pt x="111" y="64"/>
                      <a:pt x="96" y="79"/>
                      <a:pt x="85" y="98"/>
                    </a:cubicBezTo>
                    <a:cubicBezTo>
                      <a:pt x="81" y="107"/>
                      <a:pt x="76" y="115"/>
                      <a:pt x="72" y="124"/>
                    </a:cubicBezTo>
                    <a:cubicBezTo>
                      <a:pt x="68" y="133"/>
                      <a:pt x="62" y="143"/>
                      <a:pt x="60" y="152"/>
                    </a:cubicBezTo>
                    <a:cubicBezTo>
                      <a:pt x="59" y="157"/>
                      <a:pt x="60" y="161"/>
                      <a:pt x="57" y="165"/>
                    </a:cubicBezTo>
                    <a:cubicBezTo>
                      <a:pt x="61" y="132"/>
                      <a:pt x="78" y="106"/>
                      <a:pt x="94" y="82"/>
                    </a:cubicBezTo>
                    <a:cubicBezTo>
                      <a:pt x="77" y="104"/>
                      <a:pt x="61" y="128"/>
                      <a:pt x="54" y="159"/>
                    </a:cubicBezTo>
                    <a:cubicBezTo>
                      <a:pt x="55" y="147"/>
                      <a:pt x="60" y="136"/>
                      <a:pt x="64" y="126"/>
                    </a:cubicBezTo>
                    <a:close/>
                    <a:moveTo>
                      <a:pt x="78" y="465"/>
                    </a:moveTo>
                    <a:cubicBezTo>
                      <a:pt x="86" y="453"/>
                      <a:pt x="92" y="439"/>
                      <a:pt x="94" y="421"/>
                    </a:cubicBezTo>
                    <a:cubicBezTo>
                      <a:pt x="97" y="422"/>
                      <a:pt x="94" y="425"/>
                      <a:pt x="96" y="427"/>
                    </a:cubicBezTo>
                    <a:cubicBezTo>
                      <a:pt x="97" y="427"/>
                      <a:pt x="97" y="426"/>
                      <a:pt x="97" y="425"/>
                    </a:cubicBezTo>
                    <a:cubicBezTo>
                      <a:pt x="99" y="440"/>
                      <a:pt x="96" y="454"/>
                      <a:pt x="86" y="461"/>
                    </a:cubicBezTo>
                    <a:cubicBezTo>
                      <a:pt x="85" y="459"/>
                      <a:pt x="88" y="458"/>
                      <a:pt x="87" y="456"/>
                    </a:cubicBezTo>
                    <a:cubicBezTo>
                      <a:pt x="83" y="458"/>
                      <a:pt x="83" y="463"/>
                      <a:pt x="78" y="465"/>
                    </a:cubicBezTo>
                    <a:close/>
                    <a:moveTo>
                      <a:pt x="87" y="469"/>
                    </a:moveTo>
                    <a:cubicBezTo>
                      <a:pt x="89" y="460"/>
                      <a:pt x="97" y="456"/>
                      <a:pt x="100" y="449"/>
                    </a:cubicBezTo>
                    <a:cubicBezTo>
                      <a:pt x="107" y="431"/>
                      <a:pt x="104" y="402"/>
                      <a:pt x="99" y="378"/>
                    </a:cubicBezTo>
                    <a:cubicBezTo>
                      <a:pt x="109" y="389"/>
                      <a:pt x="110" y="417"/>
                      <a:pt x="109" y="435"/>
                    </a:cubicBezTo>
                    <a:cubicBezTo>
                      <a:pt x="112" y="429"/>
                      <a:pt x="111" y="419"/>
                      <a:pt x="111" y="412"/>
                    </a:cubicBezTo>
                    <a:cubicBezTo>
                      <a:pt x="115" y="420"/>
                      <a:pt x="113" y="431"/>
                      <a:pt x="111" y="438"/>
                    </a:cubicBezTo>
                    <a:cubicBezTo>
                      <a:pt x="114" y="436"/>
                      <a:pt x="114" y="430"/>
                      <a:pt x="116" y="426"/>
                    </a:cubicBezTo>
                    <a:cubicBezTo>
                      <a:pt x="118" y="430"/>
                      <a:pt x="115" y="438"/>
                      <a:pt x="115" y="444"/>
                    </a:cubicBezTo>
                    <a:cubicBezTo>
                      <a:pt x="119" y="439"/>
                      <a:pt x="118" y="430"/>
                      <a:pt x="119" y="423"/>
                    </a:cubicBezTo>
                    <a:cubicBezTo>
                      <a:pt x="127" y="442"/>
                      <a:pt x="109" y="474"/>
                      <a:pt x="87" y="469"/>
                    </a:cubicBezTo>
                    <a:close/>
                    <a:moveTo>
                      <a:pt x="245" y="303"/>
                    </a:moveTo>
                    <a:cubicBezTo>
                      <a:pt x="247" y="304"/>
                      <a:pt x="249" y="313"/>
                      <a:pt x="246" y="314"/>
                    </a:cubicBezTo>
                    <a:cubicBezTo>
                      <a:pt x="245" y="312"/>
                      <a:pt x="245" y="307"/>
                      <a:pt x="245" y="303"/>
                    </a:cubicBezTo>
                    <a:close/>
                    <a:moveTo>
                      <a:pt x="244" y="300"/>
                    </a:moveTo>
                    <a:cubicBezTo>
                      <a:pt x="245" y="301"/>
                      <a:pt x="243" y="301"/>
                      <a:pt x="242" y="302"/>
                    </a:cubicBezTo>
                    <a:cubicBezTo>
                      <a:pt x="245" y="309"/>
                      <a:pt x="246" y="320"/>
                      <a:pt x="242" y="326"/>
                    </a:cubicBezTo>
                    <a:cubicBezTo>
                      <a:pt x="242" y="320"/>
                      <a:pt x="244" y="308"/>
                      <a:pt x="240" y="299"/>
                    </a:cubicBezTo>
                    <a:cubicBezTo>
                      <a:pt x="241" y="299"/>
                      <a:pt x="243" y="299"/>
                      <a:pt x="244" y="300"/>
                    </a:cubicBezTo>
                    <a:close/>
                    <a:moveTo>
                      <a:pt x="237" y="328"/>
                    </a:moveTo>
                    <a:cubicBezTo>
                      <a:pt x="240" y="321"/>
                      <a:pt x="241" y="310"/>
                      <a:pt x="237" y="301"/>
                    </a:cubicBezTo>
                    <a:cubicBezTo>
                      <a:pt x="243" y="307"/>
                      <a:pt x="243" y="324"/>
                      <a:pt x="237" y="328"/>
                    </a:cubicBezTo>
                    <a:close/>
                    <a:moveTo>
                      <a:pt x="137" y="237"/>
                    </a:moveTo>
                    <a:cubicBezTo>
                      <a:pt x="145" y="234"/>
                      <a:pt x="151" y="238"/>
                      <a:pt x="155" y="243"/>
                    </a:cubicBezTo>
                    <a:cubicBezTo>
                      <a:pt x="156" y="255"/>
                      <a:pt x="163" y="273"/>
                      <a:pt x="155" y="281"/>
                    </a:cubicBezTo>
                    <a:cubicBezTo>
                      <a:pt x="159" y="264"/>
                      <a:pt x="155" y="240"/>
                      <a:pt x="138" y="239"/>
                    </a:cubicBezTo>
                    <a:cubicBezTo>
                      <a:pt x="138" y="238"/>
                      <a:pt x="137" y="238"/>
                      <a:pt x="137" y="237"/>
                    </a:cubicBezTo>
                    <a:close/>
                    <a:moveTo>
                      <a:pt x="142" y="243"/>
                    </a:moveTo>
                    <a:cubicBezTo>
                      <a:pt x="147" y="244"/>
                      <a:pt x="154" y="253"/>
                      <a:pt x="154" y="263"/>
                    </a:cubicBezTo>
                    <a:cubicBezTo>
                      <a:pt x="154" y="266"/>
                      <a:pt x="154" y="267"/>
                      <a:pt x="154" y="264"/>
                    </a:cubicBezTo>
                    <a:cubicBezTo>
                      <a:pt x="153" y="260"/>
                      <a:pt x="153" y="260"/>
                      <a:pt x="153" y="260"/>
                    </a:cubicBezTo>
                    <a:cubicBezTo>
                      <a:pt x="150" y="253"/>
                      <a:pt x="146" y="248"/>
                      <a:pt x="142" y="243"/>
                    </a:cubicBezTo>
                    <a:close/>
                    <a:moveTo>
                      <a:pt x="95" y="124"/>
                    </a:moveTo>
                    <a:cubicBezTo>
                      <a:pt x="87" y="134"/>
                      <a:pt x="81" y="147"/>
                      <a:pt x="76" y="160"/>
                    </a:cubicBezTo>
                    <a:cubicBezTo>
                      <a:pt x="69" y="175"/>
                      <a:pt x="63" y="192"/>
                      <a:pt x="63" y="210"/>
                    </a:cubicBezTo>
                    <a:cubicBezTo>
                      <a:pt x="63" y="234"/>
                      <a:pt x="82" y="260"/>
                      <a:pt x="97" y="269"/>
                    </a:cubicBezTo>
                    <a:cubicBezTo>
                      <a:pt x="104" y="274"/>
                      <a:pt x="113" y="278"/>
                      <a:pt x="124" y="280"/>
                    </a:cubicBezTo>
                    <a:cubicBezTo>
                      <a:pt x="131" y="281"/>
                      <a:pt x="135" y="285"/>
                      <a:pt x="141" y="279"/>
                    </a:cubicBezTo>
                    <a:cubicBezTo>
                      <a:pt x="144" y="276"/>
                      <a:pt x="147" y="266"/>
                      <a:pt x="147" y="263"/>
                    </a:cubicBezTo>
                    <a:cubicBezTo>
                      <a:pt x="147" y="258"/>
                      <a:pt x="144" y="254"/>
                      <a:pt x="143" y="250"/>
                    </a:cubicBezTo>
                    <a:cubicBezTo>
                      <a:pt x="150" y="254"/>
                      <a:pt x="154" y="269"/>
                      <a:pt x="150" y="277"/>
                    </a:cubicBezTo>
                    <a:cubicBezTo>
                      <a:pt x="148" y="282"/>
                      <a:pt x="140" y="287"/>
                      <a:pt x="134" y="288"/>
                    </a:cubicBezTo>
                    <a:cubicBezTo>
                      <a:pt x="124" y="289"/>
                      <a:pt x="113" y="284"/>
                      <a:pt x="106" y="282"/>
                    </a:cubicBezTo>
                    <a:cubicBezTo>
                      <a:pt x="113" y="290"/>
                      <a:pt x="130" y="293"/>
                      <a:pt x="145" y="289"/>
                    </a:cubicBezTo>
                    <a:cubicBezTo>
                      <a:pt x="145" y="291"/>
                      <a:pt x="142" y="291"/>
                      <a:pt x="143" y="293"/>
                    </a:cubicBezTo>
                    <a:cubicBezTo>
                      <a:pt x="149" y="292"/>
                      <a:pt x="152" y="283"/>
                      <a:pt x="157" y="283"/>
                    </a:cubicBezTo>
                    <a:cubicBezTo>
                      <a:pt x="162" y="278"/>
                      <a:pt x="161" y="269"/>
                      <a:pt x="160" y="258"/>
                    </a:cubicBezTo>
                    <a:cubicBezTo>
                      <a:pt x="164" y="255"/>
                      <a:pt x="163" y="248"/>
                      <a:pt x="169" y="248"/>
                    </a:cubicBezTo>
                    <a:cubicBezTo>
                      <a:pt x="175" y="248"/>
                      <a:pt x="179" y="266"/>
                      <a:pt x="175" y="273"/>
                    </a:cubicBezTo>
                    <a:cubicBezTo>
                      <a:pt x="170" y="280"/>
                      <a:pt x="165" y="280"/>
                      <a:pt x="160" y="285"/>
                    </a:cubicBezTo>
                    <a:cubicBezTo>
                      <a:pt x="158" y="293"/>
                      <a:pt x="168" y="286"/>
                      <a:pt x="169" y="291"/>
                    </a:cubicBezTo>
                    <a:cubicBezTo>
                      <a:pt x="168" y="295"/>
                      <a:pt x="165" y="293"/>
                      <a:pt x="163" y="294"/>
                    </a:cubicBezTo>
                    <a:cubicBezTo>
                      <a:pt x="146" y="299"/>
                      <a:pt x="126" y="307"/>
                      <a:pt x="110" y="298"/>
                    </a:cubicBezTo>
                    <a:cubicBezTo>
                      <a:pt x="98" y="292"/>
                      <a:pt x="91" y="279"/>
                      <a:pt x="80" y="264"/>
                    </a:cubicBezTo>
                    <a:cubicBezTo>
                      <a:pt x="75" y="258"/>
                      <a:pt x="70" y="250"/>
                      <a:pt x="67" y="244"/>
                    </a:cubicBezTo>
                    <a:cubicBezTo>
                      <a:pt x="60" y="233"/>
                      <a:pt x="55" y="219"/>
                      <a:pt x="55" y="204"/>
                    </a:cubicBezTo>
                    <a:cubicBezTo>
                      <a:pt x="51" y="217"/>
                      <a:pt x="51" y="232"/>
                      <a:pt x="54" y="246"/>
                    </a:cubicBezTo>
                    <a:cubicBezTo>
                      <a:pt x="57" y="264"/>
                      <a:pt x="63" y="277"/>
                      <a:pt x="70" y="290"/>
                    </a:cubicBezTo>
                    <a:cubicBezTo>
                      <a:pt x="73" y="297"/>
                      <a:pt x="76" y="303"/>
                      <a:pt x="80" y="308"/>
                    </a:cubicBezTo>
                    <a:cubicBezTo>
                      <a:pt x="84" y="314"/>
                      <a:pt x="87" y="320"/>
                      <a:pt x="92" y="324"/>
                    </a:cubicBezTo>
                    <a:cubicBezTo>
                      <a:pt x="88" y="316"/>
                      <a:pt x="82" y="311"/>
                      <a:pt x="79" y="302"/>
                    </a:cubicBezTo>
                    <a:cubicBezTo>
                      <a:pt x="82" y="303"/>
                      <a:pt x="83" y="306"/>
                      <a:pt x="85" y="309"/>
                    </a:cubicBezTo>
                    <a:cubicBezTo>
                      <a:pt x="90" y="316"/>
                      <a:pt x="96" y="324"/>
                      <a:pt x="102" y="331"/>
                    </a:cubicBezTo>
                    <a:cubicBezTo>
                      <a:pt x="100" y="324"/>
                      <a:pt x="94" y="320"/>
                      <a:pt x="90" y="314"/>
                    </a:cubicBezTo>
                    <a:cubicBezTo>
                      <a:pt x="86" y="309"/>
                      <a:pt x="82" y="302"/>
                      <a:pt x="78" y="296"/>
                    </a:cubicBezTo>
                    <a:cubicBezTo>
                      <a:pt x="70" y="288"/>
                      <a:pt x="65" y="272"/>
                      <a:pt x="61" y="260"/>
                    </a:cubicBezTo>
                    <a:cubicBezTo>
                      <a:pt x="63" y="260"/>
                      <a:pt x="62" y="263"/>
                      <a:pt x="64" y="263"/>
                    </a:cubicBezTo>
                    <a:cubicBezTo>
                      <a:pt x="73" y="290"/>
                      <a:pt x="88" y="309"/>
                      <a:pt x="104" y="325"/>
                    </a:cubicBezTo>
                    <a:cubicBezTo>
                      <a:pt x="100" y="317"/>
                      <a:pt x="92" y="311"/>
                      <a:pt x="86" y="301"/>
                    </a:cubicBezTo>
                    <a:cubicBezTo>
                      <a:pt x="81" y="294"/>
                      <a:pt x="76" y="288"/>
                      <a:pt x="74" y="280"/>
                    </a:cubicBezTo>
                    <a:cubicBezTo>
                      <a:pt x="72" y="275"/>
                      <a:pt x="69" y="270"/>
                      <a:pt x="67" y="265"/>
                    </a:cubicBezTo>
                    <a:cubicBezTo>
                      <a:pt x="80" y="291"/>
                      <a:pt x="97" y="313"/>
                      <a:pt x="117" y="330"/>
                    </a:cubicBezTo>
                    <a:cubicBezTo>
                      <a:pt x="99" y="309"/>
                      <a:pt x="79" y="291"/>
                      <a:pt x="68" y="258"/>
                    </a:cubicBezTo>
                    <a:cubicBezTo>
                      <a:pt x="68" y="257"/>
                      <a:pt x="71" y="262"/>
                      <a:pt x="72" y="263"/>
                    </a:cubicBezTo>
                    <a:cubicBezTo>
                      <a:pt x="80" y="280"/>
                      <a:pt x="90" y="296"/>
                      <a:pt x="103" y="306"/>
                    </a:cubicBezTo>
                    <a:cubicBezTo>
                      <a:pt x="100" y="299"/>
                      <a:pt x="94" y="296"/>
                      <a:pt x="90" y="290"/>
                    </a:cubicBezTo>
                    <a:cubicBezTo>
                      <a:pt x="82" y="280"/>
                      <a:pt x="75" y="267"/>
                      <a:pt x="69" y="253"/>
                    </a:cubicBezTo>
                    <a:cubicBezTo>
                      <a:pt x="83" y="279"/>
                      <a:pt x="103" y="298"/>
                      <a:pt x="123" y="315"/>
                    </a:cubicBezTo>
                    <a:cubicBezTo>
                      <a:pt x="133" y="319"/>
                      <a:pt x="140" y="327"/>
                      <a:pt x="151" y="328"/>
                    </a:cubicBezTo>
                    <a:cubicBezTo>
                      <a:pt x="167" y="330"/>
                      <a:pt x="180" y="317"/>
                      <a:pt x="194" y="317"/>
                    </a:cubicBezTo>
                    <a:cubicBezTo>
                      <a:pt x="199" y="325"/>
                      <a:pt x="189" y="327"/>
                      <a:pt x="185" y="331"/>
                    </a:cubicBezTo>
                    <a:cubicBezTo>
                      <a:pt x="190" y="338"/>
                      <a:pt x="202" y="336"/>
                      <a:pt x="210" y="334"/>
                    </a:cubicBezTo>
                    <a:cubicBezTo>
                      <a:pt x="207" y="338"/>
                      <a:pt x="198" y="337"/>
                      <a:pt x="193" y="339"/>
                    </a:cubicBezTo>
                    <a:cubicBezTo>
                      <a:pt x="196" y="343"/>
                      <a:pt x="205" y="337"/>
                      <a:pt x="208" y="338"/>
                    </a:cubicBezTo>
                    <a:cubicBezTo>
                      <a:pt x="200" y="344"/>
                      <a:pt x="188" y="344"/>
                      <a:pt x="177" y="346"/>
                    </a:cubicBezTo>
                    <a:cubicBezTo>
                      <a:pt x="182" y="350"/>
                      <a:pt x="197" y="343"/>
                      <a:pt x="202" y="344"/>
                    </a:cubicBezTo>
                    <a:cubicBezTo>
                      <a:pt x="192" y="351"/>
                      <a:pt x="171" y="354"/>
                      <a:pt x="157" y="353"/>
                    </a:cubicBezTo>
                    <a:cubicBezTo>
                      <a:pt x="161" y="357"/>
                      <a:pt x="169" y="356"/>
                      <a:pt x="175" y="355"/>
                    </a:cubicBezTo>
                    <a:cubicBezTo>
                      <a:pt x="184" y="353"/>
                      <a:pt x="193" y="351"/>
                      <a:pt x="200" y="348"/>
                    </a:cubicBezTo>
                    <a:cubicBezTo>
                      <a:pt x="198" y="353"/>
                      <a:pt x="190" y="354"/>
                      <a:pt x="184" y="356"/>
                    </a:cubicBezTo>
                    <a:cubicBezTo>
                      <a:pt x="170" y="359"/>
                      <a:pt x="153" y="360"/>
                      <a:pt x="143" y="356"/>
                    </a:cubicBezTo>
                    <a:cubicBezTo>
                      <a:pt x="145" y="362"/>
                      <a:pt x="154" y="362"/>
                      <a:pt x="160" y="361"/>
                    </a:cubicBezTo>
                    <a:cubicBezTo>
                      <a:pt x="170" y="361"/>
                      <a:pt x="180" y="358"/>
                      <a:pt x="189" y="357"/>
                    </a:cubicBezTo>
                    <a:cubicBezTo>
                      <a:pt x="181" y="362"/>
                      <a:pt x="166" y="365"/>
                      <a:pt x="155" y="365"/>
                    </a:cubicBezTo>
                    <a:cubicBezTo>
                      <a:pt x="148" y="364"/>
                      <a:pt x="142" y="361"/>
                      <a:pt x="136" y="360"/>
                    </a:cubicBezTo>
                    <a:cubicBezTo>
                      <a:pt x="142" y="366"/>
                      <a:pt x="153" y="367"/>
                      <a:pt x="162" y="366"/>
                    </a:cubicBezTo>
                    <a:cubicBezTo>
                      <a:pt x="179" y="365"/>
                      <a:pt x="189" y="360"/>
                      <a:pt x="201" y="352"/>
                    </a:cubicBezTo>
                    <a:cubicBezTo>
                      <a:pt x="208" y="348"/>
                      <a:pt x="216" y="341"/>
                      <a:pt x="218" y="336"/>
                    </a:cubicBezTo>
                    <a:cubicBezTo>
                      <a:pt x="221" y="332"/>
                      <a:pt x="223" y="322"/>
                      <a:pt x="222" y="317"/>
                    </a:cubicBezTo>
                    <a:cubicBezTo>
                      <a:pt x="221" y="306"/>
                      <a:pt x="213" y="299"/>
                      <a:pt x="207" y="292"/>
                    </a:cubicBezTo>
                    <a:cubicBezTo>
                      <a:pt x="232" y="279"/>
                      <a:pt x="243" y="314"/>
                      <a:pt x="234" y="332"/>
                    </a:cubicBezTo>
                    <a:cubicBezTo>
                      <a:pt x="230" y="341"/>
                      <a:pt x="220" y="347"/>
                      <a:pt x="209" y="353"/>
                    </a:cubicBezTo>
                    <a:cubicBezTo>
                      <a:pt x="197" y="360"/>
                      <a:pt x="184" y="368"/>
                      <a:pt x="171" y="369"/>
                    </a:cubicBezTo>
                    <a:cubicBezTo>
                      <a:pt x="165" y="369"/>
                      <a:pt x="155" y="367"/>
                      <a:pt x="154" y="375"/>
                    </a:cubicBezTo>
                    <a:cubicBezTo>
                      <a:pt x="164" y="379"/>
                      <a:pt x="180" y="367"/>
                      <a:pt x="185" y="377"/>
                    </a:cubicBezTo>
                    <a:cubicBezTo>
                      <a:pt x="181" y="390"/>
                      <a:pt x="160" y="396"/>
                      <a:pt x="148" y="391"/>
                    </a:cubicBezTo>
                    <a:cubicBezTo>
                      <a:pt x="128" y="384"/>
                      <a:pt x="121" y="351"/>
                      <a:pt x="106" y="340"/>
                    </a:cubicBezTo>
                    <a:cubicBezTo>
                      <a:pt x="103" y="344"/>
                      <a:pt x="108" y="349"/>
                      <a:pt x="110" y="352"/>
                    </a:cubicBezTo>
                    <a:cubicBezTo>
                      <a:pt x="116" y="364"/>
                      <a:pt x="125" y="376"/>
                      <a:pt x="131" y="388"/>
                    </a:cubicBezTo>
                    <a:cubicBezTo>
                      <a:pt x="134" y="393"/>
                      <a:pt x="139" y="402"/>
                      <a:pt x="140" y="412"/>
                    </a:cubicBezTo>
                    <a:cubicBezTo>
                      <a:pt x="140" y="417"/>
                      <a:pt x="138" y="425"/>
                      <a:pt x="134" y="426"/>
                    </a:cubicBezTo>
                    <a:cubicBezTo>
                      <a:pt x="127" y="428"/>
                      <a:pt x="126" y="420"/>
                      <a:pt x="121" y="418"/>
                    </a:cubicBezTo>
                    <a:cubicBezTo>
                      <a:pt x="109" y="382"/>
                      <a:pt x="89" y="353"/>
                      <a:pt x="75" y="318"/>
                    </a:cubicBezTo>
                    <a:cubicBezTo>
                      <a:pt x="63" y="289"/>
                      <a:pt x="51" y="264"/>
                      <a:pt x="49" y="227"/>
                    </a:cubicBezTo>
                    <a:cubicBezTo>
                      <a:pt x="48" y="208"/>
                      <a:pt x="52" y="194"/>
                      <a:pt x="58" y="180"/>
                    </a:cubicBezTo>
                    <a:cubicBezTo>
                      <a:pt x="59" y="176"/>
                      <a:pt x="62" y="171"/>
                      <a:pt x="62" y="166"/>
                    </a:cubicBezTo>
                    <a:cubicBezTo>
                      <a:pt x="70" y="153"/>
                      <a:pt x="77" y="140"/>
                      <a:pt x="86" y="128"/>
                    </a:cubicBezTo>
                    <a:cubicBezTo>
                      <a:pt x="95" y="117"/>
                      <a:pt x="105" y="107"/>
                      <a:pt x="114" y="95"/>
                    </a:cubicBezTo>
                    <a:cubicBezTo>
                      <a:pt x="135" y="80"/>
                      <a:pt x="152" y="61"/>
                      <a:pt x="180" y="52"/>
                    </a:cubicBezTo>
                    <a:cubicBezTo>
                      <a:pt x="148" y="70"/>
                      <a:pt x="118" y="93"/>
                      <a:pt x="95" y="124"/>
                    </a:cubicBezTo>
                    <a:close/>
                    <a:moveTo>
                      <a:pt x="62" y="269"/>
                    </a:moveTo>
                    <a:cubicBezTo>
                      <a:pt x="59" y="265"/>
                      <a:pt x="58" y="259"/>
                      <a:pt x="57" y="253"/>
                    </a:cubicBezTo>
                    <a:cubicBezTo>
                      <a:pt x="60" y="257"/>
                      <a:pt x="60" y="263"/>
                      <a:pt x="62" y="269"/>
                    </a:cubicBezTo>
                    <a:close/>
                    <a:moveTo>
                      <a:pt x="134" y="146"/>
                    </a:moveTo>
                    <a:cubicBezTo>
                      <a:pt x="119" y="151"/>
                      <a:pt x="123" y="130"/>
                      <a:pt x="129" y="124"/>
                    </a:cubicBezTo>
                    <a:cubicBezTo>
                      <a:pt x="128" y="127"/>
                      <a:pt x="127" y="136"/>
                      <a:pt x="132" y="137"/>
                    </a:cubicBezTo>
                    <a:cubicBezTo>
                      <a:pt x="143" y="134"/>
                      <a:pt x="148" y="127"/>
                      <a:pt x="152" y="119"/>
                    </a:cubicBezTo>
                    <a:cubicBezTo>
                      <a:pt x="151" y="126"/>
                      <a:pt x="143" y="144"/>
                      <a:pt x="134" y="146"/>
                    </a:cubicBezTo>
                    <a:close/>
                    <a:moveTo>
                      <a:pt x="159" y="103"/>
                    </a:moveTo>
                    <a:cubicBezTo>
                      <a:pt x="158" y="99"/>
                      <a:pt x="162" y="95"/>
                      <a:pt x="164" y="91"/>
                    </a:cubicBezTo>
                    <a:cubicBezTo>
                      <a:pt x="164" y="94"/>
                      <a:pt x="160" y="99"/>
                      <a:pt x="159" y="103"/>
                    </a:cubicBezTo>
                    <a:close/>
                    <a:moveTo>
                      <a:pt x="164" y="77"/>
                    </a:moveTo>
                    <a:cubicBezTo>
                      <a:pt x="160" y="85"/>
                      <a:pt x="155" y="92"/>
                      <a:pt x="152" y="101"/>
                    </a:cubicBezTo>
                    <a:cubicBezTo>
                      <a:pt x="159" y="94"/>
                      <a:pt x="163" y="79"/>
                      <a:pt x="173" y="71"/>
                    </a:cubicBezTo>
                    <a:cubicBezTo>
                      <a:pt x="158" y="88"/>
                      <a:pt x="156" y="114"/>
                      <a:pt x="141" y="131"/>
                    </a:cubicBezTo>
                    <a:cubicBezTo>
                      <a:pt x="138" y="131"/>
                      <a:pt x="137" y="133"/>
                      <a:pt x="133" y="133"/>
                    </a:cubicBezTo>
                    <a:cubicBezTo>
                      <a:pt x="132" y="132"/>
                      <a:pt x="131" y="129"/>
                      <a:pt x="132" y="127"/>
                    </a:cubicBezTo>
                    <a:cubicBezTo>
                      <a:pt x="133" y="130"/>
                      <a:pt x="139" y="132"/>
                      <a:pt x="140" y="128"/>
                    </a:cubicBezTo>
                    <a:cubicBezTo>
                      <a:pt x="140" y="126"/>
                      <a:pt x="137" y="128"/>
                      <a:pt x="136" y="126"/>
                    </a:cubicBezTo>
                    <a:cubicBezTo>
                      <a:pt x="135" y="124"/>
                      <a:pt x="135" y="123"/>
                      <a:pt x="136" y="121"/>
                    </a:cubicBezTo>
                    <a:cubicBezTo>
                      <a:pt x="141" y="126"/>
                      <a:pt x="149" y="120"/>
                      <a:pt x="150" y="113"/>
                    </a:cubicBezTo>
                    <a:cubicBezTo>
                      <a:pt x="147" y="113"/>
                      <a:pt x="147" y="120"/>
                      <a:pt x="142" y="120"/>
                    </a:cubicBezTo>
                    <a:cubicBezTo>
                      <a:pt x="140" y="119"/>
                      <a:pt x="139" y="118"/>
                      <a:pt x="138" y="117"/>
                    </a:cubicBezTo>
                    <a:cubicBezTo>
                      <a:pt x="135" y="118"/>
                      <a:pt x="132" y="120"/>
                      <a:pt x="131" y="122"/>
                    </a:cubicBezTo>
                    <a:cubicBezTo>
                      <a:pt x="129" y="122"/>
                      <a:pt x="130" y="119"/>
                      <a:pt x="129" y="119"/>
                    </a:cubicBezTo>
                    <a:cubicBezTo>
                      <a:pt x="117" y="129"/>
                      <a:pt x="113" y="144"/>
                      <a:pt x="104" y="156"/>
                    </a:cubicBezTo>
                    <a:cubicBezTo>
                      <a:pt x="107" y="145"/>
                      <a:pt x="113" y="138"/>
                      <a:pt x="117" y="128"/>
                    </a:cubicBezTo>
                    <a:cubicBezTo>
                      <a:pt x="115" y="124"/>
                      <a:pt x="110" y="127"/>
                      <a:pt x="107" y="125"/>
                    </a:cubicBezTo>
                    <a:cubicBezTo>
                      <a:pt x="106" y="121"/>
                      <a:pt x="108" y="118"/>
                      <a:pt x="110" y="115"/>
                    </a:cubicBezTo>
                    <a:cubicBezTo>
                      <a:pt x="117" y="103"/>
                      <a:pt x="129" y="92"/>
                      <a:pt x="140" y="82"/>
                    </a:cubicBezTo>
                    <a:cubicBezTo>
                      <a:pt x="152" y="72"/>
                      <a:pt x="166" y="63"/>
                      <a:pt x="179" y="55"/>
                    </a:cubicBezTo>
                    <a:cubicBezTo>
                      <a:pt x="185" y="52"/>
                      <a:pt x="192" y="49"/>
                      <a:pt x="199" y="46"/>
                    </a:cubicBezTo>
                    <a:cubicBezTo>
                      <a:pt x="200" y="48"/>
                      <a:pt x="196" y="49"/>
                      <a:pt x="194" y="51"/>
                    </a:cubicBezTo>
                    <a:cubicBezTo>
                      <a:pt x="173" y="65"/>
                      <a:pt x="153" y="81"/>
                      <a:pt x="143" y="105"/>
                    </a:cubicBezTo>
                    <a:cubicBezTo>
                      <a:pt x="151" y="96"/>
                      <a:pt x="155" y="84"/>
                      <a:pt x="164" y="77"/>
                    </a:cubicBezTo>
                    <a:close/>
                    <a:moveTo>
                      <a:pt x="193" y="54"/>
                    </a:moveTo>
                    <a:cubicBezTo>
                      <a:pt x="204" y="45"/>
                      <a:pt x="219" y="40"/>
                      <a:pt x="235" y="37"/>
                    </a:cubicBezTo>
                    <a:cubicBezTo>
                      <a:pt x="259" y="33"/>
                      <a:pt x="289" y="35"/>
                      <a:pt x="313" y="35"/>
                    </a:cubicBezTo>
                    <a:cubicBezTo>
                      <a:pt x="321" y="35"/>
                      <a:pt x="330" y="34"/>
                      <a:pt x="337" y="36"/>
                    </a:cubicBezTo>
                    <a:cubicBezTo>
                      <a:pt x="292" y="37"/>
                      <a:pt x="235" y="34"/>
                      <a:pt x="193" y="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8" name="Freeform 204"/>
              <p:cNvSpPr/>
              <p:nvPr/>
            </p:nvSpPr>
            <p:spPr bwMode="auto">
              <a:xfrm>
                <a:off x="380704" y="295627"/>
                <a:ext cx="30056" cy="40085"/>
              </a:xfrm>
              <a:custGeom>
                <a:gdLst>
                  <a:gd fmla="*/ 30056 w 9" name="T0"/>
                  <a:gd fmla="*/ 0 h 11" name="T1"/>
                  <a:gd fmla="*/ 0 w 9" name="T2"/>
                  <a:gd fmla="*/ 40085 h 11" name="T3"/>
                  <a:gd fmla="*/ 30056 w 9" name="T4"/>
                  <a:gd fmla="*/ 0 h 11" name="T5"/>
                  <a:gd fmla="*/ 0 60000 65536" name="T6"/>
                  <a:gd fmla="*/ 0 60000 65536" name="T7"/>
                  <a:gd fmla="*/ 0 60000 65536" name="T8"/>
                </a:gdLst>
                <a:cxnLst>
                  <a:cxn ang="T6">
                    <a:pos x="T0" y="T1"/>
                  </a:cxn>
                  <a:cxn ang="T7">
                    <a:pos x="T2" y="T3"/>
                  </a:cxn>
                  <a:cxn ang="T8">
                    <a:pos x="T4" y="T5"/>
                  </a:cxn>
                </a:cxnLst>
                <a:rect b="b" l="0" r="r" t="0"/>
                <a:pathLst>
                  <a:path h="11" w="9">
                    <a:moveTo>
                      <a:pt x="9" y="0"/>
                    </a:moveTo>
                    <a:cubicBezTo>
                      <a:pt x="6" y="4"/>
                      <a:pt x="4" y="8"/>
                      <a:pt x="0" y="11"/>
                    </a:cubicBezTo>
                    <a:cubicBezTo>
                      <a:pt x="2" y="7"/>
                      <a:pt x="5" y="3"/>
                      <a:pt x="9"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9" name="Freeform 205"/>
              <p:cNvSpPr/>
              <p:nvPr/>
            </p:nvSpPr>
            <p:spPr bwMode="auto">
              <a:xfrm>
                <a:off x="3431340" y="430912"/>
                <a:ext cx="25048" cy="15033"/>
              </a:xfrm>
              <a:custGeom>
                <a:gdLst>
                  <a:gd fmla="*/ 25048 w 7" name="T0"/>
                  <a:gd fmla="*/ 0 h 5" name="T1"/>
                  <a:gd fmla="*/ 0 w 7" name="T2"/>
                  <a:gd fmla="*/ 15033 h 5" name="T3"/>
                  <a:gd fmla="*/ 25048 w 7" name="T4"/>
                  <a:gd fmla="*/ 0 h 5" name="T5"/>
                  <a:gd fmla="*/ 0 60000 65536" name="T6"/>
                  <a:gd fmla="*/ 0 60000 65536" name="T7"/>
                  <a:gd fmla="*/ 0 60000 65536" name="T8"/>
                </a:gdLst>
                <a:cxnLst>
                  <a:cxn ang="T6">
                    <a:pos x="T0" y="T1"/>
                  </a:cxn>
                  <a:cxn ang="T7">
                    <a:pos x="T2" y="T3"/>
                  </a:cxn>
                  <a:cxn ang="T8">
                    <a:pos x="T4" y="T5"/>
                  </a:cxn>
                </a:cxnLst>
                <a:rect b="b" l="0" r="r" t="0"/>
                <a:pathLst>
                  <a:path h="5" w="7">
                    <a:moveTo>
                      <a:pt x="7" y="0"/>
                    </a:moveTo>
                    <a:cubicBezTo>
                      <a:pt x="5" y="2"/>
                      <a:pt x="2" y="4"/>
                      <a:pt x="0" y="5"/>
                    </a:cubicBezTo>
                    <a:cubicBezTo>
                      <a:pt x="1" y="2"/>
                      <a:pt x="3" y="0"/>
                      <a:pt x="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0" name="Freeform 206"/>
              <p:cNvSpPr/>
              <p:nvPr/>
            </p:nvSpPr>
            <p:spPr bwMode="auto">
              <a:xfrm>
                <a:off x="4147665" y="491040"/>
                <a:ext cx="155285" cy="40085"/>
              </a:xfrm>
              <a:custGeom>
                <a:gdLst>
                  <a:gd fmla="*/ 155285 w 42" name="T0"/>
                  <a:gd fmla="*/ 4009 h 10" name="T1"/>
                  <a:gd fmla="*/ 0 w 42" name="T2"/>
                  <a:gd fmla="*/ 40085 h 10" name="T3"/>
                  <a:gd fmla="*/ 155285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42" y="1"/>
                    </a:moveTo>
                    <a:cubicBezTo>
                      <a:pt x="31" y="10"/>
                      <a:pt x="16" y="8"/>
                      <a:pt x="0" y="10"/>
                    </a:cubicBezTo>
                    <a:cubicBezTo>
                      <a:pt x="9" y="0"/>
                      <a:pt x="32" y="6"/>
                      <a:pt x="42"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1" name="Freeform 207"/>
              <p:cNvSpPr/>
              <p:nvPr/>
            </p:nvSpPr>
            <p:spPr bwMode="auto">
              <a:xfrm>
                <a:off x="3426332" y="671421"/>
                <a:ext cx="15026" cy="55118"/>
              </a:xfrm>
              <a:custGeom>
                <a:gdLst>
                  <a:gd fmla="*/ 0 w 4" name="T0"/>
                  <a:gd fmla="*/ 0 h 16" name="T1"/>
                  <a:gd fmla="*/ 15026 w 4" name="T2"/>
                  <a:gd fmla="*/ 55118 h 16" name="T3"/>
                  <a:gd fmla="*/ 0 w 4" name="T4"/>
                  <a:gd fmla="*/ 0 h 16" name="T5"/>
                  <a:gd fmla="*/ 0 60000 65536" name="T6"/>
                  <a:gd fmla="*/ 0 60000 65536" name="T7"/>
                  <a:gd fmla="*/ 0 60000 65536" name="T8"/>
                </a:gdLst>
                <a:cxnLst>
                  <a:cxn ang="T6">
                    <a:pos x="T0" y="T1"/>
                  </a:cxn>
                  <a:cxn ang="T7">
                    <a:pos x="T2" y="T3"/>
                  </a:cxn>
                  <a:cxn ang="T8">
                    <a:pos x="T4" y="T5"/>
                  </a:cxn>
                </a:cxnLst>
                <a:rect b="b" l="0" r="r" t="0"/>
                <a:pathLst>
                  <a:path h="16" w="4">
                    <a:moveTo>
                      <a:pt x="0" y="0"/>
                    </a:moveTo>
                    <a:cubicBezTo>
                      <a:pt x="2" y="4"/>
                      <a:pt x="2" y="12"/>
                      <a:pt x="4" y="16"/>
                    </a:cubicBezTo>
                    <a:cubicBezTo>
                      <a:pt x="0" y="14"/>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2" name="Freeform 208"/>
              <p:cNvSpPr/>
              <p:nvPr/>
            </p:nvSpPr>
            <p:spPr bwMode="auto">
              <a:xfrm>
                <a:off x="3716869" y="836773"/>
                <a:ext cx="190352" cy="35073"/>
              </a:xfrm>
              <a:custGeom>
                <a:gdLst>
                  <a:gd fmla="*/ 0 w 51" name="T0"/>
                  <a:gd fmla="*/ 0 h 10" name="T1"/>
                  <a:gd fmla="*/ 190352 w 51" name="T2"/>
                  <a:gd fmla="*/ 28058 h 10" name="T3"/>
                  <a:gd fmla="*/ 0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0" y="0"/>
                    </a:moveTo>
                    <a:cubicBezTo>
                      <a:pt x="15" y="5"/>
                      <a:pt x="33" y="6"/>
                      <a:pt x="51" y="8"/>
                    </a:cubicBezTo>
                    <a:cubicBezTo>
                      <a:pt x="33" y="9"/>
                      <a:pt x="11" y="1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3" name="Freeform 209"/>
              <p:cNvSpPr>
                <a:spLocks noEditPoints="1"/>
              </p:cNvSpPr>
              <p:nvPr/>
            </p:nvSpPr>
            <p:spPr bwMode="auto">
              <a:xfrm>
                <a:off x="3326147" y="145309"/>
                <a:ext cx="2008711" cy="941994"/>
              </a:xfrm>
              <a:custGeom>
                <a:gdLst>
                  <a:gd fmla="*/ 1730871 w 535" name="T0"/>
                  <a:gd fmla="*/ 138860 h 251" name="T1"/>
                  <a:gd fmla="*/ 668319 w 535" name="T2"/>
                  <a:gd fmla="*/ 863182 h 251" name="T3"/>
                  <a:gd fmla="*/ 15018 w 535" name="T4"/>
                  <a:gd fmla="*/ 547933 h 251" name="T5"/>
                  <a:gd fmla="*/ 296613 w 535" name="T6"/>
                  <a:gd fmla="*/ 258955 h 251" name="T7"/>
                  <a:gd fmla="*/ 262822 w 535" name="T8"/>
                  <a:gd fmla="*/ 664275 h 251" name="T9"/>
                  <a:gd fmla="*/ 705865 w 535" name="T10"/>
                  <a:gd fmla="*/ 615486 h 251" name="T11"/>
                  <a:gd fmla="*/ 822257 w 535" name="T12"/>
                  <a:gd fmla="*/ 457862 h 251" name="T13"/>
                  <a:gd fmla="*/ 1411730 w 535" name="T14"/>
                  <a:gd fmla="*/ 82565 h 251" name="T15"/>
                  <a:gd fmla="*/ 255313 w 535" name="T16"/>
                  <a:gd fmla="*/ 773111 h 251" name="T17"/>
                  <a:gd fmla="*/ 259067 w 535" name="T18"/>
                  <a:gd fmla="*/ 739334 h 251" name="T19"/>
                  <a:gd fmla="*/ 319141 w 535" name="T20"/>
                  <a:gd fmla="*/ 743087 h 251" name="T21"/>
                  <a:gd fmla="*/ 183975 w 535" name="T22"/>
                  <a:gd fmla="*/ 611733 h 251" name="T23"/>
                  <a:gd fmla="*/ 180221 w 535" name="T24"/>
                  <a:gd fmla="*/ 390308 h 251" name="T25"/>
                  <a:gd fmla="*/ 153939 w 535" name="T26"/>
                  <a:gd fmla="*/ 371543 h 251" name="T27"/>
                  <a:gd fmla="*/ 229031 w 535" name="T28"/>
                  <a:gd fmla="*/ 292731 h 251" name="T29"/>
                  <a:gd fmla="*/ 93865 w 535" name="T30"/>
                  <a:gd fmla="*/ 634251 h 251" name="T31"/>
                  <a:gd fmla="*/ 97620 w 535" name="T32"/>
                  <a:gd fmla="*/ 615486 h 251" name="T33"/>
                  <a:gd fmla="*/ 1025006 w 535" name="T34"/>
                  <a:gd fmla="*/ 469121 h 251" name="T35"/>
                  <a:gd fmla="*/ 1460539 w 535" name="T36"/>
                  <a:gd fmla="*/ 150119 h 251" name="T37"/>
                  <a:gd fmla="*/ 1163926 w 535" name="T38"/>
                  <a:gd fmla="*/ 277719 h 251" name="T39"/>
                  <a:gd fmla="*/ 1287828 w 535" name="T40"/>
                  <a:gd fmla="*/ 187648 h 251" name="T41"/>
                  <a:gd fmla="*/ 341669 w 535" name="T42"/>
                  <a:gd fmla="*/ 664275 h 251" name="T43"/>
                  <a:gd fmla="*/ 296613 w 535" name="T44"/>
                  <a:gd fmla="*/ 638004 h 251" name="T45"/>
                  <a:gd fmla="*/ 1051288 w 535" name="T46"/>
                  <a:gd fmla="*/ 330261 h 251" name="T47"/>
                  <a:gd fmla="*/ 1926110 w 535" name="T48"/>
                  <a:gd fmla="*/ 97577 h 251" name="T49"/>
                  <a:gd fmla="*/ 942405 w 535" name="T50"/>
                  <a:gd fmla="*/ 345273 h 251" name="T51"/>
                  <a:gd fmla="*/ 882331 w 535" name="T52"/>
                  <a:gd fmla="*/ 424085 h 251" name="T53"/>
                  <a:gd fmla="*/ 822257 w 535" name="T54"/>
                  <a:gd fmla="*/ 540427 h 251" name="T55"/>
                  <a:gd fmla="*/ 443043 w 535" name="T56"/>
                  <a:gd fmla="*/ 754346 h 251" name="T57"/>
                  <a:gd fmla="*/ 765938 w 535" name="T58"/>
                  <a:gd fmla="*/ 788122 h 251" name="T59"/>
                  <a:gd fmla="*/ 946159 w 535" name="T60"/>
                  <a:gd fmla="*/ 574204 h 251" name="T61"/>
                  <a:gd fmla="*/ 78847 w 535" name="T62"/>
                  <a:gd fmla="*/ 292731 h 251" name="T63"/>
                  <a:gd fmla="*/ 18773 w 535" name="T64"/>
                  <a:gd fmla="*/ 484132 h 251" name="T65"/>
                  <a:gd fmla="*/ 30037 w 535" name="T66"/>
                  <a:gd fmla="*/ 469121 h 251" name="T67"/>
                  <a:gd fmla="*/ 37546 w 535" name="T68"/>
                  <a:gd fmla="*/ 600474 h 251" name="T69"/>
                  <a:gd fmla="*/ 292859 w 535" name="T70"/>
                  <a:gd fmla="*/ 307743 h 251" name="T71"/>
                  <a:gd fmla="*/ 93865 w 535" name="T72"/>
                  <a:gd fmla="*/ 270213 h 251" name="T73"/>
                  <a:gd fmla="*/ 60074 w 535" name="T74"/>
                  <a:gd fmla="*/ 319002 h 251" name="T75"/>
                  <a:gd fmla="*/ 60074 w 535" name="T76"/>
                  <a:gd fmla="*/ 319002 h 251" name="T77"/>
                  <a:gd fmla="*/ 1175190 w 535" name="T78"/>
                  <a:gd fmla="*/ 326508 h 251" name="T79"/>
                  <a:gd fmla="*/ 30037 w 535" name="T80"/>
                  <a:gd fmla="*/ 394061 h 251" name="T81"/>
                  <a:gd fmla="*/ 30037 w 535" name="T82"/>
                  <a:gd fmla="*/ 394061 h 251" name="T83"/>
                  <a:gd fmla="*/ 221521 w 535" name="T84"/>
                  <a:gd fmla="*/ 653016 h 251" name="T85"/>
                  <a:gd fmla="*/ 131411 w 535" name="T86"/>
                  <a:gd fmla="*/ 739334 h 251" name="T87"/>
                  <a:gd fmla="*/ 131411 w 535" name="T88"/>
                  <a:gd fmla="*/ 739334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535" y="35"/>
                    </a:moveTo>
                    <a:cubicBezTo>
                      <a:pt x="516" y="44"/>
                      <a:pt x="488" y="33"/>
                      <a:pt x="461" y="37"/>
                    </a:cubicBezTo>
                    <a:cubicBezTo>
                      <a:pt x="439" y="40"/>
                      <a:pt x="420" y="43"/>
                      <a:pt x="401" y="50"/>
                    </a:cubicBezTo>
                    <a:cubicBezTo>
                      <a:pt x="310" y="82"/>
                      <a:pt x="261" y="189"/>
                      <a:pt x="178" y="230"/>
                    </a:cubicBezTo>
                    <a:cubicBezTo>
                      <a:pt x="158" y="240"/>
                      <a:pt x="125" y="241"/>
                      <a:pt x="99" y="241"/>
                    </a:cubicBezTo>
                    <a:cubicBezTo>
                      <a:pt x="53" y="242"/>
                      <a:pt x="12" y="197"/>
                      <a:pt x="4" y="146"/>
                    </a:cubicBezTo>
                    <a:cubicBezTo>
                      <a:pt x="0" y="122"/>
                      <a:pt x="5" y="88"/>
                      <a:pt x="15" y="74"/>
                    </a:cubicBezTo>
                    <a:cubicBezTo>
                      <a:pt x="27" y="58"/>
                      <a:pt x="65" y="46"/>
                      <a:pt x="79" y="69"/>
                    </a:cubicBezTo>
                    <a:cubicBezTo>
                      <a:pt x="96" y="96"/>
                      <a:pt x="61" y="133"/>
                      <a:pt x="39" y="118"/>
                    </a:cubicBezTo>
                    <a:cubicBezTo>
                      <a:pt x="37" y="150"/>
                      <a:pt x="54" y="165"/>
                      <a:pt x="70" y="177"/>
                    </a:cubicBezTo>
                    <a:cubicBezTo>
                      <a:pt x="71" y="173"/>
                      <a:pt x="68" y="168"/>
                      <a:pt x="69" y="162"/>
                    </a:cubicBezTo>
                    <a:cubicBezTo>
                      <a:pt x="104" y="152"/>
                      <a:pt x="151" y="186"/>
                      <a:pt x="188" y="164"/>
                    </a:cubicBezTo>
                    <a:cubicBezTo>
                      <a:pt x="162" y="160"/>
                      <a:pt x="144" y="144"/>
                      <a:pt x="130" y="125"/>
                    </a:cubicBezTo>
                    <a:cubicBezTo>
                      <a:pt x="156" y="129"/>
                      <a:pt x="195" y="138"/>
                      <a:pt x="219" y="122"/>
                    </a:cubicBezTo>
                    <a:cubicBezTo>
                      <a:pt x="182" y="115"/>
                      <a:pt x="212" y="90"/>
                      <a:pt x="235" y="87"/>
                    </a:cubicBezTo>
                    <a:cubicBezTo>
                      <a:pt x="287" y="80"/>
                      <a:pt x="325" y="40"/>
                      <a:pt x="376" y="22"/>
                    </a:cubicBezTo>
                    <a:cubicBezTo>
                      <a:pt x="423" y="4"/>
                      <a:pt x="499" y="0"/>
                      <a:pt x="535" y="35"/>
                    </a:cubicBezTo>
                    <a:close/>
                    <a:moveTo>
                      <a:pt x="68" y="206"/>
                    </a:moveTo>
                    <a:cubicBezTo>
                      <a:pt x="54" y="193"/>
                      <a:pt x="39" y="182"/>
                      <a:pt x="31" y="161"/>
                    </a:cubicBezTo>
                    <a:cubicBezTo>
                      <a:pt x="41" y="175"/>
                      <a:pt x="53" y="196"/>
                      <a:pt x="69" y="197"/>
                    </a:cubicBezTo>
                    <a:cubicBezTo>
                      <a:pt x="50" y="185"/>
                      <a:pt x="31" y="165"/>
                      <a:pt x="31" y="134"/>
                    </a:cubicBezTo>
                    <a:cubicBezTo>
                      <a:pt x="37" y="171"/>
                      <a:pt x="57" y="193"/>
                      <a:pt x="85" y="198"/>
                    </a:cubicBezTo>
                    <a:cubicBezTo>
                      <a:pt x="61" y="182"/>
                      <a:pt x="28" y="162"/>
                      <a:pt x="35" y="117"/>
                    </a:cubicBezTo>
                    <a:cubicBezTo>
                      <a:pt x="33" y="138"/>
                      <a:pt x="39" y="155"/>
                      <a:pt x="49" y="163"/>
                    </a:cubicBezTo>
                    <a:cubicBezTo>
                      <a:pt x="39" y="148"/>
                      <a:pt x="33" y="127"/>
                      <a:pt x="34" y="105"/>
                    </a:cubicBezTo>
                    <a:cubicBezTo>
                      <a:pt x="36" y="78"/>
                      <a:pt x="69" y="101"/>
                      <a:pt x="48" y="104"/>
                    </a:cubicBezTo>
                    <a:cubicBezTo>
                      <a:pt x="48" y="101"/>
                      <a:pt x="52" y="103"/>
                      <a:pt x="51" y="99"/>
                    </a:cubicBezTo>
                    <a:cubicBezTo>
                      <a:pt x="50" y="94"/>
                      <a:pt x="43" y="98"/>
                      <a:pt x="41" y="99"/>
                    </a:cubicBezTo>
                    <a:cubicBezTo>
                      <a:pt x="40" y="105"/>
                      <a:pt x="38" y="110"/>
                      <a:pt x="41" y="115"/>
                    </a:cubicBezTo>
                    <a:cubicBezTo>
                      <a:pt x="61" y="129"/>
                      <a:pt x="83" y="85"/>
                      <a:pt x="61" y="78"/>
                    </a:cubicBezTo>
                    <a:cubicBezTo>
                      <a:pt x="7" y="58"/>
                      <a:pt x="5" y="190"/>
                      <a:pt x="45" y="203"/>
                    </a:cubicBezTo>
                    <a:cubicBezTo>
                      <a:pt x="37" y="193"/>
                      <a:pt x="29" y="184"/>
                      <a:pt x="25" y="169"/>
                    </a:cubicBezTo>
                    <a:cubicBezTo>
                      <a:pt x="32" y="187"/>
                      <a:pt x="46" y="200"/>
                      <a:pt x="59" y="207"/>
                    </a:cubicBezTo>
                    <a:cubicBezTo>
                      <a:pt x="46" y="196"/>
                      <a:pt x="34" y="184"/>
                      <a:pt x="26" y="164"/>
                    </a:cubicBezTo>
                    <a:cubicBezTo>
                      <a:pt x="37" y="182"/>
                      <a:pt x="51" y="199"/>
                      <a:pt x="68" y="206"/>
                    </a:cubicBezTo>
                    <a:close/>
                    <a:moveTo>
                      <a:pt x="273" y="125"/>
                    </a:moveTo>
                    <a:cubicBezTo>
                      <a:pt x="240" y="158"/>
                      <a:pt x="211" y="199"/>
                      <a:pt x="165" y="210"/>
                    </a:cubicBezTo>
                    <a:cubicBezTo>
                      <a:pt x="252" y="170"/>
                      <a:pt x="292" y="67"/>
                      <a:pt x="389" y="40"/>
                    </a:cubicBezTo>
                    <a:cubicBezTo>
                      <a:pt x="298" y="57"/>
                      <a:pt x="260" y="143"/>
                      <a:pt x="190" y="189"/>
                    </a:cubicBezTo>
                    <a:cubicBezTo>
                      <a:pt x="235" y="158"/>
                      <a:pt x="265" y="105"/>
                      <a:pt x="310" y="74"/>
                    </a:cubicBezTo>
                    <a:cubicBezTo>
                      <a:pt x="347" y="49"/>
                      <a:pt x="389" y="32"/>
                      <a:pt x="440" y="24"/>
                    </a:cubicBezTo>
                    <a:cubicBezTo>
                      <a:pt x="401" y="26"/>
                      <a:pt x="372" y="37"/>
                      <a:pt x="343" y="50"/>
                    </a:cubicBezTo>
                    <a:cubicBezTo>
                      <a:pt x="285" y="77"/>
                      <a:pt x="254" y="131"/>
                      <a:pt x="205" y="168"/>
                    </a:cubicBezTo>
                    <a:cubicBezTo>
                      <a:pt x="178" y="189"/>
                      <a:pt x="127" y="192"/>
                      <a:pt x="91" y="177"/>
                    </a:cubicBezTo>
                    <a:cubicBezTo>
                      <a:pt x="113" y="181"/>
                      <a:pt x="143" y="189"/>
                      <a:pt x="165" y="181"/>
                    </a:cubicBezTo>
                    <a:cubicBezTo>
                      <a:pt x="137" y="181"/>
                      <a:pt x="104" y="179"/>
                      <a:pt x="79" y="170"/>
                    </a:cubicBezTo>
                    <a:cubicBezTo>
                      <a:pt x="107" y="167"/>
                      <a:pt x="142" y="187"/>
                      <a:pt x="176" y="179"/>
                    </a:cubicBezTo>
                    <a:cubicBezTo>
                      <a:pt x="222" y="168"/>
                      <a:pt x="248" y="117"/>
                      <a:pt x="280" y="88"/>
                    </a:cubicBezTo>
                    <a:cubicBezTo>
                      <a:pt x="275" y="89"/>
                      <a:pt x="269" y="95"/>
                      <a:pt x="264" y="94"/>
                    </a:cubicBezTo>
                    <a:cubicBezTo>
                      <a:pt x="328" y="49"/>
                      <a:pt x="414" y="5"/>
                      <a:pt x="513" y="26"/>
                    </a:cubicBezTo>
                    <a:cubicBezTo>
                      <a:pt x="482" y="10"/>
                      <a:pt x="440" y="10"/>
                      <a:pt x="405" y="17"/>
                    </a:cubicBezTo>
                    <a:cubicBezTo>
                      <a:pt x="346" y="30"/>
                      <a:pt x="303" y="77"/>
                      <a:pt x="251" y="92"/>
                    </a:cubicBezTo>
                    <a:cubicBezTo>
                      <a:pt x="233" y="97"/>
                      <a:pt x="216" y="88"/>
                      <a:pt x="211" y="107"/>
                    </a:cubicBezTo>
                    <a:cubicBezTo>
                      <a:pt x="216" y="120"/>
                      <a:pt x="230" y="104"/>
                      <a:pt x="235" y="113"/>
                    </a:cubicBezTo>
                    <a:cubicBezTo>
                      <a:pt x="218" y="139"/>
                      <a:pt x="173" y="135"/>
                      <a:pt x="143" y="133"/>
                    </a:cubicBezTo>
                    <a:cubicBezTo>
                      <a:pt x="158" y="157"/>
                      <a:pt x="194" y="156"/>
                      <a:pt x="219" y="144"/>
                    </a:cubicBezTo>
                    <a:cubicBezTo>
                      <a:pt x="190" y="194"/>
                      <a:pt x="120" y="168"/>
                      <a:pt x="74" y="164"/>
                    </a:cubicBezTo>
                    <a:cubicBezTo>
                      <a:pt x="74" y="195"/>
                      <a:pt x="101" y="193"/>
                      <a:pt x="118" y="201"/>
                    </a:cubicBezTo>
                    <a:cubicBezTo>
                      <a:pt x="98" y="212"/>
                      <a:pt x="69" y="213"/>
                      <a:pt x="47" y="213"/>
                    </a:cubicBezTo>
                    <a:cubicBezTo>
                      <a:pt x="82" y="251"/>
                      <a:pt x="168" y="238"/>
                      <a:pt x="204" y="210"/>
                    </a:cubicBezTo>
                    <a:cubicBezTo>
                      <a:pt x="257" y="168"/>
                      <a:pt x="301" y="101"/>
                      <a:pt x="356" y="63"/>
                    </a:cubicBezTo>
                    <a:cubicBezTo>
                      <a:pt x="314" y="85"/>
                      <a:pt x="285" y="121"/>
                      <a:pt x="252" y="153"/>
                    </a:cubicBezTo>
                    <a:cubicBezTo>
                      <a:pt x="259" y="144"/>
                      <a:pt x="267" y="136"/>
                      <a:pt x="273" y="125"/>
                    </a:cubicBezTo>
                    <a:close/>
                    <a:moveTo>
                      <a:pt x="21" y="78"/>
                    </a:moveTo>
                    <a:cubicBezTo>
                      <a:pt x="28" y="72"/>
                      <a:pt x="34" y="62"/>
                      <a:pt x="44" y="63"/>
                    </a:cubicBezTo>
                    <a:cubicBezTo>
                      <a:pt x="22" y="73"/>
                      <a:pt x="8" y="94"/>
                      <a:pt x="5" y="129"/>
                    </a:cubicBezTo>
                    <a:cubicBezTo>
                      <a:pt x="10" y="106"/>
                      <a:pt x="16" y="81"/>
                      <a:pt x="32" y="74"/>
                    </a:cubicBezTo>
                    <a:cubicBezTo>
                      <a:pt x="19" y="85"/>
                      <a:pt x="10" y="103"/>
                      <a:pt x="8" y="125"/>
                    </a:cubicBezTo>
                    <a:cubicBezTo>
                      <a:pt x="11" y="117"/>
                      <a:pt x="12" y="106"/>
                      <a:pt x="16" y="100"/>
                    </a:cubicBezTo>
                    <a:cubicBezTo>
                      <a:pt x="11" y="115"/>
                      <a:pt x="5" y="140"/>
                      <a:pt x="10" y="160"/>
                    </a:cubicBezTo>
                    <a:cubicBezTo>
                      <a:pt x="6" y="126"/>
                      <a:pt x="17" y="102"/>
                      <a:pt x="29" y="84"/>
                    </a:cubicBezTo>
                    <a:cubicBezTo>
                      <a:pt x="38" y="79"/>
                      <a:pt x="66" y="64"/>
                      <a:pt x="78" y="82"/>
                    </a:cubicBezTo>
                    <a:cubicBezTo>
                      <a:pt x="71" y="48"/>
                      <a:pt x="24" y="58"/>
                      <a:pt x="14" y="81"/>
                    </a:cubicBezTo>
                    <a:cubicBezTo>
                      <a:pt x="18" y="79"/>
                      <a:pt x="22" y="72"/>
                      <a:pt x="25" y="72"/>
                    </a:cubicBezTo>
                    <a:cubicBezTo>
                      <a:pt x="24" y="74"/>
                      <a:pt x="20" y="76"/>
                      <a:pt x="21" y="78"/>
                    </a:cubicBezTo>
                    <a:close/>
                    <a:moveTo>
                      <a:pt x="16" y="85"/>
                    </a:moveTo>
                    <a:cubicBezTo>
                      <a:pt x="17" y="83"/>
                      <a:pt x="20" y="80"/>
                      <a:pt x="19" y="78"/>
                    </a:cubicBezTo>
                    <a:cubicBezTo>
                      <a:pt x="18" y="80"/>
                      <a:pt x="15" y="83"/>
                      <a:pt x="16" y="85"/>
                    </a:cubicBezTo>
                    <a:close/>
                    <a:moveTo>
                      <a:pt x="281" y="118"/>
                    </a:moveTo>
                    <a:cubicBezTo>
                      <a:pt x="292" y="107"/>
                      <a:pt x="303" y="98"/>
                      <a:pt x="313" y="87"/>
                    </a:cubicBezTo>
                    <a:cubicBezTo>
                      <a:pt x="301" y="95"/>
                      <a:pt x="289" y="106"/>
                      <a:pt x="281" y="118"/>
                    </a:cubicBezTo>
                    <a:close/>
                    <a:moveTo>
                      <a:pt x="8" y="105"/>
                    </a:moveTo>
                    <a:cubicBezTo>
                      <a:pt x="7" y="102"/>
                      <a:pt x="9" y="102"/>
                      <a:pt x="9" y="99"/>
                    </a:cubicBezTo>
                    <a:cubicBezTo>
                      <a:pt x="8" y="99"/>
                      <a:pt x="6" y="104"/>
                      <a:pt x="8" y="105"/>
                    </a:cubicBezTo>
                    <a:close/>
                    <a:moveTo>
                      <a:pt x="70" y="182"/>
                    </a:moveTo>
                    <a:cubicBezTo>
                      <a:pt x="66" y="179"/>
                      <a:pt x="62" y="177"/>
                      <a:pt x="59" y="174"/>
                    </a:cubicBezTo>
                    <a:cubicBezTo>
                      <a:pt x="61" y="178"/>
                      <a:pt x="67" y="182"/>
                      <a:pt x="70" y="182"/>
                    </a:cubicBezTo>
                    <a:close/>
                    <a:moveTo>
                      <a:pt x="35" y="197"/>
                    </a:moveTo>
                    <a:cubicBezTo>
                      <a:pt x="31" y="192"/>
                      <a:pt x="27" y="182"/>
                      <a:pt x="24" y="179"/>
                    </a:cubicBezTo>
                    <a:cubicBezTo>
                      <a:pt x="27" y="185"/>
                      <a:pt x="30" y="197"/>
                      <a:pt x="35" y="19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4" name="Freeform 210"/>
              <p:cNvSpPr/>
              <p:nvPr/>
            </p:nvSpPr>
            <p:spPr bwMode="auto">
              <a:xfrm>
                <a:off x="3391266" y="455967"/>
                <a:ext cx="30056" cy="55115"/>
              </a:xfrm>
              <a:custGeom>
                <a:gdLst>
                  <a:gd fmla="*/ 30056 w 8" name="T0"/>
                  <a:gd fmla="*/ 0 h 15" name="T1"/>
                  <a:gd fmla="*/ 3757 w 8" name="T2"/>
                  <a:gd fmla="*/ 55115 h 15" name="T3"/>
                  <a:gd fmla="*/ 30056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8" y="0"/>
                    </a:moveTo>
                    <a:cubicBezTo>
                      <a:pt x="8" y="5"/>
                      <a:pt x="3" y="10"/>
                      <a:pt x="1" y="15"/>
                    </a:cubicBezTo>
                    <a:cubicBezTo>
                      <a:pt x="0" y="9"/>
                      <a:pt x="6" y="5"/>
                      <a:pt x="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5" name="Freeform 211"/>
              <p:cNvSpPr/>
              <p:nvPr/>
            </p:nvSpPr>
            <p:spPr bwMode="auto">
              <a:xfrm>
                <a:off x="1973647" y="536137"/>
                <a:ext cx="60111" cy="45094"/>
              </a:xfrm>
              <a:custGeom>
                <a:gdLst>
                  <a:gd fmla="*/ 0 w 16" name="T0"/>
                  <a:gd fmla="*/ 0 h 12" name="T1"/>
                  <a:gd fmla="*/ 60111 w 16" name="T2"/>
                  <a:gd fmla="*/ 45094 h 12" name="T3"/>
                  <a:gd fmla="*/ 0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0" y="0"/>
                    </a:moveTo>
                    <a:cubicBezTo>
                      <a:pt x="6" y="3"/>
                      <a:pt x="12" y="6"/>
                      <a:pt x="16" y="12"/>
                    </a:cubicBezTo>
                    <a:cubicBezTo>
                      <a:pt x="10" y="9"/>
                      <a:pt x="5"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6" name="Freeform 212"/>
              <p:cNvSpPr/>
              <p:nvPr/>
            </p:nvSpPr>
            <p:spPr bwMode="auto">
              <a:xfrm>
                <a:off x="1943592" y="491040"/>
                <a:ext cx="145267" cy="90191"/>
              </a:xfrm>
              <a:custGeom>
                <a:gdLst>
                  <a:gd fmla="*/ 0 w 38" name="T0"/>
                  <a:gd fmla="*/ 0 h 24" name="T1"/>
                  <a:gd fmla="*/ 145267 w 38" name="T2"/>
                  <a:gd fmla="*/ 90191 h 24" name="T3"/>
                  <a:gd fmla="*/ 0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0" y="0"/>
                    </a:moveTo>
                    <a:cubicBezTo>
                      <a:pt x="14" y="6"/>
                      <a:pt x="26" y="15"/>
                      <a:pt x="38" y="24"/>
                    </a:cubicBezTo>
                    <a:cubicBezTo>
                      <a:pt x="24" y="18"/>
                      <a:pt x="13" y="8"/>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7" name="Freeform 213"/>
              <p:cNvSpPr>
                <a:spLocks noEditPoints="1"/>
              </p:cNvSpPr>
              <p:nvPr/>
            </p:nvSpPr>
            <p:spPr bwMode="auto">
              <a:xfrm>
                <a:off x="871611" y="0"/>
                <a:ext cx="2835240" cy="836773"/>
              </a:xfrm>
              <a:custGeom>
                <a:gdLst>
                  <a:gd fmla="*/ 847572 w 756" name="T0"/>
                  <a:gd fmla="*/ 195122 h 223" name="T1"/>
                  <a:gd fmla="*/ 2152682 w 756" name="T2"/>
                  <a:gd fmla="*/ 510319 h 223" name="T3"/>
                  <a:gd fmla="*/ 2403953 w 756" name="T4"/>
                  <a:gd fmla="*/ 303940 h 223" name="T5"/>
                  <a:gd fmla="*/ 2835240 w 756" name="T6"/>
                  <a:gd fmla="*/ 393996 h 223" name="T7"/>
                  <a:gd fmla="*/ 1428871 w 756" name="T8"/>
                  <a:gd fmla="*/ 791745 h 223" name="T9"/>
                  <a:gd fmla="*/ 1053839 w 756" name="T10"/>
                  <a:gd fmla="*/ 671670 h 223" name="T11"/>
                  <a:gd fmla="*/ 843821 w 756" name="T12"/>
                  <a:gd fmla="*/ 833021 h 223" name="T13"/>
                  <a:gd fmla="*/ 945080 w 756" name="T14"/>
                  <a:gd fmla="*/ 581614 h 223" name="T15"/>
                  <a:gd fmla="*/ 491292 w 756" name="T16"/>
                  <a:gd fmla="*/ 416510 h 223" name="T17"/>
                  <a:gd fmla="*/ 288774 w 756" name="T18"/>
                  <a:gd fmla="*/ 469043 h 223" name="T19"/>
                  <a:gd fmla="*/ 360030 w 756" name="T20"/>
                  <a:gd fmla="*/ 514071 h 223" name="T21"/>
                  <a:gd fmla="*/ 7501 w 756" name="T22"/>
                  <a:gd fmla="*/ 333959 h 223" name="T23"/>
                  <a:gd fmla="*/ 232520 w 756" name="T24"/>
                  <a:gd fmla="*/ 165103 h 223" name="T25"/>
                  <a:gd fmla="*/ 656306 w 756" name="T26"/>
                  <a:gd fmla="*/ 157599 h 223" name="T27"/>
                  <a:gd fmla="*/ 656306 w 756" name="T28"/>
                  <a:gd fmla="*/ 157599 h 223" name="T29"/>
                  <a:gd fmla="*/ 15001 w 756" name="T30"/>
                  <a:gd fmla="*/ 296435 h 223" name="T31"/>
                  <a:gd fmla="*/ 873824 w 756" name="T32"/>
                  <a:gd fmla="*/ 236398 h 223" name="T33"/>
                  <a:gd fmla="*/ 270023 w 756" name="T34"/>
                  <a:gd fmla="*/ 262664 h 223" name="T35"/>
                  <a:gd fmla="*/ 172515 w 756" name="T36"/>
                  <a:gd fmla="*/ 435272 h 223" name="T37"/>
                  <a:gd fmla="*/ 165014 w 756" name="T38"/>
                  <a:gd fmla="*/ 363977 h 223" name="T39"/>
                  <a:gd fmla="*/ 468790 w 756" name="T40"/>
                  <a:gd fmla="*/ 540338 h 223" name="T41"/>
                  <a:gd fmla="*/ 277523 w 756" name="T42"/>
                  <a:gd fmla="*/ 397749 h 223" name="T43"/>
                  <a:gd fmla="*/ 521294 w 756" name="T44"/>
                  <a:gd fmla="*/ 236398 h 223" name="T45"/>
                  <a:gd fmla="*/ 446288 w 756" name="T46"/>
                  <a:gd fmla="*/ 416510 h 223" name="T47"/>
                  <a:gd fmla="*/ 1395118 w 756" name="T48"/>
                  <a:gd fmla="*/ 592871 h 223" name="T49"/>
                  <a:gd fmla="*/ 393783 w 756" name="T50"/>
                  <a:gd fmla="*/ 206379 h 223" name="T51"/>
                  <a:gd fmla="*/ 251271 w 756" name="T52"/>
                  <a:gd fmla="*/ 390244 h 223" name="T53"/>
                  <a:gd fmla="*/ 277523 w 756" name="T54"/>
                  <a:gd fmla="*/ 292683 h 223" name="T55"/>
                  <a:gd fmla="*/ 232520 w 756" name="T56"/>
                  <a:gd fmla="*/ 547842 h 223" name="T57"/>
                  <a:gd fmla="*/ 285024 w 756" name="T58"/>
                  <a:gd fmla="*/ 273921 h 223" name="T59"/>
                  <a:gd fmla="*/ 311276 w 756" name="T60"/>
                  <a:gd fmla="*/ 352720 h 223" name="T61"/>
                  <a:gd fmla="*/ 172515 w 756" name="T62"/>
                  <a:gd fmla="*/ 378987 h 223" name="T63"/>
                  <a:gd fmla="*/ 993834 w 756" name="T64"/>
                  <a:gd fmla="*/ 525328 h 223" name="T65"/>
                  <a:gd fmla="*/ 712560 w 756" name="T66"/>
                  <a:gd fmla="*/ 409006 h 223" name="T67"/>
                  <a:gd fmla="*/ 802568 w 756" name="T68"/>
                  <a:gd fmla="*/ 772983 h 223" name="T69"/>
                  <a:gd fmla="*/ 1346364 w 756" name="T70"/>
                  <a:gd fmla="*/ 682927 h 223" name="T71"/>
                  <a:gd fmla="*/ 1833905 w 756" name="T72"/>
                  <a:gd fmla="*/ 731707 h 223" name="T73"/>
                  <a:gd fmla="*/ 1612637 w 756" name="T74"/>
                  <a:gd fmla="*/ 705441 h 223" name="T75"/>
                  <a:gd fmla="*/ 960081 w 756" name="T76"/>
                  <a:gd fmla="*/ 378987 h 223" name="T77"/>
                  <a:gd fmla="*/ 1293860 w 756" name="T78"/>
                  <a:gd fmla="*/ 607880 h 223" name="T79"/>
                  <a:gd fmla="*/ 693809 w 756" name="T80"/>
                  <a:gd fmla="*/ 303940 h 223" name="T81"/>
                  <a:gd fmla="*/ 1102593 w 756" name="T82"/>
                  <a:gd fmla="*/ 574109 h 223" name="T83"/>
                  <a:gd fmla="*/ 581299 w 756" name="T84"/>
                  <a:gd fmla="*/ 360225 h 223" name="T85"/>
                  <a:gd fmla="*/ 881325 w 756" name="T86"/>
                  <a:gd fmla="*/ 345216 h 223" name="T87"/>
                  <a:gd fmla="*/ 442537 w 756" name="T88"/>
                  <a:gd fmla="*/ 499062 h 223" name="T89"/>
                  <a:gd fmla="*/ 2347699 w 756" name="T90"/>
                  <a:gd fmla="*/ 405253 h 223" name="T91"/>
                  <a:gd fmla="*/ 2152682 w 756" name="T92"/>
                  <a:gd fmla="*/ 551595 h 223" name="T93"/>
                  <a:gd fmla="*/ 2351449 w 756" name="T94"/>
                  <a:gd fmla="*/ 416510 h 223" name="T95"/>
                  <a:gd fmla="*/ 2302695 w 756" name="T96"/>
                  <a:gd fmla="*/ 521576 h 223" name="T97"/>
                  <a:gd fmla="*/ 2373951 w 756" name="T98"/>
                  <a:gd fmla="*/ 476548 h 223" name="T99"/>
                  <a:gd fmla="*/ 2760234 w 756" name="T100"/>
                  <a:gd fmla="*/ 326454 h 223" name="T101"/>
                  <a:gd fmla="*/ 2613971 w 756" name="T102"/>
                  <a:gd fmla="*/ 300188 h 223" name="T103"/>
                  <a:gd fmla="*/ 2621472 w 756" name="T104"/>
                  <a:gd fmla="*/ 277674 h 223" name="T105"/>
                  <a:gd fmla="*/ 915077 w 756" name="T106"/>
                  <a:gd fmla="*/ 791745 h 223" name="T107"/>
                  <a:gd fmla="*/ 1387617 w 756" name="T108"/>
                  <a:gd fmla="*/ 750469 h 223" name="T109"/>
                  <a:gd fmla="*/ 1590135 w 756" name="T110"/>
                  <a:gd fmla="*/ 765478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151" y="0"/>
                    </a:moveTo>
                    <a:cubicBezTo>
                      <a:pt x="163" y="23"/>
                      <a:pt x="188" y="29"/>
                      <a:pt x="209" y="41"/>
                    </a:cubicBezTo>
                    <a:cubicBezTo>
                      <a:pt x="208" y="43"/>
                      <a:pt x="226" y="50"/>
                      <a:pt x="226" y="52"/>
                    </a:cubicBezTo>
                    <a:cubicBezTo>
                      <a:pt x="297" y="86"/>
                      <a:pt x="337" y="134"/>
                      <a:pt x="409" y="167"/>
                    </a:cubicBezTo>
                    <a:cubicBezTo>
                      <a:pt x="418" y="174"/>
                      <a:pt x="433" y="173"/>
                      <a:pt x="443" y="179"/>
                    </a:cubicBezTo>
                    <a:cubicBezTo>
                      <a:pt x="490" y="178"/>
                      <a:pt x="558" y="173"/>
                      <a:pt x="574" y="136"/>
                    </a:cubicBezTo>
                    <a:cubicBezTo>
                      <a:pt x="578" y="127"/>
                      <a:pt x="584" y="120"/>
                      <a:pt x="588" y="111"/>
                    </a:cubicBezTo>
                    <a:cubicBezTo>
                      <a:pt x="590" y="96"/>
                      <a:pt x="577" y="93"/>
                      <a:pt x="572" y="83"/>
                    </a:cubicBezTo>
                    <a:cubicBezTo>
                      <a:pt x="592" y="80"/>
                      <a:pt x="618" y="88"/>
                      <a:pt x="641" y="81"/>
                    </a:cubicBezTo>
                    <a:cubicBezTo>
                      <a:pt x="650" y="78"/>
                      <a:pt x="653" y="70"/>
                      <a:pt x="666" y="69"/>
                    </a:cubicBezTo>
                    <a:cubicBezTo>
                      <a:pt x="675" y="69"/>
                      <a:pt x="682" y="72"/>
                      <a:pt x="689" y="72"/>
                    </a:cubicBezTo>
                    <a:cubicBezTo>
                      <a:pt x="716" y="75"/>
                      <a:pt x="743" y="81"/>
                      <a:pt x="756" y="105"/>
                    </a:cubicBezTo>
                    <a:cubicBezTo>
                      <a:pt x="709" y="70"/>
                      <a:pt x="646" y="127"/>
                      <a:pt x="610" y="154"/>
                    </a:cubicBezTo>
                    <a:cubicBezTo>
                      <a:pt x="572" y="188"/>
                      <a:pt x="501" y="221"/>
                      <a:pt x="432" y="219"/>
                    </a:cubicBezTo>
                    <a:cubicBezTo>
                      <a:pt x="416" y="218"/>
                      <a:pt x="397" y="214"/>
                      <a:pt x="381" y="211"/>
                    </a:cubicBezTo>
                    <a:cubicBezTo>
                      <a:pt x="368" y="209"/>
                      <a:pt x="353" y="206"/>
                      <a:pt x="345" y="200"/>
                    </a:cubicBezTo>
                    <a:cubicBezTo>
                      <a:pt x="319" y="200"/>
                      <a:pt x="291" y="198"/>
                      <a:pt x="277" y="219"/>
                    </a:cubicBezTo>
                    <a:cubicBezTo>
                      <a:pt x="271" y="204"/>
                      <a:pt x="272" y="187"/>
                      <a:pt x="281" y="179"/>
                    </a:cubicBezTo>
                    <a:cubicBezTo>
                      <a:pt x="266" y="175"/>
                      <a:pt x="240" y="180"/>
                      <a:pt x="245" y="200"/>
                    </a:cubicBezTo>
                    <a:cubicBezTo>
                      <a:pt x="247" y="205"/>
                      <a:pt x="255" y="200"/>
                      <a:pt x="258" y="204"/>
                    </a:cubicBezTo>
                    <a:cubicBezTo>
                      <a:pt x="252" y="214"/>
                      <a:pt x="241" y="223"/>
                      <a:pt x="225" y="222"/>
                    </a:cubicBezTo>
                    <a:cubicBezTo>
                      <a:pt x="212" y="221"/>
                      <a:pt x="203" y="198"/>
                      <a:pt x="201" y="183"/>
                    </a:cubicBezTo>
                    <a:cubicBezTo>
                      <a:pt x="203" y="182"/>
                      <a:pt x="203" y="180"/>
                      <a:pt x="205" y="181"/>
                    </a:cubicBezTo>
                    <a:cubicBezTo>
                      <a:pt x="206" y="162"/>
                      <a:pt x="233" y="159"/>
                      <a:pt x="252" y="155"/>
                    </a:cubicBezTo>
                    <a:cubicBezTo>
                      <a:pt x="244" y="137"/>
                      <a:pt x="218" y="127"/>
                      <a:pt x="198" y="118"/>
                    </a:cubicBezTo>
                    <a:cubicBezTo>
                      <a:pt x="175" y="107"/>
                      <a:pt x="154" y="95"/>
                      <a:pt x="125" y="99"/>
                    </a:cubicBezTo>
                    <a:cubicBezTo>
                      <a:pt x="124" y="106"/>
                      <a:pt x="129" y="107"/>
                      <a:pt x="131" y="111"/>
                    </a:cubicBezTo>
                    <a:cubicBezTo>
                      <a:pt x="120" y="116"/>
                      <a:pt x="102" y="116"/>
                      <a:pt x="95" y="109"/>
                    </a:cubicBezTo>
                    <a:cubicBezTo>
                      <a:pt x="95" y="114"/>
                      <a:pt x="96" y="118"/>
                      <a:pt x="98" y="122"/>
                    </a:cubicBezTo>
                    <a:cubicBezTo>
                      <a:pt x="92" y="125"/>
                      <a:pt x="84" y="124"/>
                      <a:pt x="77" y="125"/>
                    </a:cubicBezTo>
                    <a:cubicBezTo>
                      <a:pt x="82" y="136"/>
                      <a:pt x="92" y="154"/>
                      <a:pt x="106" y="145"/>
                    </a:cubicBezTo>
                    <a:cubicBezTo>
                      <a:pt x="107" y="142"/>
                      <a:pt x="107" y="139"/>
                      <a:pt x="105" y="136"/>
                    </a:cubicBezTo>
                    <a:cubicBezTo>
                      <a:pt x="102" y="135"/>
                      <a:pt x="99" y="138"/>
                      <a:pt x="96" y="137"/>
                    </a:cubicBezTo>
                    <a:cubicBezTo>
                      <a:pt x="112" y="115"/>
                      <a:pt x="145" y="142"/>
                      <a:pt x="126" y="160"/>
                    </a:cubicBezTo>
                    <a:cubicBezTo>
                      <a:pt x="93" y="192"/>
                      <a:pt x="24" y="164"/>
                      <a:pt x="37" y="106"/>
                    </a:cubicBezTo>
                    <a:cubicBezTo>
                      <a:pt x="23" y="106"/>
                      <a:pt x="6" y="103"/>
                      <a:pt x="2" y="89"/>
                    </a:cubicBezTo>
                    <a:cubicBezTo>
                      <a:pt x="0" y="83"/>
                      <a:pt x="1" y="68"/>
                      <a:pt x="6" y="67"/>
                    </a:cubicBezTo>
                    <a:cubicBezTo>
                      <a:pt x="8" y="67"/>
                      <a:pt x="10" y="71"/>
                      <a:pt x="12" y="72"/>
                    </a:cubicBezTo>
                    <a:cubicBezTo>
                      <a:pt x="37" y="89"/>
                      <a:pt x="46" y="54"/>
                      <a:pt x="62" y="44"/>
                    </a:cubicBezTo>
                    <a:cubicBezTo>
                      <a:pt x="86" y="28"/>
                      <a:pt x="117" y="26"/>
                      <a:pt x="146" y="29"/>
                    </a:cubicBezTo>
                    <a:cubicBezTo>
                      <a:pt x="146" y="20"/>
                      <a:pt x="146" y="7"/>
                      <a:pt x="151" y="0"/>
                    </a:cubicBezTo>
                    <a:close/>
                    <a:moveTo>
                      <a:pt x="175" y="42"/>
                    </a:moveTo>
                    <a:cubicBezTo>
                      <a:pt x="190" y="44"/>
                      <a:pt x="203" y="50"/>
                      <a:pt x="217" y="54"/>
                    </a:cubicBezTo>
                    <a:cubicBezTo>
                      <a:pt x="199" y="43"/>
                      <a:pt x="171" y="29"/>
                      <a:pt x="154" y="16"/>
                    </a:cubicBezTo>
                    <a:cubicBezTo>
                      <a:pt x="156" y="24"/>
                      <a:pt x="158" y="33"/>
                      <a:pt x="175" y="42"/>
                    </a:cubicBezTo>
                    <a:close/>
                    <a:moveTo>
                      <a:pt x="121" y="31"/>
                    </a:moveTo>
                    <a:cubicBezTo>
                      <a:pt x="83" y="30"/>
                      <a:pt x="53" y="48"/>
                      <a:pt x="39" y="75"/>
                    </a:cubicBezTo>
                    <a:cubicBezTo>
                      <a:pt x="31" y="84"/>
                      <a:pt x="11" y="85"/>
                      <a:pt x="4" y="79"/>
                    </a:cubicBezTo>
                    <a:cubicBezTo>
                      <a:pt x="3" y="104"/>
                      <a:pt x="34" y="101"/>
                      <a:pt x="48" y="89"/>
                    </a:cubicBezTo>
                    <a:cubicBezTo>
                      <a:pt x="62" y="76"/>
                      <a:pt x="77" y="62"/>
                      <a:pt x="97" y="53"/>
                    </a:cubicBezTo>
                    <a:cubicBezTo>
                      <a:pt x="144" y="32"/>
                      <a:pt x="193" y="56"/>
                      <a:pt x="233" y="63"/>
                    </a:cubicBezTo>
                    <a:cubicBezTo>
                      <a:pt x="198" y="55"/>
                      <a:pt x="162" y="32"/>
                      <a:pt x="121" y="31"/>
                    </a:cubicBezTo>
                    <a:close/>
                    <a:moveTo>
                      <a:pt x="62" y="146"/>
                    </a:moveTo>
                    <a:cubicBezTo>
                      <a:pt x="39" y="122"/>
                      <a:pt x="61" y="86"/>
                      <a:pt x="72" y="70"/>
                    </a:cubicBezTo>
                    <a:cubicBezTo>
                      <a:pt x="56" y="83"/>
                      <a:pt x="50" y="104"/>
                      <a:pt x="48" y="128"/>
                    </a:cubicBezTo>
                    <a:cubicBezTo>
                      <a:pt x="47" y="108"/>
                      <a:pt x="52" y="93"/>
                      <a:pt x="59" y="80"/>
                    </a:cubicBezTo>
                    <a:cubicBezTo>
                      <a:pt x="50" y="88"/>
                      <a:pt x="48" y="102"/>
                      <a:pt x="46" y="116"/>
                    </a:cubicBezTo>
                    <a:cubicBezTo>
                      <a:pt x="44" y="112"/>
                      <a:pt x="46" y="106"/>
                      <a:pt x="46" y="102"/>
                    </a:cubicBezTo>
                    <a:cubicBezTo>
                      <a:pt x="42" y="105"/>
                      <a:pt x="46" y="113"/>
                      <a:pt x="43" y="117"/>
                    </a:cubicBezTo>
                    <a:cubicBezTo>
                      <a:pt x="42" y="111"/>
                      <a:pt x="43" y="103"/>
                      <a:pt x="44" y="97"/>
                    </a:cubicBezTo>
                    <a:cubicBezTo>
                      <a:pt x="14" y="152"/>
                      <a:pt x="95" y="192"/>
                      <a:pt x="124" y="153"/>
                    </a:cubicBezTo>
                    <a:cubicBezTo>
                      <a:pt x="114" y="166"/>
                      <a:pt x="88" y="169"/>
                      <a:pt x="75" y="159"/>
                    </a:cubicBezTo>
                    <a:cubicBezTo>
                      <a:pt x="92" y="166"/>
                      <a:pt x="122" y="164"/>
                      <a:pt x="125" y="144"/>
                    </a:cubicBezTo>
                    <a:cubicBezTo>
                      <a:pt x="121" y="152"/>
                      <a:pt x="110" y="165"/>
                      <a:pt x="98" y="159"/>
                    </a:cubicBezTo>
                    <a:cubicBezTo>
                      <a:pt x="106" y="158"/>
                      <a:pt x="117" y="157"/>
                      <a:pt x="118" y="149"/>
                    </a:cubicBezTo>
                    <a:cubicBezTo>
                      <a:pt x="95" y="164"/>
                      <a:pt x="67" y="133"/>
                      <a:pt x="74" y="106"/>
                    </a:cubicBezTo>
                    <a:cubicBezTo>
                      <a:pt x="73" y="120"/>
                      <a:pt x="83" y="121"/>
                      <a:pt x="94" y="121"/>
                    </a:cubicBezTo>
                    <a:cubicBezTo>
                      <a:pt x="91" y="114"/>
                      <a:pt x="93" y="106"/>
                      <a:pt x="91" y="98"/>
                    </a:cubicBezTo>
                    <a:cubicBezTo>
                      <a:pt x="95" y="83"/>
                      <a:pt x="116" y="63"/>
                      <a:pt x="139" y="63"/>
                    </a:cubicBezTo>
                    <a:cubicBezTo>
                      <a:pt x="142" y="63"/>
                      <a:pt x="145" y="66"/>
                      <a:pt x="144" y="69"/>
                    </a:cubicBezTo>
                    <a:cubicBezTo>
                      <a:pt x="128" y="74"/>
                      <a:pt x="107" y="76"/>
                      <a:pt x="100" y="88"/>
                    </a:cubicBezTo>
                    <a:cubicBezTo>
                      <a:pt x="91" y="102"/>
                      <a:pt x="101" y="117"/>
                      <a:pt x="119" y="111"/>
                    </a:cubicBezTo>
                    <a:cubicBezTo>
                      <a:pt x="99" y="95"/>
                      <a:pt x="139" y="81"/>
                      <a:pt x="159" y="78"/>
                    </a:cubicBezTo>
                    <a:cubicBezTo>
                      <a:pt x="183" y="75"/>
                      <a:pt x="209" y="75"/>
                      <a:pt x="223" y="82"/>
                    </a:cubicBezTo>
                    <a:cubicBezTo>
                      <a:pt x="277" y="101"/>
                      <a:pt x="320" y="136"/>
                      <a:pt x="372" y="158"/>
                    </a:cubicBezTo>
                    <a:cubicBezTo>
                      <a:pt x="321" y="110"/>
                      <a:pt x="261" y="75"/>
                      <a:pt x="188" y="60"/>
                    </a:cubicBezTo>
                    <a:cubicBezTo>
                      <a:pt x="217" y="61"/>
                      <a:pt x="241" y="75"/>
                      <a:pt x="266" y="83"/>
                    </a:cubicBezTo>
                    <a:cubicBezTo>
                      <a:pt x="224" y="58"/>
                      <a:pt x="167" y="41"/>
                      <a:pt x="105" y="55"/>
                    </a:cubicBezTo>
                    <a:cubicBezTo>
                      <a:pt x="93" y="67"/>
                      <a:pt x="83" y="81"/>
                      <a:pt x="83" y="102"/>
                    </a:cubicBezTo>
                    <a:cubicBezTo>
                      <a:pt x="78" y="96"/>
                      <a:pt x="79" y="84"/>
                      <a:pt x="83" y="78"/>
                    </a:cubicBezTo>
                    <a:cubicBezTo>
                      <a:pt x="74" y="84"/>
                      <a:pt x="72" y="98"/>
                      <a:pt x="67" y="104"/>
                    </a:cubicBezTo>
                    <a:cubicBezTo>
                      <a:pt x="71" y="89"/>
                      <a:pt x="80" y="78"/>
                      <a:pt x="89" y="66"/>
                    </a:cubicBezTo>
                    <a:cubicBezTo>
                      <a:pt x="73" y="80"/>
                      <a:pt x="62" y="97"/>
                      <a:pt x="61" y="122"/>
                    </a:cubicBezTo>
                    <a:cubicBezTo>
                      <a:pt x="57" y="103"/>
                      <a:pt x="68" y="91"/>
                      <a:pt x="74" y="78"/>
                    </a:cubicBezTo>
                    <a:cubicBezTo>
                      <a:pt x="74" y="79"/>
                      <a:pt x="74" y="79"/>
                      <a:pt x="73" y="79"/>
                    </a:cubicBezTo>
                    <a:cubicBezTo>
                      <a:pt x="73" y="79"/>
                      <a:pt x="73" y="80"/>
                      <a:pt x="73" y="80"/>
                    </a:cubicBezTo>
                    <a:cubicBezTo>
                      <a:pt x="59" y="93"/>
                      <a:pt x="48" y="124"/>
                      <a:pt x="62" y="146"/>
                    </a:cubicBezTo>
                    <a:close/>
                    <a:moveTo>
                      <a:pt x="76" y="73"/>
                    </a:moveTo>
                    <a:cubicBezTo>
                      <a:pt x="78" y="68"/>
                      <a:pt x="86" y="67"/>
                      <a:pt x="88" y="61"/>
                    </a:cubicBezTo>
                    <a:cubicBezTo>
                      <a:pt x="82" y="64"/>
                      <a:pt x="76" y="68"/>
                      <a:pt x="76" y="73"/>
                    </a:cubicBezTo>
                    <a:close/>
                    <a:moveTo>
                      <a:pt x="83" y="94"/>
                    </a:moveTo>
                    <a:cubicBezTo>
                      <a:pt x="82" y="86"/>
                      <a:pt x="87" y="79"/>
                      <a:pt x="87" y="73"/>
                    </a:cubicBezTo>
                    <a:cubicBezTo>
                      <a:pt x="85" y="79"/>
                      <a:pt x="79" y="87"/>
                      <a:pt x="83" y="94"/>
                    </a:cubicBezTo>
                    <a:close/>
                    <a:moveTo>
                      <a:pt x="46" y="101"/>
                    </a:moveTo>
                    <a:cubicBezTo>
                      <a:pt x="47" y="99"/>
                      <a:pt x="47" y="97"/>
                      <a:pt x="48" y="94"/>
                    </a:cubicBezTo>
                    <a:cubicBezTo>
                      <a:pt x="46" y="95"/>
                      <a:pt x="45" y="100"/>
                      <a:pt x="46" y="101"/>
                    </a:cubicBezTo>
                    <a:close/>
                    <a:moveTo>
                      <a:pt x="294" y="153"/>
                    </a:moveTo>
                    <a:cubicBezTo>
                      <a:pt x="251" y="124"/>
                      <a:pt x="205" y="94"/>
                      <a:pt x="153" y="85"/>
                    </a:cubicBezTo>
                    <a:cubicBezTo>
                      <a:pt x="194" y="98"/>
                      <a:pt x="234" y="113"/>
                      <a:pt x="265" y="140"/>
                    </a:cubicBezTo>
                    <a:cubicBezTo>
                      <a:pt x="227" y="117"/>
                      <a:pt x="189" y="95"/>
                      <a:pt x="140" y="88"/>
                    </a:cubicBezTo>
                    <a:cubicBezTo>
                      <a:pt x="179" y="101"/>
                      <a:pt x="218" y="114"/>
                      <a:pt x="251" y="136"/>
                    </a:cubicBezTo>
                    <a:cubicBezTo>
                      <a:pt x="230" y="128"/>
                      <a:pt x="212" y="117"/>
                      <a:pt x="190" y="109"/>
                    </a:cubicBezTo>
                    <a:cubicBezTo>
                      <a:pt x="223" y="125"/>
                      <a:pt x="253" y="143"/>
                      <a:pt x="281" y="166"/>
                    </a:cubicBezTo>
                    <a:cubicBezTo>
                      <a:pt x="257" y="162"/>
                      <a:pt x="210" y="155"/>
                      <a:pt x="206" y="190"/>
                    </a:cubicBezTo>
                    <a:cubicBezTo>
                      <a:pt x="209" y="195"/>
                      <a:pt x="209" y="204"/>
                      <a:pt x="214" y="206"/>
                    </a:cubicBezTo>
                    <a:cubicBezTo>
                      <a:pt x="228" y="182"/>
                      <a:pt x="269" y="166"/>
                      <a:pt x="299" y="178"/>
                    </a:cubicBezTo>
                    <a:cubicBezTo>
                      <a:pt x="283" y="177"/>
                      <a:pt x="273" y="195"/>
                      <a:pt x="281" y="208"/>
                    </a:cubicBezTo>
                    <a:cubicBezTo>
                      <a:pt x="305" y="195"/>
                      <a:pt x="326" y="174"/>
                      <a:pt x="359" y="182"/>
                    </a:cubicBezTo>
                    <a:cubicBezTo>
                      <a:pt x="352" y="191"/>
                      <a:pt x="332" y="182"/>
                      <a:pt x="325" y="193"/>
                    </a:cubicBezTo>
                    <a:cubicBezTo>
                      <a:pt x="335" y="203"/>
                      <a:pt x="354" y="192"/>
                      <a:pt x="369" y="193"/>
                    </a:cubicBezTo>
                    <a:cubicBezTo>
                      <a:pt x="408" y="197"/>
                      <a:pt x="447" y="209"/>
                      <a:pt x="489" y="195"/>
                    </a:cubicBezTo>
                    <a:cubicBezTo>
                      <a:pt x="443" y="202"/>
                      <a:pt x="407" y="195"/>
                      <a:pt x="372" y="186"/>
                    </a:cubicBezTo>
                    <a:cubicBezTo>
                      <a:pt x="413" y="191"/>
                      <a:pt x="465" y="203"/>
                      <a:pt x="514" y="184"/>
                    </a:cubicBezTo>
                    <a:cubicBezTo>
                      <a:pt x="487" y="186"/>
                      <a:pt x="452" y="194"/>
                      <a:pt x="430" y="188"/>
                    </a:cubicBezTo>
                    <a:cubicBezTo>
                      <a:pt x="456" y="188"/>
                      <a:pt x="500" y="187"/>
                      <a:pt x="526" y="174"/>
                    </a:cubicBezTo>
                    <a:cubicBezTo>
                      <a:pt x="490" y="181"/>
                      <a:pt x="447" y="186"/>
                      <a:pt x="416" y="179"/>
                    </a:cubicBezTo>
                    <a:cubicBezTo>
                      <a:pt x="356" y="163"/>
                      <a:pt x="308" y="125"/>
                      <a:pt x="256" y="101"/>
                    </a:cubicBezTo>
                    <a:cubicBezTo>
                      <a:pt x="264" y="107"/>
                      <a:pt x="276" y="111"/>
                      <a:pt x="282" y="118"/>
                    </a:cubicBezTo>
                    <a:cubicBezTo>
                      <a:pt x="272" y="114"/>
                      <a:pt x="264" y="106"/>
                      <a:pt x="255" y="104"/>
                    </a:cubicBezTo>
                    <a:cubicBezTo>
                      <a:pt x="285" y="122"/>
                      <a:pt x="322" y="139"/>
                      <a:pt x="345" y="162"/>
                    </a:cubicBezTo>
                    <a:cubicBezTo>
                      <a:pt x="300" y="131"/>
                      <a:pt x="252" y="104"/>
                      <a:pt x="202" y="80"/>
                    </a:cubicBezTo>
                    <a:cubicBezTo>
                      <a:pt x="227" y="97"/>
                      <a:pt x="258" y="109"/>
                      <a:pt x="283" y="128"/>
                    </a:cubicBezTo>
                    <a:cubicBezTo>
                      <a:pt x="250" y="113"/>
                      <a:pt x="222" y="91"/>
                      <a:pt x="185" y="81"/>
                    </a:cubicBezTo>
                    <a:cubicBezTo>
                      <a:pt x="218" y="98"/>
                      <a:pt x="253" y="114"/>
                      <a:pt x="281" y="135"/>
                    </a:cubicBezTo>
                    <a:cubicBezTo>
                      <a:pt x="244" y="114"/>
                      <a:pt x="209" y="92"/>
                      <a:pt x="166" y="81"/>
                    </a:cubicBezTo>
                    <a:cubicBezTo>
                      <a:pt x="212" y="100"/>
                      <a:pt x="258" y="122"/>
                      <a:pt x="294" y="153"/>
                    </a:cubicBezTo>
                    <a:close/>
                    <a:moveTo>
                      <a:pt x="155" y="96"/>
                    </a:moveTo>
                    <a:cubicBezTo>
                      <a:pt x="150" y="95"/>
                      <a:pt x="145" y="92"/>
                      <a:pt x="141" y="93"/>
                    </a:cubicBezTo>
                    <a:cubicBezTo>
                      <a:pt x="143" y="97"/>
                      <a:pt x="152" y="95"/>
                      <a:pt x="155" y="96"/>
                    </a:cubicBezTo>
                    <a:close/>
                    <a:moveTo>
                      <a:pt x="235" y="92"/>
                    </a:moveTo>
                    <a:cubicBezTo>
                      <a:pt x="231" y="89"/>
                      <a:pt x="227" y="87"/>
                      <a:pt x="222" y="85"/>
                    </a:cubicBezTo>
                    <a:cubicBezTo>
                      <a:pt x="226" y="88"/>
                      <a:pt x="230" y="91"/>
                      <a:pt x="235" y="92"/>
                    </a:cubicBezTo>
                    <a:close/>
                    <a:moveTo>
                      <a:pt x="115" y="143"/>
                    </a:moveTo>
                    <a:cubicBezTo>
                      <a:pt x="113" y="147"/>
                      <a:pt x="109" y="149"/>
                      <a:pt x="105" y="151"/>
                    </a:cubicBezTo>
                    <a:cubicBezTo>
                      <a:pt x="115" y="152"/>
                      <a:pt x="122" y="144"/>
                      <a:pt x="118" y="133"/>
                    </a:cubicBezTo>
                    <a:cubicBezTo>
                      <a:pt x="115" y="131"/>
                      <a:pt x="112" y="131"/>
                      <a:pt x="109" y="132"/>
                    </a:cubicBezTo>
                    <a:cubicBezTo>
                      <a:pt x="110" y="137"/>
                      <a:pt x="115" y="136"/>
                      <a:pt x="115" y="143"/>
                    </a:cubicBezTo>
                    <a:close/>
                    <a:moveTo>
                      <a:pt x="626" y="108"/>
                    </a:moveTo>
                    <a:cubicBezTo>
                      <a:pt x="630" y="104"/>
                      <a:pt x="627" y="96"/>
                      <a:pt x="630" y="90"/>
                    </a:cubicBezTo>
                    <a:cubicBezTo>
                      <a:pt x="617" y="84"/>
                      <a:pt x="598" y="88"/>
                      <a:pt x="582" y="87"/>
                    </a:cubicBezTo>
                    <a:cubicBezTo>
                      <a:pt x="609" y="104"/>
                      <a:pt x="583" y="128"/>
                      <a:pt x="574" y="147"/>
                    </a:cubicBezTo>
                    <a:cubicBezTo>
                      <a:pt x="547" y="176"/>
                      <a:pt x="512" y="200"/>
                      <a:pt x="463" y="213"/>
                    </a:cubicBezTo>
                    <a:cubicBezTo>
                      <a:pt x="490" y="209"/>
                      <a:pt x="515" y="200"/>
                      <a:pt x="540" y="193"/>
                    </a:cubicBezTo>
                    <a:cubicBezTo>
                      <a:pt x="579" y="175"/>
                      <a:pt x="598" y="134"/>
                      <a:pt x="627" y="111"/>
                    </a:cubicBezTo>
                    <a:cubicBezTo>
                      <a:pt x="609" y="137"/>
                      <a:pt x="585" y="159"/>
                      <a:pt x="564" y="182"/>
                    </a:cubicBezTo>
                    <a:cubicBezTo>
                      <a:pt x="601" y="160"/>
                      <a:pt x="621" y="117"/>
                      <a:pt x="656" y="96"/>
                    </a:cubicBezTo>
                    <a:cubicBezTo>
                      <a:pt x="642" y="110"/>
                      <a:pt x="627" y="124"/>
                      <a:pt x="614" y="139"/>
                    </a:cubicBezTo>
                    <a:cubicBezTo>
                      <a:pt x="639" y="119"/>
                      <a:pt x="655" y="93"/>
                      <a:pt x="682" y="75"/>
                    </a:cubicBezTo>
                    <a:cubicBezTo>
                      <a:pt x="653" y="61"/>
                      <a:pt x="640" y="96"/>
                      <a:pt x="626" y="108"/>
                    </a:cubicBezTo>
                    <a:close/>
                    <a:moveTo>
                      <a:pt x="633" y="127"/>
                    </a:moveTo>
                    <a:cubicBezTo>
                      <a:pt x="649" y="117"/>
                      <a:pt x="657" y="102"/>
                      <a:pt x="673" y="92"/>
                    </a:cubicBezTo>
                    <a:cubicBezTo>
                      <a:pt x="664" y="104"/>
                      <a:pt x="651" y="112"/>
                      <a:pt x="643" y="125"/>
                    </a:cubicBezTo>
                    <a:cubicBezTo>
                      <a:pt x="670" y="108"/>
                      <a:pt x="699" y="79"/>
                      <a:pt x="736" y="87"/>
                    </a:cubicBezTo>
                    <a:cubicBezTo>
                      <a:pt x="729" y="83"/>
                      <a:pt x="719" y="84"/>
                      <a:pt x="711" y="82"/>
                    </a:cubicBezTo>
                    <a:cubicBezTo>
                      <a:pt x="715" y="80"/>
                      <a:pt x="721" y="83"/>
                      <a:pt x="725" y="81"/>
                    </a:cubicBezTo>
                    <a:cubicBezTo>
                      <a:pt x="718" y="77"/>
                      <a:pt x="705" y="79"/>
                      <a:pt x="697" y="80"/>
                    </a:cubicBezTo>
                    <a:cubicBezTo>
                      <a:pt x="700" y="77"/>
                      <a:pt x="708" y="78"/>
                      <a:pt x="712" y="76"/>
                    </a:cubicBezTo>
                    <a:cubicBezTo>
                      <a:pt x="707" y="75"/>
                      <a:pt x="700" y="77"/>
                      <a:pt x="696" y="76"/>
                    </a:cubicBezTo>
                    <a:cubicBezTo>
                      <a:pt x="698" y="76"/>
                      <a:pt x="699" y="76"/>
                      <a:pt x="699" y="74"/>
                    </a:cubicBezTo>
                    <a:cubicBezTo>
                      <a:pt x="667" y="82"/>
                      <a:pt x="653" y="107"/>
                      <a:pt x="633" y="127"/>
                    </a:cubicBezTo>
                    <a:close/>
                    <a:moveTo>
                      <a:pt x="220" y="214"/>
                    </a:moveTo>
                    <a:cubicBezTo>
                      <a:pt x="226" y="218"/>
                      <a:pt x="240" y="219"/>
                      <a:pt x="244" y="211"/>
                    </a:cubicBezTo>
                    <a:cubicBezTo>
                      <a:pt x="237" y="210"/>
                      <a:pt x="228" y="205"/>
                      <a:pt x="231" y="193"/>
                    </a:cubicBezTo>
                    <a:cubicBezTo>
                      <a:pt x="225" y="198"/>
                      <a:pt x="216" y="203"/>
                      <a:pt x="220" y="214"/>
                    </a:cubicBezTo>
                    <a:close/>
                    <a:moveTo>
                      <a:pt x="370" y="200"/>
                    </a:moveTo>
                    <a:cubicBezTo>
                      <a:pt x="388" y="211"/>
                      <a:pt x="416" y="213"/>
                      <a:pt x="440" y="210"/>
                    </a:cubicBezTo>
                    <a:cubicBezTo>
                      <a:pt x="423" y="208"/>
                      <a:pt x="404" y="209"/>
                      <a:pt x="390" y="203"/>
                    </a:cubicBezTo>
                    <a:cubicBezTo>
                      <a:pt x="402" y="202"/>
                      <a:pt x="412" y="208"/>
                      <a:pt x="424" y="204"/>
                    </a:cubicBezTo>
                    <a:cubicBezTo>
                      <a:pt x="406" y="204"/>
                      <a:pt x="388" y="192"/>
                      <a:pt x="370" y="20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8" name="Freeform 214"/>
              <p:cNvSpPr/>
              <p:nvPr/>
            </p:nvSpPr>
            <p:spPr bwMode="auto">
              <a:xfrm>
                <a:off x="10123708" y="631337"/>
                <a:ext cx="85159" cy="265564"/>
              </a:xfrm>
              <a:custGeom>
                <a:gdLst>
                  <a:gd fmla="*/ 3703 w 23" name="T0"/>
                  <a:gd fmla="*/ 0 h 71" name="T1"/>
                  <a:gd fmla="*/ 0 w 23" name="T2"/>
                  <a:gd fmla="*/ 3740 h 71" name="T3"/>
                  <a:gd fmla="*/ 55538 w 23" name="T4"/>
                  <a:gd fmla="*/ 265564 h 71" name="T5"/>
                  <a:gd fmla="*/ 3703 w 23" name="T6"/>
                  <a:gd fmla="*/ 0 h 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1" w="23">
                    <a:moveTo>
                      <a:pt x="1" y="0"/>
                    </a:moveTo>
                    <a:cubicBezTo>
                      <a:pt x="0" y="0"/>
                      <a:pt x="0" y="0"/>
                      <a:pt x="0" y="1"/>
                    </a:cubicBezTo>
                    <a:cubicBezTo>
                      <a:pt x="9" y="21"/>
                      <a:pt x="20" y="40"/>
                      <a:pt x="15" y="71"/>
                    </a:cubicBezTo>
                    <a:cubicBezTo>
                      <a:pt x="23" y="42"/>
                      <a:pt x="12" y="18"/>
                      <a:pt x="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9" name="Freeform 215"/>
              <p:cNvSpPr/>
              <p:nvPr/>
            </p:nvSpPr>
            <p:spPr bwMode="auto">
              <a:xfrm>
                <a:off x="9171949" y="105224"/>
                <a:ext cx="100185" cy="5009"/>
              </a:xfrm>
              <a:custGeom>
                <a:gdLst>
                  <a:gd fmla="*/ 100185 w 26" name="T0"/>
                  <a:gd fmla="*/ 5009 h 1" name="T1"/>
                  <a:gd fmla="*/ 0 w 26" name="T2"/>
                  <a:gd fmla="*/ 5009 h 1" name="T3"/>
                  <a:gd fmla="*/ 15413 w 26" name="T4"/>
                  <a:gd fmla="*/ 0 h 1" name="T5"/>
                  <a:gd fmla="*/ 100185 w 26" name="T6"/>
                  <a:gd fmla="*/ 500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6">
                    <a:moveTo>
                      <a:pt x="26" y="1"/>
                    </a:moveTo>
                    <a:cubicBezTo>
                      <a:pt x="18" y="1"/>
                      <a:pt x="9" y="1"/>
                      <a:pt x="0" y="1"/>
                    </a:cubicBezTo>
                    <a:cubicBezTo>
                      <a:pt x="1" y="1"/>
                      <a:pt x="3" y="0"/>
                      <a:pt x="4" y="0"/>
                    </a:cubicBezTo>
                    <a:cubicBezTo>
                      <a:pt x="11" y="0"/>
                      <a:pt x="20" y="0"/>
                      <a:pt x="26"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0" name="Freeform 216"/>
              <p:cNvSpPr>
                <a:spLocks noEditPoints="1"/>
              </p:cNvSpPr>
              <p:nvPr/>
            </p:nvSpPr>
            <p:spPr bwMode="auto">
              <a:xfrm>
                <a:off x="8791245" y="50106"/>
                <a:ext cx="1617992" cy="1914052"/>
              </a:xfrm>
              <a:custGeom>
                <a:gdLst>
                  <a:gd fmla="*/ 946019 w 431" name="T0"/>
                  <a:gd fmla="*/ 259980 h 508" name="T1"/>
                  <a:gd fmla="*/ 1212555 w 431" name="T2"/>
                  <a:gd fmla="*/ 587780 h 508" name="T3"/>
                  <a:gd fmla="*/ 1163753 w 431" name="T4"/>
                  <a:gd fmla="*/ 727189 h 508" name="T5"/>
                  <a:gd fmla="*/ 1223818 w 431" name="T6"/>
                  <a:gd fmla="*/ 523727 h 508" name="T7"/>
                  <a:gd fmla="*/ 1088672 w 431" name="T8"/>
                  <a:gd fmla="*/ 1021079 h 508" name="T9"/>
                  <a:gd fmla="*/ 979805 w 431" name="T10"/>
                  <a:gd fmla="*/ 919348 h 508" name="T11"/>
                  <a:gd fmla="*/ 893462 w 431" name="T12"/>
                  <a:gd fmla="*/ 1179327 h 508" name="T13"/>
                  <a:gd fmla="*/ 679482 w 431" name="T14"/>
                  <a:gd fmla="*/ 1186863 h 508" name="T15"/>
                  <a:gd fmla="*/ 1148737 w 431" name="T16"/>
                  <a:gd fmla="*/ 1642769 h 508" name="T17"/>
                  <a:gd fmla="*/ 1557927 w 431" name="T18"/>
                  <a:gd fmla="*/ 1887677 h 508" name="T19"/>
                  <a:gd fmla="*/ 1554173 w 431" name="T20"/>
                  <a:gd fmla="*/ 1804785 h 508" name="T21"/>
                  <a:gd fmla="*/ 1283882 w 431" name="T22"/>
                  <a:gd fmla="*/ 1639001 h 508" name="T23"/>
                  <a:gd fmla="*/ 1133721 w 431" name="T24"/>
                  <a:gd fmla="*/ 109267 h 508" name="T25"/>
                  <a:gd fmla="*/ 506796 w 431" name="T26"/>
                  <a:gd fmla="*/ 22607 h 508" name="T27"/>
                  <a:gd fmla="*/ 484271 w 431" name="T28"/>
                  <a:gd fmla="*/ 56517 h 508" name="T29"/>
                  <a:gd fmla="*/ 232751 w 431" name="T30"/>
                  <a:gd fmla="*/ 82892 h 508" name="T31"/>
                  <a:gd fmla="*/ 908478 w 431" name="T32"/>
                  <a:gd fmla="*/ 41446 h 508" name="T33"/>
                  <a:gd fmla="*/ 1216310 w 431" name="T34"/>
                  <a:gd fmla="*/ 203462 h 508" name="T35"/>
                  <a:gd fmla="*/ 495534 w 431" name="T36"/>
                  <a:gd fmla="*/ 101731 h 508" name="T37"/>
                  <a:gd fmla="*/ 615663 w 431" name="T38"/>
                  <a:gd fmla="*/ 48982 h 508" name="T39"/>
                  <a:gd fmla="*/ 1073656 w 431" name="T40"/>
                  <a:gd fmla="*/ 791242 h 508" name="T41"/>
                  <a:gd fmla="*/ 1009837 w 431" name="T42"/>
                  <a:gd fmla="*/ 180855 h 508" name="T43"/>
                  <a:gd fmla="*/ 1208801 w 431" name="T44"/>
                  <a:gd fmla="*/ 361711 h 508" name="T45"/>
                  <a:gd fmla="*/ 983559 w 431" name="T46"/>
                  <a:gd fmla="*/ 116802 h 508" name="T47"/>
                  <a:gd fmla="*/ 1133721 w 431" name="T48"/>
                  <a:gd fmla="*/ 244908 h 508" name="T49"/>
                  <a:gd fmla="*/ 983559 w 431" name="T50"/>
                  <a:gd fmla="*/ 94195 h 508" name="T51"/>
                  <a:gd fmla="*/ 1144983 w 431" name="T52"/>
                  <a:gd fmla="*/ 222301 h 508" name="T53"/>
                  <a:gd fmla="*/ 1137475 w 431" name="T54"/>
                  <a:gd fmla="*/ 192159 h 508" name="T55"/>
                  <a:gd fmla="*/ 1404012 w 431" name="T56"/>
                  <a:gd fmla="*/ 621690 h 508" name="T57"/>
                  <a:gd fmla="*/ 1377733 w 431" name="T58"/>
                  <a:gd fmla="*/ 474745 h 508" name="T59"/>
                  <a:gd fmla="*/ 1261358 w 431" name="T60"/>
                  <a:gd fmla="*/ 1608859 h 508" name="T61"/>
                  <a:gd fmla="*/ 1190031 w 431" name="T62"/>
                  <a:gd fmla="*/ 1672912 h 508" name="T63"/>
                  <a:gd fmla="*/ 1250096 w 431" name="T64"/>
                  <a:gd fmla="*/ 1424236 h 508" name="T65"/>
                  <a:gd fmla="*/ 702006 w 431" name="T66"/>
                  <a:gd fmla="*/ 1141649 h 508" name="T67"/>
                  <a:gd fmla="*/ 705760 w 431" name="T68"/>
                  <a:gd fmla="*/ 1130346 h 508" name="T69"/>
                  <a:gd fmla="*/ 1099934 w 431" name="T70"/>
                  <a:gd fmla="*/ 900509 h 508" name="T71"/>
                  <a:gd fmla="*/ 1043624 w 431" name="T72"/>
                  <a:gd fmla="*/ 979633 h 508" name="T73"/>
                  <a:gd fmla="*/ 942264 w 431" name="T74"/>
                  <a:gd fmla="*/ 195927 h 508" name="T75"/>
                  <a:gd fmla="*/ 1437798 w 431" name="T76"/>
                  <a:gd fmla="*/ 855295 h 508" name="T77"/>
                  <a:gd fmla="*/ 1126213 w 431" name="T78"/>
                  <a:gd fmla="*/ 1458146 h 508" name="T79"/>
                  <a:gd fmla="*/ 1039870 w 431" name="T80"/>
                  <a:gd fmla="*/ 1412932 h 508" name="T81"/>
                  <a:gd fmla="*/ 784595 w 431" name="T82"/>
                  <a:gd fmla="*/ 1194399 h 508" name="T83"/>
                  <a:gd fmla="*/ 1036116 w 431" name="T84"/>
                  <a:gd fmla="*/ 1371486 h 508" name="T85"/>
                  <a:gd fmla="*/ 867184 w 431" name="T86"/>
                  <a:gd fmla="*/ 1311201 h 508" name="T87"/>
                  <a:gd fmla="*/ 837151 w 431" name="T88"/>
                  <a:gd fmla="*/ 1273523 h 508" name="T89"/>
                  <a:gd fmla="*/ 1051132 w 431" name="T90"/>
                  <a:gd fmla="*/ 1235845 h 508" name="T91"/>
                  <a:gd fmla="*/ 1347701 w 431" name="T92"/>
                  <a:gd fmla="*/ 990936 h 508" name="T93"/>
                  <a:gd fmla="*/ 1295144 w 431" name="T94"/>
                  <a:gd fmla="*/ 1134113 h 508" name="T95"/>
                  <a:gd fmla="*/ 1280128 w 431" name="T96"/>
                  <a:gd fmla="*/ 1183095 h 508" name="T97"/>
                  <a:gd fmla="*/ 1317669 w 431" name="T98"/>
                  <a:gd fmla="*/ 1160488 h 508" name="T99"/>
                  <a:gd fmla="*/ 1321423 w 431" name="T100"/>
                  <a:gd fmla="*/ 994704 h 508" name="T101"/>
                  <a:gd fmla="*/ 961035 w 431" name="T102"/>
                  <a:gd fmla="*/ 1028615 h 508" name="T103"/>
                  <a:gd fmla="*/ 1073656 w 431" name="T104"/>
                  <a:gd fmla="*/ 1088900 h 508" name="T105"/>
                  <a:gd fmla="*/ 1066148 w 431" name="T106"/>
                  <a:gd fmla="*/ 990936 h 508" name="T107"/>
                  <a:gd fmla="*/ 1336439 w 431" name="T108"/>
                  <a:gd fmla="*/ 602851 h 508" name="T109"/>
                  <a:gd fmla="*/ 1404012 w 431" name="T110"/>
                  <a:gd fmla="*/ 953258 h 508" name="T111"/>
                  <a:gd fmla="*/ 1047378 w 431" name="T112"/>
                  <a:gd fmla="*/ 448370 h 508" name="T113"/>
                  <a:gd fmla="*/ 893462 w 431" name="T114"/>
                  <a:gd fmla="*/ 192159 h 508" name="T115"/>
                  <a:gd fmla="*/ 1216310 w 431" name="T116"/>
                  <a:gd fmla="*/ 470977 h 508" name="T117"/>
                  <a:gd fmla="*/ 1099934 w 431" name="T118"/>
                  <a:gd fmla="*/ 440835 h 508" name="T119"/>
                  <a:gd fmla="*/ 1092426 w 431" name="T120"/>
                  <a:gd fmla="*/ 482281 h 508" name="T121"/>
                  <a:gd fmla="*/ 1051132 w 431" name="T122"/>
                  <a:gd fmla="*/ 380550 h 508" name="T123"/>
                  <a:gd fmla="*/ 735792 w 431" name="T124"/>
                  <a:gd fmla="*/ 139409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0" y="22"/>
                    </a:moveTo>
                    <a:cubicBezTo>
                      <a:pt x="17" y="31"/>
                      <a:pt x="36" y="36"/>
                      <a:pt x="60" y="38"/>
                    </a:cubicBezTo>
                    <a:cubicBezTo>
                      <a:pt x="74" y="40"/>
                      <a:pt x="92" y="38"/>
                      <a:pt x="107" y="38"/>
                    </a:cubicBezTo>
                    <a:cubicBezTo>
                      <a:pt x="130" y="38"/>
                      <a:pt x="155" y="38"/>
                      <a:pt x="179" y="40"/>
                    </a:cubicBezTo>
                    <a:cubicBezTo>
                      <a:pt x="208" y="43"/>
                      <a:pt x="239" y="52"/>
                      <a:pt x="252" y="69"/>
                    </a:cubicBezTo>
                    <a:cubicBezTo>
                      <a:pt x="260" y="78"/>
                      <a:pt x="264" y="92"/>
                      <a:pt x="269" y="104"/>
                    </a:cubicBezTo>
                    <a:cubicBezTo>
                      <a:pt x="275" y="117"/>
                      <a:pt x="278" y="130"/>
                      <a:pt x="286" y="140"/>
                    </a:cubicBezTo>
                    <a:cubicBezTo>
                      <a:pt x="289" y="144"/>
                      <a:pt x="297" y="150"/>
                      <a:pt x="302" y="151"/>
                    </a:cubicBezTo>
                    <a:cubicBezTo>
                      <a:pt x="310" y="152"/>
                      <a:pt x="314" y="142"/>
                      <a:pt x="310" y="133"/>
                    </a:cubicBezTo>
                    <a:cubicBezTo>
                      <a:pt x="315" y="138"/>
                      <a:pt x="319" y="147"/>
                      <a:pt x="323" y="156"/>
                    </a:cubicBezTo>
                    <a:cubicBezTo>
                      <a:pt x="327" y="164"/>
                      <a:pt x="330" y="175"/>
                      <a:pt x="331" y="184"/>
                    </a:cubicBezTo>
                    <a:cubicBezTo>
                      <a:pt x="332" y="189"/>
                      <a:pt x="332" y="195"/>
                      <a:pt x="331" y="200"/>
                    </a:cubicBezTo>
                    <a:cubicBezTo>
                      <a:pt x="328" y="211"/>
                      <a:pt x="317" y="219"/>
                      <a:pt x="305" y="215"/>
                    </a:cubicBezTo>
                    <a:cubicBezTo>
                      <a:pt x="302" y="214"/>
                      <a:pt x="298" y="209"/>
                      <a:pt x="299" y="205"/>
                    </a:cubicBezTo>
                    <a:cubicBezTo>
                      <a:pt x="300" y="200"/>
                      <a:pt x="310" y="202"/>
                      <a:pt x="310" y="193"/>
                    </a:cubicBezTo>
                    <a:cubicBezTo>
                      <a:pt x="311" y="183"/>
                      <a:pt x="294" y="177"/>
                      <a:pt x="287" y="182"/>
                    </a:cubicBezTo>
                    <a:cubicBezTo>
                      <a:pt x="281" y="185"/>
                      <a:pt x="280" y="202"/>
                      <a:pt x="283" y="210"/>
                    </a:cubicBezTo>
                    <a:cubicBezTo>
                      <a:pt x="285" y="213"/>
                      <a:pt x="288" y="218"/>
                      <a:pt x="291" y="220"/>
                    </a:cubicBezTo>
                    <a:cubicBezTo>
                      <a:pt x="314" y="237"/>
                      <a:pt x="338" y="220"/>
                      <a:pt x="339" y="194"/>
                    </a:cubicBezTo>
                    <a:cubicBezTo>
                      <a:pt x="340" y="173"/>
                      <a:pt x="333" y="156"/>
                      <a:pt x="326" y="139"/>
                    </a:cubicBezTo>
                    <a:cubicBezTo>
                      <a:pt x="328" y="136"/>
                      <a:pt x="333" y="135"/>
                      <a:pt x="331" y="129"/>
                    </a:cubicBezTo>
                    <a:cubicBezTo>
                      <a:pt x="341" y="139"/>
                      <a:pt x="349" y="152"/>
                      <a:pt x="356" y="167"/>
                    </a:cubicBezTo>
                    <a:cubicBezTo>
                      <a:pt x="361" y="179"/>
                      <a:pt x="368" y="200"/>
                      <a:pt x="365" y="219"/>
                    </a:cubicBezTo>
                    <a:cubicBezTo>
                      <a:pt x="360" y="245"/>
                      <a:pt x="339" y="264"/>
                      <a:pt x="319" y="272"/>
                    </a:cubicBezTo>
                    <a:cubicBezTo>
                      <a:pt x="313" y="274"/>
                      <a:pt x="291" y="283"/>
                      <a:pt x="290" y="271"/>
                    </a:cubicBezTo>
                    <a:cubicBezTo>
                      <a:pt x="289" y="263"/>
                      <a:pt x="294" y="260"/>
                      <a:pt x="297" y="256"/>
                    </a:cubicBezTo>
                    <a:cubicBezTo>
                      <a:pt x="300" y="255"/>
                      <a:pt x="304" y="256"/>
                      <a:pt x="307" y="256"/>
                    </a:cubicBezTo>
                    <a:cubicBezTo>
                      <a:pt x="309" y="242"/>
                      <a:pt x="299" y="230"/>
                      <a:pt x="286" y="232"/>
                    </a:cubicBezTo>
                    <a:cubicBezTo>
                      <a:pt x="278" y="233"/>
                      <a:pt x="275" y="240"/>
                      <a:pt x="271" y="247"/>
                    </a:cubicBezTo>
                    <a:cubicBezTo>
                      <a:pt x="269" y="247"/>
                      <a:pt x="266" y="243"/>
                      <a:pt x="261" y="244"/>
                    </a:cubicBezTo>
                    <a:cubicBezTo>
                      <a:pt x="254" y="249"/>
                      <a:pt x="248" y="265"/>
                      <a:pt x="253" y="275"/>
                    </a:cubicBezTo>
                    <a:cubicBezTo>
                      <a:pt x="255" y="279"/>
                      <a:pt x="259" y="280"/>
                      <a:pt x="261" y="283"/>
                    </a:cubicBezTo>
                    <a:cubicBezTo>
                      <a:pt x="257" y="289"/>
                      <a:pt x="259" y="297"/>
                      <a:pt x="263" y="300"/>
                    </a:cubicBezTo>
                    <a:cubicBezTo>
                      <a:pt x="277" y="302"/>
                      <a:pt x="283" y="312"/>
                      <a:pt x="297" y="314"/>
                    </a:cubicBezTo>
                    <a:cubicBezTo>
                      <a:pt x="286" y="332"/>
                      <a:pt x="256" y="321"/>
                      <a:pt x="238" y="313"/>
                    </a:cubicBezTo>
                    <a:cubicBezTo>
                      <a:pt x="231" y="314"/>
                      <a:pt x="230" y="326"/>
                      <a:pt x="234" y="332"/>
                    </a:cubicBezTo>
                    <a:cubicBezTo>
                      <a:pt x="226" y="335"/>
                      <a:pt x="212" y="329"/>
                      <a:pt x="212" y="319"/>
                    </a:cubicBezTo>
                    <a:cubicBezTo>
                      <a:pt x="212" y="308"/>
                      <a:pt x="224" y="297"/>
                      <a:pt x="231" y="295"/>
                    </a:cubicBezTo>
                    <a:cubicBezTo>
                      <a:pt x="230" y="277"/>
                      <a:pt x="205" y="284"/>
                      <a:pt x="199" y="294"/>
                    </a:cubicBezTo>
                    <a:cubicBezTo>
                      <a:pt x="188" y="291"/>
                      <a:pt x="179" y="303"/>
                      <a:pt x="181" y="315"/>
                    </a:cubicBezTo>
                    <a:cubicBezTo>
                      <a:pt x="184" y="334"/>
                      <a:pt x="209" y="348"/>
                      <a:pt x="226" y="358"/>
                    </a:cubicBezTo>
                    <a:cubicBezTo>
                      <a:pt x="232" y="362"/>
                      <a:pt x="239" y="366"/>
                      <a:pt x="243" y="371"/>
                    </a:cubicBezTo>
                    <a:cubicBezTo>
                      <a:pt x="241" y="381"/>
                      <a:pt x="249" y="386"/>
                      <a:pt x="257" y="392"/>
                    </a:cubicBezTo>
                    <a:cubicBezTo>
                      <a:pt x="265" y="399"/>
                      <a:pt x="273" y="404"/>
                      <a:pt x="287" y="405"/>
                    </a:cubicBezTo>
                    <a:cubicBezTo>
                      <a:pt x="285" y="420"/>
                      <a:pt x="293" y="433"/>
                      <a:pt x="306" y="436"/>
                    </a:cubicBezTo>
                    <a:cubicBezTo>
                      <a:pt x="310" y="456"/>
                      <a:pt x="322" y="471"/>
                      <a:pt x="345" y="475"/>
                    </a:cubicBezTo>
                    <a:cubicBezTo>
                      <a:pt x="348" y="475"/>
                      <a:pt x="350" y="474"/>
                      <a:pt x="353" y="474"/>
                    </a:cubicBezTo>
                    <a:cubicBezTo>
                      <a:pt x="358" y="475"/>
                      <a:pt x="362" y="482"/>
                      <a:pt x="368" y="486"/>
                    </a:cubicBezTo>
                    <a:cubicBezTo>
                      <a:pt x="370" y="488"/>
                      <a:pt x="373" y="489"/>
                      <a:pt x="375" y="491"/>
                    </a:cubicBezTo>
                    <a:cubicBezTo>
                      <a:pt x="384" y="497"/>
                      <a:pt x="404" y="508"/>
                      <a:pt x="415" y="501"/>
                    </a:cubicBezTo>
                    <a:cubicBezTo>
                      <a:pt x="415" y="499"/>
                      <a:pt x="416" y="497"/>
                      <a:pt x="416" y="494"/>
                    </a:cubicBezTo>
                    <a:cubicBezTo>
                      <a:pt x="414" y="489"/>
                      <a:pt x="406" y="490"/>
                      <a:pt x="403" y="487"/>
                    </a:cubicBezTo>
                    <a:cubicBezTo>
                      <a:pt x="407" y="479"/>
                      <a:pt x="423" y="484"/>
                      <a:pt x="423" y="492"/>
                    </a:cubicBezTo>
                    <a:cubicBezTo>
                      <a:pt x="422" y="496"/>
                      <a:pt x="417" y="498"/>
                      <a:pt x="417" y="500"/>
                    </a:cubicBezTo>
                    <a:cubicBezTo>
                      <a:pt x="431" y="498"/>
                      <a:pt x="425" y="482"/>
                      <a:pt x="414" y="479"/>
                    </a:cubicBezTo>
                    <a:cubicBezTo>
                      <a:pt x="409" y="478"/>
                      <a:pt x="399" y="480"/>
                      <a:pt x="399" y="485"/>
                    </a:cubicBezTo>
                    <a:cubicBezTo>
                      <a:pt x="398" y="492"/>
                      <a:pt x="412" y="490"/>
                      <a:pt x="412" y="498"/>
                    </a:cubicBezTo>
                    <a:cubicBezTo>
                      <a:pt x="404" y="501"/>
                      <a:pt x="396" y="497"/>
                      <a:pt x="390" y="494"/>
                    </a:cubicBezTo>
                    <a:cubicBezTo>
                      <a:pt x="378" y="488"/>
                      <a:pt x="371" y="482"/>
                      <a:pt x="363" y="472"/>
                    </a:cubicBezTo>
                    <a:cubicBezTo>
                      <a:pt x="355" y="461"/>
                      <a:pt x="346" y="449"/>
                      <a:pt x="342" y="435"/>
                    </a:cubicBezTo>
                    <a:cubicBezTo>
                      <a:pt x="342" y="429"/>
                      <a:pt x="340" y="425"/>
                      <a:pt x="338" y="421"/>
                    </a:cubicBezTo>
                    <a:cubicBezTo>
                      <a:pt x="330" y="343"/>
                      <a:pt x="384" y="301"/>
                      <a:pt x="385" y="225"/>
                    </a:cubicBezTo>
                    <a:cubicBezTo>
                      <a:pt x="385" y="217"/>
                      <a:pt x="383" y="208"/>
                      <a:pt x="385" y="200"/>
                    </a:cubicBezTo>
                    <a:cubicBezTo>
                      <a:pt x="387" y="173"/>
                      <a:pt x="381" y="150"/>
                      <a:pt x="374" y="129"/>
                    </a:cubicBezTo>
                    <a:cubicBezTo>
                      <a:pt x="360" y="88"/>
                      <a:pt x="336" y="56"/>
                      <a:pt x="302" y="29"/>
                    </a:cubicBezTo>
                    <a:cubicBezTo>
                      <a:pt x="285" y="15"/>
                      <a:pt x="264" y="4"/>
                      <a:pt x="238" y="1"/>
                    </a:cubicBezTo>
                    <a:cubicBezTo>
                      <a:pt x="233" y="0"/>
                      <a:pt x="228" y="1"/>
                      <a:pt x="222" y="1"/>
                    </a:cubicBezTo>
                    <a:cubicBezTo>
                      <a:pt x="202" y="0"/>
                      <a:pt x="182" y="2"/>
                      <a:pt x="160" y="3"/>
                    </a:cubicBezTo>
                    <a:cubicBezTo>
                      <a:pt x="156" y="3"/>
                      <a:pt x="151" y="3"/>
                      <a:pt x="146" y="3"/>
                    </a:cubicBezTo>
                    <a:cubicBezTo>
                      <a:pt x="143" y="4"/>
                      <a:pt x="139" y="5"/>
                      <a:pt x="135" y="6"/>
                    </a:cubicBezTo>
                    <a:cubicBezTo>
                      <a:pt x="147" y="6"/>
                      <a:pt x="157" y="6"/>
                      <a:pt x="167" y="6"/>
                    </a:cubicBezTo>
                    <a:cubicBezTo>
                      <a:pt x="154" y="8"/>
                      <a:pt x="140" y="9"/>
                      <a:pt x="125" y="9"/>
                    </a:cubicBezTo>
                    <a:cubicBezTo>
                      <a:pt x="121" y="10"/>
                      <a:pt x="117" y="12"/>
                      <a:pt x="112" y="13"/>
                    </a:cubicBezTo>
                    <a:cubicBezTo>
                      <a:pt x="124" y="13"/>
                      <a:pt x="138" y="14"/>
                      <a:pt x="148" y="14"/>
                    </a:cubicBezTo>
                    <a:cubicBezTo>
                      <a:pt x="142" y="14"/>
                      <a:pt x="135" y="14"/>
                      <a:pt x="129" y="15"/>
                    </a:cubicBezTo>
                    <a:cubicBezTo>
                      <a:pt x="129" y="16"/>
                      <a:pt x="130" y="16"/>
                      <a:pt x="130" y="17"/>
                    </a:cubicBezTo>
                    <a:cubicBezTo>
                      <a:pt x="119" y="17"/>
                      <a:pt x="107" y="17"/>
                      <a:pt x="94" y="16"/>
                    </a:cubicBezTo>
                    <a:cubicBezTo>
                      <a:pt x="92" y="17"/>
                      <a:pt x="89" y="17"/>
                      <a:pt x="87" y="18"/>
                    </a:cubicBezTo>
                    <a:cubicBezTo>
                      <a:pt x="95" y="18"/>
                      <a:pt x="103" y="18"/>
                      <a:pt x="110" y="19"/>
                    </a:cubicBezTo>
                    <a:cubicBezTo>
                      <a:pt x="95" y="21"/>
                      <a:pt x="78" y="22"/>
                      <a:pt x="62" y="22"/>
                    </a:cubicBezTo>
                    <a:cubicBezTo>
                      <a:pt x="54" y="23"/>
                      <a:pt x="45" y="23"/>
                      <a:pt x="37" y="24"/>
                    </a:cubicBezTo>
                    <a:cubicBezTo>
                      <a:pt x="45" y="24"/>
                      <a:pt x="54" y="24"/>
                      <a:pt x="61" y="24"/>
                    </a:cubicBezTo>
                    <a:cubicBezTo>
                      <a:pt x="91" y="24"/>
                      <a:pt x="122" y="22"/>
                      <a:pt x="152" y="19"/>
                    </a:cubicBezTo>
                    <a:cubicBezTo>
                      <a:pt x="166" y="17"/>
                      <a:pt x="180" y="13"/>
                      <a:pt x="194" y="12"/>
                    </a:cubicBezTo>
                    <a:cubicBezTo>
                      <a:pt x="209" y="10"/>
                      <a:pt x="226" y="9"/>
                      <a:pt x="242" y="11"/>
                    </a:cubicBezTo>
                    <a:cubicBezTo>
                      <a:pt x="252" y="13"/>
                      <a:pt x="262" y="17"/>
                      <a:pt x="271" y="19"/>
                    </a:cubicBezTo>
                    <a:cubicBezTo>
                      <a:pt x="257" y="11"/>
                      <a:pt x="239" y="8"/>
                      <a:pt x="221" y="8"/>
                    </a:cubicBezTo>
                    <a:cubicBezTo>
                      <a:pt x="266" y="1"/>
                      <a:pt x="300" y="27"/>
                      <a:pt x="323" y="50"/>
                    </a:cubicBezTo>
                    <a:cubicBezTo>
                      <a:pt x="332" y="58"/>
                      <a:pt x="339" y="67"/>
                      <a:pt x="344" y="77"/>
                    </a:cubicBezTo>
                    <a:cubicBezTo>
                      <a:pt x="338" y="69"/>
                      <a:pt x="331" y="61"/>
                      <a:pt x="324" y="54"/>
                    </a:cubicBezTo>
                    <a:cubicBezTo>
                      <a:pt x="316" y="47"/>
                      <a:pt x="308" y="39"/>
                      <a:pt x="299" y="34"/>
                    </a:cubicBezTo>
                    <a:cubicBezTo>
                      <a:pt x="286" y="27"/>
                      <a:pt x="270" y="23"/>
                      <a:pt x="253" y="19"/>
                    </a:cubicBezTo>
                    <a:cubicBezTo>
                      <a:pt x="237" y="16"/>
                      <a:pt x="222" y="15"/>
                      <a:pt x="209" y="17"/>
                    </a:cubicBezTo>
                    <a:cubicBezTo>
                      <a:pt x="198" y="18"/>
                      <a:pt x="187" y="18"/>
                      <a:pt x="176" y="20"/>
                    </a:cubicBezTo>
                    <a:cubicBezTo>
                      <a:pt x="160" y="22"/>
                      <a:pt x="147" y="25"/>
                      <a:pt x="132" y="27"/>
                    </a:cubicBezTo>
                    <a:cubicBezTo>
                      <a:pt x="123" y="29"/>
                      <a:pt x="114" y="31"/>
                      <a:pt x="105" y="31"/>
                    </a:cubicBezTo>
                    <a:cubicBezTo>
                      <a:pt x="86" y="32"/>
                      <a:pt x="66" y="34"/>
                      <a:pt x="45" y="33"/>
                    </a:cubicBezTo>
                    <a:cubicBezTo>
                      <a:pt x="30" y="32"/>
                      <a:pt x="17" y="28"/>
                      <a:pt x="6" y="23"/>
                    </a:cubicBezTo>
                    <a:cubicBezTo>
                      <a:pt x="4" y="22"/>
                      <a:pt x="2" y="22"/>
                      <a:pt x="0" y="22"/>
                    </a:cubicBezTo>
                    <a:close/>
                    <a:moveTo>
                      <a:pt x="164" y="13"/>
                    </a:moveTo>
                    <a:cubicBezTo>
                      <a:pt x="160" y="14"/>
                      <a:pt x="155" y="14"/>
                      <a:pt x="149" y="13"/>
                    </a:cubicBezTo>
                    <a:cubicBezTo>
                      <a:pt x="155" y="13"/>
                      <a:pt x="161" y="13"/>
                      <a:pt x="164" y="13"/>
                    </a:cubicBezTo>
                    <a:cubicBezTo>
                      <a:pt x="163" y="13"/>
                      <a:pt x="167" y="12"/>
                      <a:pt x="164" y="13"/>
                    </a:cubicBezTo>
                    <a:close/>
                    <a:moveTo>
                      <a:pt x="305" y="221"/>
                    </a:moveTo>
                    <a:cubicBezTo>
                      <a:pt x="297" y="220"/>
                      <a:pt x="290" y="217"/>
                      <a:pt x="286" y="210"/>
                    </a:cubicBezTo>
                    <a:cubicBezTo>
                      <a:pt x="285" y="207"/>
                      <a:pt x="284" y="195"/>
                      <a:pt x="285" y="191"/>
                    </a:cubicBezTo>
                    <a:cubicBezTo>
                      <a:pt x="288" y="184"/>
                      <a:pt x="302" y="185"/>
                      <a:pt x="301" y="196"/>
                    </a:cubicBezTo>
                    <a:cubicBezTo>
                      <a:pt x="299" y="198"/>
                      <a:pt x="296" y="198"/>
                      <a:pt x="295" y="201"/>
                    </a:cubicBezTo>
                    <a:cubicBezTo>
                      <a:pt x="291" y="210"/>
                      <a:pt x="301" y="217"/>
                      <a:pt x="305" y="221"/>
                    </a:cubicBezTo>
                    <a:close/>
                    <a:moveTo>
                      <a:pt x="269" y="48"/>
                    </a:moveTo>
                    <a:cubicBezTo>
                      <a:pt x="255" y="37"/>
                      <a:pt x="238" y="30"/>
                      <a:pt x="221" y="21"/>
                    </a:cubicBezTo>
                    <a:cubicBezTo>
                      <a:pt x="241" y="27"/>
                      <a:pt x="257" y="36"/>
                      <a:pt x="269" y="48"/>
                    </a:cubicBezTo>
                    <a:close/>
                    <a:moveTo>
                      <a:pt x="262" y="31"/>
                    </a:moveTo>
                    <a:cubicBezTo>
                      <a:pt x="265" y="34"/>
                      <a:pt x="268" y="37"/>
                      <a:pt x="271" y="40"/>
                    </a:cubicBezTo>
                    <a:cubicBezTo>
                      <a:pt x="291" y="56"/>
                      <a:pt x="310" y="75"/>
                      <a:pt x="322" y="96"/>
                    </a:cubicBezTo>
                    <a:cubicBezTo>
                      <a:pt x="313" y="87"/>
                      <a:pt x="305" y="75"/>
                      <a:pt x="295" y="65"/>
                    </a:cubicBezTo>
                    <a:cubicBezTo>
                      <a:pt x="285" y="55"/>
                      <a:pt x="274" y="48"/>
                      <a:pt x="262" y="39"/>
                    </a:cubicBezTo>
                    <a:cubicBezTo>
                      <a:pt x="269" y="41"/>
                      <a:pt x="274" y="47"/>
                      <a:pt x="279" y="49"/>
                    </a:cubicBezTo>
                    <a:cubicBezTo>
                      <a:pt x="269" y="39"/>
                      <a:pt x="258" y="31"/>
                      <a:pt x="246" y="23"/>
                    </a:cubicBezTo>
                    <a:cubicBezTo>
                      <a:pt x="252" y="25"/>
                      <a:pt x="258" y="28"/>
                      <a:pt x="262" y="31"/>
                    </a:cubicBezTo>
                    <a:close/>
                    <a:moveTo>
                      <a:pt x="302" y="65"/>
                    </a:moveTo>
                    <a:cubicBezTo>
                      <a:pt x="303" y="66"/>
                      <a:pt x="305" y="66"/>
                      <a:pt x="306" y="67"/>
                    </a:cubicBezTo>
                    <a:cubicBezTo>
                      <a:pt x="315" y="77"/>
                      <a:pt x="324" y="88"/>
                      <a:pt x="331" y="100"/>
                    </a:cubicBezTo>
                    <a:cubicBezTo>
                      <a:pt x="334" y="104"/>
                      <a:pt x="336" y="108"/>
                      <a:pt x="337" y="112"/>
                    </a:cubicBezTo>
                    <a:cubicBezTo>
                      <a:pt x="326" y="96"/>
                      <a:pt x="314" y="79"/>
                      <a:pt x="302" y="65"/>
                    </a:cubicBezTo>
                    <a:close/>
                    <a:moveTo>
                      <a:pt x="262" y="25"/>
                    </a:moveTo>
                    <a:cubicBezTo>
                      <a:pt x="274" y="34"/>
                      <a:pt x="287" y="42"/>
                      <a:pt x="295" y="54"/>
                    </a:cubicBezTo>
                    <a:cubicBezTo>
                      <a:pt x="289" y="50"/>
                      <a:pt x="285" y="44"/>
                      <a:pt x="279" y="41"/>
                    </a:cubicBezTo>
                    <a:cubicBezTo>
                      <a:pt x="276" y="34"/>
                      <a:pt x="264" y="30"/>
                      <a:pt x="262" y="25"/>
                    </a:cubicBezTo>
                    <a:cubicBezTo>
                      <a:pt x="262" y="25"/>
                      <a:pt x="262" y="25"/>
                      <a:pt x="262" y="25"/>
                    </a:cubicBezTo>
                    <a:close/>
                    <a:moveTo>
                      <a:pt x="303" y="44"/>
                    </a:moveTo>
                    <a:cubicBezTo>
                      <a:pt x="323" y="68"/>
                      <a:pt x="345" y="93"/>
                      <a:pt x="356" y="123"/>
                    </a:cubicBezTo>
                    <a:cubicBezTo>
                      <a:pt x="342" y="97"/>
                      <a:pt x="327" y="71"/>
                      <a:pt x="304" y="52"/>
                    </a:cubicBezTo>
                    <a:cubicBezTo>
                      <a:pt x="318" y="69"/>
                      <a:pt x="335" y="85"/>
                      <a:pt x="342" y="105"/>
                    </a:cubicBezTo>
                    <a:cubicBezTo>
                      <a:pt x="331" y="88"/>
                      <a:pt x="320" y="72"/>
                      <a:pt x="305" y="59"/>
                    </a:cubicBezTo>
                    <a:cubicBezTo>
                      <a:pt x="321" y="80"/>
                      <a:pt x="341" y="100"/>
                      <a:pt x="349" y="126"/>
                    </a:cubicBezTo>
                    <a:cubicBezTo>
                      <a:pt x="334" y="100"/>
                      <a:pt x="319" y="75"/>
                      <a:pt x="296" y="55"/>
                    </a:cubicBezTo>
                    <a:cubicBezTo>
                      <a:pt x="292" y="42"/>
                      <a:pt x="279" y="36"/>
                      <a:pt x="270" y="27"/>
                    </a:cubicBezTo>
                    <a:cubicBezTo>
                      <a:pt x="283" y="31"/>
                      <a:pt x="288" y="42"/>
                      <a:pt x="300" y="47"/>
                    </a:cubicBezTo>
                    <a:cubicBezTo>
                      <a:pt x="301" y="48"/>
                      <a:pt x="302" y="52"/>
                      <a:pt x="303" y="51"/>
                    </a:cubicBezTo>
                    <a:cubicBezTo>
                      <a:pt x="300" y="44"/>
                      <a:pt x="293" y="41"/>
                      <a:pt x="289" y="35"/>
                    </a:cubicBezTo>
                    <a:cubicBezTo>
                      <a:pt x="295" y="37"/>
                      <a:pt x="297" y="41"/>
                      <a:pt x="303" y="44"/>
                    </a:cubicBezTo>
                    <a:close/>
                    <a:moveTo>
                      <a:pt x="377" y="159"/>
                    </a:moveTo>
                    <a:cubicBezTo>
                      <a:pt x="370" y="128"/>
                      <a:pt x="355" y="104"/>
                      <a:pt x="337" y="82"/>
                    </a:cubicBezTo>
                    <a:cubicBezTo>
                      <a:pt x="353" y="106"/>
                      <a:pt x="371" y="132"/>
                      <a:pt x="374" y="165"/>
                    </a:cubicBezTo>
                    <a:cubicBezTo>
                      <a:pt x="371" y="161"/>
                      <a:pt x="372" y="157"/>
                      <a:pt x="371" y="152"/>
                    </a:cubicBezTo>
                    <a:cubicBezTo>
                      <a:pt x="369" y="143"/>
                      <a:pt x="364" y="133"/>
                      <a:pt x="360" y="124"/>
                    </a:cubicBezTo>
                    <a:cubicBezTo>
                      <a:pt x="355" y="115"/>
                      <a:pt x="351" y="106"/>
                      <a:pt x="346" y="98"/>
                    </a:cubicBezTo>
                    <a:cubicBezTo>
                      <a:pt x="336" y="79"/>
                      <a:pt x="320" y="64"/>
                      <a:pt x="309" y="48"/>
                    </a:cubicBezTo>
                    <a:cubicBezTo>
                      <a:pt x="334" y="69"/>
                      <a:pt x="355" y="95"/>
                      <a:pt x="367" y="126"/>
                    </a:cubicBezTo>
                    <a:cubicBezTo>
                      <a:pt x="371" y="136"/>
                      <a:pt x="376" y="147"/>
                      <a:pt x="377" y="159"/>
                    </a:cubicBezTo>
                    <a:close/>
                    <a:moveTo>
                      <a:pt x="344" y="456"/>
                    </a:moveTo>
                    <a:cubicBezTo>
                      <a:pt x="343" y="458"/>
                      <a:pt x="347" y="459"/>
                      <a:pt x="345" y="461"/>
                    </a:cubicBezTo>
                    <a:cubicBezTo>
                      <a:pt x="335" y="454"/>
                      <a:pt x="332" y="440"/>
                      <a:pt x="334" y="425"/>
                    </a:cubicBezTo>
                    <a:cubicBezTo>
                      <a:pt x="334" y="426"/>
                      <a:pt x="334" y="427"/>
                      <a:pt x="336" y="427"/>
                    </a:cubicBezTo>
                    <a:cubicBezTo>
                      <a:pt x="337" y="425"/>
                      <a:pt x="335" y="422"/>
                      <a:pt x="337" y="421"/>
                    </a:cubicBezTo>
                    <a:cubicBezTo>
                      <a:pt x="339" y="439"/>
                      <a:pt x="345" y="453"/>
                      <a:pt x="353" y="465"/>
                    </a:cubicBezTo>
                    <a:cubicBezTo>
                      <a:pt x="349" y="463"/>
                      <a:pt x="348" y="458"/>
                      <a:pt x="344" y="456"/>
                    </a:cubicBezTo>
                    <a:close/>
                    <a:moveTo>
                      <a:pt x="312" y="423"/>
                    </a:moveTo>
                    <a:cubicBezTo>
                      <a:pt x="313" y="430"/>
                      <a:pt x="312" y="439"/>
                      <a:pt x="317" y="444"/>
                    </a:cubicBezTo>
                    <a:cubicBezTo>
                      <a:pt x="317" y="438"/>
                      <a:pt x="314" y="430"/>
                      <a:pt x="316" y="426"/>
                    </a:cubicBezTo>
                    <a:cubicBezTo>
                      <a:pt x="317" y="430"/>
                      <a:pt x="317" y="436"/>
                      <a:pt x="320" y="438"/>
                    </a:cubicBezTo>
                    <a:cubicBezTo>
                      <a:pt x="318" y="431"/>
                      <a:pt x="316" y="420"/>
                      <a:pt x="320" y="412"/>
                    </a:cubicBezTo>
                    <a:cubicBezTo>
                      <a:pt x="321" y="419"/>
                      <a:pt x="319" y="429"/>
                      <a:pt x="322" y="435"/>
                    </a:cubicBezTo>
                    <a:cubicBezTo>
                      <a:pt x="321" y="417"/>
                      <a:pt x="322" y="389"/>
                      <a:pt x="333" y="378"/>
                    </a:cubicBezTo>
                    <a:cubicBezTo>
                      <a:pt x="327" y="402"/>
                      <a:pt x="324" y="431"/>
                      <a:pt x="331" y="449"/>
                    </a:cubicBezTo>
                    <a:cubicBezTo>
                      <a:pt x="334" y="456"/>
                      <a:pt x="342" y="460"/>
                      <a:pt x="344" y="469"/>
                    </a:cubicBezTo>
                    <a:cubicBezTo>
                      <a:pt x="322" y="474"/>
                      <a:pt x="304" y="442"/>
                      <a:pt x="312" y="423"/>
                    </a:cubicBezTo>
                    <a:close/>
                    <a:moveTo>
                      <a:pt x="185" y="314"/>
                    </a:moveTo>
                    <a:cubicBezTo>
                      <a:pt x="182" y="313"/>
                      <a:pt x="184" y="303"/>
                      <a:pt x="187" y="303"/>
                    </a:cubicBezTo>
                    <a:cubicBezTo>
                      <a:pt x="186" y="307"/>
                      <a:pt x="186" y="312"/>
                      <a:pt x="185" y="314"/>
                    </a:cubicBezTo>
                    <a:close/>
                    <a:moveTo>
                      <a:pt x="191" y="299"/>
                    </a:moveTo>
                    <a:cubicBezTo>
                      <a:pt x="188" y="308"/>
                      <a:pt x="189" y="319"/>
                      <a:pt x="189" y="326"/>
                    </a:cubicBezTo>
                    <a:cubicBezTo>
                      <a:pt x="186" y="320"/>
                      <a:pt x="186" y="309"/>
                      <a:pt x="189" y="301"/>
                    </a:cubicBezTo>
                    <a:cubicBezTo>
                      <a:pt x="188" y="301"/>
                      <a:pt x="186" y="301"/>
                      <a:pt x="188" y="300"/>
                    </a:cubicBezTo>
                    <a:cubicBezTo>
                      <a:pt x="188" y="299"/>
                      <a:pt x="190" y="299"/>
                      <a:pt x="191" y="299"/>
                    </a:cubicBezTo>
                    <a:close/>
                    <a:moveTo>
                      <a:pt x="194" y="301"/>
                    </a:moveTo>
                    <a:cubicBezTo>
                      <a:pt x="191" y="310"/>
                      <a:pt x="192" y="321"/>
                      <a:pt x="194" y="328"/>
                    </a:cubicBezTo>
                    <a:cubicBezTo>
                      <a:pt x="189" y="324"/>
                      <a:pt x="188" y="307"/>
                      <a:pt x="194" y="301"/>
                    </a:cubicBezTo>
                    <a:close/>
                    <a:moveTo>
                      <a:pt x="293" y="239"/>
                    </a:moveTo>
                    <a:cubicBezTo>
                      <a:pt x="276" y="240"/>
                      <a:pt x="272" y="264"/>
                      <a:pt x="276" y="281"/>
                    </a:cubicBezTo>
                    <a:cubicBezTo>
                      <a:pt x="268" y="273"/>
                      <a:pt x="275" y="255"/>
                      <a:pt x="277" y="243"/>
                    </a:cubicBezTo>
                    <a:cubicBezTo>
                      <a:pt x="280" y="238"/>
                      <a:pt x="286" y="234"/>
                      <a:pt x="294" y="237"/>
                    </a:cubicBezTo>
                    <a:cubicBezTo>
                      <a:pt x="294" y="238"/>
                      <a:pt x="293" y="238"/>
                      <a:pt x="293" y="239"/>
                    </a:cubicBezTo>
                    <a:close/>
                    <a:moveTo>
                      <a:pt x="278" y="260"/>
                    </a:moveTo>
                    <a:cubicBezTo>
                      <a:pt x="278" y="263"/>
                      <a:pt x="278" y="263"/>
                      <a:pt x="278" y="263"/>
                    </a:cubicBezTo>
                    <a:cubicBezTo>
                      <a:pt x="277" y="267"/>
                      <a:pt x="277" y="266"/>
                      <a:pt x="277" y="263"/>
                    </a:cubicBezTo>
                    <a:cubicBezTo>
                      <a:pt x="278" y="253"/>
                      <a:pt x="284" y="244"/>
                      <a:pt x="289" y="243"/>
                    </a:cubicBezTo>
                    <a:cubicBezTo>
                      <a:pt x="285" y="248"/>
                      <a:pt x="281" y="253"/>
                      <a:pt x="278" y="260"/>
                    </a:cubicBezTo>
                    <a:close/>
                    <a:moveTo>
                      <a:pt x="251" y="52"/>
                    </a:moveTo>
                    <a:cubicBezTo>
                      <a:pt x="279" y="61"/>
                      <a:pt x="296" y="80"/>
                      <a:pt x="317" y="95"/>
                    </a:cubicBezTo>
                    <a:cubicBezTo>
                      <a:pt x="326" y="107"/>
                      <a:pt x="336" y="117"/>
                      <a:pt x="345" y="128"/>
                    </a:cubicBezTo>
                    <a:cubicBezTo>
                      <a:pt x="354" y="140"/>
                      <a:pt x="361" y="153"/>
                      <a:pt x="369" y="166"/>
                    </a:cubicBezTo>
                    <a:cubicBezTo>
                      <a:pt x="369" y="171"/>
                      <a:pt x="372" y="176"/>
                      <a:pt x="374" y="180"/>
                    </a:cubicBezTo>
                    <a:cubicBezTo>
                      <a:pt x="379" y="194"/>
                      <a:pt x="384" y="208"/>
                      <a:pt x="383" y="227"/>
                    </a:cubicBezTo>
                    <a:cubicBezTo>
                      <a:pt x="381" y="264"/>
                      <a:pt x="368" y="289"/>
                      <a:pt x="356" y="318"/>
                    </a:cubicBezTo>
                    <a:cubicBezTo>
                      <a:pt x="342" y="353"/>
                      <a:pt x="322" y="382"/>
                      <a:pt x="310" y="418"/>
                    </a:cubicBezTo>
                    <a:cubicBezTo>
                      <a:pt x="305" y="420"/>
                      <a:pt x="304" y="428"/>
                      <a:pt x="297" y="426"/>
                    </a:cubicBezTo>
                    <a:cubicBezTo>
                      <a:pt x="293" y="425"/>
                      <a:pt x="291" y="417"/>
                      <a:pt x="291" y="412"/>
                    </a:cubicBezTo>
                    <a:cubicBezTo>
                      <a:pt x="292" y="402"/>
                      <a:pt x="297" y="393"/>
                      <a:pt x="300" y="387"/>
                    </a:cubicBezTo>
                    <a:cubicBezTo>
                      <a:pt x="306" y="376"/>
                      <a:pt x="315" y="364"/>
                      <a:pt x="321" y="352"/>
                    </a:cubicBezTo>
                    <a:cubicBezTo>
                      <a:pt x="324" y="349"/>
                      <a:pt x="328" y="344"/>
                      <a:pt x="326" y="340"/>
                    </a:cubicBezTo>
                    <a:cubicBezTo>
                      <a:pt x="310" y="351"/>
                      <a:pt x="303" y="384"/>
                      <a:pt x="284" y="391"/>
                    </a:cubicBezTo>
                    <a:cubicBezTo>
                      <a:pt x="271" y="396"/>
                      <a:pt x="250" y="390"/>
                      <a:pt x="246" y="377"/>
                    </a:cubicBezTo>
                    <a:cubicBezTo>
                      <a:pt x="251" y="366"/>
                      <a:pt x="267" y="379"/>
                      <a:pt x="277" y="375"/>
                    </a:cubicBezTo>
                    <a:cubicBezTo>
                      <a:pt x="277" y="367"/>
                      <a:pt x="266" y="369"/>
                      <a:pt x="260" y="369"/>
                    </a:cubicBezTo>
                    <a:cubicBezTo>
                      <a:pt x="247" y="368"/>
                      <a:pt x="234" y="360"/>
                      <a:pt x="222" y="353"/>
                    </a:cubicBezTo>
                    <a:cubicBezTo>
                      <a:pt x="211" y="347"/>
                      <a:pt x="202" y="341"/>
                      <a:pt x="197" y="332"/>
                    </a:cubicBezTo>
                    <a:cubicBezTo>
                      <a:pt x="188" y="314"/>
                      <a:pt x="199" y="279"/>
                      <a:pt x="224" y="292"/>
                    </a:cubicBezTo>
                    <a:cubicBezTo>
                      <a:pt x="218" y="299"/>
                      <a:pt x="210" y="306"/>
                      <a:pt x="209" y="317"/>
                    </a:cubicBezTo>
                    <a:cubicBezTo>
                      <a:pt x="209" y="322"/>
                      <a:pt x="211" y="332"/>
                      <a:pt x="213" y="336"/>
                    </a:cubicBezTo>
                    <a:cubicBezTo>
                      <a:pt x="215" y="341"/>
                      <a:pt x="224" y="348"/>
                      <a:pt x="230" y="352"/>
                    </a:cubicBezTo>
                    <a:cubicBezTo>
                      <a:pt x="242" y="360"/>
                      <a:pt x="252" y="365"/>
                      <a:pt x="269" y="366"/>
                    </a:cubicBezTo>
                    <a:cubicBezTo>
                      <a:pt x="279" y="367"/>
                      <a:pt x="289" y="366"/>
                      <a:pt x="295" y="360"/>
                    </a:cubicBezTo>
                    <a:cubicBezTo>
                      <a:pt x="289" y="361"/>
                      <a:pt x="283" y="364"/>
                      <a:pt x="276" y="364"/>
                    </a:cubicBezTo>
                    <a:cubicBezTo>
                      <a:pt x="265" y="365"/>
                      <a:pt x="250" y="362"/>
                      <a:pt x="243" y="357"/>
                    </a:cubicBezTo>
                    <a:cubicBezTo>
                      <a:pt x="251" y="358"/>
                      <a:pt x="262" y="361"/>
                      <a:pt x="271" y="361"/>
                    </a:cubicBezTo>
                    <a:cubicBezTo>
                      <a:pt x="278" y="362"/>
                      <a:pt x="286" y="362"/>
                      <a:pt x="288" y="356"/>
                    </a:cubicBezTo>
                    <a:cubicBezTo>
                      <a:pt x="278" y="360"/>
                      <a:pt x="262" y="359"/>
                      <a:pt x="247" y="356"/>
                    </a:cubicBezTo>
                    <a:cubicBezTo>
                      <a:pt x="241" y="354"/>
                      <a:pt x="233" y="353"/>
                      <a:pt x="231" y="348"/>
                    </a:cubicBezTo>
                    <a:cubicBezTo>
                      <a:pt x="238" y="350"/>
                      <a:pt x="248" y="353"/>
                      <a:pt x="256" y="355"/>
                    </a:cubicBezTo>
                    <a:cubicBezTo>
                      <a:pt x="262" y="356"/>
                      <a:pt x="271" y="357"/>
                      <a:pt x="274" y="352"/>
                    </a:cubicBezTo>
                    <a:cubicBezTo>
                      <a:pt x="260" y="354"/>
                      <a:pt x="240" y="351"/>
                      <a:pt x="229" y="344"/>
                    </a:cubicBezTo>
                    <a:cubicBezTo>
                      <a:pt x="235" y="343"/>
                      <a:pt x="249" y="350"/>
                      <a:pt x="254" y="346"/>
                    </a:cubicBezTo>
                    <a:cubicBezTo>
                      <a:pt x="243" y="344"/>
                      <a:pt x="231" y="344"/>
                      <a:pt x="223" y="338"/>
                    </a:cubicBezTo>
                    <a:cubicBezTo>
                      <a:pt x="227" y="337"/>
                      <a:pt x="235" y="343"/>
                      <a:pt x="238" y="339"/>
                    </a:cubicBezTo>
                    <a:cubicBezTo>
                      <a:pt x="233" y="337"/>
                      <a:pt x="224" y="338"/>
                      <a:pt x="221" y="334"/>
                    </a:cubicBezTo>
                    <a:cubicBezTo>
                      <a:pt x="229" y="336"/>
                      <a:pt x="242" y="337"/>
                      <a:pt x="246" y="331"/>
                    </a:cubicBezTo>
                    <a:cubicBezTo>
                      <a:pt x="242" y="327"/>
                      <a:pt x="232" y="325"/>
                      <a:pt x="237" y="317"/>
                    </a:cubicBezTo>
                    <a:cubicBezTo>
                      <a:pt x="251" y="317"/>
                      <a:pt x="264" y="329"/>
                      <a:pt x="280" y="328"/>
                    </a:cubicBezTo>
                    <a:cubicBezTo>
                      <a:pt x="291" y="327"/>
                      <a:pt x="298" y="318"/>
                      <a:pt x="308" y="315"/>
                    </a:cubicBezTo>
                    <a:cubicBezTo>
                      <a:pt x="329" y="298"/>
                      <a:pt x="348" y="279"/>
                      <a:pt x="362" y="253"/>
                    </a:cubicBezTo>
                    <a:cubicBezTo>
                      <a:pt x="356" y="267"/>
                      <a:pt x="350" y="280"/>
                      <a:pt x="342" y="290"/>
                    </a:cubicBezTo>
                    <a:cubicBezTo>
                      <a:pt x="337" y="296"/>
                      <a:pt x="331" y="299"/>
                      <a:pt x="328" y="306"/>
                    </a:cubicBezTo>
                    <a:cubicBezTo>
                      <a:pt x="341" y="296"/>
                      <a:pt x="351" y="279"/>
                      <a:pt x="359" y="263"/>
                    </a:cubicBezTo>
                    <a:cubicBezTo>
                      <a:pt x="360" y="262"/>
                      <a:pt x="364" y="257"/>
                      <a:pt x="363" y="258"/>
                    </a:cubicBezTo>
                    <a:cubicBezTo>
                      <a:pt x="353" y="291"/>
                      <a:pt x="332" y="309"/>
                      <a:pt x="314" y="330"/>
                    </a:cubicBezTo>
                    <a:cubicBezTo>
                      <a:pt x="334" y="313"/>
                      <a:pt x="351" y="291"/>
                      <a:pt x="364" y="265"/>
                    </a:cubicBezTo>
                    <a:cubicBezTo>
                      <a:pt x="362" y="270"/>
                      <a:pt x="359" y="275"/>
                      <a:pt x="357" y="280"/>
                    </a:cubicBezTo>
                    <a:cubicBezTo>
                      <a:pt x="355" y="288"/>
                      <a:pt x="350" y="294"/>
                      <a:pt x="345" y="301"/>
                    </a:cubicBezTo>
                    <a:cubicBezTo>
                      <a:pt x="339" y="310"/>
                      <a:pt x="331" y="317"/>
                      <a:pt x="327" y="325"/>
                    </a:cubicBezTo>
                    <a:cubicBezTo>
                      <a:pt x="343" y="309"/>
                      <a:pt x="358" y="290"/>
                      <a:pt x="367" y="263"/>
                    </a:cubicBezTo>
                    <a:cubicBezTo>
                      <a:pt x="369" y="263"/>
                      <a:pt x="368" y="260"/>
                      <a:pt x="370" y="260"/>
                    </a:cubicBezTo>
                    <a:cubicBezTo>
                      <a:pt x="366" y="272"/>
                      <a:pt x="361" y="288"/>
                      <a:pt x="353" y="296"/>
                    </a:cubicBezTo>
                    <a:cubicBezTo>
                      <a:pt x="349" y="302"/>
                      <a:pt x="346" y="308"/>
                      <a:pt x="341" y="314"/>
                    </a:cubicBezTo>
                    <a:cubicBezTo>
                      <a:pt x="337" y="319"/>
                      <a:pt x="332" y="324"/>
                      <a:pt x="329" y="331"/>
                    </a:cubicBezTo>
                    <a:cubicBezTo>
                      <a:pt x="335" y="323"/>
                      <a:pt x="341" y="316"/>
                      <a:pt x="347" y="309"/>
                    </a:cubicBezTo>
                    <a:cubicBezTo>
                      <a:pt x="348" y="306"/>
                      <a:pt x="349" y="303"/>
                      <a:pt x="353" y="302"/>
                    </a:cubicBezTo>
                    <a:cubicBezTo>
                      <a:pt x="349" y="311"/>
                      <a:pt x="343" y="316"/>
                      <a:pt x="339" y="324"/>
                    </a:cubicBezTo>
                    <a:cubicBezTo>
                      <a:pt x="344" y="319"/>
                      <a:pt x="347" y="314"/>
                      <a:pt x="351" y="308"/>
                    </a:cubicBezTo>
                    <a:cubicBezTo>
                      <a:pt x="355" y="303"/>
                      <a:pt x="358" y="297"/>
                      <a:pt x="361" y="290"/>
                    </a:cubicBezTo>
                    <a:cubicBezTo>
                      <a:pt x="368" y="277"/>
                      <a:pt x="375" y="264"/>
                      <a:pt x="378" y="246"/>
                    </a:cubicBezTo>
                    <a:cubicBezTo>
                      <a:pt x="380" y="232"/>
                      <a:pt x="380" y="217"/>
                      <a:pt x="376" y="204"/>
                    </a:cubicBezTo>
                    <a:cubicBezTo>
                      <a:pt x="376" y="218"/>
                      <a:pt x="371" y="233"/>
                      <a:pt x="364" y="244"/>
                    </a:cubicBezTo>
                    <a:cubicBezTo>
                      <a:pt x="361" y="250"/>
                      <a:pt x="356" y="258"/>
                      <a:pt x="352" y="264"/>
                    </a:cubicBezTo>
                    <a:cubicBezTo>
                      <a:pt x="341" y="279"/>
                      <a:pt x="333" y="292"/>
                      <a:pt x="321" y="298"/>
                    </a:cubicBezTo>
                    <a:cubicBezTo>
                      <a:pt x="305" y="307"/>
                      <a:pt x="285" y="299"/>
                      <a:pt x="268" y="294"/>
                    </a:cubicBezTo>
                    <a:cubicBezTo>
                      <a:pt x="266" y="293"/>
                      <a:pt x="263" y="295"/>
                      <a:pt x="262" y="291"/>
                    </a:cubicBezTo>
                    <a:cubicBezTo>
                      <a:pt x="263" y="286"/>
                      <a:pt x="273" y="293"/>
                      <a:pt x="271" y="285"/>
                    </a:cubicBezTo>
                    <a:cubicBezTo>
                      <a:pt x="266" y="280"/>
                      <a:pt x="261" y="280"/>
                      <a:pt x="256" y="273"/>
                    </a:cubicBezTo>
                    <a:cubicBezTo>
                      <a:pt x="252" y="266"/>
                      <a:pt x="256" y="248"/>
                      <a:pt x="263" y="248"/>
                    </a:cubicBezTo>
                    <a:cubicBezTo>
                      <a:pt x="268" y="248"/>
                      <a:pt x="268" y="255"/>
                      <a:pt x="272" y="258"/>
                    </a:cubicBezTo>
                    <a:cubicBezTo>
                      <a:pt x="270" y="269"/>
                      <a:pt x="270" y="278"/>
                      <a:pt x="275" y="283"/>
                    </a:cubicBezTo>
                    <a:cubicBezTo>
                      <a:pt x="279" y="283"/>
                      <a:pt x="282" y="292"/>
                      <a:pt x="288" y="293"/>
                    </a:cubicBezTo>
                    <a:cubicBezTo>
                      <a:pt x="289" y="291"/>
                      <a:pt x="286" y="291"/>
                      <a:pt x="286" y="289"/>
                    </a:cubicBezTo>
                    <a:cubicBezTo>
                      <a:pt x="301" y="293"/>
                      <a:pt x="318" y="290"/>
                      <a:pt x="325" y="282"/>
                    </a:cubicBezTo>
                    <a:cubicBezTo>
                      <a:pt x="318" y="284"/>
                      <a:pt x="307" y="289"/>
                      <a:pt x="297" y="288"/>
                    </a:cubicBezTo>
                    <a:cubicBezTo>
                      <a:pt x="291" y="287"/>
                      <a:pt x="283" y="282"/>
                      <a:pt x="281" y="277"/>
                    </a:cubicBezTo>
                    <a:cubicBezTo>
                      <a:pt x="277" y="269"/>
                      <a:pt x="282" y="254"/>
                      <a:pt x="289" y="250"/>
                    </a:cubicBezTo>
                    <a:cubicBezTo>
                      <a:pt x="287" y="254"/>
                      <a:pt x="284" y="258"/>
                      <a:pt x="284" y="263"/>
                    </a:cubicBezTo>
                    <a:cubicBezTo>
                      <a:pt x="284" y="266"/>
                      <a:pt x="287" y="276"/>
                      <a:pt x="290" y="279"/>
                    </a:cubicBezTo>
                    <a:cubicBezTo>
                      <a:pt x="296" y="285"/>
                      <a:pt x="300" y="281"/>
                      <a:pt x="307" y="280"/>
                    </a:cubicBezTo>
                    <a:cubicBezTo>
                      <a:pt x="318" y="278"/>
                      <a:pt x="327" y="274"/>
                      <a:pt x="335" y="269"/>
                    </a:cubicBezTo>
                    <a:cubicBezTo>
                      <a:pt x="349" y="260"/>
                      <a:pt x="368" y="233"/>
                      <a:pt x="368" y="210"/>
                    </a:cubicBezTo>
                    <a:cubicBezTo>
                      <a:pt x="368" y="192"/>
                      <a:pt x="362" y="175"/>
                      <a:pt x="356" y="160"/>
                    </a:cubicBezTo>
                    <a:cubicBezTo>
                      <a:pt x="350" y="147"/>
                      <a:pt x="344" y="134"/>
                      <a:pt x="336" y="124"/>
                    </a:cubicBezTo>
                    <a:cubicBezTo>
                      <a:pt x="313" y="93"/>
                      <a:pt x="283" y="70"/>
                      <a:pt x="251" y="52"/>
                    </a:cubicBezTo>
                    <a:close/>
                    <a:moveTo>
                      <a:pt x="374" y="253"/>
                    </a:moveTo>
                    <a:cubicBezTo>
                      <a:pt x="373" y="259"/>
                      <a:pt x="372" y="265"/>
                      <a:pt x="370" y="269"/>
                    </a:cubicBezTo>
                    <a:cubicBezTo>
                      <a:pt x="371" y="263"/>
                      <a:pt x="371" y="257"/>
                      <a:pt x="374" y="253"/>
                    </a:cubicBezTo>
                    <a:close/>
                    <a:moveTo>
                      <a:pt x="279" y="119"/>
                    </a:moveTo>
                    <a:cubicBezTo>
                      <a:pt x="283" y="127"/>
                      <a:pt x="289" y="134"/>
                      <a:pt x="299" y="137"/>
                    </a:cubicBezTo>
                    <a:cubicBezTo>
                      <a:pt x="305" y="136"/>
                      <a:pt x="303" y="127"/>
                      <a:pt x="303" y="124"/>
                    </a:cubicBezTo>
                    <a:cubicBezTo>
                      <a:pt x="308" y="129"/>
                      <a:pt x="312" y="151"/>
                      <a:pt x="298" y="146"/>
                    </a:cubicBezTo>
                    <a:cubicBezTo>
                      <a:pt x="288" y="143"/>
                      <a:pt x="280" y="126"/>
                      <a:pt x="279" y="119"/>
                    </a:cubicBezTo>
                    <a:close/>
                    <a:moveTo>
                      <a:pt x="268" y="91"/>
                    </a:moveTo>
                    <a:cubicBezTo>
                      <a:pt x="269" y="95"/>
                      <a:pt x="273" y="99"/>
                      <a:pt x="272" y="103"/>
                    </a:cubicBezTo>
                    <a:cubicBezTo>
                      <a:pt x="271" y="99"/>
                      <a:pt x="267" y="94"/>
                      <a:pt x="268" y="91"/>
                    </a:cubicBezTo>
                    <a:close/>
                    <a:moveTo>
                      <a:pt x="288" y="105"/>
                    </a:moveTo>
                    <a:cubicBezTo>
                      <a:pt x="279" y="81"/>
                      <a:pt x="258" y="65"/>
                      <a:pt x="238" y="51"/>
                    </a:cubicBezTo>
                    <a:cubicBezTo>
                      <a:pt x="235" y="49"/>
                      <a:pt x="231" y="48"/>
                      <a:pt x="233" y="46"/>
                    </a:cubicBezTo>
                    <a:cubicBezTo>
                      <a:pt x="239" y="49"/>
                      <a:pt x="246" y="52"/>
                      <a:pt x="252" y="55"/>
                    </a:cubicBezTo>
                    <a:cubicBezTo>
                      <a:pt x="265" y="62"/>
                      <a:pt x="279" y="72"/>
                      <a:pt x="291" y="82"/>
                    </a:cubicBezTo>
                    <a:cubicBezTo>
                      <a:pt x="302" y="92"/>
                      <a:pt x="315" y="103"/>
                      <a:pt x="322" y="115"/>
                    </a:cubicBezTo>
                    <a:cubicBezTo>
                      <a:pt x="323" y="118"/>
                      <a:pt x="325" y="121"/>
                      <a:pt x="324" y="125"/>
                    </a:cubicBezTo>
                    <a:cubicBezTo>
                      <a:pt x="322" y="127"/>
                      <a:pt x="316" y="124"/>
                      <a:pt x="314" y="128"/>
                    </a:cubicBezTo>
                    <a:cubicBezTo>
                      <a:pt x="318" y="137"/>
                      <a:pt x="324" y="145"/>
                      <a:pt x="327" y="156"/>
                    </a:cubicBezTo>
                    <a:cubicBezTo>
                      <a:pt x="319" y="144"/>
                      <a:pt x="314" y="129"/>
                      <a:pt x="303" y="119"/>
                    </a:cubicBezTo>
                    <a:cubicBezTo>
                      <a:pt x="301" y="119"/>
                      <a:pt x="302" y="122"/>
                      <a:pt x="301" y="122"/>
                    </a:cubicBezTo>
                    <a:cubicBezTo>
                      <a:pt x="299" y="120"/>
                      <a:pt x="296" y="118"/>
                      <a:pt x="293" y="117"/>
                    </a:cubicBezTo>
                    <a:cubicBezTo>
                      <a:pt x="292" y="118"/>
                      <a:pt x="291" y="119"/>
                      <a:pt x="289" y="120"/>
                    </a:cubicBezTo>
                    <a:cubicBezTo>
                      <a:pt x="284" y="120"/>
                      <a:pt x="285" y="113"/>
                      <a:pt x="281" y="113"/>
                    </a:cubicBezTo>
                    <a:cubicBezTo>
                      <a:pt x="282" y="120"/>
                      <a:pt x="290" y="126"/>
                      <a:pt x="296" y="121"/>
                    </a:cubicBezTo>
                    <a:cubicBezTo>
                      <a:pt x="297" y="123"/>
                      <a:pt x="296" y="124"/>
                      <a:pt x="295" y="126"/>
                    </a:cubicBezTo>
                    <a:cubicBezTo>
                      <a:pt x="294" y="128"/>
                      <a:pt x="292" y="126"/>
                      <a:pt x="291" y="128"/>
                    </a:cubicBezTo>
                    <a:cubicBezTo>
                      <a:pt x="292" y="132"/>
                      <a:pt x="298" y="130"/>
                      <a:pt x="299" y="127"/>
                    </a:cubicBezTo>
                    <a:cubicBezTo>
                      <a:pt x="301" y="129"/>
                      <a:pt x="299" y="132"/>
                      <a:pt x="298" y="133"/>
                    </a:cubicBezTo>
                    <a:cubicBezTo>
                      <a:pt x="294" y="133"/>
                      <a:pt x="293" y="131"/>
                      <a:pt x="290" y="131"/>
                    </a:cubicBezTo>
                    <a:cubicBezTo>
                      <a:pt x="275" y="114"/>
                      <a:pt x="273" y="88"/>
                      <a:pt x="259" y="71"/>
                    </a:cubicBezTo>
                    <a:cubicBezTo>
                      <a:pt x="268" y="79"/>
                      <a:pt x="272" y="94"/>
                      <a:pt x="280" y="101"/>
                    </a:cubicBezTo>
                    <a:cubicBezTo>
                      <a:pt x="276" y="92"/>
                      <a:pt x="271" y="85"/>
                      <a:pt x="267" y="77"/>
                    </a:cubicBezTo>
                    <a:cubicBezTo>
                      <a:pt x="276" y="84"/>
                      <a:pt x="280" y="96"/>
                      <a:pt x="288" y="105"/>
                    </a:cubicBezTo>
                    <a:close/>
                    <a:moveTo>
                      <a:pt x="94" y="36"/>
                    </a:moveTo>
                    <a:cubicBezTo>
                      <a:pt x="102" y="34"/>
                      <a:pt x="110" y="35"/>
                      <a:pt x="118" y="35"/>
                    </a:cubicBezTo>
                    <a:cubicBezTo>
                      <a:pt x="142" y="35"/>
                      <a:pt x="172" y="33"/>
                      <a:pt x="196" y="37"/>
                    </a:cubicBezTo>
                    <a:cubicBezTo>
                      <a:pt x="212" y="40"/>
                      <a:pt x="228" y="45"/>
                      <a:pt x="238" y="54"/>
                    </a:cubicBezTo>
                    <a:cubicBezTo>
                      <a:pt x="196" y="34"/>
                      <a:pt x="139" y="37"/>
                      <a:pt x="94" y="3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1" name="Freeform 217"/>
              <p:cNvSpPr/>
              <p:nvPr/>
            </p:nvSpPr>
            <p:spPr bwMode="auto">
              <a:xfrm>
                <a:off x="10023523" y="310658"/>
                <a:ext cx="30056" cy="45097"/>
              </a:xfrm>
              <a:custGeom>
                <a:gdLst>
                  <a:gd fmla="*/ 0 w 8" name="T0"/>
                  <a:gd fmla="*/ 0 h 11" name="T1"/>
                  <a:gd fmla="*/ 30056 w 8" name="T2"/>
                  <a:gd fmla="*/ 45097 h 11" name="T3"/>
                  <a:gd fmla="*/ 0 w 8" name="T4"/>
                  <a:gd fmla="*/ 0 h 11" name="T5"/>
                  <a:gd fmla="*/ 0 60000 65536" name="T6"/>
                  <a:gd fmla="*/ 0 60000 65536" name="T7"/>
                  <a:gd fmla="*/ 0 60000 65536" name="T8"/>
                </a:gdLst>
                <a:cxnLst>
                  <a:cxn ang="T6">
                    <a:pos x="T0" y="T1"/>
                  </a:cxn>
                  <a:cxn ang="T7">
                    <a:pos x="T2" y="T3"/>
                  </a:cxn>
                  <a:cxn ang="T8">
                    <a:pos x="T4" y="T5"/>
                  </a:cxn>
                </a:cxnLst>
                <a:rect b="b" l="0" r="r" t="0"/>
                <a:pathLst>
                  <a:path h="11" w="8">
                    <a:moveTo>
                      <a:pt x="0" y="0"/>
                    </a:moveTo>
                    <a:cubicBezTo>
                      <a:pt x="2" y="4"/>
                      <a:pt x="5" y="8"/>
                      <a:pt x="8" y="11"/>
                    </a:cubicBezTo>
                    <a:cubicBezTo>
                      <a:pt x="6" y="7"/>
                      <a:pt x="3" y="3"/>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2" name="Freeform 218"/>
              <p:cNvSpPr/>
              <p:nvPr/>
            </p:nvSpPr>
            <p:spPr bwMode="auto">
              <a:xfrm>
                <a:off x="6977894" y="430912"/>
                <a:ext cx="25048" cy="15033"/>
              </a:xfrm>
              <a:custGeom>
                <a:gdLst>
                  <a:gd fmla="*/ 0 w 8" name="T0"/>
                  <a:gd fmla="*/ 0 h 5" name="T1"/>
                  <a:gd fmla="*/ 25048 w 8" name="T2"/>
                  <a:gd fmla="*/ 15033 h 5" name="T3"/>
                  <a:gd fmla="*/ 0 w 8" name="T4"/>
                  <a:gd fmla="*/ 0 h 5" name="T5"/>
                  <a:gd fmla="*/ 0 60000 65536" name="T6"/>
                  <a:gd fmla="*/ 0 60000 65536" name="T7"/>
                  <a:gd fmla="*/ 0 60000 65536" name="T8"/>
                </a:gdLst>
                <a:cxnLst>
                  <a:cxn ang="T6">
                    <a:pos x="T0" y="T1"/>
                  </a:cxn>
                  <a:cxn ang="T7">
                    <a:pos x="T2" y="T3"/>
                  </a:cxn>
                  <a:cxn ang="T8">
                    <a:pos x="T4" y="T5"/>
                  </a:cxn>
                </a:cxnLst>
                <a:rect b="b" l="0" r="r" t="0"/>
                <a:pathLst>
                  <a:path h="5" w="8">
                    <a:moveTo>
                      <a:pt x="0" y="0"/>
                    </a:moveTo>
                    <a:cubicBezTo>
                      <a:pt x="2" y="2"/>
                      <a:pt x="5" y="4"/>
                      <a:pt x="8" y="5"/>
                    </a:cubicBezTo>
                    <a:cubicBezTo>
                      <a:pt x="6" y="2"/>
                      <a:pt x="4" y="0"/>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3" name="Freeform 219"/>
              <p:cNvSpPr/>
              <p:nvPr/>
            </p:nvSpPr>
            <p:spPr bwMode="auto">
              <a:xfrm>
                <a:off x="6126320" y="491040"/>
                <a:ext cx="155289" cy="40085"/>
              </a:xfrm>
              <a:custGeom>
                <a:gdLst>
                  <a:gd fmla="*/ 0 w 42" name="T0"/>
                  <a:gd fmla="*/ 4009 h 10" name="T1"/>
                  <a:gd fmla="*/ 155289 w 42" name="T2"/>
                  <a:gd fmla="*/ 40085 h 10" name="T3"/>
                  <a:gd fmla="*/ 0 w 42" name="T4"/>
                  <a:gd fmla="*/ 4009 h 10" name="T5"/>
                  <a:gd fmla="*/ 0 60000 65536" name="T6"/>
                  <a:gd fmla="*/ 0 60000 65536" name="T7"/>
                  <a:gd fmla="*/ 0 60000 65536" name="T8"/>
                </a:gdLst>
                <a:cxnLst>
                  <a:cxn ang="T6">
                    <a:pos x="T0" y="T1"/>
                  </a:cxn>
                  <a:cxn ang="T7">
                    <a:pos x="T2" y="T3"/>
                  </a:cxn>
                  <a:cxn ang="T8">
                    <a:pos x="T4" y="T5"/>
                  </a:cxn>
                </a:cxnLst>
                <a:rect b="b" l="0" r="r" t="0"/>
                <a:pathLst>
                  <a:path h="10" w="42">
                    <a:moveTo>
                      <a:pt x="0" y="1"/>
                    </a:moveTo>
                    <a:cubicBezTo>
                      <a:pt x="12" y="10"/>
                      <a:pt x="26" y="8"/>
                      <a:pt x="42" y="10"/>
                    </a:cubicBezTo>
                    <a:cubicBezTo>
                      <a:pt x="34" y="0"/>
                      <a:pt x="10" y="6"/>
                      <a:pt x="0" y="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4" name="Freeform 220"/>
              <p:cNvSpPr/>
              <p:nvPr/>
            </p:nvSpPr>
            <p:spPr bwMode="auto">
              <a:xfrm>
                <a:off x="6992923" y="671421"/>
                <a:ext cx="10019" cy="55118"/>
              </a:xfrm>
              <a:custGeom>
                <a:gdLst>
                  <a:gd fmla="*/ 10019 w 3" name="T0"/>
                  <a:gd fmla="*/ 0 h 16" name="T1"/>
                  <a:gd fmla="*/ 0 w 3" name="T2"/>
                  <a:gd fmla="*/ 55118 h 16" name="T3"/>
                  <a:gd fmla="*/ 10019 w 3" name="T4"/>
                  <a:gd fmla="*/ 0 h 16" name="T5"/>
                  <a:gd fmla="*/ 0 60000 65536" name="T6"/>
                  <a:gd fmla="*/ 0 60000 65536" name="T7"/>
                  <a:gd fmla="*/ 0 60000 65536" name="T8"/>
                </a:gdLst>
                <a:cxnLst>
                  <a:cxn ang="T6">
                    <a:pos x="T0" y="T1"/>
                  </a:cxn>
                  <a:cxn ang="T7">
                    <a:pos x="T2" y="T3"/>
                  </a:cxn>
                  <a:cxn ang="T8">
                    <a:pos x="T4" y="T5"/>
                  </a:cxn>
                </a:cxnLst>
                <a:rect b="b" l="0" r="r" t="0"/>
                <a:pathLst>
                  <a:path h="16" w="3">
                    <a:moveTo>
                      <a:pt x="3" y="0"/>
                    </a:moveTo>
                    <a:cubicBezTo>
                      <a:pt x="1" y="4"/>
                      <a:pt x="2" y="12"/>
                      <a:pt x="0" y="16"/>
                    </a:cubicBezTo>
                    <a:cubicBezTo>
                      <a:pt x="3" y="14"/>
                      <a:pt x="2" y="5"/>
                      <a:pt x="3"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5" name="Freeform 221"/>
              <p:cNvSpPr/>
              <p:nvPr/>
            </p:nvSpPr>
            <p:spPr bwMode="auto">
              <a:xfrm>
                <a:off x="6527061" y="836773"/>
                <a:ext cx="190352" cy="35073"/>
              </a:xfrm>
              <a:custGeom>
                <a:gdLst>
                  <a:gd fmla="*/ 190352 w 51" name="T0"/>
                  <a:gd fmla="*/ 0 h 10" name="T1"/>
                  <a:gd fmla="*/ 0 w 51" name="T2"/>
                  <a:gd fmla="*/ 28058 h 10" name="T3"/>
                  <a:gd fmla="*/ 190352 w 51" name="T4"/>
                  <a:gd fmla="*/ 0 h 10" name="T5"/>
                  <a:gd fmla="*/ 0 60000 65536" name="T6"/>
                  <a:gd fmla="*/ 0 60000 65536" name="T7"/>
                  <a:gd fmla="*/ 0 60000 65536" name="T8"/>
                </a:gdLst>
                <a:cxnLst>
                  <a:cxn ang="T6">
                    <a:pos x="T0" y="T1"/>
                  </a:cxn>
                  <a:cxn ang="T7">
                    <a:pos x="T2" y="T3"/>
                  </a:cxn>
                  <a:cxn ang="T8">
                    <a:pos x="T4" y="T5"/>
                  </a:cxn>
                </a:cxnLst>
                <a:rect b="b" l="0" r="r" t="0"/>
                <a:pathLst>
                  <a:path h="10" w="51">
                    <a:moveTo>
                      <a:pt x="51" y="0"/>
                    </a:moveTo>
                    <a:cubicBezTo>
                      <a:pt x="35" y="5"/>
                      <a:pt x="18" y="6"/>
                      <a:pt x="0" y="8"/>
                    </a:cubicBezTo>
                    <a:cubicBezTo>
                      <a:pt x="17" y="9"/>
                      <a:pt x="39" y="10"/>
                      <a:pt x="51"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6" name="Freeform 222"/>
              <p:cNvSpPr>
                <a:spLocks noEditPoints="1"/>
              </p:cNvSpPr>
              <p:nvPr/>
            </p:nvSpPr>
            <p:spPr bwMode="auto">
              <a:xfrm>
                <a:off x="5099424" y="145309"/>
                <a:ext cx="2008711" cy="941994"/>
              </a:xfrm>
              <a:custGeom>
                <a:gdLst>
                  <a:gd fmla="*/ 1130135 w 535" name="T0"/>
                  <a:gd fmla="*/ 326508 h 251" name="T1"/>
                  <a:gd fmla="*/ 1520613 w 535" name="T2"/>
                  <a:gd fmla="*/ 469121 h 251" name="T3"/>
                  <a:gd fmla="*/ 1749644 w 535" name="T4"/>
                  <a:gd fmla="*/ 607980 h 251" name="T5"/>
                  <a:gd fmla="*/ 1862282 w 535" name="T6"/>
                  <a:gd fmla="*/ 442850 h 251" name="T7"/>
                  <a:gd fmla="*/ 1952392 w 535" name="T8"/>
                  <a:gd fmla="*/ 277719 h 251" name="T9"/>
                  <a:gd fmla="*/ 1637006 w 535" name="T10"/>
                  <a:gd fmla="*/ 904464 h 251" name="T11"/>
                  <a:gd fmla="*/ 503116 w 535" name="T12"/>
                  <a:gd fmla="*/ 187648 h 251" name="T13"/>
                  <a:gd fmla="*/ 0 w 535" name="T14"/>
                  <a:gd fmla="*/ 131354 h 251" name="T15"/>
                  <a:gd fmla="*/ 1911091 w 535" name="T16"/>
                  <a:gd fmla="*/ 615486 h 251" name="T17"/>
                  <a:gd fmla="*/ 1914846 w 535" name="T18"/>
                  <a:gd fmla="*/ 634251 h 251" name="T19"/>
                  <a:gd fmla="*/ 1779680 w 535" name="T20"/>
                  <a:gd fmla="*/ 292731 h 251" name="T21"/>
                  <a:gd fmla="*/ 1854772 w 535" name="T22"/>
                  <a:gd fmla="*/ 371543 h 251" name="T23"/>
                  <a:gd fmla="*/ 1828490 w 535" name="T24"/>
                  <a:gd fmla="*/ 390308 h 251" name="T25"/>
                  <a:gd fmla="*/ 1824736 w 535" name="T26"/>
                  <a:gd fmla="*/ 611733 h 251" name="T27"/>
                  <a:gd fmla="*/ 1693325 w 535" name="T28"/>
                  <a:gd fmla="*/ 743087 h 251" name="T29"/>
                  <a:gd fmla="*/ 1753398 w 535" name="T30"/>
                  <a:gd fmla="*/ 739334 h 251" name="T31"/>
                  <a:gd fmla="*/ 1753398 w 535" name="T32"/>
                  <a:gd fmla="*/ 773111 h 251" name="T33"/>
                  <a:gd fmla="*/ 1062552 w 535" name="T34"/>
                  <a:gd fmla="*/ 574204 h 251" name="T35"/>
                  <a:gd fmla="*/ 1242773 w 535" name="T36"/>
                  <a:gd fmla="*/ 788122 h 251" name="T37"/>
                  <a:gd fmla="*/ 1565668 w 535" name="T38"/>
                  <a:gd fmla="*/ 754346 h 251" name="T39"/>
                  <a:gd fmla="*/ 1190208 w 535" name="T40"/>
                  <a:gd fmla="*/ 540427 h 251" name="T41"/>
                  <a:gd fmla="*/ 1130135 w 535" name="T42"/>
                  <a:gd fmla="*/ 424085 h 251" name="T43"/>
                  <a:gd fmla="*/ 1070061 w 535" name="T44"/>
                  <a:gd fmla="*/ 345273 h 251" name="T45"/>
                  <a:gd fmla="*/ 86356 w 535" name="T46"/>
                  <a:gd fmla="*/ 97577 h 251" name="T47"/>
                  <a:gd fmla="*/ 957423 w 535" name="T48"/>
                  <a:gd fmla="*/ 330261 h 251" name="T49"/>
                  <a:gd fmla="*/ 1712098 w 535" name="T50"/>
                  <a:gd fmla="*/ 638004 h 251" name="T51"/>
                  <a:gd fmla="*/ 1667042 w 535" name="T52"/>
                  <a:gd fmla="*/ 664275 h 251" name="T53"/>
                  <a:gd fmla="*/ 720883 w 535" name="T54"/>
                  <a:gd fmla="*/ 187648 h 251" name="T55"/>
                  <a:gd fmla="*/ 844785 w 535" name="T56"/>
                  <a:gd fmla="*/ 277719 h 251" name="T57"/>
                  <a:gd fmla="*/ 548172 w 535" name="T58"/>
                  <a:gd fmla="*/ 150119 h 251" name="T59"/>
                  <a:gd fmla="*/ 987460 w 535" name="T60"/>
                  <a:gd fmla="*/ 469121 h 251" name="T61"/>
                  <a:gd fmla="*/ 1914846 w 535" name="T62"/>
                  <a:gd fmla="*/ 270213 h 251" name="T63"/>
                  <a:gd fmla="*/ 1715852 w 535" name="T64"/>
                  <a:gd fmla="*/ 307743 h 251" name="T65"/>
                  <a:gd fmla="*/ 1971165 w 535" name="T66"/>
                  <a:gd fmla="*/ 600474 h 251" name="T67"/>
                  <a:gd fmla="*/ 1978674 w 535" name="T68"/>
                  <a:gd fmla="*/ 469121 h 251" name="T69"/>
                  <a:gd fmla="*/ 1993693 w 535" name="T70"/>
                  <a:gd fmla="*/ 484132 h 251" name="T71"/>
                  <a:gd fmla="*/ 1929864 w 535" name="T72"/>
                  <a:gd fmla="*/ 292731 h 251" name="T73"/>
                  <a:gd fmla="*/ 1937374 w 535" name="T74"/>
                  <a:gd fmla="*/ 292731 h 251" name="T75"/>
                  <a:gd fmla="*/ 1937374 w 535" name="T76"/>
                  <a:gd fmla="*/ 292731 h 251" name="T77"/>
                  <a:gd fmla="*/ 953668 w 535" name="T78"/>
                  <a:gd fmla="*/ 442850 h 251" name="T79"/>
                  <a:gd fmla="*/ 1974920 w 535" name="T80"/>
                  <a:gd fmla="*/ 371543 h 251" name="T81"/>
                  <a:gd fmla="*/ 1974920 w 535" name="T82"/>
                  <a:gd fmla="*/ 371543 h 251" name="T83"/>
                  <a:gd fmla="*/ 1745889 w 535" name="T84"/>
                  <a:gd fmla="*/ 683039 h 251" name="T85"/>
                  <a:gd fmla="*/ 1922355 w 535" name="T86"/>
                  <a:gd fmla="*/ 671781 h 251" name="T87"/>
                  <a:gd fmla="*/ 1922355 w 535" name="T88"/>
                  <a:gd fmla="*/ 671781 h 25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160" y="22"/>
                    </a:moveTo>
                    <a:cubicBezTo>
                      <a:pt x="210" y="40"/>
                      <a:pt x="249" y="80"/>
                      <a:pt x="301" y="87"/>
                    </a:cubicBezTo>
                    <a:cubicBezTo>
                      <a:pt x="323" y="90"/>
                      <a:pt x="353" y="115"/>
                      <a:pt x="316" y="122"/>
                    </a:cubicBezTo>
                    <a:cubicBezTo>
                      <a:pt x="340" y="138"/>
                      <a:pt x="379" y="129"/>
                      <a:pt x="405" y="125"/>
                    </a:cubicBezTo>
                    <a:cubicBezTo>
                      <a:pt x="391" y="144"/>
                      <a:pt x="374" y="160"/>
                      <a:pt x="347" y="164"/>
                    </a:cubicBezTo>
                    <a:cubicBezTo>
                      <a:pt x="384" y="186"/>
                      <a:pt x="431" y="152"/>
                      <a:pt x="466" y="162"/>
                    </a:cubicBezTo>
                    <a:cubicBezTo>
                      <a:pt x="467" y="168"/>
                      <a:pt x="464" y="173"/>
                      <a:pt x="465" y="177"/>
                    </a:cubicBezTo>
                    <a:cubicBezTo>
                      <a:pt x="481" y="165"/>
                      <a:pt x="498" y="150"/>
                      <a:pt x="496" y="118"/>
                    </a:cubicBezTo>
                    <a:cubicBezTo>
                      <a:pt x="475" y="133"/>
                      <a:pt x="440" y="96"/>
                      <a:pt x="457" y="69"/>
                    </a:cubicBezTo>
                    <a:cubicBezTo>
                      <a:pt x="470" y="46"/>
                      <a:pt x="508" y="58"/>
                      <a:pt x="520" y="74"/>
                    </a:cubicBezTo>
                    <a:cubicBezTo>
                      <a:pt x="530" y="88"/>
                      <a:pt x="535" y="122"/>
                      <a:pt x="531" y="146"/>
                    </a:cubicBezTo>
                    <a:cubicBezTo>
                      <a:pt x="524" y="197"/>
                      <a:pt x="482" y="242"/>
                      <a:pt x="436" y="241"/>
                    </a:cubicBezTo>
                    <a:cubicBezTo>
                      <a:pt x="410" y="241"/>
                      <a:pt x="377" y="240"/>
                      <a:pt x="357" y="230"/>
                    </a:cubicBezTo>
                    <a:cubicBezTo>
                      <a:pt x="274" y="189"/>
                      <a:pt x="225" y="82"/>
                      <a:pt x="134" y="50"/>
                    </a:cubicBezTo>
                    <a:cubicBezTo>
                      <a:pt x="115" y="43"/>
                      <a:pt x="96" y="40"/>
                      <a:pt x="74" y="37"/>
                    </a:cubicBezTo>
                    <a:cubicBezTo>
                      <a:pt x="47" y="33"/>
                      <a:pt x="19" y="44"/>
                      <a:pt x="0" y="35"/>
                    </a:cubicBezTo>
                    <a:cubicBezTo>
                      <a:pt x="36" y="0"/>
                      <a:pt x="112" y="4"/>
                      <a:pt x="160" y="22"/>
                    </a:cubicBezTo>
                    <a:close/>
                    <a:moveTo>
                      <a:pt x="509" y="164"/>
                    </a:moveTo>
                    <a:cubicBezTo>
                      <a:pt x="502" y="184"/>
                      <a:pt x="489" y="196"/>
                      <a:pt x="476" y="207"/>
                    </a:cubicBezTo>
                    <a:cubicBezTo>
                      <a:pt x="489" y="200"/>
                      <a:pt x="503" y="187"/>
                      <a:pt x="510" y="169"/>
                    </a:cubicBezTo>
                    <a:cubicBezTo>
                      <a:pt x="506" y="184"/>
                      <a:pt x="498" y="193"/>
                      <a:pt x="490" y="203"/>
                    </a:cubicBezTo>
                    <a:cubicBezTo>
                      <a:pt x="531" y="190"/>
                      <a:pt x="529" y="58"/>
                      <a:pt x="474" y="78"/>
                    </a:cubicBezTo>
                    <a:cubicBezTo>
                      <a:pt x="452" y="85"/>
                      <a:pt x="475" y="129"/>
                      <a:pt x="494" y="115"/>
                    </a:cubicBezTo>
                    <a:cubicBezTo>
                      <a:pt x="497" y="110"/>
                      <a:pt x="496" y="105"/>
                      <a:pt x="494" y="99"/>
                    </a:cubicBezTo>
                    <a:cubicBezTo>
                      <a:pt x="492" y="98"/>
                      <a:pt x="486" y="94"/>
                      <a:pt x="484" y="99"/>
                    </a:cubicBezTo>
                    <a:cubicBezTo>
                      <a:pt x="483" y="103"/>
                      <a:pt x="488" y="101"/>
                      <a:pt x="487" y="104"/>
                    </a:cubicBezTo>
                    <a:cubicBezTo>
                      <a:pt x="466" y="101"/>
                      <a:pt x="500" y="78"/>
                      <a:pt x="501" y="105"/>
                    </a:cubicBezTo>
                    <a:cubicBezTo>
                      <a:pt x="502" y="127"/>
                      <a:pt x="496" y="148"/>
                      <a:pt x="486" y="163"/>
                    </a:cubicBezTo>
                    <a:cubicBezTo>
                      <a:pt x="496" y="155"/>
                      <a:pt x="502" y="138"/>
                      <a:pt x="500" y="117"/>
                    </a:cubicBezTo>
                    <a:cubicBezTo>
                      <a:pt x="507" y="162"/>
                      <a:pt x="474" y="182"/>
                      <a:pt x="451" y="198"/>
                    </a:cubicBezTo>
                    <a:cubicBezTo>
                      <a:pt x="478" y="193"/>
                      <a:pt x="498" y="171"/>
                      <a:pt x="505" y="134"/>
                    </a:cubicBezTo>
                    <a:cubicBezTo>
                      <a:pt x="504" y="165"/>
                      <a:pt x="485" y="185"/>
                      <a:pt x="467" y="197"/>
                    </a:cubicBezTo>
                    <a:cubicBezTo>
                      <a:pt x="482" y="196"/>
                      <a:pt x="494" y="175"/>
                      <a:pt x="504" y="161"/>
                    </a:cubicBezTo>
                    <a:cubicBezTo>
                      <a:pt x="496" y="182"/>
                      <a:pt x="481" y="193"/>
                      <a:pt x="467" y="206"/>
                    </a:cubicBezTo>
                    <a:cubicBezTo>
                      <a:pt x="484" y="199"/>
                      <a:pt x="499" y="182"/>
                      <a:pt x="509" y="164"/>
                    </a:cubicBezTo>
                    <a:close/>
                    <a:moveTo>
                      <a:pt x="283" y="153"/>
                    </a:moveTo>
                    <a:cubicBezTo>
                      <a:pt x="250" y="121"/>
                      <a:pt x="221" y="85"/>
                      <a:pt x="180" y="63"/>
                    </a:cubicBezTo>
                    <a:cubicBezTo>
                      <a:pt x="234" y="101"/>
                      <a:pt x="278" y="168"/>
                      <a:pt x="331" y="210"/>
                    </a:cubicBezTo>
                    <a:cubicBezTo>
                      <a:pt x="367" y="238"/>
                      <a:pt x="453" y="251"/>
                      <a:pt x="489" y="213"/>
                    </a:cubicBezTo>
                    <a:cubicBezTo>
                      <a:pt x="466" y="213"/>
                      <a:pt x="437" y="212"/>
                      <a:pt x="417" y="201"/>
                    </a:cubicBezTo>
                    <a:cubicBezTo>
                      <a:pt x="435" y="193"/>
                      <a:pt x="461" y="195"/>
                      <a:pt x="461" y="164"/>
                    </a:cubicBezTo>
                    <a:cubicBezTo>
                      <a:pt x="416" y="168"/>
                      <a:pt x="345" y="194"/>
                      <a:pt x="317" y="144"/>
                    </a:cubicBezTo>
                    <a:cubicBezTo>
                      <a:pt x="341" y="156"/>
                      <a:pt x="377" y="157"/>
                      <a:pt x="392" y="133"/>
                    </a:cubicBezTo>
                    <a:cubicBezTo>
                      <a:pt x="362" y="135"/>
                      <a:pt x="317" y="139"/>
                      <a:pt x="301" y="113"/>
                    </a:cubicBezTo>
                    <a:cubicBezTo>
                      <a:pt x="305" y="104"/>
                      <a:pt x="319" y="120"/>
                      <a:pt x="324" y="107"/>
                    </a:cubicBezTo>
                    <a:cubicBezTo>
                      <a:pt x="319" y="88"/>
                      <a:pt x="302" y="97"/>
                      <a:pt x="285" y="92"/>
                    </a:cubicBezTo>
                    <a:cubicBezTo>
                      <a:pt x="232" y="77"/>
                      <a:pt x="189" y="30"/>
                      <a:pt x="130" y="17"/>
                    </a:cubicBezTo>
                    <a:cubicBezTo>
                      <a:pt x="96" y="10"/>
                      <a:pt x="53" y="10"/>
                      <a:pt x="23" y="26"/>
                    </a:cubicBezTo>
                    <a:cubicBezTo>
                      <a:pt x="121" y="5"/>
                      <a:pt x="207" y="49"/>
                      <a:pt x="272" y="94"/>
                    </a:cubicBezTo>
                    <a:cubicBezTo>
                      <a:pt x="266" y="95"/>
                      <a:pt x="261" y="89"/>
                      <a:pt x="255" y="88"/>
                    </a:cubicBezTo>
                    <a:cubicBezTo>
                      <a:pt x="287" y="117"/>
                      <a:pt x="313" y="168"/>
                      <a:pt x="359" y="179"/>
                    </a:cubicBezTo>
                    <a:cubicBezTo>
                      <a:pt x="393" y="187"/>
                      <a:pt x="429" y="167"/>
                      <a:pt x="456" y="170"/>
                    </a:cubicBezTo>
                    <a:cubicBezTo>
                      <a:pt x="431" y="179"/>
                      <a:pt x="398" y="181"/>
                      <a:pt x="371" y="181"/>
                    </a:cubicBezTo>
                    <a:cubicBezTo>
                      <a:pt x="393" y="189"/>
                      <a:pt x="422" y="181"/>
                      <a:pt x="444" y="177"/>
                    </a:cubicBezTo>
                    <a:cubicBezTo>
                      <a:pt x="408" y="192"/>
                      <a:pt x="357" y="189"/>
                      <a:pt x="330" y="168"/>
                    </a:cubicBezTo>
                    <a:cubicBezTo>
                      <a:pt x="281" y="131"/>
                      <a:pt x="250" y="77"/>
                      <a:pt x="192" y="50"/>
                    </a:cubicBezTo>
                    <a:cubicBezTo>
                      <a:pt x="163" y="37"/>
                      <a:pt x="134" y="26"/>
                      <a:pt x="95" y="24"/>
                    </a:cubicBezTo>
                    <a:cubicBezTo>
                      <a:pt x="146" y="32"/>
                      <a:pt x="188" y="49"/>
                      <a:pt x="225" y="74"/>
                    </a:cubicBezTo>
                    <a:cubicBezTo>
                      <a:pt x="270" y="105"/>
                      <a:pt x="300" y="158"/>
                      <a:pt x="345" y="189"/>
                    </a:cubicBezTo>
                    <a:cubicBezTo>
                      <a:pt x="276" y="143"/>
                      <a:pt x="237" y="57"/>
                      <a:pt x="146" y="40"/>
                    </a:cubicBezTo>
                    <a:cubicBezTo>
                      <a:pt x="243" y="67"/>
                      <a:pt x="283" y="170"/>
                      <a:pt x="371" y="210"/>
                    </a:cubicBezTo>
                    <a:cubicBezTo>
                      <a:pt x="324" y="199"/>
                      <a:pt x="295" y="158"/>
                      <a:pt x="263" y="125"/>
                    </a:cubicBezTo>
                    <a:cubicBezTo>
                      <a:pt x="268" y="136"/>
                      <a:pt x="276" y="144"/>
                      <a:pt x="283" y="153"/>
                    </a:cubicBezTo>
                    <a:close/>
                    <a:moveTo>
                      <a:pt x="510" y="72"/>
                    </a:moveTo>
                    <a:cubicBezTo>
                      <a:pt x="513" y="72"/>
                      <a:pt x="517" y="79"/>
                      <a:pt x="521" y="81"/>
                    </a:cubicBezTo>
                    <a:cubicBezTo>
                      <a:pt x="512" y="58"/>
                      <a:pt x="464" y="48"/>
                      <a:pt x="457" y="82"/>
                    </a:cubicBezTo>
                    <a:cubicBezTo>
                      <a:pt x="470" y="64"/>
                      <a:pt x="497" y="79"/>
                      <a:pt x="506" y="84"/>
                    </a:cubicBezTo>
                    <a:cubicBezTo>
                      <a:pt x="518" y="102"/>
                      <a:pt x="529" y="126"/>
                      <a:pt x="525" y="160"/>
                    </a:cubicBezTo>
                    <a:cubicBezTo>
                      <a:pt x="530" y="140"/>
                      <a:pt x="524" y="115"/>
                      <a:pt x="519" y="100"/>
                    </a:cubicBezTo>
                    <a:cubicBezTo>
                      <a:pt x="524" y="106"/>
                      <a:pt x="524" y="117"/>
                      <a:pt x="527" y="125"/>
                    </a:cubicBezTo>
                    <a:cubicBezTo>
                      <a:pt x="526" y="103"/>
                      <a:pt x="516" y="85"/>
                      <a:pt x="503" y="74"/>
                    </a:cubicBezTo>
                    <a:cubicBezTo>
                      <a:pt x="519" y="81"/>
                      <a:pt x="525" y="106"/>
                      <a:pt x="531" y="129"/>
                    </a:cubicBezTo>
                    <a:cubicBezTo>
                      <a:pt x="527" y="94"/>
                      <a:pt x="514" y="73"/>
                      <a:pt x="492" y="63"/>
                    </a:cubicBezTo>
                    <a:cubicBezTo>
                      <a:pt x="501" y="62"/>
                      <a:pt x="508" y="72"/>
                      <a:pt x="514" y="78"/>
                    </a:cubicBezTo>
                    <a:cubicBezTo>
                      <a:pt x="515" y="76"/>
                      <a:pt x="511" y="74"/>
                      <a:pt x="510" y="72"/>
                    </a:cubicBezTo>
                    <a:close/>
                    <a:moveTo>
                      <a:pt x="516" y="78"/>
                    </a:moveTo>
                    <a:cubicBezTo>
                      <a:pt x="515" y="80"/>
                      <a:pt x="518" y="83"/>
                      <a:pt x="519" y="85"/>
                    </a:cubicBezTo>
                    <a:cubicBezTo>
                      <a:pt x="520" y="83"/>
                      <a:pt x="517" y="80"/>
                      <a:pt x="516" y="78"/>
                    </a:cubicBezTo>
                    <a:close/>
                    <a:moveTo>
                      <a:pt x="222" y="87"/>
                    </a:moveTo>
                    <a:cubicBezTo>
                      <a:pt x="232" y="98"/>
                      <a:pt x="244" y="107"/>
                      <a:pt x="254" y="118"/>
                    </a:cubicBezTo>
                    <a:cubicBezTo>
                      <a:pt x="247" y="106"/>
                      <a:pt x="234" y="95"/>
                      <a:pt x="222" y="87"/>
                    </a:cubicBezTo>
                    <a:close/>
                    <a:moveTo>
                      <a:pt x="526" y="99"/>
                    </a:moveTo>
                    <a:cubicBezTo>
                      <a:pt x="526" y="102"/>
                      <a:pt x="528" y="102"/>
                      <a:pt x="528" y="105"/>
                    </a:cubicBezTo>
                    <a:cubicBezTo>
                      <a:pt x="529" y="104"/>
                      <a:pt x="528" y="99"/>
                      <a:pt x="526" y="99"/>
                    </a:cubicBezTo>
                    <a:close/>
                    <a:moveTo>
                      <a:pt x="477" y="174"/>
                    </a:moveTo>
                    <a:cubicBezTo>
                      <a:pt x="473" y="177"/>
                      <a:pt x="469" y="179"/>
                      <a:pt x="465" y="182"/>
                    </a:cubicBezTo>
                    <a:cubicBezTo>
                      <a:pt x="468" y="182"/>
                      <a:pt x="475" y="178"/>
                      <a:pt x="477" y="174"/>
                    </a:cubicBezTo>
                    <a:close/>
                    <a:moveTo>
                      <a:pt x="512" y="179"/>
                    </a:moveTo>
                    <a:cubicBezTo>
                      <a:pt x="508" y="182"/>
                      <a:pt x="504" y="192"/>
                      <a:pt x="500" y="197"/>
                    </a:cubicBezTo>
                    <a:cubicBezTo>
                      <a:pt x="506" y="197"/>
                      <a:pt x="508" y="185"/>
                      <a:pt x="512" y="179"/>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7" name="Freeform 223"/>
              <p:cNvSpPr/>
              <p:nvPr/>
            </p:nvSpPr>
            <p:spPr bwMode="auto">
              <a:xfrm>
                <a:off x="7012960" y="455967"/>
                <a:ext cx="30056" cy="55115"/>
              </a:xfrm>
              <a:custGeom>
                <a:gdLst>
                  <a:gd fmla="*/ 0 w 8" name="T0"/>
                  <a:gd fmla="*/ 0 h 15" name="T1"/>
                  <a:gd fmla="*/ 26299 w 8" name="T2"/>
                  <a:gd fmla="*/ 55115 h 15" name="T3"/>
                  <a:gd fmla="*/ 0 w 8" name="T4"/>
                  <a:gd fmla="*/ 0 h 15" name="T5"/>
                  <a:gd fmla="*/ 0 60000 65536" name="T6"/>
                  <a:gd fmla="*/ 0 60000 65536" name="T7"/>
                  <a:gd fmla="*/ 0 60000 65536" name="T8"/>
                </a:gdLst>
                <a:cxnLst>
                  <a:cxn ang="T6">
                    <a:pos x="T0" y="T1"/>
                  </a:cxn>
                  <a:cxn ang="T7">
                    <a:pos x="T2" y="T3"/>
                  </a:cxn>
                  <a:cxn ang="T8">
                    <a:pos x="T4" y="T5"/>
                  </a:cxn>
                </a:cxnLst>
                <a:rect b="b" l="0" r="r" t="0"/>
                <a:pathLst>
                  <a:path h="15" w="8">
                    <a:moveTo>
                      <a:pt x="0" y="0"/>
                    </a:moveTo>
                    <a:cubicBezTo>
                      <a:pt x="0" y="5"/>
                      <a:pt x="5" y="10"/>
                      <a:pt x="7" y="15"/>
                    </a:cubicBezTo>
                    <a:cubicBezTo>
                      <a:pt x="8" y="9"/>
                      <a:pt x="2" y="5"/>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8" name="Freeform 224"/>
              <p:cNvSpPr/>
              <p:nvPr/>
            </p:nvSpPr>
            <p:spPr bwMode="auto">
              <a:xfrm>
                <a:off x="8395516" y="556179"/>
                <a:ext cx="65119" cy="45094"/>
              </a:xfrm>
              <a:custGeom>
                <a:gdLst>
                  <a:gd fmla="*/ 65119 w 16" name="T0"/>
                  <a:gd fmla="*/ 0 h 12" name="T1"/>
                  <a:gd fmla="*/ 0 w 16" name="T2"/>
                  <a:gd fmla="*/ 45094 h 12" name="T3"/>
                  <a:gd fmla="*/ 65119 w 16" name="T4"/>
                  <a:gd fmla="*/ 0 h 12" name="T5"/>
                  <a:gd fmla="*/ 0 60000 65536" name="T6"/>
                  <a:gd fmla="*/ 0 60000 65536" name="T7"/>
                  <a:gd fmla="*/ 0 60000 65536" name="T8"/>
                </a:gdLst>
                <a:cxnLst>
                  <a:cxn ang="T6">
                    <a:pos x="T0" y="T1"/>
                  </a:cxn>
                  <a:cxn ang="T7">
                    <a:pos x="T2" y="T3"/>
                  </a:cxn>
                  <a:cxn ang="T8">
                    <a:pos x="T4" y="T5"/>
                  </a:cxn>
                </a:cxnLst>
                <a:rect b="b" l="0" r="r" t="0"/>
                <a:pathLst>
                  <a:path h="12" w="16">
                    <a:moveTo>
                      <a:pt x="16" y="0"/>
                    </a:moveTo>
                    <a:cubicBezTo>
                      <a:pt x="11" y="3"/>
                      <a:pt x="4" y="6"/>
                      <a:pt x="0" y="12"/>
                    </a:cubicBezTo>
                    <a:cubicBezTo>
                      <a:pt x="6" y="9"/>
                      <a:pt x="12" y="5"/>
                      <a:pt x="16"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9" name="Freeform 225"/>
              <p:cNvSpPr/>
              <p:nvPr/>
            </p:nvSpPr>
            <p:spPr bwMode="auto">
              <a:xfrm>
                <a:off x="8345423" y="506073"/>
                <a:ext cx="145267" cy="90191"/>
              </a:xfrm>
              <a:custGeom>
                <a:gdLst>
                  <a:gd fmla="*/ 145267 w 38" name="T0"/>
                  <a:gd fmla="*/ 0 h 24" name="T1"/>
                  <a:gd fmla="*/ 0 w 38" name="T2"/>
                  <a:gd fmla="*/ 90191 h 24" name="T3"/>
                  <a:gd fmla="*/ 145267 w 38" name="T4"/>
                  <a:gd fmla="*/ 0 h 24" name="T5"/>
                  <a:gd fmla="*/ 0 60000 65536" name="T6"/>
                  <a:gd fmla="*/ 0 60000 65536" name="T7"/>
                  <a:gd fmla="*/ 0 60000 65536" name="T8"/>
                </a:gdLst>
                <a:cxnLst>
                  <a:cxn ang="T6">
                    <a:pos x="T0" y="T1"/>
                  </a:cxn>
                  <a:cxn ang="T7">
                    <a:pos x="T2" y="T3"/>
                  </a:cxn>
                  <a:cxn ang="T8">
                    <a:pos x="T4" y="T5"/>
                  </a:cxn>
                </a:cxnLst>
                <a:rect b="b" l="0" r="r" t="0"/>
                <a:pathLst>
                  <a:path h="24" w="38">
                    <a:moveTo>
                      <a:pt x="38" y="0"/>
                    </a:moveTo>
                    <a:cubicBezTo>
                      <a:pt x="24" y="6"/>
                      <a:pt x="12" y="15"/>
                      <a:pt x="0" y="24"/>
                    </a:cubicBezTo>
                    <a:cubicBezTo>
                      <a:pt x="14" y="18"/>
                      <a:pt x="25" y="8"/>
                      <a:pt x="38"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0" name="Freeform 226"/>
              <p:cNvSpPr>
                <a:spLocks noEditPoints="1"/>
              </p:cNvSpPr>
              <p:nvPr/>
            </p:nvSpPr>
            <p:spPr bwMode="auto">
              <a:xfrm>
                <a:off x="6722424" y="20042"/>
                <a:ext cx="2840247" cy="836773"/>
              </a:xfrm>
              <a:custGeom>
                <a:gdLst>
                  <a:gd fmla="*/ 2795164 w 756" name="T0"/>
                  <a:gd fmla="*/ 270169 h 223" name="T1"/>
                  <a:gd fmla="*/ 2701240 w 756" name="T2"/>
                  <a:gd fmla="*/ 397749 h 223" name="T3"/>
                  <a:gd fmla="*/ 2445768 w 756" name="T4"/>
                  <a:gd fmla="*/ 510319 h 223" name="T5"/>
                  <a:gd fmla="*/ 2472067 w 756" name="T6"/>
                  <a:gd fmla="*/ 457786 h 223" name="T7"/>
                  <a:gd fmla="*/ 2370629 w 756" name="T8"/>
                  <a:gd fmla="*/ 371482 h 223" name="T9"/>
                  <a:gd fmla="*/ 2070074 w 756" name="T10"/>
                  <a:gd fmla="*/ 679174 h 223" name="T11"/>
                  <a:gd fmla="*/ 1870956 w 756" name="T12"/>
                  <a:gd fmla="*/ 765478 h 223" name="T13"/>
                  <a:gd fmla="*/ 1799574 w 756" name="T14"/>
                  <a:gd fmla="*/ 821764 h 223" name="T15"/>
                  <a:gd fmla="*/ 1217249 w 756" name="T16"/>
                  <a:gd fmla="*/ 818011 h 223" name="T17"/>
                  <a:gd fmla="*/ 251715 w 756" name="T18"/>
                  <a:gd fmla="*/ 270169 h 223" name="T19"/>
                  <a:gd fmla="*/ 691277 w 756" name="T20"/>
                  <a:gd fmla="*/ 311445 h 223" name="T21"/>
                  <a:gd fmla="*/ 1175922 w 756" name="T22"/>
                  <a:gd fmla="*/ 671670 h 223" name="T23"/>
                  <a:gd fmla="*/ 2058803 w 756" name="T24"/>
                  <a:gd fmla="*/ 153846 h 223" name="T25"/>
                  <a:gd fmla="*/ 2265435 w 756" name="T26"/>
                  <a:gd fmla="*/ 60038 h 223" name="T27"/>
                  <a:gd fmla="*/ 2265435 w 756" name="T28"/>
                  <a:gd fmla="*/ 60038 h 223" name="T29"/>
                  <a:gd fmla="*/ 2659914 w 756" name="T30"/>
                  <a:gd fmla="*/ 333959 h 223" name="T31"/>
                  <a:gd fmla="*/ 2385657 w 756" name="T32"/>
                  <a:gd fmla="*/ 116323 h 223" name="T33"/>
                  <a:gd fmla="*/ 2565990 w 756" name="T34"/>
                  <a:gd fmla="*/ 296435 h 223" name="T35"/>
                  <a:gd fmla="*/ 2505879 w 756" name="T36"/>
                  <a:gd fmla="*/ 247655 h 223" name="T37"/>
                  <a:gd fmla="*/ 2528421 w 756" name="T38"/>
                  <a:gd fmla="*/ 382739 h 223" name="T39"/>
                  <a:gd fmla="*/ 2137699 w 756" name="T40"/>
                  <a:gd fmla="*/ 225141 h 223" name="T41"/>
                  <a:gd fmla="*/ 2242893 w 756" name="T42"/>
                  <a:gd fmla="*/ 292683 h 223" name="T43"/>
                  <a:gd fmla="*/ 2299248 w 756" name="T44"/>
                  <a:gd fmla="*/ 258912 h 223" name="T45"/>
                  <a:gd fmla="*/ 2490852 w 756" name="T46"/>
                  <a:gd fmla="*/ 454034 h 223" name="T47"/>
                  <a:gd fmla="*/ 2472067 w 756" name="T48"/>
                  <a:gd fmla="*/ 596623 h 223" name="T49"/>
                  <a:gd fmla="*/ 2374386 w 756" name="T50"/>
                  <a:gd fmla="*/ 574109 h 223" name="T51"/>
                  <a:gd fmla="*/ 2667428 w 756" name="T52"/>
                  <a:gd fmla="*/ 382739 h 223" name="T53"/>
                  <a:gd fmla="*/ 2663671 w 756" name="T54"/>
                  <a:gd fmla="*/ 480300 h 223" name="T55"/>
                  <a:gd fmla="*/ 2565990 w 756" name="T56"/>
                  <a:gd fmla="*/ 300188 h 223" name="T57"/>
                  <a:gd fmla="*/ 2513393 w 756" name="T58"/>
                  <a:gd fmla="*/ 228893 h 223" name="T59"/>
                  <a:gd fmla="*/ 2513393 w 756" name="T60"/>
                  <a:gd fmla="*/ 273921 h 223" name="T61"/>
                  <a:gd fmla="*/ 2659914 w 756" name="T62"/>
                  <a:gd fmla="*/ 352720 h 223" name="T63"/>
                  <a:gd fmla="*/ 2145213 w 756" name="T64"/>
                  <a:gd fmla="*/ 303940 h 223" name="T65"/>
                  <a:gd fmla="*/ 1544103 w 756" name="T66"/>
                  <a:gd fmla="*/ 607880 h 223" name="T67"/>
                  <a:gd fmla="*/ 1878470 w 756" name="T68"/>
                  <a:gd fmla="*/ 378987 h 223" name="T69"/>
                  <a:gd fmla="*/ 1224763 w 756" name="T70"/>
                  <a:gd fmla="*/ 705441 h 223" name="T71"/>
                  <a:gd fmla="*/ 1003103 w 756" name="T72"/>
                  <a:gd fmla="*/ 731707 h 223" name="T73"/>
                  <a:gd fmla="*/ 1491505 w 756" name="T74"/>
                  <a:gd fmla="*/ 682927 h 223" name="T75"/>
                  <a:gd fmla="*/ 2036262 w 756" name="T76"/>
                  <a:gd fmla="*/ 772983 h 223" name="T77"/>
                  <a:gd fmla="*/ 2126428 w 756" name="T78"/>
                  <a:gd fmla="*/ 409006 h 223" name="T79"/>
                  <a:gd fmla="*/ 1844658 w 756" name="T80"/>
                  <a:gd fmla="*/ 525328 h 223" name="T81"/>
                  <a:gd fmla="*/ 2216595 w 756" name="T82"/>
                  <a:gd fmla="*/ 303940 h 223" name="T83"/>
                  <a:gd fmla="*/ 2310518 w 756" name="T84"/>
                  <a:gd fmla="*/ 348968 h 223" name="T85"/>
                  <a:gd fmla="*/ 2006206 w 756" name="T86"/>
                  <a:gd fmla="*/ 318949 h 223" name="T87"/>
                  <a:gd fmla="*/ 2445768 w 756" name="T88"/>
                  <a:gd fmla="*/ 566604 h 223" name="T89"/>
                  <a:gd fmla="*/ 278014 w 756" name="T90"/>
                  <a:gd fmla="*/ 281426 h 223" name="T91"/>
                  <a:gd fmla="*/ 721333 w 756" name="T92"/>
                  <a:gd fmla="*/ 682927 h 223" name="T93"/>
                  <a:gd fmla="*/ 1100784 w 756" name="T94"/>
                  <a:gd fmla="*/ 799250 h 223" name="T95"/>
                  <a:gd fmla="*/ 477131 w 756" name="T96"/>
                  <a:gd fmla="*/ 337711 h 223" name="T97"/>
                  <a:gd fmla="*/ 214146 w 756" name="T98"/>
                  <a:gd fmla="*/ 277674 h 223" name="T99"/>
                  <a:gd fmla="*/ 221659 w 756" name="T100"/>
                  <a:gd fmla="*/ 300188 h 223" name="T101"/>
                  <a:gd fmla="*/ 78896 w 756" name="T102"/>
                  <a:gd fmla="*/ 326454 h 223" name="T103"/>
                  <a:gd fmla="*/ 462104 w 756" name="T104"/>
                  <a:gd fmla="*/ 476548 h 223" name="T105"/>
                  <a:gd fmla="*/ 1923554 w 756" name="T106"/>
                  <a:gd fmla="*/ 791745 h 223" name="T107"/>
                  <a:gd fmla="*/ 1247304 w 756" name="T108"/>
                  <a:gd fmla="*/ 765478 h 223" name="T109"/>
                  <a:gd fmla="*/ 1450179 w 756" name="T110"/>
                  <a:gd fmla="*/ 750469 h 22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3" w="756">
                    <a:moveTo>
                      <a:pt x="610" y="29"/>
                    </a:moveTo>
                    <a:cubicBezTo>
                      <a:pt x="639" y="26"/>
                      <a:pt x="671" y="28"/>
                      <a:pt x="695" y="44"/>
                    </a:cubicBezTo>
                    <a:cubicBezTo>
                      <a:pt x="710" y="53"/>
                      <a:pt x="719" y="89"/>
                      <a:pt x="744" y="72"/>
                    </a:cubicBezTo>
                    <a:cubicBezTo>
                      <a:pt x="746" y="71"/>
                      <a:pt x="748" y="67"/>
                      <a:pt x="751" y="67"/>
                    </a:cubicBezTo>
                    <a:cubicBezTo>
                      <a:pt x="755" y="68"/>
                      <a:pt x="756" y="83"/>
                      <a:pt x="754" y="89"/>
                    </a:cubicBezTo>
                    <a:cubicBezTo>
                      <a:pt x="750" y="103"/>
                      <a:pt x="733" y="106"/>
                      <a:pt x="719" y="106"/>
                    </a:cubicBezTo>
                    <a:cubicBezTo>
                      <a:pt x="732" y="164"/>
                      <a:pt x="663" y="192"/>
                      <a:pt x="630" y="160"/>
                    </a:cubicBezTo>
                    <a:cubicBezTo>
                      <a:pt x="612" y="142"/>
                      <a:pt x="644" y="115"/>
                      <a:pt x="660" y="137"/>
                    </a:cubicBezTo>
                    <a:cubicBezTo>
                      <a:pt x="657" y="138"/>
                      <a:pt x="655" y="135"/>
                      <a:pt x="651" y="136"/>
                    </a:cubicBezTo>
                    <a:cubicBezTo>
                      <a:pt x="649" y="138"/>
                      <a:pt x="649" y="142"/>
                      <a:pt x="650" y="145"/>
                    </a:cubicBezTo>
                    <a:cubicBezTo>
                      <a:pt x="664" y="154"/>
                      <a:pt x="674" y="135"/>
                      <a:pt x="679" y="125"/>
                    </a:cubicBezTo>
                    <a:cubicBezTo>
                      <a:pt x="672" y="124"/>
                      <a:pt x="665" y="125"/>
                      <a:pt x="658" y="122"/>
                    </a:cubicBezTo>
                    <a:cubicBezTo>
                      <a:pt x="660" y="118"/>
                      <a:pt x="662" y="114"/>
                      <a:pt x="661" y="109"/>
                    </a:cubicBezTo>
                    <a:cubicBezTo>
                      <a:pt x="654" y="116"/>
                      <a:pt x="636" y="116"/>
                      <a:pt x="625" y="110"/>
                    </a:cubicBezTo>
                    <a:cubicBezTo>
                      <a:pt x="628" y="107"/>
                      <a:pt x="632" y="105"/>
                      <a:pt x="631" y="99"/>
                    </a:cubicBezTo>
                    <a:cubicBezTo>
                      <a:pt x="602" y="95"/>
                      <a:pt x="581" y="107"/>
                      <a:pt x="558" y="118"/>
                    </a:cubicBezTo>
                    <a:cubicBezTo>
                      <a:pt x="538" y="127"/>
                      <a:pt x="512" y="137"/>
                      <a:pt x="504" y="155"/>
                    </a:cubicBezTo>
                    <a:cubicBezTo>
                      <a:pt x="524" y="159"/>
                      <a:pt x="550" y="162"/>
                      <a:pt x="551" y="181"/>
                    </a:cubicBezTo>
                    <a:cubicBezTo>
                      <a:pt x="553" y="180"/>
                      <a:pt x="553" y="182"/>
                      <a:pt x="555" y="183"/>
                    </a:cubicBezTo>
                    <a:cubicBezTo>
                      <a:pt x="553" y="198"/>
                      <a:pt x="545" y="221"/>
                      <a:pt x="531" y="222"/>
                    </a:cubicBezTo>
                    <a:cubicBezTo>
                      <a:pt x="515" y="223"/>
                      <a:pt x="504" y="214"/>
                      <a:pt x="498" y="204"/>
                    </a:cubicBezTo>
                    <a:cubicBezTo>
                      <a:pt x="501" y="200"/>
                      <a:pt x="509" y="205"/>
                      <a:pt x="511" y="200"/>
                    </a:cubicBezTo>
                    <a:cubicBezTo>
                      <a:pt x="516" y="180"/>
                      <a:pt x="490" y="175"/>
                      <a:pt x="475" y="179"/>
                    </a:cubicBezTo>
                    <a:cubicBezTo>
                      <a:pt x="484" y="186"/>
                      <a:pt x="485" y="204"/>
                      <a:pt x="479" y="219"/>
                    </a:cubicBezTo>
                    <a:cubicBezTo>
                      <a:pt x="465" y="198"/>
                      <a:pt x="438" y="200"/>
                      <a:pt x="411" y="200"/>
                    </a:cubicBezTo>
                    <a:cubicBezTo>
                      <a:pt x="403" y="206"/>
                      <a:pt x="388" y="208"/>
                      <a:pt x="375" y="211"/>
                    </a:cubicBezTo>
                    <a:cubicBezTo>
                      <a:pt x="359" y="214"/>
                      <a:pt x="340" y="218"/>
                      <a:pt x="324" y="218"/>
                    </a:cubicBezTo>
                    <a:cubicBezTo>
                      <a:pt x="255" y="221"/>
                      <a:pt x="184" y="188"/>
                      <a:pt x="146" y="153"/>
                    </a:cubicBezTo>
                    <a:cubicBezTo>
                      <a:pt x="110" y="126"/>
                      <a:pt x="47" y="70"/>
                      <a:pt x="0" y="105"/>
                    </a:cubicBezTo>
                    <a:cubicBezTo>
                      <a:pt x="14" y="81"/>
                      <a:pt x="40" y="75"/>
                      <a:pt x="67" y="72"/>
                    </a:cubicBezTo>
                    <a:cubicBezTo>
                      <a:pt x="74" y="72"/>
                      <a:pt x="82" y="69"/>
                      <a:pt x="90" y="69"/>
                    </a:cubicBezTo>
                    <a:cubicBezTo>
                      <a:pt x="103" y="70"/>
                      <a:pt x="107" y="78"/>
                      <a:pt x="115" y="81"/>
                    </a:cubicBezTo>
                    <a:cubicBezTo>
                      <a:pt x="138" y="88"/>
                      <a:pt x="164" y="80"/>
                      <a:pt x="184" y="83"/>
                    </a:cubicBezTo>
                    <a:cubicBezTo>
                      <a:pt x="179" y="93"/>
                      <a:pt x="166" y="96"/>
                      <a:pt x="169" y="111"/>
                    </a:cubicBezTo>
                    <a:cubicBezTo>
                      <a:pt x="172" y="120"/>
                      <a:pt x="178" y="127"/>
                      <a:pt x="182" y="136"/>
                    </a:cubicBezTo>
                    <a:cubicBezTo>
                      <a:pt x="198" y="173"/>
                      <a:pt x="266" y="178"/>
                      <a:pt x="313" y="179"/>
                    </a:cubicBezTo>
                    <a:cubicBezTo>
                      <a:pt x="323" y="173"/>
                      <a:pt x="338" y="174"/>
                      <a:pt x="347" y="167"/>
                    </a:cubicBezTo>
                    <a:cubicBezTo>
                      <a:pt x="419" y="134"/>
                      <a:pt x="459" y="86"/>
                      <a:pt x="531" y="52"/>
                    </a:cubicBezTo>
                    <a:cubicBezTo>
                      <a:pt x="530" y="50"/>
                      <a:pt x="548" y="43"/>
                      <a:pt x="548" y="41"/>
                    </a:cubicBezTo>
                    <a:cubicBezTo>
                      <a:pt x="568" y="29"/>
                      <a:pt x="593" y="23"/>
                      <a:pt x="605" y="0"/>
                    </a:cubicBezTo>
                    <a:cubicBezTo>
                      <a:pt x="610" y="7"/>
                      <a:pt x="610" y="20"/>
                      <a:pt x="610" y="29"/>
                    </a:cubicBezTo>
                    <a:close/>
                    <a:moveTo>
                      <a:pt x="603" y="16"/>
                    </a:moveTo>
                    <a:cubicBezTo>
                      <a:pt x="585" y="29"/>
                      <a:pt x="557" y="42"/>
                      <a:pt x="539" y="54"/>
                    </a:cubicBezTo>
                    <a:cubicBezTo>
                      <a:pt x="553" y="50"/>
                      <a:pt x="566" y="44"/>
                      <a:pt x="581" y="42"/>
                    </a:cubicBezTo>
                    <a:cubicBezTo>
                      <a:pt x="598" y="33"/>
                      <a:pt x="600" y="24"/>
                      <a:pt x="603" y="16"/>
                    </a:cubicBezTo>
                    <a:close/>
                    <a:moveTo>
                      <a:pt x="523" y="63"/>
                    </a:moveTo>
                    <a:cubicBezTo>
                      <a:pt x="563" y="56"/>
                      <a:pt x="612" y="32"/>
                      <a:pt x="660" y="53"/>
                    </a:cubicBezTo>
                    <a:cubicBezTo>
                      <a:pt x="679" y="62"/>
                      <a:pt x="695" y="76"/>
                      <a:pt x="708" y="89"/>
                    </a:cubicBezTo>
                    <a:cubicBezTo>
                      <a:pt x="723" y="101"/>
                      <a:pt x="753" y="103"/>
                      <a:pt x="752" y="79"/>
                    </a:cubicBezTo>
                    <a:cubicBezTo>
                      <a:pt x="745" y="85"/>
                      <a:pt x="725" y="84"/>
                      <a:pt x="718" y="75"/>
                    </a:cubicBezTo>
                    <a:cubicBezTo>
                      <a:pt x="703" y="48"/>
                      <a:pt x="674" y="30"/>
                      <a:pt x="635" y="31"/>
                    </a:cubicBezTo>
                    <a:cubicBezTo>
                      <a:pt x="594" y="32"/>
                      <a:pt x="558" y="55"/>
                      <a:pt x="523" y="63"/>
                    </a:cubicBezTo>
                    <a:close/>
                    <a:moveTo>
                      <a:pt x="683" y="80"/>
                    </a:moveTo>
                    <a:cubicBezTo>
                      <a:pt x="683" y="79"/>
                      <a:pt x="683" y="79"/>
                      <a:pt x="683" y="79"/>
                    </a:cubicBezTo>
                    <a:cubicBezTo>
                      <a:pt x="683" y="79"/>
                      <a:pt x="682" y="78"/>
                      <a:pt x="682" y="78"/>
                    </a:cubicBezTo>
                    <a:cubicBezTo>
                      <a:pt x="689" y="91"/>
                      <a:pt x="700" y="103"/>
                      <a:pt x="695" y="122"/>
                    </a:cubicBezTo>
                    <a:cubicBezTo>
                      <a:pt x="694" y="97"/>
                      <a:pt x="683" y="80"/>
                      <a:pt x="667" y="66"/>
                    </a:cubicBezTo>
                    <a:cubicBezTo>
                      <a:pt x="676" y="77"/>
                      <a:pt x="685" y="89"/>
                      <a:pt x="689" y="104"/>
                    </a:cubicBezTo>
                    <a:cubicBezTo>
                      <a:pt x="684" y="98"/>
                      <a:pt x="682" y="84"/>
                      <a:pt x="674" y="78"/>
                    </a:cubicBezTo>
                    <a:cubicBezTo>
                      <a:pt x="677" y="84"/>
                      <a:pt x="678" y="96"/>
                      <a:pt x="673" y="102"/>
                    </a:cubicBezTo>
                    <a:cubicBezTo>
                      <a:pt x="673" y="81"/>
                      <a:pt x="663" y="67"/>
                      <a:pt x="652" y="55"/>
                    </a:cubicBezTo>
                    <a:cubicBezTo>
                      <a:pt x="589" y="41"/>
                      <a:pt x="532" y="58"/>
                      <a:pt x="490" y="83"/>
                    </a:cubicBezTo>
                    <a:cubicBezTo>
                      <a:pt x="515" y="75"/>
                      <a:pt x="540" y="61"/>
                      <a:pt x="569" y="60"/>
                    </a:cubicBezTo>
                    <a:cubicBezTo>
                      <a:pt x="495" y="75"/>
                      <a:pt x="435" y="110"/>
                      <a:pt x="384" y="158"/>
                    </a:cubicBezTo>
                    <a:cubicBezTo>
                      <a:pt x="436" y="136"/>
                      <a:pt x="479" y="101"/>
                      <a:pt x="533" y="82"/>
                    </a:cubicBezTo>
                    <a:cubicBezTo>
                      <a:pt x="547" y="75"/>
                      <a:pt x="573" y="75"/>
                      <a:pt x="597" y="78"/>
                    </a:cubicBezTo>
                    <a:cubicBezTo>
                      <a:pt x="617" y="81"/>
                      <a:pt x="658" y="95"/>
                      <a:pt x="637" y="111"/>
                    </a:cubicBezTo>
                    <a:cubicBezTo>
                      <a:pt x="655" y="117"/>
                      <a:pt x="665" y="102"/>
                      <a:pt x="656" y="88"/>
                    </a:cubicBezTo>
                    <a:cubicBezTo>
                      <a:pt x="649" y="76"/>
                      <a:pt x="628" y="74"/>
                      <a:pt x="612" y="69"/>
                    </a:cubicBezTo>
                    <a:cubicBezTo>
                      <a:pt x="611" y="66"/>
                      <a:pt x="614" y="63"/>
                      <a:pt x="617" y="63"/>
                    </a:cubicBezTo>
                    <a:cubicBezTo>
                      <a:pt x="640" y="63"/>
                      <a:pt x="661" y="83"/>
                      <a:pt x="665" y="98"/>
                    </a:cubicBezTo>
                    <a:cubicBezTo>
                      <a:pt x="664" y="106"/>
                      <a:pt x="665" y="114"/>
                      <a:pt x="663" y="121"/>
                    </a:cubicBezTo>
                    <a:cubicBezTo>
                      <a:pt x="673" y="121"/>
                      <a:pt x="683" y="120"/>
                      <a:pt x="682" y="106"/>
                    </a:cubicBezTo>
                    <a:cubicBezTo>
                      <a:pt x="690" y="133"/>
                      <a:pt x="662" y="164"/>
                      <a:pt x="638" y="149"/>
                    </a:cubicBezTo>
                    <a:cubicBezTo>
                      <a:pt x="639" y="157"/>
                      <a:pt x="651" y="158"/>
                      <a:pt x="658" y="159"/>
                    </a:cubicBezTo>
                    <a:cubicBezTo>
                      <a:pt x="646" y="165"/>
                      <a:pt x="635" y="152"/>
                      <a:pt x="631" y="143"/>
                    </a:cubicBezTo>
                    <a:cubicBezTo>
                      <a:pt x="634" y="164"/>
                      <a:pt x="664" y="166"/>
                      <a:pt x="681" y="159"/>
                    </a:cubicBezTo>
                    <a:cubicBezTo>
                      <a:pt x="668" y="169"/>
                      <a:pt x="643" y="166"/>
                      <a:pt x="632" y="153"/>
                    </a:cubicBezTo>
                    <a:cubicBezTo>
                      <a:pt x="661" y="192"/>
                      <a:pt x="743" y="152"/>
                      <a:pt x="712" y="97"/>
                    </a:cubicBezTo>
                    <a:cubicBezTo>
                      <a:pt x="713" y="103"/>
                      <a:pt x="714" y="111"/>
                      <a:pt x="713" y="117"/>
                    </a:cubicBezTo>
                    <a:cubicBezTo>
                      <a:pt x="711" y="113"/>
                      <a:pt x="714" y="104"/>
                      <a:pt x="710" y="102"/>
                    </a:cubicBezTo>
                    <a:cubicBezTo>
                      <a:pt x="710" y="106"/>
                      <a:pt x="712" y="112"/>
                      <a:pt x="710" y="116"/>
                    </a:cubicBezTo>
                    <a:cubicBezTo>
                      <a:pt x="708" y="102"/>
                      <a:pt x="706" y="88"/>
                      <a:pt x="697" y="80"/>
                    </a:cubicBezTo>
                    <a:cubicBezTo>
                      <a:pt x="704" y="93"/>
                      <a:pt x="710" y="108"/>
                      <a:pt x="709" y="128"/>
                    </a:cubicBezTo>
                    <a:cubicBezTo>
                      <a:pt x="706" y="104"/>
                      <a:pt x="700" y="83"/>
                      <a:pt x="684" y="70"/>
                    </a:cubicBezTo>
                    <a:cubicBezTo>
                      <a:pt x="695" y="86"/>
                      <a:pt x="717" y="122"/>
                      <a:pt x="694" y="146"/>
                    </a:cubicBezTo>
                    <a:cubicBezTo>
                      <a:pt x="708" y="124"/>
                      <a:pt x="697" y="92"/>
                      <a:pt x="683" y="80"/>
                    </a:cubicBezTo>
                    <a:close/>
                    <a:moveTo>
                      <a:pt x="669" y="61"/>
                    </a:moveTo>
                    <a:cubicBezTo>
                      <a:pt x="671" y="67"/>
                      <a:pt x="679" y="68"/>
                      <a:pt x="680" y="73"/>
                    </a:cubicBezTo>
                    <a:cubicBezTo>
                      <a:pt x="681" y="68"/>
                      <a:pt x="674" y="64"/>
                      <a:pt x="669" y="61"/>
                    </a:cubicBezTo>
                    <a:close/>
                    <a:moveTo>
                      <a:pt x="669" y="73"/>
                    </a:moveTo>
                    <a:cubicBezTo>
                      <a:pt x="669" y="79"/>
                      <a:pt x="674" y="86"/>
                      <a:pt x="674" y="93"/>
                    </a:cubicBezTo>
                    <a:cubicBezTo>
                      <a:pt x="677" y="87"/>
                      <a:pt x="671" y="79"/>
                      <a:pt x="669" y="73"/>
                    </a:cubicBezTo>
                    <a:close/>
                    <a:moveTo>
                      <a:pt x="708" y="94"/>
                    </a:moveTo>
                    <a:cubicBezTo>
                      <a:pt x="709" y="96"/>
                      <a:pt x="710" y="99"/>
                      <a:pt x="710" y="101"/>
                    </a:cubicBezTo>
                    <a:cubicBezTo>
                      <a:pt x="711" y="100"/>
                      <a:pt x="710" y="95"/>
                      <a:pt x="708" y="94"/>
                    </a:cubicBezTo>
                    <a:close/>
                    <a:moveTo>
                      <a:pt x="590" y="81"/>
                    </a:moveTo>
                    <a:cubicBezTo>
                      <a:pt x="547" y="92"/>
                      <a:pt x="512" y="114"/>
                      <a:pt x="475" y="135"/>
                    </a:cubicBezTo>
                    <a:cubicBezTo>
                      <a:pt x="503" y="113"/>
                      <a:pt x="538" y="98"/>
                      <a:pt x="571" y="81"/>
                    </a:cubicBezTo>
                    <a:cubicBezTo>
                      <a:pt x="534" y="91"/>
                      <a:pt x="506" y="113"/>
                      <a:pt x="473" y="128"/>
                    </a:cubicBezTo>
                    <a:cubicBezTo>
                      <a:pt x="498" y="109"/>
                      <a:pt x="529" y="96"/>
                      <a:pt x="555" y="80"/>
                    </a:cubicBezTo>
                    <a:cubicBezTo>
                      <a:pt x="504" y="104"/>
                      <a:pt x="456" y="131"/>
                      <a:pt x="411" y="162"/>
                    </a:cubicBezTo>
                    <a:cubicBezTo>
                      <a:pt x="435" y="139"/>
                      <a:pt x="471" y="122"/>
                      <a:pt x="501" y="104"/>
                    </a:cubicBezTo>
                    <a:cubicBezTo>
                      <a:pt x="492" y="106"/>
                      <a:pt x="484" y="114"/>
                      <a:pt x="474" y="118"/>
                    </a:cubicBezTo>
                    <a:cubicBezTo>
                      <a:pt x="480" y="111"/>
                      <a:pt x="492" y="107"/>
                      <a:pt x="500" y="101"/>
                    </a:cubicBezTo>
                    <a:cubicBezTo>
                      <a:pt x="448" y="125"/>
                      <a:pt x="400" y="163"/>
                      <a:pt x="340" y="179"/>
                    </a:cubicBezTo>
                    <a:cubicBezTo>
                      <a:pt x="309" y="186"/>
                      <a:pt x="266" y="181"/>
                      <a:pt x="230" y="174"/>
                    </a:cubicBezTo>
                    <a:cubicBezTo>
                      <a:pt x="256" y="187"/>
                      <a:pt x="301" y="188"/>
                      <a:pt x="326" y="188"/>
                    </a:cubicBezTo>
                    <a:cubicBezTo>
                      <a:pt x="304" y="194"/>
                      <a:pt x="269" y="186"/>
                      <a:pt x="242" y="184"/>
                    </a:cubicBezTo>
                    <a:cubicBezTo>
                      <a:pt x="291" y="203"/>
                      <a:pt x="343" y="191"/>
                      <a:pt x="384" y="186"/>
                    </a:cubicBezTo>
                    <a:cubicBezTo>
                      <a:pt x="349" y="195"/>
                      <a:pt x="313" y="202"/>
                      <a:pt x="267" y="195"/>
                    </a:cubicBezTo>
                    <a:cubicBezTo>
                      <a:pt x="310" y="209"/>
                      <a:pt x="348" y="197"/>
                      <a:pt x="387" y="193"/>
                    </a:cubicBezTo>
                    <a:cubicBezTo>
                      <a:pt x="402" y="192"/>
                      <a:pt x="421" y="203"/>
                      <a:pt x="432" y="193"/>
                    </a:cubicBezTo>
                    <a:cubicBezTo>
                      <a:pt x="425" y="182"/>
                      <a:pt x="404" y="190"/>
                      <a:pt x="397" y="182"/>
                    </a:cubicBezTo>
                    <a:cubicBezTo>
                      <a:pt x="430" y="174"/>
                      <a:pt x="452" y="195"/>
                      <a:pt x="475" y="208"/>
                    </a:cubicBezTo>
                    <a:cubicBezTo>
                      <a:pt x="484" y="195"/>
                      <a:pt x="474" y="177"/>
                      <a:pt x="458" y="178"/>
                    </a:cubicBezTo>
                    <a:cubicBezTo>
                      <a:pt x="487" y="165"/>
                      <a:pt x="529" y="182"/>
                      <a:pt x="542" y="206"/>
                    </a:cubicBezTo>
                    <a:cubicBezTo>
                      <a:pt x="547" y="204"/>
                      <a:pt x="547" y="195"/>
                      <a:pt x="550" y="190"/>
                    </a:cubicBezTo>
                    <a:cubicBezTo>
                      <a:pt x="547" y="155"/>
                      <a:pt x="500" y="162"/>
                      <a:pt x="476" y="166"/>
                    </a:cubicBezTo>
                    <a:cubicBezTo>
                      <a:pt x="503" y="143"/>
                      <a:pt x="534" y="125"/>
                      <a:pt x="566" y="109"/>
                    </a:cubicBezTo>
                    <a:cubicBezTo>
                      <a:pt x="545" y="116"/>
                      <a:pt x="526" y="128"/>
                      <a:pt x="505" y="136"/>
                    </a:cubicBezTo>
                    <a:cubicBezTo>
                      <a:pt x="538" y="114"/>
                      <a:pt x="577" y="101"/>
                      <a:pt x="616" y="88"/>
                    </a:cubicBezTo>
                    <a:cubicBezTo>
                      <a:pt x="568" y="95"/>
                      <a:pt x="529" y="117"/>
                      <a:pt x="491" y="140"/>
                    </a:cubicBezTo>
                    <a:cubicBezTo>
                      <a:pt x="523" y="113"/>
                      <a:pt x="563" y="98"/>
                      <a:pt x="604" y="85"/>
                    </a:cubicBezTo>
                    <a:cubicBezTo>
                      <a:pt x="551" y="94"/>
                      <a:pt x="505" y="124"/>
                      <a:pt x="462" y="152"/>
                    </a:cubicBezTo>
                    <a:cubicBezTo>
                      <a:pt x="498" y="122"/>
                      <a:pt x="544" y="100"/>
                      <a:pt x="590" y="81"/>
                    </a:cubicBezTo>
                    <a:close/>
                    <a:moveTo>
                      <a:pt x="615" y="93"/>
                    </a:moveTo>
                    <a:cubicBezTo>
                      <a:pt x="611" y="92"/>
                      <a:pt x="606" y="95"/>
                      <a:pt x="602" y="96"/>
                    </a:cubicBezTo>
                    <a:cubicBezTo>
                      <a:pt x="604" y="95"/>
                      <a:pt x="613" y="97"/>
                      <a:pt x="615" y="93"/>
                    </a:cubicBezTo>
                    <a:close/>
                    <a:moveTo>
                      <a:pt x="534" y="85"/>
                    </a:moveTo>
                    <a:cubicBezTo>
                      <a:pt x="529" y="87"/>
                      <a:pt x="525" y="89"/>
                      <a:pt x="522" y="92"/>
                    </a:cubicBezTo>
                    <a:cubicBezTo>
                      <a:pt x="526" y="91"/>
                      <a:pt x="530" y="88"/>
                      <a:pt x="534" y="85"/>
                    </a:cubicBezTo>
                    <a:close/>
                    <a:moveTo>
                      <a:pt x="648" y="132"/>
                    </a:moveTo>
                    <a:cubicBezTo>
                      <a:pt x="644" y="131"/>
                      <a:pt x="641" y="131"/>
                      <a:pt x="639" y="133"/>
                    </a:cubicBezTo>
                    <a:cubicBezTo>
                      <a:pt x="634" y="144"/>
                      <a:pt x="642" y="152"/>
                      <a:pt x="651" y="151"/>
                    </a:cubicBezTo>
                    <a:cubicBezTo>
                      <a:pt x="648" y="149"/>
                      <a:pt x="643" y="147"/>
                      <a:pt x="642" y="143"/>
                    </a:cubicBezTo>
                    <a:cubicBezTo>
                      <a:pt x="641" y="136"/>
                      <a:pt x="646" y="137"/>
                      <a:pt x="648" y="132"/>
                    </a:cubicBezTo>
                    <a:close/>
                    <a:moveTo>
                      <a:pt x="74" y="75"/>
                    </a:moveTo>
                    <a:cubicBezTo>
                      <a:pt x="101" y="93"/>
                      <a:pt x="117" y="119"/>
                      <a:pt x="142" y="139"/>
                    </a:cubicBezTo>
                    <a:cubicBezTo>
                      <a:pt x="129" y="124"/>
                      <a:pt x="114" y="110"/>
                      <a:pt x="101" y="96"/>
                    </a:cubicBezTo>
                    <a:cubicBezTo>
                      <a:pt x="135" y="117"/>
                      <a:pt x="155" y="159"/>
                      <a:pt x="192" y="182"/>
                    </a:cubicBezTo>
                    <a:cubicBezTo>
                      <a:pt x="171" y="159"/>
                      <a:pt x="148" y="137"/>
                      <a:pt x="129" y="111"/>
                    </a:cubicBezTo>
                    <a:cubicBezTo>
                      <a:pt x="158" y="134"/>
                      <a:pt x="177" y="174"/>
                      <a:pt x="216" y="193"/>
                    </a:cubicBezTo>
                    <a:cubicBezTo>
                      <a:pt x="241" y="200"/>
                      <a:pt x="266" y="209"/>
                      <a:pt x="293" y="213"/>
                    </a:cubicBezTo>
                    <a:cubicBezTo>
                      <a:pt x="244" y="200"/>
                      <a:pt x="209" y="176"/>
                      <a:pt x="182" y="147"/>
                    </a:cubicBezTo>
                    <a:cubicBezTo>
                      <a:pt x="173" y="128"/>
                      <a:pt x="147" y="104"/>
                      <a:pt x="174" y="87"/>
                    </a:cubicBezTo>
                    <a:cubicBezTo>
                      <a:pt x="159" y="88"/>
                      <a:pt x="139" y="84"/>
                      <a:pt x="127" y="90"/>
                    </a:cubicBezTo>
                    <a:cubicBezTo>
                      <a:pt x="130" y="96"/>
                      <a:pt x="126" y="103"/>
                      <a:pt x="130" y="108"/>
                    </a:cubicBezTo>
                    <a:cubicBezTo>
                      <a:pt x="116" y="96"/>
                      <a:pt x="103" y="61"/>
                      <a:pt x="74" y="75"/>
                    </a:cubicBezTo>
                    <a:close/>
                    <a:moveTo>
                      <a:pt x="57" y="74"/>
                    </a:moveTo>
                    <a:cubicBezTo>
                      <a:pt x="57" y="76"/>
                      <a:pt x="58" y="76"/>
                      <a:pt x="60" y="76"/>
                    </a:cubicBezTo>
                    <a:cubicBezTo>
                      <a:pt x="56" y="77"/>
                      <a:pt x="49" y="75"/>
                      <a:pt x="44" y="76"/>
                    </a:cubicBezTo>
                    <a:cubicBezTo>
                      <a:pt x="48" y="78"/>
                      <a:pt x="56" y="77"/>
                      <a:pt x="59" y="80"/>
                    </a:cubicBezTo>
                    <a:cubicBezTo>
                      <a:pt x="52" y="79"/>
                      <a:pt x="38" y="77"/>
                      <a:pt x="31" y="81"/>
                    </a:cubicBezTo>
                    <a:cubicBezTo>
                      <a:pt x="35" y="83"/>
                      <a:pt x="41" y="80"/>
                      <a:pt x="45" y="82"/>
                    </a:cubicBezTo>
                    <a:cubicBezTo>
                      <a:pt x="38" y="84"/>
                      <a:pt x="27" y="83"/>
                      <a:pt x="21" y="87"/>
                    </a:cubicBezTo>
                    <a:cubicBezTo>
                      <a:pt x="57" y="79"/>
                      <a:pt x="86" y="108"/>
                      <a:pt x="113" y="125"/>
                    </a:cubicBezTo>
                    <a:cubicBezTo>
                      <a:pt x="106" y="112"/>
                      <a:pt x="92" y="104"/>
                      <a:pt x="83" y="92"/>
                    </a:cubicBezTo>
                    <a:cubicBezTo>
                      <a:pt x="99" y="102"/>
                      <a:pt x="108" y="117"/>
                      <a:pt x="123" y="127"/>
                    </a:cubicBezTo>
                    <a:cubicBezTo>
                      <a:pt x="104" y="107"/>
                      <a:pt x="89" y="82"/>
                      <a:pt x="57" y="74"/>
                    </a:cubicBezTo>
                    <a:close/>
                    <a:moveTo>
                      <a:pt x="526" y="193"/>
                    </a:moveTo>
                    <a:cubicBezTo>
                      <a:pt x="528" y="205"/>
                      <a:pt x="519" y="210"/>
                      <a:pt x="512" y="211"/>
                    </a:cubicBezTo>
                    <a:cubicBezTo>
                      <a:pt x="517" y="219"/>
                      <a:pt x="530" y="218"/>
                      <a:pt x="537" y="214"/>
                    </a:cubicBezTo>
                    <a:cubicBezTo>
                      <a:pt x="540" y="203"/>
                      <a:pt x="531" y="198"/>
                      <a:pt x="526" y="193"/>
                    </a:cubicBezTo>
                    <a:close/>
                    <a:moveTo>
                      <a:pt x="332" y="204"/>
                    </a:moveTo>
                    <a:cubicBezTo>
                      <a:pt x="344" y="207"/>
                      <a:pt x="354" y="202"/>
                      <a:pt x="366" y="203"/>
                    </a:cubicBezTo>
                    <a:cubicBezTo>
                      <a:pt x="352" y="209"/>
                      <a:pt x="333" y="208"/>
                      <a:pt x="316" y="210"/>
                    </a:cubicBezTo>
                    <a:cubicBezTo>
                      <a:pt x="340" y="213"/>
                      <a:pt x="369" y="211"/>
                      <a:pt x="386" y="200"/>
                    </a:cubicBezTo>
                    <a:cubicBezTo>
                      <a:pt x="369" y="192"/>
                      <a:pt x="350" y="204"/>
                      <a:pt x="332" y="20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1" name="Freeform 227"/>
              <p:cNvSpPr/>
              <p:nvPr/>
            </p:nvSpPr>
            <p:spPr bwMode="auto">
              <a:xfrm>
                <a:off x="200370" y="3061483"/>
                <a:ext cx="85156" cy="270573"/>
              </a:xfrm>
              <a:custGeom>
                <a:gdLst>
                  <a:gd fmla="*/ 81285 w 22" name="T0"/>
                  <a:gd fmla="*/ 270573 h 72" name="T1"/>
                  <a:gd fmla="*/ 85156 w 22" name="T2"/>
                  <a:gd fmla="*/ 266815 h 72" name="T3"/>
                  <a:gd fmla="*/ 30966 w 22" name="T4"/>
                  <a:gd fmla="*/ 0 h 72" name="T5"/>
                  <a:gd fmla="*/ 81285 w 22"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2">
                    <a:moveTo>
                      <a:pt x="21" y="72"/>
                    </a:moveTo>
                    <a:cubicBezTo>
                      <a:pt x="22" y="72"/>
                      <a:pt x="22" y="71"/>
                      <a:pt x="22" y="71"/>
                    </a:cubicBezTo>
                    <a:cubicBezTo>
                      <a:pt x="13" y="51"/>
                      <a:pt x="3" y="32"/>
                      <a:pt x="8" y="0"/>
                    </a:cubicBezTo>
                    <a:cubicBezTo>
                      <a:pt x="0" y="30"/>
                      <a:pt x="11" y="53"/>
                      <a:pt x="21"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2" name="Freeform 228"/>
              <p:cNvSpPr/>
              <p:nvPr/>
            </p:nvSpPr>
            <p:spPr bwMode="auto">
              <a:xfrm>
                <a:off x="1137100" y="3848147"/>
                <a:ext cx="100185" cy="10021"/>
              </a:xfrm>
              <a:custGeom>
                <a:gdLst>
                  <a:gd fmla="*/ 0 w 27" name="T0"/>
                  <a:gd fmla="*/ 0 h 2" name="T1"/>
                  <a:gd fmla="*/ 100185 w 27" name="T2"/>
                  <a:gd fmla="*/ 5011 h 2" name="T3"/>
                  <a:gd fmla="*/ 81632 w 27" name="T4"/>
                  <a:gd fmla="*/ 10021 h 2" name="T5"/>
                  <a:gd fmla="*/ 0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0" y="0"/>
                    </a:moveTo>
                    <a:cubicBezTo>
                      <a:pt x="9" y="0"/>
                      <a:pt x="18" y="0"/>
                      <a:pt x="27" y="1"/>
                    </a:cubicBezTo>
                    <a:cubicBezTo>
                      <a:pt x="25" y="1"/>
                      <a:pt x="24" y="1"/>
                      <a:pt x="22" y="2"/>
                    </a:cubicBezTo>
                    <a:cubicBezTo>
                      <a:pt x="15" y="1"/>
                      <a:pt x="6" y="2"/>
                      <a:pt x="0"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3" name="Freeform 229"/>
              <p:cNvSpPr>
                <a:spLocks noEditPoints="1"/>
              </p:cNvSpPr>
              <p:nvPr/>
            </p:nvSpPr>
            <p:spPr bwMode="auto">
              <a:xfrm>
                <a:off x="0" y="1999234"/>
                <a:ext cx="1622999" cy="1909040"/>
              </a:xfrm>
              <a:custGeom>
                <a:gdLst>
                  <a:gd fmla="*/ 672493 w 432" name="T0"/>
                  <a:gd fmla="*/ 1649741 h 508" name="T1"/>
                  <a:gd fmla="*/ 405750 w 432" name="T2"/>
                  <a:gd fmla="*/ 1319041 h 508" name="T3"/>
                  <a:gd fmla="*/ 454590 w 432" name="T4"/>
                  <a:gd fmla="*/ 1179997 h 508" name="T5"/>
                  <a:gd fmla="*/ 398236 w 432" name="T6"/>
                  <a:gd fmla="*/ 1386685 h 508" name="T7"/>
                  <a:gd fmla="*/ 533486 w 432" name="T8"/>
                  <a:gd fmla="*/ 890635 h 508" name="T9"/>
                  <a:gd fmla="*/ 642437 w 432" name="T10"/>
                  <a:gd fmla="*/ 992100 h 508" name="T11"/>
                  <a:gd fmla="*/ 725090 w 432" name="T12"/>
                  <a:gd fmla="*/ 732801 h 508" name="T13"/>
                  <a:gd fmla="*/ 942992 w 432" name="T14"/>
                  <a:gd fmla="*/ 721527 h 508" name="T15"/>
                  <a:gd fmla="*/ 469618 w 432" name="T16"/>
                  <a:gd fmla="*/ 270573 h 508" name="T17"/>
                  <a:gd fmla="*/ 60111 w 432" name="T18"/>
                  <a:gd fmla="*/ 26306 h 508" name="T19"/>
                  <a:gd fmla="*/ 63868 w 432" name="T20"/>
                  <a:gd fmla="*/ 105223 h 508" name="T21"/>
                  <a:gd fmla="*/ 338125 w 432" name="T22"/>
                  <a:gd fmla="*/ 274331 h 508" name="T23"/>
                  <a:gd fmla="*/ 488402 w 432" name="T24"/>
                  <a:gd fmla="*/ 1800059 h 508" name="T25"/>
                  <a:gd fmla="*/ 1112055 w 432" name="T26"/>
                  <a:gd fmla="*/ 1882734 h 508" name="T27"/>
                  <a:gd fmla="*/ 1138353 w 432" name="T28"/>
                  <a:gd fmla="*/ 1848913 h 508" name="T29"/>
                  <a:gd fmla="*/ 1390069 w 432" name="T30"/>
                  <a:gd fmla="*/ 1826365 h 508" name="T31"/>
                  <a:gd fmla="*/ 713819 w 432" name="T32"/>
                  <a:gd fmla="*/ 1863945 h 508" name="T33"/>
                  <a:gd fmla="*/ 405750 w 432" name="T34"/>
                  <a:gd fmla="*/ 1706111 h 508" name="T35"/>
                  <a:gd fmla="*/ 1123326 w 432" name="T36"/>
                  <a:gd fmla="*/ 1803817 h 508" name="T37"/>
                  <a:gd fmla="*/ 1003104 w 432" name="T38"/>
                  <a:gd fmla="*/ 1860187 h 508" name="T39"/>
                  <a:gd fmla="*/ 544757 w 432" name="T40"/>
                  <a:gd fmla="*/ 1119870 h 508" name="T41"/>
                  <a:gd fmla="*/ 608625 w 432" name="T42"/>
                  <a:gd fmla="*/ 1728658 h 508" name="T43"/>
                  <a:gd fmla="*/ 409507 w 432" name="T44"/>
                  <a:gd fmla="*/ 1548277 h 508" name="T45"/>
                  <a:gd fmla="*/ 634923 w 432" name="T46"/>
                  <a:gd fmla="*/ 1792543 h 508" name="T47"/>
                  <a:gd fmla="*/ 484646 w 432" name="T48"/>
                  <a:gd fmla="*/ 1664773 h 508" name="T49"/>
                  <a:gd fmla="*/ 634923 w 432" name="T50"/>
                  <a:gd fmla="*/ 1815091 h 508" name="T51"/>
                  <a:gd fmla="*/ 473375 w 432" name="T52"/>
                  <a:gd fmla="*/ 1687321 h 508" name="T53"/>
                  <a:gd fmla="*/ 480889 w 432" name="T54"/>
                  <a:gd fmla="*/ 1717384 h 508" name="T55"/>
                  <a:gd fmla="*/ 214146 w 432" name="T56"/>
                  <a:gd fmla="*/ 1288978 h 508" name="T57"/>
                  <a:gd fmla="*/ 240444 w 432" name="T58"/>
                  <a:gd fmla="*/ 1435538 h 508" name="T59"/>
                  <a:gd fmla="*/ 360666 w 432" name="T60"/>
                  <a:gd fmla="*/ 300636 h 508" name="T61"/>
                  <a:gd fmla="*/ 432048 w 432" name="T62"/>
                  <a:gd fmla="*/ 240509 h 508" name="T63"/>
                  <a:gd fmla="*/ 371937 w 432" name="T64"/>
                  <a:gd fmla="*/ 488534 h 508" name="T65"/>
                  <a:gd fmla="*/ 920451 w 432" name="T66"/>
                  <a:gd fmla="*/ 766622 h 508" name="T67"/>
                  <a:gd fmla="*/ 916694 w 432" name="T68"/>
                  <a:gd fmla="*/ 781654 h 508" name="T69"/>
                  <a:gd fmla="*/ 518458 w 432" name="T70"/>
                  <a:gd fmla="*/ 1010889 h 508" name="T71"/>
                  <a:gd fmla="*/ 574812 w 432" name="T72"/>
                  <a:gd fmla="*/ 931972 h 508" name="T73"/>
                  <a:gd fmla="*/ 680007 w 432" name="T74"/>
                  <a:gd fmla="*/ 1713626 h 508" name="T75"/>
                  <a:gd fmla="*/ 184090 w 432" name="T76"/>
                  <a:gd fmla="*/ 1052227 h 508" name="T77"/>
                  <a:gd fmla="*/ 492159 w 432" name="T78"/>
                  <a:gd fmla="*/ 450954 h 508" name="T79"/>
                  <a:gd fmla="*/ 582326 w 432" name="T80"/>
                  <a:gd fmla="*/ 499808 h 508" name="T81"/>
                  <a:gd fmla="*/ 834041 w 432" name="T82"/>
                  <a:gd fmla="*/ 714011 h 508" name="T83"/>
                  <a:gd fmla="*/ 582326 w 432" name="T84"/>
                  <a:gd fmla="*/ 537387 h 508" name="T85"/>
                  <a:gd fmla="*/ 755145 w 432" name="T86"/>
                  <a:gd fmla="*/ 601272 h 508" name="T87"/>
                  <a:gd fmla="*/ 781444 w 432" name="T88"/>
                  <a:gd fmla="*/ 635094 h 508" name="T89"/>
                  <a:gd fmla="*/ 571055 w 432" name="T90"/>
                  <a:gd fmla="*/ 672674 h 508" name="T91"/>
                  <a:gd fmla="*/ 270500 w 432" name="T92"/>
                  <a:gd fmla="*/ 916940 h 508" name="T93"/>
                  <a:gd fmla="*/ 323097 w 432" name="T94"/>
                  <a:gd fmla="*/ 774138 h 508" name="T95"/>
                  <a:gd fmla="*/ 338125 w 432" name="T96"/>
                  <a:gd fmla="*/ 729043 h 508" name="T97"/>
                  <a:gd fmla="*/ 300555 w 432" name="T98"/>
                  <a:gd fmla="*/ 747833 h 508" name="T99"/>
                  <a:gd fmla="*/ 300555 w 432" name="T100"/>
                  <a:gd fmla="*/ 913183 h 508" name="T101"/>
                  <a:gd fmla="*/ 657465 w 432" name="T102"/>
                  <a:gd fmla="*/ 883119 h 508" name="T103"/>
                  <a:gd fmla="*/ 544757 w 432" name="T104"/>
                  <a:gd fmla="*/ 822992 h 508" name="T105"/>
                  <a:gd fmla="*/ 556027 w 432" name="T106"/>
                  <a:gd fmla="*/ 916940 h 508" name="T107"/>
                  <a:gd fmla="*/ 285528 w 432" name="T108"/>
                  <a:gd fmla="*/ 1307768 h 508" name="T109"/>
                  <a:gd fmla="*/ 214146 w 432" name="T110"/>
                  <a:gd fmla="*/ 954520 h 508" name="T111"/>
                  <a:gd fmla="*/ 574812 w 432" name="T112"/>
                  <a:gd fmla="*/ 1461844 h 508" name="T113"/>
                  <a:gd fmla="*/ 728847 w 432" name="T114"/>
                  <a:gd fmla="*/ 1717384 h 508" name="T115"/>
                  <a:gd fmla="*/ 405750 w 432" name="T116"/>
                  <a:gd fmla="*/ 1439296 h 508" name="T117"/>
                  <a:gd fmla="*/ 518458 w 432" name="T118"/>
                  <a:gd fmla="*/ 1469360 h 508" name="T119"/>
                  <a:gd fmla="*/ 529729 w 432" name="T120"/>
                  <a:gd fmla="*/ 1428022 h 508" name="T121"/>
                  <a:gd fmla="*/ 571055 w 432" name="T122"/>
                  <a:gd fmla="*/ 1529487 h 508" name="T123"/>
                  <a:gd fmla="*/ 882881 w 432" name="T124"/>
                  <a:gd fmla="*/ 1769996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2">
                    <a:moveTo>
                      <a:pt x="432" y="486"/>
                    </a:moveTo>
                    <a:cubicBezTo>
                      <a:pt x="415" y="477"/>
                      <a:pt x="395" y="472"/>
                      <a:pt x="372" y="469"/>
                    </a:cubicBezTo>
                    <a:cubicBezTo>
                      <a:pt x="357" y="468"/>
                      <a:pt x="339" y="469"/>
                      <a:pt x="325" y="469"/>
                    </a:cubicBezTo>
                    <a:cubicBezTo>
                      <a:pt x="301" y="470"/>
                      <a:pt x="277" y="469"/>
                      <a:pt x="252" y="467"/>
                    </a:cubicBezTo>
                    <a:cubicBezTo>
                      <a:pt x="223" y="465"/>
                      <a:pt x="193" y="456"/>
                      <a:pt x="179" y="439"/>
                    </a:cubicBezTo>
                    <a:cubicBezTo>
                      <a:pt x="172" y="430"/>
                      <a:pt x="167" y="416"/>
                      <a:pt x="162" y="404"/>
                    </a:cubicBezTo>
                    <a:cubicBezTo>
                      <a:pt x="156" y="391"/>
                      <a:pt x="153" y="377"/>
                      <a:pt x="146" y="368"/>
                    </a:cubicBezTo>
                    <a:cubicBezTo>
                      <a:pt x="143" y="364"/>
                      <a:pt x="134" y="357"/>
                      <a:pt x="130" y="357"/>
                    </a:cubicBezTo>
                    <a:cubicBezTo>
                      <a:pt x="122" y="356"/>
                      <a:pt x="118" y="366"/>
                      <a:pt x="122" y="375"/>
                    </a:cubicBezTo>
                    <a:cubicBezTo>
                      <a:pt x="116" y="369"/>
                      <a:pt x="113" y="360"/>
                      <a:pt x="108" y="351"/>
                    </a:cubicBezTo>
                    <a:cubicBezTo>
                      <a:pt x="105" y="343"/>
                      <a:pt x="101" y="333"/>
                      <a:pt x="100" y="323"/>
                    </a:cubicBezTo>
                    <a:cubicBezTo>
                      <a:pt x="99" y="319"/>
                      <a:pt x="99" y="312"/>
                      <a:pt x="101" y="307"/>
                    </a:cubicBezTo>
                    <a:cubicBezTo>
                      <a:pt x="103" y="297"/>
                      <a:pt x="115" y="289"/>
                      <a:pt x="126" y="292"/>
                    </a:cubicBezTo>
                    <a:cubicBezTo>
                      <a:pt x="130" y="293"/>
                      <a:pt x="134" y="298"/>
                      <a:pt x="133" y="303"/>
                    </a:cubicBezTo>
                    <a:cubicBezTo>
                      <a:pt x="131" y="308"/>
                      <a:pt x="122" y="306"/>
                      <a:pt x="121" y="314"/>
                    </a:cubicBezTo>
                    <a:cubicBezTo>
                      <a:pt x="121" y="324"/>
                      <a:pt x="137" y="331"/>
                      <a:pt x="145" y="326"/>
                    </a:cubicBezTo>
                    <a:cubicBezTo>
                      <a:pt x="151" y="322"/>
                      <a:pt x="151" y="306"/>
                      <a:pt x="148" y="298"/>
                    </a:cubicBezTo>
                    <a:cubicBezTo>
                      <a:pt x="147" y="294"/>
                      <a:pt x="143" y="290"/>
                      <a:pt x="141" y="288"/>
                    </a:cubicBezTo>
                    <a:cubicBezTo>
                      <a:pt x="118" y="270"/>
                      <a:pt x="94" y="288"/>
                      <a:pt x="93" y="314"/>
                    </a:cubicBezTo>
                    <a:cubicBezTo>
                      <a:pt x="91" y="335"/>
                      <a:pt x="98" y="352"/>
                      <a:pt x="106" y="369"/>
                    </a:cubicBezTo>
                    <a:cubicBezTo>
                      <a:pt x="104" y="372"/>
                      <a:pt x="99" y="372"/>
                      <a:pt x="100" y="379"/>
                    </a:cubicBezTo>
                    <a:cubicBezTo>
                      <a:pt x="90" y="369"/>
                      <a:pt x="83" y="356"/>
                      <a:pt x="76" y="340"/>
                    </a:cubicBezTo>
                    <a:cubicBezTo>
                      <a:pt x="70" y="328"/>
                      <a:pt x="64" y="308"/>
                      <a:pt x="67" y="289"/>
                    </a:cubicBezTo>
                    <a:cubicBezTo>
                      <a:pt x="72" y="262"/>
                      <a:pt x="92" y="244"/>
                      <a:pt x="113" y="236"/>
                    </a:cubicBezTo>
                    <a:cubicBezTo>
                      <a:pt x="118" y="234"/>
                      <a:pt x="141" y="225"/>
                      <a:pt x="142" y="237"/>
                    </a:cubicBezTo>
                    <a:cubicBezTo>
                      <a:pt x="143" y="244"/>
                      <a:pt x="137" y="247"/>
                      <a:pt x="134" y="252"/>
                    </a:cubicBezTo>
                    <a:cubicBezTo>
                      <a:pt x="132" y="253"/>
                      <a:pt x="128" y="252"/>
                      <a:pt x="125" y="252"/>
                    </a:cubicBezTo>
                    <a:cubicBezTo>
                      <a:pt x="123" y="266"/>
                      <a:pt x="133" y="278"/>
                      <a:pt x="146" y="276"/>
                    </a:cubicBezTo>
                    <a:cubicBezTo>
                      <a:pt x="153" y="275"/>
                      <a:pt x="157" y="268"/>
                      <a:pt x="161" y="260"/>
                    </a:cubicBezTo>
                    <a:cubicBezTo>
                      <a:pt x="162" y="261"/>
                      <a:pt x="166" y="264"/>
                      <a:pt x="171" y="264"/>
                    </a:cubicBezTo>
                    <a:cubicBezTo>
                      <a:pt x="178" y="259"/>
                      <a:pt x="183" y="242"/>
                      <a:pt x="179" y="233"/>
                    </a:cubicBezTo>
                    <a:cubicBezTo>
                      <a:pt x="176" y="229"/>
                      <a:pt x="172" y="228"/>
                      <a:pt x="170" y="224"/>
                    </a:cubicBezTo>
                    <a:cubicBezTo>
                      <a:pt x="175" y="219"/>
                      <a:pt x="172" y="211"/>
                      <a:pt x="168" y="208"/>
                    </a:cubicBezTo>
                    <a:cubicBezTo>
                      <a:pt x="154" y="205"/>
                      <a:pt x="149" y="196"/>
                      <a:pt x="135" y="193"/>
                    </a:cubicBezTo>
                    <a:cubicBezTo>
                      <a:pt x="146" y="175"/>
                      <a:pt x="175" y="187"/>
                      <a:pt x="193" y="195"/>
                    </a:cubicBezTo>
                    <a:cubicBezTo>
                      <a:pt x="200" y="194"/>
                      <a:pt x="202" y="182"/>
                      <a:pt x="197" y="175"/>
                    </a:cubicBezTo>
                    <a:cubicBezTo>
                      <a:pt x="206" y="173"/>
                      <a:pt x="219" y="179"/>
                      <a:pt x="220" y="188"/>
                    </a:cubicBezTo>
                    <a:cubicBezTo>
                      <a:pt x="220" y="200"/>
                      <a:pt x="208" y="211"/>
                      <a:pt x="200" y="213"/>
                    </a:cubicBezTo>
                    <a:cubicBezTo>
                      <a:pt x="202" y="231"/>
                      <a:pt x="227" y="223"/>
                      <a:pt x="232" y="214"/>
                    </a:cubicBezTo>
                    <a:cubicBezTo>
                      <a:pt x="244" y="217"/>
                      <a:pt x="253" y="205"/>
                      <a:pt x="251" y="192"/>
                    </a:cubicBezTo>
                    <a:cubicBezTo>
                      <a:pt x="248" y="174"/>
                      <a:pt x="222" y="160"/>
                      <a:pt x="206" y="150"/>
                    </a:cubicBezTo>
                    <a:cubicBezTo>
                      <a:pt x="199" y="145"/>
                      <a:pt x="193" y="141"/>
                      <a:pt x="188" y="137"/>
                    </a:cubicBezTo>
                    <a:cubicBezTo>
                      <a:pt x="191" y="127"/>
                      <a:pt x="182" y="121"/>
                      <a:pt x="175" y="115"/>
                    </a:cubicBezTo>
                    <a:cubicBezTo>
                      <a:pt x="166" y="109"/>
                      <a:pt x="158" y="103"/>
                      <a:pt x="144" y="103"/>
                    </a:cubicBezTo>
                    <a:cubicBezTo>
                      <a:pt x="146" y="87"/>
                      <a:pt x="138" y="74"/>
                      <a:pt x="125" y="72"/>
                    </a:cubicBezTo>
                    <a:cubicBezTo>
                      <a:pt x="121" y="52"/>
                      <a:pt x="109" y="36"/>
                      <a:pt x="87" y="33"/>
                    </a:cubicBezTo>
                    <a:cubicBezTo>
                      <a:pt x="84" y="33"/>
                      <a:pt x="81" y="34"/>
                      <a:pt x="78" y="33"/>
                    </a:cubicBezTo>
                    <a:cubicBezTo>
                      <a:pt x="74" y="32"/>
                      <a:pt x="69" y="26"/>
                      <a:pt x="64" y="22"/>
                    </a:cubicBezTo>
                    <a:cubicBezTo>
                      <a:pt x="61" y="20"/>
                      <a:pt x="58" y="18"/>
                      <a:pt x="56" y="17"/>
                    </a:cubicBezTo>
                    <a:cubicBezTo>
                      <a:pt x="47" y="11"/>
                      <a:pt x="27" y="0"/>
                      <a:pt x="16" y="7"/>
                    </a:cubicBezTo>
                    <a:cubicBezTo>
                      <a:pt x="17" y="8"/>
                      <a:pt x="15" y="11"/>
                      <a:pt x="15" y="14"/>
                    </a:cubicBezTo>
                    <a:cubicBezTo>
                      <a:pt x="17" y="18"/>
                      <a:pt x="26" y="17"/>
                      <a:pt x="29" y="21"/>
                    </a:cubicBezTo>
                    <a:cubicBezTo>
                      <a:pt x="25" y="29"/>
                      <a:pt x="9" y="23"/>
                      <a:pt x="9" y="16"/>
                    </a:cubicBezTo>
                    <a:cubicBezTo>
                      <a:pt x="9" y="12"/>
                      <a:pt x="15" y="10"/>
                      <a:pt x="14" y="7"/>
                    </a:cubicBezTo>
                    <a:cubicBezTo>
                      <a:pt x="0" y="9"/>
                      <a:pt x="7" y="25"/>
                      <a:pt x="17" y="28"/>
                    </a:cubicBezTo>
                    <a:cubicBezTo>
                      <a:pt x="23" y="30"/>
                      <a:pt x="32" y="28"/>
                      <a:pt x="33" y="23"/>
                    </a:cubicBezTo>
                    <a:cubicBezTo>
                      <a:pt x="33" y="16"/>
                      <a:pt x="20" y="18"/>
                      <a:pt x="20" y="10"/>
                    </a:cubicBezTo>
                    <a:cubicBezTo>
                      <a:pt x="27" y="6"/>
                      <a:pt x="36" y="10"/>
                      <a:pt x="42" y="14"/>
                    </a:cubicBezTo>
                    <a:cubicBezTo>
                      <a:pt x="53" y="20"/>
                      <a:pt x="60" y="26"/>
                      <a:pt x="68" y="36"/>
                    </a:cubicBezTo>
                    <a:cubicBezTo>
                      <a:pt x="77" y="47"/>
                      <a:pt x="85" y="59"/>
                      <a:pt x="90" y="73"/>
                    </a:cubicBezTo>
                    <a:cubicBezTo>
                      <a:pt x="90" y="78"/>
                      <a:pt x="91" y="83"/>
                      <a:pt x="93" y="87"/>
                    </a:cubicBezTo>
                    <a:cubicBezTo>
                      <a:pt x="102" y="165"/>
                      <a:pt x="48" y="207"/>
                      <a:pt x="47" y="283"/>
                    </a:cubicBezTo>
                    <a:cubicBezTo>
                      <a:pt x="46" y="291"/>
                      <a:pt x="49" y="300"/>
                      <a:pt x="46" y="308"/>
                    </a:cubicBezTo>
                    <a:cubicBezTo>
                      <a:pt x="44" y="334"/>
                      <a:pt x="50" y="357"/>
                      <a:pt x="57" y="378"/>
                    </a:cubicBezTo>
                    <a:cubicBezTo>
                      <a:pt x="71" y="420"/>
                      <a:pt x="95" y="452"/>
                      <a:pt x="130" y="479"/>
                    </a:cubicBezTo>
                    <a:cubicBezTo>
                      <a:pt x="147" y="492"/>
                      <a:pt x="168" y="503"/>
                      <a:pt x="194" y="507"/>
                    </a:cubicBezTo>
                    <a:cubicBezTo>
                      <a:pt x="199" y="508"/>
                      <a:pt x="204" y="507"/>
                      <a:pt x="209" y="507"/>
                    </a:cubicBezTo>
                    <a:cubicBezTo>
                      <a:pt x="229" y="508"/>
                      <a:pt x="250" y="506"/>
                      <a:pt x="271" y="505"/>
                    </a:cubicBezTo>
                    <a:cubicBezTo>
                      <a:pt x="276" y="505"/>
                      <a:pt x="281" y="505"/>
                      <a:pt x="285" y="504"/>
                    </a:cubicBezTo>
                    <a:cubicBezTo>
                      <a:pt x="289" y="503"/>
                      <a:pt x="293" y="502"/>
                      <a:pt x="296" y="501"/>
                    </a:cubicBezTo>
                    <a:cubicBezTo>
                      <a:pt x="285" y="501"/>
                      <a:pt x="274" y="502"/>
                      <a:pt x="264" y="502"/>
                    </a:cubicBezTo>
                    <a:cubicBezTo>
                      <a:pt x="277" y="500"/>
                      <a:pt x="292" y="499"/>
                      <a:pt x="306" y="498"/>
                    </a:cubicBezTo>
                    <a:cubicBezTo>
                      <a:pt x="311" y="497"/>
                      <a:pt x="315" y="496"/>
                      <a:pt x="319" y="495"/>
                    </a:cubicBezTo>
                    <a:cubicBezTo>
                      <a:pt x="307" y="495"/>
                      <a:pt x="294" y="494"/>
                      <a:pt x="283" y="494"/>
                    </a:cubicBezTo>
                    <a:cubicBezTo>
                      <a:pt x="290" y="493"/>
                      <a:pt x="297" y="494"/>
                      <a:pt x="303" y="492"/>
                    </a:cubicBezTo>
                    <a:cubicBezTo>
                      <a:pt x="303" y="491"/>
                      <a:pt x="301" y="492"/>
                      <a:pt x="301" y="491"/>
                    </a:cubicBezTo>
                    <a:cubicBezTo>
                      <a:pt x="313" y="490"/>
                      <a:pt x="325" y="491"/>
                      <a:pt x="337" y="491"/>
                    </a:cubicBezTo>
                    <a:cubicBezTo>
                      <a:pt x="340" y="491"/>
                      <a:pt x="342" y="490"/>
                      <a:pt x="345" y="490"/>
                    </a:cubicBezTo>
                    <a:cubicBezTo>
                      <a:pt x="336" y="490"/>
                      <a:pt x="328" y="489"/>
                      <a:pt x="321" y="488"/>
                    </a:cubicBezTo>
                    <a:cubicBezTo>
                      <a:pt x="337" y="487"/>
                      <a:pt x="353" y="486"/>
                      <a:pt x="370" y="486"/>
                    </a:cubicBezTo>
                    <a:cubicBezTo>
                      <a:pt x="378" y="485"/>
                      <a:pt x="386" y="484"/>
                      <a:pt x="394" y="484"/>
                    </a:cubicBezTo>
                    <a:cubicBezTo>
                      <a:pt x="386" y="484"/>
                      <a:pt x="378" y="483"/>
                      <a:pt x="370" y="483"/>
                    </a:cubicBezTo>
                    <a:cubicBezTo>
                      <a:pt x="340" y="484"/>
                      <a:pt x="309" y="486"/>
                      <a:pt x="279" y="489"/>
                    </a:cubicBezTo>
                    <a:cubicBezTo>
                      <a:pt x="265" y="491"/>
                      <a:pt x="251" y="495"/>
                      <a:pt x="237" y="496"/>
                    </a:cubicBezTo>
                    <a:cubicBezTo>
                      <a:pt x="222" y="497"/>
                      <a:pt x="206" y="498"/>
                      <a:pt x="190" y="496"/>
                    </a:cubicBezTo>
                    <a:cubicBezTo>
                      <a:pt x="180" y="495"/>
                      <a:pt x="169" y="491"/>
                      <a:pt x="160" y="489"/>
                    </a:cubicBezTo>
                    <a:cubicBezTo>
                      <a:pt x="175" y="496"/>
                      <a:pt x="192" y="500"/>
                      <a:pt x="210" y="499"/>
                    </a:cubicBezTo>
                    <a:cubicBezTo>
                      <a:pt x="165" y="507"/>
                      <a:pt x="131" y="480"/>
                      <a:pt x="108" y="458"/>
                    </a:cubicBezTo>
                    <a:cubicBezTo>
                      <a:pt x="100" y="449"/>
                      <a:pt x="92" y="440"/>
                      <a:pt x="87" y="431"/>
                    </a:cubicBezTo>
                    <a:cubicBezTo>
                      <a:pt x="93" y="439"/>
                      <a:pt x="100" y="446"/>
                      <a:pt x="108" y="454"/>
                    </a:cubicBezTo>
                    <a:cubicBezTo>
                      <a:pt x="115" y="461"/>
                      <a:pt x="124" y="468"/>
                      <a:pt x="133" y="473"/>
                    </a:cubicBezTo>
                    <a:cubicBezTo>
                      <a:pt x="145" y="480"/>
                      <a:pt x="161" y="485"/>
                      <a:pt x="178" y="488"/>
                    </a:cubicBezTo>
                    <a:cubicBezTo>
                      <a:pt x="194" y="492"/>
                      <a:pt x="209" y="492"/>
                      <a:pt x="222" y="491"/>
                    </a:cubicBezTo>
                    <a:cubicBezTo>
                      <a:pt x="234" y="490"/>
                      <a:pt x="245" y="489"/>
                      <a:pt x="256" y="488"/>
                    </a:cubicBezTo>
                    <a:cubicBezTo>
                      <a:pt x="272" y="485"/>
                      <a:pt x="285" y="482"/>
                      <a:pt x="299" y="480"/>
                    </a:cubicBezTo>
                    <a:cubicBezTo>
                      <a:pt x="308" y="479"/>
                      <a:pt x="317" y="477"/>
                      <a:pt x="327" y="477"/>
                    </a:cubicBezTo>
                    <a:cubicBezTo>
                      <a:pt x="346" y="475"/>
                      <a:pt x="366" y="473"/>
                      <a:pt x="386" y="475"/>
                    </a:cubicBezTo>
                    <a:cubicBezTo>
                      <a:pt x="401" y="476"/>
                      <a:pt x="414" y="479"/>
                      <a:pt x="425" y="485"/>
                    </a:cubicBezTo>
                    <a:cubicBezTo>
                      <a:pt x="427" y="485"/>
                      <a:pt x="430" y="486"/>
                      <a:pt x="432" y="486"/>
                    </a:cubicBezTo>
                    <a:close/>
                    <a:moveTo>
                      <a:pt x="267" y="495"/>
                    </a:moveTo>
                    <a:cubicBezTo>
                      <a:pt x="271" y="493"/>
                      <a:pt x="277" y="494"/>
                      <a:pt x="282" y="495"/>
                    </a:cubicBezTo>
                    <a:cubicBezTo>
                      <a:pt x="277" y="495"/>
                      <a:pt x="270" y="495"/>
                      <a:pt x="267" y="495"/>
                    </a:cubicBezTo>
                    <a:cubicBezTo>
                      <a:pt x="268" y="495"/>
                      <a:pt x="265" y="496"/>
                      <a:pt x="267" y="495"/>
                    </a:cubicBezTo>
                    <a:close/>
                    <a:moveTo>
                      <a:pt x="126" y="286"/>
                    </a:moveTo>
                    <a:cubicBezTo>
                      <a:pt x="134" y="288"/>
                      <a:pt x="142" y="291"/>
                      <a:pt x="145" y="298"/>
                    </a:cubicBezTo>
                    <a:cubicBezTo>
                      <a:pt x="146" y="301"/>
                      <a:pt x="148" y="313"/>
                      <a:pt x="146" y="316"/>
                    </a:cubicBezTo>
                    <a:cubicBezTo>
                      <a:pt x="144" y="324"/>
                      <a:pt x="130" y="323"/>
                      <a:pt x="130" y="312"/>
                    </a:cubicBezTo>
                    <a:cubicBezTo>
                      <a:pt x="133" y="309"/>
                      <a:pt x="135" y="310"/>
                      <a:pt x="136" y="307"/>
                    </a:cubicBezTo>
                    <a:cubicBezTo>
                      <a:pt x="140" y="297"/>
                      <a:pt x="130" y="291"/>
                      <a:pt x="126" y="286"/>
                    </a:cubicBezTo>
                    <a:close/>
                    <a:moveTo>
                      <a:pt x="162" y="460"/>
                    </a:moveTo>
                    <a:cubicBezTo>
                      <a:pt x="176" y="470"/>
                      <a:pt x="194" y="478"/>
                      <a:pt x="210" y="486"/>
                    </a:cubicBezTo>
                    <a:cubicBezTo>
                      <a:pt x="191" y="480"/>
                      <a:pt x="174" y="472"/>
                      <a:pt x="162" y="460"/>
                    </a:cubicBezTo>
                    <a:close/>
                    <a:moveTo>
                      <a:pt x="169" y="477"/>
                    </a:moveTo>
                    <a:cubicBezTo>
                      <a:pt x="166" y="474"/>
                      <a:pt x="163" y="471"/>
                      <a:pt x="160" y="468"/>
                    </a:cubicBezTo>
                    <a:cubicBezTo>
                      <a:pt x="141" y="451"/>
                      <a:pt x="121" y="432"/>
                      <a:pt x="109" y="412"/>
                    </a:cubicBezTo>
                    <a:cubicBezTo>
                      <a:pt x="119" y="421"/>
                      <a:pt x="127" y="432"/>
                      <a:pt x="137" y="442"/>
                    </a:cubicBezTo>
                    <a:cubicBezTo>
                      <a:pt x="146" y="453"/>
                      <a:pt x="158" y="460"/>
                      <a:pt x="169" y="469"/>
                    </a:cubicBezTo>
                    <a:cubicBezTo>
                      <a:pt x="162" y="467"/>
                      <a:pt x="158" y="460"/>
                      <a:pt x="153" y="459"/>
                    </a:cubicBezTo>
                    <a:cubicBezTo>
                      <a:pt x="162" y="468"/>
                      <a:pt x="173" y="477"/>
                      <a:pt x="185" y="484"/>
                    </a:cubicBezTo>
                    <a:cubicBezTo>
                      <a:pt x="179" y="482"/>
                      <a:pt x="174" y="480"/>
                      <a:pt x="169" y="477"/>
                    </a:cubicBezTo>
                    <a:close/>
                    <a:moveTo>
                      <a:pt x="129" y="443"/>
                    </a:moveTo>
                    <a:cubicBezTo>
                      <a:pt x="128" y="442"/>
                      <a:pt x="127" y="441"/>
                      <a:pt x="125" y="441"/>
                    </a:cubicBezTo>
                    <a:cubicBezTo>
                      <a:pt x="117" y="430"/>
                      <a:pt x="107" y="419"/>
                      <a:pt x="100" y="408"/>
                    </a:cubicBezTo>
                    <a:cubicBezTo>
                      <a:pt x="98" y="404"/>
                      <a:pt x="95" y="399"/>
                      <a:pt x="95" y="395"/>
                    </a:cubicBezTo>
                    <a:cubicBezTo>
                      <a:pt x="105" y="412"/>
                      <a:pt x="117" y="429"/>
                      <a:pt x="129" y="443"/>
                    </a:cubicBezTo>
                    <a:close/>
                    <a:moveTo>
                      <a:pt x="169" y="483"/>
                    </a:moveTo>
                    <a:cubicBezTo>
                      <a:pt x="157" y="474"/>
                      <a:pt x="144" y="466"/>
                      <a:pt x="136" y="454"/>
                    </a:cubicBezTo>
                    <a:cubicBezTo>
                      <a:pt x="142" y="458"/>
                      <a:pt x="146" y="463"/>
                      <a:pt x="152" y="467"/>
                    </a:cubicBezTo>
                    <a:cubicBezTo>
                      <a:pt x="156" y="473"/>
                      <a:pt x="168" y="478"/>
                      <a:pt x="170" y="483"/>
                    </a:cubicBezTo>
                    <a:cubicBezTo>
                      <a:pt x="169" y="483"/>
                      <a:pt x="169" y="483"/>
                      <a:pt x="169" y="483"/>
                    </a:cubicBezTo>
                    <a:close/>
                    <a:moveTo>
                      <a:pt x="129" y="464"/>
                    </a:moveTo>
                    <a:cubicBezTo>
                      <a:pt x="109" y="440"/>
                      <a:pt x="87" y="415"/>
                      <a:pt x="76" y="385"/>
                    </a:cubicBezTo>
                    <a:cubicBezTo>
                      <a:pt x="90" y="411"/>
                      <a:pt x="104" y="437"/>
                      <a:pt x="127" y="455"/>
                    </a:cubicBezTo>
                    <a:cubicBezTo>
                      <a:pt x="114" y="439"/>
                      <a:pt x="97" y="423"/>
                      <a:pt x="90" y="403"/>
                    </a:cubicBezTo>
                    <a:cubicBezTo>
                      <a:pt x="100" y="420"/>
                      <a:pt x="112" y="436"/>
                      <a:pt x="126" y="449"/>
                    </a:cubicBezTo>
                    <a:cubicBezTo>
                      <a:pt x="110" y="428"/>
                      <a:pt x="91" y="407"/>
                      <a:pt x="82" y="381"/>
                    </a:cubicBezTo>
                    <a:cubicBezTo>
                      <a:pt x="97" y="407"/>
                      <a:pt x="113" y="433"/>
                      <a:pt x="135" y="453"/>
                    </a:cubicBezTo>
                    <a:cubicBezTo>
                      <a:pt x="139" y="466"/>
                      <a:pt x="153" y="471"/>
                      <a:pt x="161" y="481"/>
                    </a:cubicBezTo>
                    <a:cubicBezTo>
                      <a:pt x="148" y="477"/>
                      <a:pt x="143" y="466"/>
                      <a:pt x="132" y="461"/>
                    </a:cubicBezTo>
                    <a:cubicBezTo>
                      <a:pt x="131" y="460"/>
                      <a:pt x="129" y="456"/>
                      <a:pt x="128" y="457"/>
                    </a:cubicBezTo>
                    <a:cubicBezTo>
                      <a:pt x="131" y="463"/>
                      <a:pt x="138" y="467"/>
                      <a:pt x="143" y="473"/>
                    </a:cubicBezTo>
                    <a:cubicBezTo>
                      <a:pt x="137" y="471"/>
                      <a:pt x="134" y="466"/>
                      <a:pt x="129" y="464"/>
                    </a:cubicBezTo>
                    <a:close/>
                    <a:moveTo>
                      <a:pt x="55" y="348"/>
                    </a:moveTo>
                    <a:cubicBezTo>
                      <a:pt x="62" y="380"/>
                      <a:pt x="77" y="404"/>
                      <a:pt x="94" y="426"/>
                    </a:cubicBezTo>
                    <a:cubicBezTo>
                      <a:pt x="79" y="401"/>
                      <a:pt x="61" y="376"/>
                      <a:pt x="57" y="343"/>
                    </a:cubicBezTo>
                    <a:cubicBezTo>
                      <a:pt x="60" y="347"/>
                      <a:pt x="60" y="351"/>
                      <a:pt x="61" y="355"/>
                    </a:cubicBezTo>
                    <a:cubicBezTo>
                      <a:pt x="63" y="365"/>
                      <a:pt x="68" y="374"/>
                      <a:pt x="72" y="383"/>
                    </a:cubicBezTo>
                    <a:cubicBezTo>
                      <a:pt x="76" y="393"/>
                      <a:pt x="81" y="401"/>
                      <a:pt x="86" y="410"/>
                    </a:cubicBezTo>
                    <a:cubicBezTo>
                      <a:pt x="96" y="428"/>
                      <a:pt x="112" y="444"/>
                      <a:pt x="123" y="460"/>
                    </a:cubicBezTo>
                    <a:cubicBezTo>
                      <a:pt x="98" y="439"/>
                      <a:pt x="76" y="413"/>
                      <a:pt x="64" y="382"/>
                    </a:cubicBezTo>
                    <a:cubicBezTo>
                      <a:pt x="60" y="371"/>
                      <a:pt x="55" y="360"/>
                      <a:pt x="55" y="348"/>
                    </a:cubicBezTo>
                    <a:close/>
                    <a:moveTo>
                      <a:pt x="88" y="52"/>
                    </a:moveTo>
                    <a:cubicBezTo>
                      <a:pt x="88" y="49"/>
                      <a:pt x="85" y="48"/>
                      <a:pt x="87" y="46"/>
                    </a:cubicBezTo>
                    <a:cubicBezTo>
                      <a:pt x="96" y="53"/>
                      <a:pt x="99" y="68"/>
                      <a:pt x="97" y="83"/>
                    </a:cubicBezTo>
                    <a:cubicBezTo>
                      <a:pt x="97" y="81"/>
                      <a:pt x="97" y="80"/>
                      <a:pt x="96" y="80"/>
                    </a:cubicBezTo>
                    <a:cubicBezTo>
                      <a:pt x="95" y="83"/>
                      <a:pt x="97" y="86"/>
                      <a:pt x="95" y="86"/>
                    </a:cubicBezTo>
                    <a:cubicBezTo>
                      <a:pt x="93" y="69"/>
                      <a:pt x="86" y="55"/>
                      <a:pt x="78" y="42"/>
                    </a:cubicBezTo>
                    <a:cubicBezTo>
                      <a:pt x="83" y="44"/>
                      <a:pt x="83" y="50"/>
                      <a:pt x="88" y="52"/>
                    </a:cubicBezTo>
                    <a:close/>
                    <a:moveTo>
                      <a:pt x="119" y="85"/>
                    </a:moveTo>
                    <a:cubicBezTo>
                      <a:pt x="118" y="78"/>
                      <a:pt x="120" y="68"/>
                      <a:pt x="115" y="64"/>
                    </a:cubicBezTo>
                    <a:cubicBezTo>
                      <a:pt x="115" y="69"/>
                      <a:pt x="118" y="77"/>
                      <a:pt x="116" y="81"/>
                    </a:cubicBezTo>
                    <a:cubicBezTo>
                      <a:pt x="114" y="78"/>
                      <a:pt x="115" y="72"/>
                      <a:pt x="112" y="69"/>
                    </a:cubicBezTo>
                    <a:cubicBezTo>
                      <a:pt x="113" y="77"/>
                      <a:pt x="116" y="88"/>
                      <a:pt x="111" y="96"/>
                    </a:cubicBezTo>
                    <a:cubicBezTo>
                      <a:pt x="111" y="88"/>
                      <a:pt x="113" y="78"/>
                      <a:pt x="110" y="73"/>
                    </a:cubicBezTo>
                    <a:cubicBezTo>
                      <a:pt x="110" y="91"/>
                      <a:pt x="109" y="118"/>
                      <a:pt x="99" y="130"/>
                    </a:cubicBezTo>
                    <a:cubicBezTo>
                      <a:pt x="105" y="105"/>
                      <a:pt x="108" y="77"/>
                      <a:pt x="101" y="59"/>
                    </a:cubicBezTo>
                    <a:cubicBezTo>
                      <a:pt x="97" y="52"/>
                      <a:pt x="90" y="47"/>
                      <a:pt x="88" y="39"/>
                    </a:cubicBezTo>
                    <a:cubicBezTo>
                      <a:pt x="109" y="34"/>
                      <a:pt x="127" y="65"/>
                      <a:pt x="119" y="85"/>
                    </a:cubicBezTo>
                    <a:close/>
                    <a:moveTo>
                      <a:pt x="247" y="193"/>
                    </a:moveTo>
                    <a:cubicBezTo>
                      <a:pt x="249" y="195"/>
                      <a:pt x="248" y="204"/>
                      <a:pt x="245" y="204"/>
                    </a:cubicBezTo>
                    <a:cubicBezTo>
                      <a:pt x="246" y="201"/>
                      <a:pt x="245" y="196"/>
                      <a:pt x="247" y="193"/>
                    </a:cubicBezTo>
                    <a:close/>
                    <a:moveTo>
                      <a:pt x="240" y="209"/>
                    </a:moveTo>
                    <a:cubicBezTo>
                      <a:pt x="244" y="200"/>
                      <a:pt x="243" y="188"/>
                      <a:pt x="242" y="182"/>
                    </a:cubicBezTo>
                    <a:cubicBezTo>
                      <a:pt x="246" y="187"/>
                      <a:pt x="246" y="198"/>
                      <a:pt x="243" y="206"/>
                    </a:cubicBezTo>
                    <a:cubicBezTo>
                      <a:pt x="243" y="207"/>
                      <a:pt x="245" y="207"/>
                      <a:pt x="244" y="208"/>
                    </a:cubicBezTo>
                    <a:cubicBezTo>
                      <a:pt x="243" y="209"/>
                      <a:pt x="242" y="209"/>
                      <a:pt x="240" y="209"/>
                    </a:cubicBezTo>
                    <a:close/>
                    <a:moveTo>
                      <a:pt x="237" y="207"/>
                    </a:moveTo>
                    <a:cubicBezTo>
                      <a:pt x="241" y="197"/>
                      <a:pt x="240" y="187"/>
                      <a:pt x="237" y="179"/>
                    </a:cubicBezTo>
                    <a:cubicBezTo>
                      <a:pt x="243" y="184"/>
                      <a:pt x="243" y="201"/>
                      <a:pt x="237" y="207"/>
                    </a:cubicBezTo>
                    <a:close/>
                    <a:moveTo>
                      <a:pt x="138" y="269"/>
                    </a:moveTo>
                    <a:cubicBezTo>
                      <a:pt x="155" y="268"/>
                      <a:pt x="159" y="244"/>
                      <a:pt x="156" y="227"/>
                    </a:cubicBezTo>
                    <a:cubicBezTo>
                      <a:pt x="163" y="235"/>
                      <a:pt x="156" y="253"/>
                      <a:pt x="155" y="264"/>
                    </a:cubicBezTo>
                    <a:cubicBezTo>
                      <a:pt x="152" y="270"/>
                      <a:pt x="145" y="274"/>
                      <a:pt x="138" y="271"/>
                    </a:cubicBezTo>
                    <a:cubicBezTo>
                      <a:pt x="138" y="270"/>
                      <a:pt x="138" y="270"/>
                      <a:pt x="138" y="269"/>
                    </a:cubicBezTo>
                    <a:close/>
                    <a:moveTo>
                      <a:pt x="153" y="248"/>
                    </a:moveTo>
                    <a:cubicBezTo>
                      <a:pt x="154" y="244"/>
                      <a:pt x="154" y="244"/>
                      <a:pt x="154" y="244"/>
                    </a:cubicBezTo>
                    <a:cubicBezTo>
                      <a:pt x="155" y="241"/>
                      <a:pt x="155" y="242"/>
                      <a:pt x="154" y="244"/>
                    </a:cubicBezTo>
                    <a:cubicBezTo>
                      <a:pt x="154" y="255"/>
                      <a:pt x="148" y="264"/>
                      <a:pt x="142" y="265"/>
                    </a:cubicBezTo>
                    <a:cubicBezTo>
                      <a:pt x="146" y="260"/>
                      <a:pt x="151" y="255"/>
                      <a:pt x="153" y="248"/>
                    </a:cubicBezTo>
                    <a:close/>
                    <a:moveTo>
                      <a:pt x="181" y="456"/>
                    </a:moveTo>
                    <a:cubicBezTo>
                      <a:pt x="153" y="447"/>
                      <a:pt x="136" y="428"/>
                      <a:pt x="115" y="412"/>
                    </a:cubicBezTo>
                    <a:cubicBezTo>
                      <a:pt x="106" y="401"/>
                      <a:pt x="95" y="391"/>
                      <a:pt x="86" y="379"/>
                    </a:cubicBezTo>
                    <a:cubicBezTo>
                      <a:pt x="77" y="368"/>
                      <a:pt x="70" y="355"/>
                      <a:pt x="63" y="342"/>
                    </a:cubicBezTo>
                    <a:cubicBezTo>
                      <a:pt x="63" y="336"/>
                      <a:pt x="60" y="332"/>
                      <a:pt x="58" y="328"/>
                    </a:cubicBezTo>
                    <a:cubicBezTo>
                      <a:pt x="52" y="314"/>
                      <a:pt x="48" y="299"/>
                      <a:pt x="49" y="280"/>
                    </a:cubicBezTo>
                    <a:cubicBezTo>
                      <a:pt x="51" y="244"/>
                      <a:pt x="63" y="218"/>
                      <a:pt x="75" y="190"/>
                    </a:cubicBezTo>
                    <a:cubicBezTo>
                      <a:pt x="90" y="155"/>
                      <a:pt x="109" y="126"/>
                      <a:pt x="122" y="89"/>
                    </a:cubicBezTo>
                    <a:cubicBezTo>
                      <a:pt x="127" y="88"/>
                      <a:pt x="128" y="80"/>
                      <a:pt x="134" y="82"/>
                    </a:cubicBezTo>
                    <a:cubicBezTo>
                      <a:pt x="138" y="83"/>
                      <a:pt x="140" y="91"/>
                      <a:pt x="140" y="96"/>
                    </a:cubicBezTo>
                    <a:cubicBezTo>
                      <a:pt x="140" y="106"/>
                      <a:pt x="135" y="115"/>
                      <a:pt x="131" y="120"/>
                    </a:cubicBezTo>
                    <a:cubicBezTo>
                      <a:pt x="125" y="132"/>
                      <a:pt x="117" y="144"/>
                      <a:pt x="110" y="155"/>
                    </a:cubicBezTo>
                    <a:cubicBezTo>
                      <a:pt x="108" y="159"/>
                      <a:pt x="103" y="163"/>
                      <a:pt x="106" y="168"/>
                    </a:cubicBezTo>
                    <a:cubicBezTo>
                      <a:pt x="121" y="157"/>
                      <a:pt x="128" y="123"/>
                      <a:pt x="148" y="116"/>
                    </a:cubicBezTo>
                    <a:cubicBezTo>
                      <a:pt x="161" y="112"/>
                      <a:pt x="181" y="118"/>
                      <a:pt x="186" y="131"/>
                    </a:cubicBezTo>
                    <a:cubicBezTo>
                      <a:pt x="180" y="141"/>
                      <a:pt x="164" y="129"/>
                      <a:pt x="155" y="133"/>
                    </a:cubicBezTo>
                    <a:cubicBezTo>
                      <a:pt x="155" y="141"/>
                      <a:pt x="165" y="138"/>
                      <a:pt x="171" y="139"/>
                    </a:cubicBezTo>
                    <a:cubicBezTo>
                      <a:pt x="184" y="140"/>
                      <a:pt x="197" y="148"/>
                      <a:pt x="210" y="154"/>
                    </a:cubicBezTo>
                    <a:cubicBezTo>
                      <a:pt x="220" y="161"/>
                      <a:pt x="230" y="167"/>
                      <a:pt x="234" y="175"/>
                    </a:cubicBezTo>
                    <a:cubicBezTo>
                      <a:pt x="243" y="194"/>
                      <a:pt x="232" y="229"/>
                      <a:pt x="207" y="216"/>
                    </a:cubicBezTo>
                    <a:cubicBezTo>
                      <a:pt x="213" y="208"/>
                      <a:pt x="222" y="202"/>
                      <a:pt x="222" y="190"/>
                    </a:cubicBezTo>
                    <a:cubicBezTo>
                      <a:pt x="223" y="186"/>
                      <a:pt x="221" y="176"/>
                      <a:pt x="219" y="171"/>
                    </a:cubicBezTo>
                    <a:cubicBezTo>
                      <a:pt x="216" y="166"/>
                      <a:pt x="208" y="160"/>
                      <a:pt x="201" y="156"/>
                    </a:cubicBezTo>
                    <a:cubicBezTo>
                      <a:pt x="190" y="148"/>
                      <a:pt x="179" y="143"/>
                      <a:pt x="163" y="141"/>
                    </a:cubicBezTo>
                    <a:cubicBezTo>
                      <a:pt x="153" y="141"/>
                      <a:pt x="142" y="141"/>
                      <a:pt x="137" y="148"/>
                    </a:cubicBezTo>
                    <a:cubicBezTo>
                      <a:pt x="143" y="147"/>
                      <a:pt x="148" y="143"/>
                      <a:pt x="155" y="143"/>
                    </a:cubicBezTo>
                    <a:cubicBezTo>
                      <a:pt x="166" y="143"/>
                      <a:pt x="181" y="145"/>
                      <a:pt x="189" y="151"/>
                    </a:cubicBezTo>
                    <a:cubicBezTo>
                      <a:pt x="180" y="150"/>
                      <a:pt x="170" y="147"/>
                      <a:pt x="161" y="146"/>
                    </a:cubicBezTo>
                    <a:cubicBezTo>
                      <a:pt x="154" y="146"/>
                      <a:pt x="146" y="146"/>
                      <a:pt x="143" y="151"/>
                    </a:cubicBezTo>
                    <a:cubicBezTo>
                      <a:pt x="153" y="148"/>
                      <a:pt x="170" y="149"/>
                      <a:pt x="184" y="152"/>
                    </a:cubicBezTo>
                    <a:cubicBezTo>
                      <a:pt x="191" y="153"/>
                      <a:pt x="198" y="155"/>
                      <a:pt x="201" y="160"/>
                    </a:cubicBezTo>
                    <a:cubicBezTo>
                      <a:pt x="193" y="157"/>
                      <a:pt x="184" y="155"/>
                      <a:pt x="175" y="153"/>
                    </a:cubicBezTo>
                    <a:cubicBezTo>
                      <a:pt x="169" y="152"/>
                      <a:pt x="161" y="150"/>
                      <a:pt x="157" y="155"/>
                    </a:cubicBezTo>
                    <a:cubicBezTo>
                      <a:pt x="171" y="154"/>
                      <a:pt x="192" y="156"/>
                      <a:pt x="203" y="164"/>
                    </a:cubicBezTo>
                    <a:cubicBezTo>
                      <a:pt x="197" y="164"/>
                      <a:pt x="182" y="157"/>
                      <a:pt x="178" y="162"/>
                    </a:cubicBezTo>
                    <a:cubicBezTo>
                      <a:pt x="189" y="164"/>
                      <a:pt x="201" y="164"/>
                      <a:pt x="208" y="169"/>
                    </a:cubicBezTo>
                    <a:cubicBezTo>
                      <a:pt x="205" y="170"/>
                      <a:pt x="196" y="164"/>
                      <a:pt x="193" y="168"/>
                    </a:cubicBezTo>
                    <a:cubicBezTo>
                      <a:pt x="199" y="170"/>
                      <a:pt x="207" y="170"/>
                      <a:pt x="210" y="174"/>
                    </a:cubicBezTo>
                    <a:cubicBezTo>
                      <a:pt x="202" y="171"/>
                      <a:pt x="190" y="170"/>
                      <a:pt x="186" y="177"/>
                    </a:cubicBezTo>
                    <a:cubicBezTo>
                      <a:pt x="189" y="181"/>
                      <a:pt x="200" y="182"/>
                      <a:pt x="195" y="191"/>
                    </a:cubicBezTo>
                    <a:cubicBezTo>
                      <a:pt x="180" y="191"/>
                      <a:pt x="168" y="178"/>
                      <a:pt x="152" y="179"/>
                    </a:cubicBezTo>
                    <a:cubicBezTo>
                      <a:pt x="140" y="180"/>
                      <a:pt x="133" y="189"/>
                      <a:pt x="123" y="193"/>
                    </a:cubicBezTo>
                    <a:cubicBezTo>
                      <a:pt x="103" y="210"/>
                      <a:pt x="84" y="229"/>
                      <a:pt x="70" y="255"/>
                    </a:cubicBezTo>
                    <a:cubicBezTo>
                      <a:pt x="76" y="241"/>
                      <a:pt x="82" y="228"/>
                      <a:pt x="90" y="218"/>
                    </a:cubicBezTo>
                    <a:cubicBezTo>
                      <a:pt x="94" y="212"/>
                      <a:pt x="101" y="208"/>
                      <a:pt x="103" y="202"/>
                    </a:cubicBezTo>
                    <a:cubicBezTo>
                      <a:pt x="90" y="211"/>
                      <a:pt x="81" y="228"/>
                      <a:pt x="72" y="244"/>
                    </a:cubicBezTo>
                    <a:cubicBezTo>
                      <a:pt x="71" y="246"/>
                      <a:pt x="68" y="251"/>
                      <a:pt x="68" y="249"/>
                    </a:cubicBezTo>
                    <a:cubicBezTo>
                      <a:pt x="79" y="217"/>
                      <a:pt x="99" y="199"/>
                      <a:pt x="118" y="178"/>
                    </a:cubicBezTo>
                    <a:cubicBezTo>
                      <a:pt x="97" y="194"/>
                      <a:pt x="81" y="216"/>
                      <a:pt x="68" y="243"/>
                    </a:cubicBezTo>
                    <a:cubicBezTo>
                      <a:pt x="69" y="237"/>
                      <a:pt x="72" y="233"/>
                      <a:pt x="75" y="228"/>
                    </a:cubicBezTo>
                    <a:cubicBezTo>
                      <a:pt x="76" y="219"/>
                      <a:pt x="81" y="213"/>
                      <a:pt x="86" y="206"/>
                    </a:cubicBezTo>
                    <a:cubicBezTo>
                      <a:pt x="93" y="197"/>
                      <a:pt x="100" y="191"/>
                      <a:pt x="105" y="183"/>
                    </a:cubicBezTo>
                    <a:cubicBezTo>
                      <a:pt x="88" y="199"/>
                      <a:pt x="74" y="218"/>
                      <a:pt x="65" y="245"/>
                    </a:cubicBezTo>
                    <a:cubicBezTo>
                      <a:pt x="63" y="244"/>
                      <a:pt x="63" y="248"/>
                      <a:pt x="61" y="248"/>
                    </a:cubicBezTo>
                    <a:cubicBezTo>
                      <a:pt x="65" y="235"/>
                      <a:pt x="70" y="220"/>
                      <a:pt x="78" y="211"/>
                    </a:cubicBezTo>
                    <a:cubicBezTo>
                      <a:pt x="82" y="206"/>
                      <a:pt x="86" y="199"/>
                      <a:pt x="90" y="194"/>
                    </a:cubicBezTo>
                    <a:cubicBezTo>
                      <a:pt x="95" y="188"/>
                      <a:pt x="100" y="183"/>
                      <a:pt x="102" y="177"/>
                    </a:cubicBezTo>
                    <a:cubicBezTo>
                      <a:pt x="96" y="184"/>
                      <a:pt x="90" y="192"/>
                      <a:pt x="85" y="199"/>
                    </a:cubicBezTo>
                    <a:cubicBezTo>
                      <a:pt x="83" y="201"/>
                      <a:pt x="82" y="205"/>
                      <a:pt x="79" y="206"/>
                    </a:cubicBezTo>
                    <a:cubicBezTo>
                      <a:pt x="82" y="197"/>
                      <a:pt x="88" y="192"/>
                      <a:pt x="92" y="184"/>
                    </a:cubicBezTo>
                    <a:cubicBezTo>
                      <a:pt x="87" y="188"/>
                      <a:pt x="84" y="194"/>
                      <a:pt x="80" y="199"/>
                    </a:cubicBezTo>
                    <a:cubicBezTo>
                      <a:pt x="76" y="205"/>
                      <a:pt x="74" y="211"/>
                      <a:pt x="70" y="218"/>
                    </a:cubicBezTo>
                    <a:cubicBezTo>
                      <a:pt x="64" y="231"/>
                      <a:pt x="57" y="244"/>
                      <a:pt x="54" y="262"/>
                    </a:cubicBezTo>
                    <a:cubicBezTo>
                      <a:pt x="52" y="276"/>
                      <a:pt x="52" y="291"/>
                      <a:pt x="56" y="304"/>
                    </a:cubicBezTo>
                    <a:cubicBezTo>
                      <a:pt x="56" y="289"/>
                      <a:pt x="61" y="274"/>
                      <a:pt x="67" y="264"/>
                    </a:cubicBezTo>
                    <a:cubicBezTo>
                      <a:pt x="71" y="257"/>
                      <a:pt x="75" y="249"/>
                      <a:pt x="80" y="243"/>
                    </a:cubicBezTo>
                    <a:cubicBezTo>
                      <a:pt x="91" y="229"/>
                      <a:pt x="98" y="216"/>
                      <a:pt x="110" y="209"/>
                    </a:cubicBezTo>
                    <a:cubicBezTo>
                      <a:pt x="126" y="201"/>
                      <a:pt x="146" y="209"/>
                      <a:pt x="163" y="214"/>
                    </a:cubicBezTo>
                    <a:cubicBezTo>
                      <a:pt x="166" y="215"/>
                      <a:pt x="169" y="213"/>
                      <a:pt x="170" y="216"/>
                    </a:cubicBezTo>
                    <a:cubicBezTo>
                      <a:pt x="168" y="222"/>
                      <a:pt x="158" y="214"/>
                      <a:pt x="160" y="223"/>
                    </a:cubicBezTo>
                    <a:cubicBezTo>
                      <a:pt x="165" y="228"/>
                      <a:pt x="171" y="227"/>
                      <a:pt x="175" y="235"/>
                    </a:cubicBezTo>
                    <a:cubicBezTo>
                      <a:pt x="180" y="241"/>
                      <a:pt x="176" y="260"/>
                      <a:pt x="169" y="260"/>
                    </a:cubicBezTo>
                    <a:cubicBezTo>
                      <a:pt x="163" y="260"/>
                      <a:pt x="164" y="252"/>
                      <a:pt x="160" y="249"/>
                    </a:cubicBezTo>
                    <a:cubicBezTo>
                      <a:pt x="162" y="239"/>
                      <a:pt x="162" y="230"/>
                      <a:pt x="157" y="225"/>
                    </a:cubicBezTo>
                    <a:cubicBezTo>
                      <a:pt x="152" y="225"/>
                      <a:pt x="150" y="216"/>
                      <a:pt x="143" y="214"/>
                    </a:cubicBezTo>
                    <a:cubicBezTo>
                      <a:pt x="142" y="217"/>
                      <a:pt x="145" y="217"/>
                      <a:pt x="145" y="219"/>
                    </a:cubicBezTo>
                    <a:cubicBezTo>
                      <a:pt x="131" y="214"/>
                      <a:pt x="114" y="218"/>
                      <a:pt x="107" y="226"/>
                    </a:cubicBezTo>
                    <a:cubicBezTo>
                      <a:pt x="114" y="224"/>
                      <a:pt x="125" y="219"/>
                      <a:pt x="134" y="220"/>
                    </a:cubicBezTo>
                    <a:cubicBezTo>
                      <a:pt x="140" y="221"/>
                      <a:pt x="148" y="225"/>
                      <a:pt x="150" y="230"/>
                    </a:cubicBezTo>
                    <a:cubicBezTo>
                      <a:pt x="155" y="239"/>
                      <a:pt x="150" y="253"/>
                      <a:pt x="143" y="258"/>
                    </a:cubicBezTo>
                    <a:cubicBezTo>
                      <a:pt x="145" y="254"/>
                      <a:pt x="148" y="250"/>
                      <a:pt x="148" y="244"/>
                    </a:cubicBezTo>
                    <a:cubicBezTo>
                      <a:pt x="148" y="241"/>
                      <a:pt x="145" y="231"/>
                      <a:pt x="142" y="228"/>
                    </a:cubicBezTo>
                    <a:cubicBezTo>
                      <a:pt x="136" y="223"/>
                      <a:pt x="131" y="226"/>
                      <a:pt x="125" y="228"/>
                    </a:cubicBezTo>
                    <a:cubicBezTo>
                      <a:pt x="114" y="230"/>
                      <a:pt x="105" y="233"/>
                      <a:pt x="97" y="239"/>
                    </a:cubicBezTo>
                    <a:cubicBezTo>
                      <a:pt x="82" y="248"/>
                      <a:pt x="63" y="274"/>
                      <a:pt x="63" y="298"/>
                    </a:cubicBezTo>
                    <a:cubicBezTo>
                      <a:pt x="63" y="316"/>
                      <a:pt x="70" y="333"/>
                      <a:pt x="76" y="348"/>
                    </a:cubicBezTo>
                    <a:cubicBezTo>
                      <a:pt x="81" y="360"/>
                      <a:pt x="88" y="374"/>
                      <a:pt x="95" y="384"/>
                    </a:cubicBezTo>
                    <a:cubicBezTo>
                      <a:pt x="118" y="414"/>
                      <a:pt x="149" y="438"/>
                      <a:pt x="181" y="456"/>
                    </a:cubicBezTo>
                    <a:close/>
                    <a:moveTo>
                      <a:pt x="57" y="254"/>
                    </a:moveTo>
                    <a:cubicBezTo>
                      <a:pt x="59" y="249"/>
                      <a:pt x="59" y="242"/>
                      <a:pt x="62" y="239"/>
                    </a:cubicBezTo>
                    <a:cubicBezTo>
                      <a:pt x="61" y="244"/>
                      <a:pt x="60" y="251"/>
                      <a:pt x="57" y="254"/>
                    </a:cubicBezTo>
                    <a:close/>
                    <a:moveTo>
                      <a:pt x="153" y="389"/>
                    </a:moveTo>
                    <a:cubicBezTo>
                      <a:pt x="148" y="381"/>
                      <a:pt x="143" y="373"/>
                      <a:pt x="133" y="371"/>
                    </a:cubicBezTo>
                    <a:cubicBezTo>
                      <a:pt x="127" y="372"/>
                      <a:pt x="129" y="381"/>
                      <a:pt x="129" y="384"/>
                    </a:cubicBezTo>
                    <a:cubicBezTo>
                      <a:pt x="124" y="378"/>
                      <a:pt x="119" y="357"/>
                      <a:pt x="134" y="361"/>
                    </a:cubicBezTo>
                    <a:cubicBezTo>
                      <a:pt x="144" y="364"/>
                      <a:pt x="151" y="382"/>
                      <a:pt x="153" y="389"/>
                    </a:cubicBezTo>
                    <a:close/>
                    <a:moveTo>
                      <a:pt x="164" y="417"/>
                    </a:moveTo>
                    <a:cubicBezTo>
                      <a:pt x="163" y="413"/>
                      <a:pt x="159" y="408"/>
                      <a:pt x="159" y="405"/>
                    </a:cubicBezTo>
                    <a:cubicBezTo>
                      <a:pt x="161" y="408"/>
                      <a:pt x="164" y="413"/>
                      <a:pt x="164" y="417"/>
                    </a:cubicBezTo>
                    <a:close/>
                    <a:moveTo>
                      <a:pt x="143" y="403"/>
                    </a:moveTo>
                    <a:cubicBezTo>
                      <a:pt x="153" y="427"/>
                      <a:pt x="173" y="443"/>
                      <a:pt x="194" y="457"/>
                    </a:cubicBezTo>
                    <a:cubicBezTo>
                      <a:pt x="196" y="459"/>
                      <a:pt x="200" y="460"/>
                      <a:pt x="199" y="461"/>
                    </a:cubicBezTo>
                    <a:cubicBezTo>
                      <a:pt x="192" y="459"/>
                      <a:pt x="185" y="456"/>
                      <a:pt x="179" y="453"/>
                    </a:cubicBezTo>
                    <a:cubicBezTo>
                      <a:pt x="167" y="445"/>
                      <a:pt x="152" y="436"/>
                      <a:pt x="141" y="426"/>
                    </a:cubicBezTo>
                    <a:cubicBezTo>
                      <a:pt x="129" y="416"/>
                      <a:pt x="117" y="405"/>
                      <a:pt x="110" y="393"/>
                    </a:cubicBezTo>
                    <a:cubicBezTo>
                      <a:pt x="108" y="390"/>
                      <a:pt x="107" y="387"/>
                      <a:pt x="108" y="383"/>
                    </a:cubicBezTo>
                    <a:cubicBezTo>
                      <a:pt x="110" y="381"/>
                      <a:pt x="116" y="383"/>
                      <a:pt x="117" y="380"/>
                    </a:cubicBezTo>
                    <a:cubicBezTo>
                      <a:pt x="113" y="370"/>
                      <a:pt x="107" y="362"/>
                      <a:pt x="105" y="351"/>
                    </a:cubicBezTo>
                    <a:cubicBezTo>
                      <a:pt x="113" y="364"/>
                      <a:pt x="118" y="379"/>
                      <a:pt x="129" y="388"/>
                    </a:cubicBezTo>
                    <a:cubicBezTo>
                      <a:pt x="131" y="389"/>
                      <a:pt x="130" y="385"/>
                      <a:pt x="131" y="385"/>
                    </a:cubicBezTo>
                    <a:cubicBezTo>
                      <a:pt x="133" y="388"/>
                      <a:pt x="136" y="389"/>
                      <a:pt x="138" y="391"/>
                    </a:cubicBezTo>
                    <a:cubicBezTo>
                      <a:pt x="139" y="389"/>
                      <a:pt x="141" y="388"/>
                      <a:pt x="142" y="388"/>
                    </a:cubicBezTo>
                    <a:cubicBezTo>
                      <a:pt x="147" y="388"/>
                      <a:pt x="147" y="395"/>
                      <a:pt x="150" y="394"/>
                    </a:cubicBezTo>
                    <a:cubicBezTo>
                      <a:pt x="150" y="388"/>
                      <a:pt x="142" y="382"/>
                      <a:pt x="136" y="387"/>
                    </a:cubicBezTo>
                    <a:cubicBezTo>
                      <a:pt x="135" y="385"/>
                      <a:pt x="135" y="384"/>
                      <a:pt x="136" y="382"/>
                    </a:cubicBezTo>
                    <a:cubicBezTo>
                      <a:pt x="137" y="380"/>
                      <a:pt x="140" y="382"/>
                      <a:pt x="141" y="380"/>
                    </a:cubicBezTo>
                    <a:cubicBezTo>
                      <a:pt x="139" y="376"/>
                      <a:pt x="134" y="378"/>
                      <a:pt x="132" y="380"/>
                    </a:cubicBezTo>
                    <a:cubicBezTo>
                      <a:pt x="131" y="378"/>
                      <a:pt x="133" y="376"/>
                      <a:pt x="134" y="375"/>
                    </a:cubicBezTo>
                    <a:cubicBezTo>
                      <a:pt x="137" y="375"/>
                      <a:pt x="139" y="377"/>
                      <a:pt x="141" y="377"/>
                    </a:cubicBezTo>
                    <a:cubicBezTo>
                      <a:pt x="156" y="393"/>
                      <a:pt x="159" y="420"/>
                      <a:pt x="173" y="437"/>
                    </a:cubicBezTo>
                    <a:cubicBezTo>
                      <a:pt x="163" y="429"/>
                      <a:pt x="160" y="414"/>
                      <a:pt x="152" y="407"/>
                    </a:cubicBezTo>
                    <a:cubicBezTo>
                      <a:pt x="155" y="415"/>
                      <a:pt x="161" y="423"/>
                      <a:pt x="165" y="431"/>
                    </a:cubicBezTo>
                    <a:cubicBezTo>
                      <a:pt x="155" y="423"/>
                      <a:pt x="151" y="411"/>
                      <a:pt x="143" y="403"/>
                    </a:cubicBezTo>
                    <a:close/>
                    <a:moveTo>
                      <a:pt x="337" y="471"/>
                    </a:moveTo>
                    <a:cubicBezTo>
                      <a:pt x="330" y="473"/>
                      <a:pt x="322" y="473"/>
                      <a:pt x="313" y="473"/>
                    </a:cubicBezTo>
                    <a:cubicBezTo>
                      <a:pt x="289" y="473"/>
                      <a:pt x="260" y="475"/>
                      <a:pt x="235" y="471"/>
                    </a:cubicBezTo>
                    <a:cubicBezTo>
                      <a:pt x="219" y="468"/>
                      <a:pt x="204" y="463"/>
                      <a:pt x="194" y="454"/>
                    </a:cubicBezTo>
                    <a:cubicBezTo>
                      <a:pt x="235" y="474"/>
                      <a:pt x="293" y="470"/>
                      <a:pt x="337" y="471"/>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4" name="Freeform 230"/>
              <p:cNvSpPr/>
              <p:nvPr/>
            </p:nvSpPr>
            <p:spPr bwMode="auto">
              <a:xfrm>
                <a:off x="355656" y="3607638"/>
                <a:ext cx="35066" cy="45097"/>
              </a:xfrm>
              <a:custGeom>
                <a:gdLst>
                  <a:gd fmla="*/ 35066 w 9" name="T0"/>
                  <a:gd fmla="*/ 45097 h 12" name="T1"/>
                  <a:gd fmla="*/ 0 w 9" name="T2"/>
                  <a:gd fmla="*/ 0 h 12" name="T3"/>
                  <a:gd fmla="*/ 35066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9" y="12"/>
                    </a:moveTo>
                    <a:cubicBezTo>
                      <a:pt x="6" y="8"/>
                      <a:pt x="4" y="4"/>
                      <a:pt x="0" y="0"/>
                    </a:cubicBezTo>
                    <a:cubicBezTo>
                      <a:pt x="3" y="5"/>
                      <a:pt x="6" y="9"/>
                      <a:pt x="9"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5" name="Freeform 231"/>
              <p:cNvSpPr/>
              <p:nvPr/>
            </p:nvSpPr>
            <p:spPr bwMode="auto">
              <a:xfrm>
                <a:off x="3406295" y="3492395"/>
                <a:ext cx="25045" cy="20042"/>
              </a:xfrm>
              <a:custGeom>
                <a:gdLst>
                  <a:gd fmla="*/ 25045 w 7" name="T0"/>
                  <a:gd fmla="*/ 20042 h 6" name="T1"/>
                  <a:gd fmla="*/ 0 w 7" name="T2"/>
                  <a:gd fmla="*/ 0 h 6" name="T3"/>
                  <a:gd fmla="*/ 25045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7" y="6"/>
                    </a:moveTo>
                    <a:cubicBezTo>
                      <a:pt x="5" y="3"/>
                      <a:pt x="3" y="2"/>
                      <a:pt x="0" y="0"/>
                    </a:cubicBezTo>
                    <a:cubicBezTo>
                      <a:pt x="1" y="3"/>
                      <a:pt x="4" y="5"/>
                      <a:pt x="7"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6" name="Freeform 232"/>
              <p:cNvSpPr/>
              <p:nvPr/>
            </p:nvSpPr>
            <p:spPr bwMode="auto">
              <a:xfrm>
                <a:off x="4127628" y="3412226"/>
                <a:ext cx="160296" cy="40085"/>
              </a:xfrm>
              <a:custGeom>
                <a:gdLst>
                  <a:gd fmla="*/ 160296 w 43" name="T0"/>
                  <a:gd fmla="*/ 36441 h 11" name="T1"/>
                  <a:gd fmla="*/ 0 w 43" name="T2"/>
                  <a:gd fmla="*/ 3644 h 11" name="T3"/>
                  <a:gd fmla="*/ 160296 w 43" name="T4"/>
                  <a:gd fmla="*/ 36441 h 11" name="T5"/>
                  <a:gd fmla="*/ 0 60000 65536" name="T6"/>
                  <a:gd fmla="*/ 0 60000 65536" name="T7"/>
                  <a:gd fmla="*/ 0 60000 65536" name="T8"/>
                </a:gdLst>
                <a:cxnLst>
                  <a:cxn ang="T6">
                    <a:pos x="T0" y="T1"/>
                  </a:cxn>
                  <a:cxn ang="T7">
                    <a:pos x="T2" y="T3"/>
                  </a:cxn>
                  <a:cxn ang="T8">
                    <a:pos x="T4" y="T5"/>
                  </a:cxn>
                </a:cxnLst>
                <a:rect b="b" l="0" r="r" t="0"/>
                <a:pathLst>
                  <a:path h="11" w="43">
                    <a:moveTo>
                      <a:pt x="43" y="10"/>
                    </a:moveTo>
                    <a:cubicBezTo>
                      <a:pt x="31" y="0"/>
                      <a:pt x="17" y="3"/>
                      <a:pt x="0" y="1"/>
                    </a:cubicBezTo>
                    <a:cubicBezTo>
                      <a:pt x="9" y="11"/>
                      <a:pt x="32" y="5"/>
                      <a:pt x="43"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7" name="Freeform 233"/>
              <p:cNvSpPr/>
              <p:nvPr/>
            </p:nvSpPr>
            <p:spPr bwMode="auto">
              <a:xfrm>
                <a:off x="3406295" y="3211801"/>
                <a:ext cx="15026" cy="65136"/>
              </a:xfrm>
              <a:custGeom>
                <a:gdLst>
                  <a:gd fmla="*/ 0 w 4" name="T0"/>
                  <a:gd fmla="*/ 65136 h 17" name="T1"/>
                  <a:gd fmla="*/ 15026 w 4" name="T2"/>
                  <a:gd fmla="*/ 0 h 17" name="T3"/>
                  <a:gd fmla="*/ 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0" y="17"/>
                    </a:moveTo>
                    <a:cubicBezTo>
                      <a:pt x="3" y="13"/>
                      <a:pt x="2" y="5"/>
                      <a:pt x="4" y="0"/>
                    </a:cubicBezTo>
                    <a:cubicBezTo>
                      <a:pt x="0" y="3"/>
                      <a:pt x="2" y="12"/>
                      <a:pt x="0"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8" name="Freeform 234"/>
              <p:cNvSpPr/>
              <p:nvPr/>
            </p:nvSpPr>
            <p:spPr bwMode="auto">
              <a:xfrm>
                <a:off x="3691821" y="3071504"/>
                <a:ext cx="190352" cy="40085"/>
              </a:xfrm>
              <a:custGeom>
                <a:gdLst>
                  <a:gd fmla="*/ 0 w 51" name="T0"/>
                  <a:gd fmla="*/ 40085 h 10" name="T1"/>
                  <a:gd fmla="*/ 190352 w 51" name="T2"/>
                  <a:gd fmla="*/ 8017 h 10" name="T3"/>
                  <a:gd fmla="*/ 0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0" y="10"/>
                    </a:moveTo>
                    <a:cubicBezTo>
                      <a:pt x="15" y="5"/>
                      <a:pt x="33" y="4"/>
                      <a:pt x="51" y="2"/>
                    </a:cubicBezTo>
                    <a:cubicBezTo>
                      <a:pt x="33" y="1"/>
                      <a:pt x="11" y="0"/>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69" name="Freeform 235"/>
              <p:cNvSpPr>
                <a:spLocks noEditPoints="1"/>
              </p:cNvSpPr>
              <p:nvPr/>
            </p:nvSpPr>
            <p:spPr bwMode="auto">
              <a:xfrm>
                <a:off x="3306110" y="2856047"/>
                <a:ext cx="2003703" cy="941994"/>
              </a:xfrm>
              <a:custGeom>
                <a:gdLst>
                  <a:gd fmla="*/ 878027 w 534" name="T0"/>
                  <a:gd fmla="*/ 616782 h 252" name="T1"/>
                  <a:gd fmla="*/ 487793 w 534" name="T2"/>
                  <a:gd fmla="*/ 474735 h 252" name="T3"/>
                  <a:gd fmla="*/ 258905 w 534" name="T4"/>
                  <a:gd fmla="*/ 332688 h 252" name="T5"/>
                  <a:gd fmla="*/ 142586 w 534" name="T6"/>
                  <a:gd fmla="*/ 500902 h 252" name="T7"/>
                  <a:gd fmla="*/ 56284 w 534" name="T8"/>
                  <a:gd fmla="*/ 661639 h 252" name="T9"/>
                  <a:gd fmla="*/ 371473 w 534" name="T10"/>
                  <a:gd fmla="*/ 41119 h 252" name="T11"/>
                  <a:gd fmla="*/ 1500901 w 534" name="T12"/>
                  <a:gd fmla="*/ 755090 h 252" name="T13"/>
                  <a:gd fmla="*/ 2003703 w 534" name="T14"/>
                  <a:gd fmla="*/ 811162 h 252" name="T15"/>
                  <a:gd fmla="*/ 97559 w 534" name="T16"/>
                  <a:gd fmla="*/ 328950 h 252" name="T17"/>
                  <a:gd fmla="*/ 90054 w 534" name="T18"/>
                  <a:gd fmla="*/ 310260 h 252" name="T19"/>
                  <a:gd fmla="*/ 225135 w 534" name="T20"/>
                  <a:gd fmla="*/ 650424 h 252" name="T21"/>
                  <a:gd fmla="*/ 150090 w 534" name="T22"/>
                  <a:gd fmla="*/ 571925 h 252" name="T23"/>
                  <a:gd fmla="*/ 176356 w 534" name="T24"/>
                  <a:gd fmla="*/ 549497 h 252" name="T25"/>
                  <a:gd fmla="*/ 180108 w 534" name="T26"/>
                  <a:gd fmla="*/ 328950 h 252" name="T27"/>
                  <a:gd fmla="*/ 315189 w 534" name="T28"/>
                  <a:gd fmla="*/ 201856 h 252" name="T29"/>
                  <a:gd fmla="*/ 255153 w 534" name="T30"/>
                  <a:gd fmla="*/ 205594 h 252" name="T31"/>
                  <a:gd fmla="*/ 251401 w 534" name="T32"/>
                  <a:gd fmla="*/ 171951 h 252" name="T33"/>
                  <a:gd fmla="*/ 941815 w 534" name="T34"/>
                  <a:gd fmla="*/ 370069 h 252" name="T35"/>
                  <a:gd fmla="*/ 761707 w 534" name="T36"/>
                  <a:gd fmla="*/ 153261 h 252" name="T37"/>
                  <a:gd fmla="*/ 442766 w 534" name="T38"/>
                  <a:gd fmla="*/ 190642 h 252" name="T39"/>
                  <a:gd fmla="*/ 817991 w 534" name="T40"/>
                  <a:gd fmla="*/ 399974 h 252" name="T41"/>
                  <a:gd fmla="*/ 878027 w 534" name="T42"/>
                  <a:gd fmla="*/ 519592 h 252" name="T43"/>
                  <a:gd fmla="*/ 938063 w 534" name="T44"/>
                  <a:gd fmla="*/ 598091 h 252" name="T45"/>
                  <a:gd fmla="*/ 1921153 w 534" name="T46"/>
                  <a:gd fmla="*/ 844804 h 252" name="T47"/>
                  <a:gd fmla="*/ 1050631 w 534" name="T48"/>
                  <a:gd fmla="*/ 613044 h 252" name="T49"/>
                  <a:gd fmla="*/ 296428 w 534" name="T50"/>
                  <a:gd fmla="*/ 306522 h 252" name="T51"/>
                  <a:gd fmla="*/ 337703 w 534" name="T52"/>
                  <a:gd fmla="*/ 276617 h 252" name="T53"/>
                  <a:gd fmla="*/ 1283270 w 534" name="T54"/>
                  <a:gd fmla="*/ 755090 h 252" name="T55"/>
                  <a:gd fmla="*/ 1163198 w 534" name="T56"/>
                  <a:gd fmla="*/ 665377 h 252" name="T57"/>
                  <a:gd fmla="*/ 1459626 w 534" name="T58"/>
                  <a:gd fmla="*/ 792471 h 252" name="T59"/>
                  <a:gd fmla="*/ 1020613 w 534" name="T60"/>
                  <a:gd fmla="*/ 470997 h 252" name="T61"/>
                  <a:gd fmla="*/ 93806 w 534" name="T62"/>
                  <a:gd fmla="*/ 672853 h 252" name="T63"/>
                  <a:gd fmla="*/ 288923 w 534" name="T64"/>
                  <a:gd fmla="*/ 631734 h 252" name="T65"/>
                  <a:gd fmla="*/ 37523 w 534" name="T66"/>
                  <a:gd fmla="*/ 343903 h 252" name="T67"/>
                  <a:gd fmla="*/ 26266 w 534" name="T68"/>
                  <a:gd fmla="*/ 470997 h 252" name="T69"/>
                  <a:gd fmla="*/ 15009 w 534" name="T70"/>
                  <a:gd fmla="*/ 459783 h 252" name="T71"/>
                  <a:gd fmla="*/ 75045 w 534" name="T72"/>
                  <a:gd fmla="*/ 646686 h 252" name="T73"/>
                  <a:gd fmla="*/ 71293 w 534" name="T74"/>
                  <a:gd fmla="*/ 646686 h 252" name="T75"/>
                  <a:gd fmla="*/ 71293 w 534" name="T76"/>
                  <a:gd fmla="*/ 646686 h 252" name="T77"/>
                  <a:gd fmla="*/ 1050631 w 534" name="T78"/>
                  <a:gd fmla="*/ 500902 h 252" name="T79"/>
                  <a:gd fmla="*/ 33770 w 534" name="T80"/>
                  <a:gd fmla="*/ 571925 h 252" name="T81"/>
                  <a:gd fmla="*/ 33770 w 534" name="T82"/>
                  <a:gd fmla="*/ 571925 h 252" name="T83"/>
                  <a:gd fmla="*/ 262658 w 534" name="T84"/>
                  <a:gd fmla="*/ 261665 h 252" name="T85"/>
                  <a:gd fmla="*/ 86302 w 534" name="T86"/>
                  <a:gd fmla="*/ 272879 h 252" name="T87"/>
                  <a:gd fmla="*/ 86302 w 534" name="T88"/>
                  <a:gd fmla="*/ 272879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4">
                    <a:moveTo>
                      <a:pt x="375" y="230"/>
                    </a:moveTo>
                    <a:cubicBezTo>
                      <a:pt x="324" y="212"/>
                      <a:pt x="286" y="171"/>
                      <a:pt x="234" y="165"/>
                    </a:cubicBezTo>
                    <a:cubicBezTo>
                      <a:pt x="212" y="162"/>
                      <a:pt x="181" y="137"/>
                      <a:pt x="218" y="129"/>
                    </a:cubicBezTo>
                    <a:cubicBezTo>
                      <a:pt x="195" y="114"/>
                      <a:pt x="156" y="122"/>
                      <a:pt x="130" y="127"/>
                    </a:cubicBezTo>
                    <a:cubicBezTo>
                      <a:pt x="144" y="107"/>
                      <a:pt x="161" y="91"/>
                      <a:pt x="187" y="88"/>
                    </a:cubicBezTo>
                    <a:cubicBezTo>
                      <a:pt x="151" y="66"/>
                      <a:pt x="103" y="100"/>
                      <a:pt x="69" y="89"/>
                    </a:cubicBezTo>
                    <a:cubicBezTo>
                      <a:pt x="67" y="83"/>
                      <a:pt x="71" y="79"/>
                      <a:pt x="69" y="75"/>
                    </a:cubicBezTo>
                    <a:cubicBezTo>
                      <a:pt x="53" y="87"/>
                      <a:pt x="37" y="102"/>
                      <a:pt x="38" y="134"/>
                    </a:cubicBezTo>
                    <a:cubicBezTo>
                      <a:pt x="60" y="119"/>
                      <a:pt x="95" y="155"/>
                      <a:pt x="78" y="183"/>
                    </a:cubicBezTo>
                    <a:cubicBezTo>
                      <a:pt x="64" y="206"/>
                      <a:pt x="27" y="194"/>
                      <a:pt x="15" y="177"/>
                    </a:cubicBezTo>
                    <a:cubicBezTo>
                      <a:pt x="4" y="164"/>
                      <a:pt x="0" y="130"/>
                      <a:pt x="3" y="106"/>
                    </a:cubicBezTo>
                    <a:cubicBezTo>
                      <a:pt x="11" y="55"/>
                      <a:pt x="53" y="9"/>
                      <a:pt x="99" y="11"/>
                    </a:cubicBezTo>
                    <a:cubicBezTo>
                      <a:pt x="124" y="11"/>
                      <a:pt x="157" y="11"/>
                      <a:pt x="178" y="22"/>
                    </a:cubicBezTo>
                    <a:cubicBezTo>
                      <a:pt x="260" y="62"/>
                      <a:pt x="309" y="170"/>
                      <a:pt x="400" y="202"/>
                    </a:cubicBezTo>
                    <a:cubicBezTo>
                      <a:pt x="420" y="208"/>
                      <a:pt x="438" y="212"/>
                      <a:pt x="460" y="215"/>
                    </a:cubicBezTo>
                    <a:cubicBezTo>
                      <a:pt x="487" y="219"/>
                      <a:pt x="515" y="208"/>
                      <a:pt x="534" y="217"/>
                    </a:cubicBezTo>
                    <a:cubicBezTo>
                      <a:pt x="498" y="252"/>
                      <a:pt x="422" y="247"/>
                      <a:pt x="375" y="230"/>
                    </a:cubicBezTo>
                    <a:close/>
                    <a:moveTo>
                      <a:pt x="26" y="88"/>
                    </a:moveTo>
                    <a:cubicBezTo>
                      <a:pt x="33" y="68"/>
                      <a:pt x="45" y="56"/>
                      <a:pt x="58" y="44"/>
                    </a:cubicBezTo>
                    <a:cubicBezTo>
                      <a:pt x="46" y="52"/>
                      <a:pt x="31" y="65"/>
                      <a:pt x="24" y="83"/>
                    </a:cubicBezTo>
                    <a:cubicBezTo>
                      <a:pt x="28" y="68"/>
                      <a:pt x="37" y="58"/>
                      <a:pt x="45" y="48"/>
                    </a:cubicBezTo>
                    <a:cubicBezTo>
                      <a:pt x="4" y="61"/>
                      <a:pt x="6" y="194"/>
                      <a:pt x="60" y="174"/>
                    </a:cubicBezTo>
                    <a:cubicBezTo>
                      <a:pt x="82" y="166"/>
                      <a:pt x="60" y="123"/>
                      <a:pt x="40" y="137"/>
                    </a:cubicBezTo>
                    <a:cubicBezTo>
                      <a:pt x="37" y="142"/>
                      <a:pt x="39" y="147"/>
                      <a:pt x="40" y="153"/>
                    </a:cubicBezTo>
                    <a:cubicBezTo>
                      <a:pt x="43" y="154"/>
                      <a:pt x="49" y="158"/>
                      <a:pt x="51" y="153"/>
                    </a:cubicBezTo>
                    <a:cubicBezTo>
                      <a:pt x="52" y="148"/>
                      <a:pt x="47" y="151"/>
                      <a:pt x="47" y="147"/>
                    </a:cubicBezTo>
                    <a:cubicBezTo>
                      <a:pt x="68" y="151"/>
                      <a:pt x="35" y="174"/>
                      <a:pt x="34" y="147"/>
                    </a:cubicBezTo>
                    <a:cubicBezTo>
                      <a:pt x="32" y="125"/>
                      <a:pt x="39" y="103"/>
                      <a:pt x="48" y="88"/>
                    </a:cubicBezTo>
                    <a:cubicBezTo>
                      <a:pt x="38" y="97"/>
                      <a:pt x="33" y="114"/>
                      <a:pt x="34" y="135"/>
                    </a:cubicBezTo>
                    <a:cubicBezTo>
                      <a:pt x="28" y="90"/>
                      <a:pt x="60" y="70"/>
                      <a:pt x="84" y="54"/>
                    </a:cubicBezTo>
                    <a:cubicBezTo>
                      <a:pt x="56" y="59"/>
                      <a:pt x="36" y="81"/>
                      <a:pt x="30" y="118"/>
                    </a:cubicBezTo>
                    <a:cubicBezTo>
                      <a:pt x="31" y="87"/>
                      <a:pt x="50" y="67"/>
                      <a:pt x="68" y="55"/>
                    </a:cubicBezTo>
                    <a:cubicBezTo>
                      <a:pt x="52" y="56"/>
                      <a:pt x="41" y="77"/>
                      <a:pt x="31" y="91"/>
                    </a:cubicBezTo>
                    <a:cubicBezTo>
                      <a:pt x="38" y="70"/>
                      <a:pt x="53" y="58"/>
                      <a:pt x="67" y="46"/>
                    </a:cubicBezTo>
                    <a:cubicBezTo>
                      <a:pt x="50" y="52"/>
                      <a:pt x="36" y="69"/>
                      <a:pt x="26" y="88"/>
                    </a:cubicBezTo>
                    <a:close/>
                    <a:moveTo>
                      <a:pt x="251" y="99"/>
                    </a:moveTo>
                    <a:cubicBezTo>
                      <a:pt x="284" y="131"/>
                      <a:pt x="314" y="167"/>
                      <a:pt x="355" y="188"/>
                    </a:cubicBezTo>
                    <a:cubicBezTo>
                      <a:pt x="300" y="151"/>
                      <a:pt x="257" y="83"/>
                      <a:pt x="203" y="41"/>
                    </a:cubicBezTo>
                    <a:cubicBezTo>
                      <a:pt x="168" y="14"/>
                      <a:pt x="81" y="0"/>
                      <a:pt x="46" y="39"/>
                    </a:cubicBezTo>
                    <a:cubicBezTo>
                      <a:pt x="69" y="39"/>
                      <a:pt x="97" y="40"/>
                      <a:pt x="118" y="51"/>
                    </a:cubicBezTo>
                    <a:cubicBezTo>
                      <a:pt x="100" y="59"/>
                      <a:pt x="74" y="56"/>
                      <a:pt x="73" y="88"/>
                    </a:cubicBezTo>
                    <a:cubicBezTo>
                      <a:pt x="119" y="83"/>
                      <a:pt x="190" y="58"/>
                      <a:pt x="218" y="107"/>
                    </a:cubicBezTo>
                    <a:cubicBezTo>
                      <a:pt x="193" y="96"/>
                      <a:pt x="157" y="95"/>
                      <a:pt x="143" y="118"/>
                    </a:cubicBezTo>
                    <a:cubicBezTo>
                      <a:pt x="173" y="117"/>
                      <a:pt x="218" y="113"/>
                      <a:pt x="234" y="139"/>
                    </a:cubicBezTo>
                    <a:cubicBezTo>
                      <a:pt x="230" y="148"/>
                      <a:pt x="215" y="131"/>
                      <a:pt x="211" y="144"/>
                    </a:cubicBezTo>
                    <a:cubicBezTo>
                      <a:pt x="215" y="164"/>
                      <a:pt x="233" y="155"/>
                      <a:pt x="250" y="160"/>
                    </a:cubicBezTo>
                    <a:cubicBezTo>
                      <a:pt x="303" y="175"/>
                      <a:pt x="346" y="222"/>
                      <a:pt x="405" y="235"/>
                    </a:cubicBezTo>
                    <a:cubicBezTo>
                      <a:pt x="439" y="242"/>
                      <a:pt x="481" y="241"/>
                      <a:pt x="512" y="226"/>
                    </a:cubicBezTo>
                    <a:cubicBezTo>
                      <a:pt x="414" y="247"/>
                      <a:pt x="328" y="203"/>
                      <a:pt x="263" y="158"/>
                    </a:cubicBezTo>
                    <a:cubicBezTo>
                      <a:pt x="269" y="157"/>
                      <a:pt x="274" y="163"/>
                      <a:pt x="280" y="164"/>
                    </a:cubicBezTo>
                    <a:cubicBezTo>
                      <a:pt x="247" y="135"/>
                      <a:pt x="222" y="84"/>
                      <a:pt x="175" y="73"/>
                    </a:cubicBezTo>
                    <a:cubicBezTo>
                      <a:pt x="142" y="64"/>
                      <a:pt x="106" y="85"/>
                      <a:pt x="79" y="82"/>
                    </a:cubicBezTo>
                    <a:cubicBezTo>
                      <a:pt x="103" y="73"/>
                      <a:pt x="137" y="71"/>
                      <a:pt x="164" y="71"/>
                    </a:cubicBezTo>
                    <a:cubicBezTo>
                      <a:pt x="142" y="63"/>
                      <a:pt x="113" y="71"/>
                      <a:pt x="90" y="74"/>
                    </a:cubicBezTo>
                    <a:cubicBezTo>
                      <a:pt x="127" y="60"/>
                      <a:pt x="177" y="63"/>
                      <a:pt x="205" y="84"/>
                    </a:cubicBezTo>
                    <a:cubicBezTo>
                      <a:pt x="253" y="120"/>
                      <a:pt x="285" y="175"/>
                      <a:pt x="342" y="202"/>
                    </a:cubicBezTo>
                    <a:cubicBezTo>
                      <a:pt x="371" y="215"/>
                      <a:pt x="401" y="226"/>
                      <a:pt x="440" y="228"/>
                    </a:cubicBezTo>
                    <a:cubicBezTo>
                      <a:pt x="389" y="220"/>
                      <a:pt x="346" y="203"/>
                      <a:pt x="310" y="178"/>
                    </a:cubicBezTo>
                    <a:cubicBezTo>
                      <a:pt x="264" y="147"/>
                      <a:pt x="234" y="93"/>
                      <a:pt x="189" y="62"/>
                    </a:cubicBezTo>
                    <a:cubicBezTo>
                      <a:pt x="259" y="108"/>
                      <a:pt x="298" y="195"/>
                      <a:pt x="389" y="212"/>
                    </a:cubicBezTo>
                    <a:cubicBezTo>
                      <a:pt x="292" y="184"/>
                      <a:pt x="252" y="81"/>
                      <a:pt x="164" y="41"/>
                    </a:cubicBezTo>
                    <a:cubicBezTo>
                      <a:pt x="210" y="52"/>
                      <a:pt x="240" y="93"/>
                      <a:pt x="272" y="126"/>
                    </a:cubicBezTo>
                    <a:cubicBezTo>
                      <a:pt x="266" y="116"/>
                      <a:pt x="258" y="108"/>
                      <a:pt x="251" y="99"/>
                    </a:cubicBezTo>
                    <a:close/>
                    <a:moveTo>
                      <a:pt x="25" y="180"/>
                    </a:moveTo>
                    <a:cubicBezTo>
                      <a:pt x="21" y="179"/>
                      <a:pt x="17" y="173"/>
                      <a:pt x="13" y="170"/>
                    </a:cubicBezTo>
                    <a:cubicBezTo>
                      <a:pt x="23" y="194"/>
                      <a:pt x="71" y="204"/>
                      <a:pt x="77" y="169"/>
                    </a:cubicBezTo>
                    <a:cubicBezTo>
                      <a:pt x="65" y="188"/>
                      <a:pt x="37" y="173"/>
                      <a:pt x="28" y="168"/>
                    </a:cubicBezTo>
                    <a:cubicBezTo>
                      <a:pt x="16" y="149"/>
                      <a:pt x="5" y="126"/>
                      <a:pt x="10" y="92"/>
                    </a:cubicBezTo>
                    <a:cubicBezTo>
                      <a:pt x="4" y="112"/>
                      <a:pt x="10" y="136"/>
                      <a:pt x="16" y="151"/>
                    </a:cubicBezTo>
                    <a:cubicBezTo>
                      <a:pt x="11" y="146"/>
                      <a:pt x="10" y="135"/>
                      <a:pt x="7" y="126"/>
                    </a:cubicBezTo>
                    <a:cubicBezTo>
                      <a:pt x="9" y="149"/>
                      <a:pt x="19" y="167"/>
                      <a:pt x="31" y="177"/>
                    </a:cubicBezTo>
                    <a:cubicBezTo>
                      <a:pt x="16" y="171"/>
                      <a:pt x="9" y="146"/>
                      <a:pt x="4" y="123"/>
                    </a:cubicBezTo>
                    <a:cubicBezTo>
                      <a:pt x="7" y="158"/>
                      <a:pt x="21" y="179"/>
                      <a:pt x="43" y="189"/>
                    </a:cubicBezTo>
                    <a:cubicBezTo>
                      <a:pt x="34" y="190"/>
                      <a:pt x="27" y="180"/>
                      <a:pt x="20" y="173"/>
                    </a:cubicBezTo>
                    <a:cubicBezTo>
                      <a:pt x="20" y="175"/>
                      <a:pt x="24" y="178"/>
                      <a:pt x="25" y="180"/>
                    </a:cubicBezTo>
                    <a:close/>
                    <a:moveTo>
                      <a:pt x="19" y="173"/>
                    </a:moveTo>
                    <a:cubicBezTo>
                      <a:pt x="19" y="172"/>
                      <a:pt x="16" y="168"/>
                      <a:pt x="15" y="167"/>
                    </a:cubicBezTo>
                    <a:cubicBezTo>
                      <a:pt x="14" y="169"/>
                      <a:pt x="18" y="172"/>
                      <a:pt x="19" y="173"/>
                    </a:cubicBezTo>
                    <a:close/>
                    <a:moveTo>
                      <a:pt x="313" y="165"/>
                    </a:moveTo>
                    <a:cubicBezTo>
                      <a:pt x="303" y="154"/>
                      <a:pt x="291" y="144"/>
                      <a:pt x="280" y="134"/>
                    </a:cubicBezTo>
                    <a:cubicBezTo>
                      <a:pt x="288" y="145"/>
                      <a:pt x="300" y="157"/>
                      <a:pt x="313" y="165"/>
                    </a:cubicBezTo>
                    <a:close/>
                    <a:moveTo>
                      <a:pt x="9" y="153"/>
                    </a:moveTo>
                    <a:cubicBezTo>
                      <a:pt x="9" y="150"/>
                      <a:pt x="6" y="150"/>
                      <a:pt x="7" y="147"/>
                    </a:cubicBezTo>
                    <a:cubicBezTo>
                      <a:pt x="6" y="148"/>
                      <a:pt x="7" y="153"/>
                      <a:pt x="9" y="153"/>
                    </a:cubicBezTo>
                    <a:close/>
                    <a:moveTo>
                      <a:pt x="58" y="78"/>
                    </a:moveTo>
                    <a:cubicBezTo>
                      <a:pt x="62" y="75"/>
                      <a:pt x="66" y="72"/>
                      <a:pt x="70" y="70"/>
                    </a:cubicBezTo>
                    <a:cubicBezTo>
                      <a:pt x="66" y="70"/>
                      <a:pt x="60" y="73"/>
                      <a:pt x="58" y="78"/>
                    </a:cubicBezTo>
                    <a:close/>
                    <a:moveTo>
                      <a:pt x="23" y="73"/>
                    </a:moveTo>
                    <a:cubicBezTo>
                      <a:pt x="27" y="69"/>
                      <a:pt x="30" y="60"/>
                      <a:pt x="35" y="55"/>
                    </a:cubicBezTo>
                    <a:cubicBezTo>
                      <a:pt x="29" y="55"/>
                      <a:pt x="26" y="67"/>
                      <a:pt x="23" y="7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0" name="Freeform 236"/>
              <p:cNvSpPr/>
              <p:nvPr/>
            </p:nvSpPr>
            <p:spPr bwMode="auto">
              <a:xfrm>
                <a:off x="3366221" y="3432268"/>
                <a:ext cx="35063" cy="55115"/>
              </a:xfrm>
              <a:custGeom>
                <a:gdLst>
                  <a:gd fmla="*/ 35063 w 9" name="T0"/>
                  <a:gd fmla="*/ 55115 h 15" name="T1"/>
                  <a:gd fmla="*/ 7792 w 9" name="T2"/>
                  <a:gd fmla="*/ 0 h 15" name="T3"/>
                  <a:gd fmla="*/ 35063 w 9" name="T4"/>
                  <a:gd fmla="*/ 55115 h 15" name="T5"/>
                  <a:gd fmla="*/ 0 60000 65536" name="T6"/>
                  <a:gd fmla="*/ 0 60000 65536" name="T7"/>
                  <a:gd fmla="*/ 0 60000 65536" name="T8"/>
                </a:gdLst>
                <a:cxnLst>
                  <a:cxn ang="T6">
                    <a:pos x="T0" y="T1"/>
                  </a:cxn>
                  <a:cxn ang="T7">
                    <a:pos x="T2" y="T3"/>
                  </a:cxn>
                  <a:cxn ang="T8">
                    <a:pos x="T4" y="T5"/>
                  </a:cxn>
                </a:cxnLst>
                <a:rect b="b" l="0" r="r" t="0"/>
                <a:pathLst>
                  <a:path h="15" w="9">
                    <a:moveTo>
                      <a:pt x="9" y="15"/>
                    </a:moveTo>
                    <a:cubicBezTo>
                      <a:pt x="8" y="10"/>
                      <a:pt x="3" y="5"/>
                      <a:pt x="2" y="0"/>
                    </a:cubicBezTo>
                    <a:cubicBezTo>
                      <a:pt x="0" y="6"/>
                      <a:pt x="7" y="10"/>
                      <a:pt x="9"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1" name="Freeform 237"/>
              <p:cNvSpPr/>
              <p:nvPr/>
            </p:nvSpPr>
            <p:spPr bwMode="auto">
              <a:xfrm>
                <a:off x="1948600" y="3357107"/>
                <a:ext cx="65122" cy="50106"/>
              </a:xfrm>
              <a:custGeom>
                <a:gdLst>
                  <a:gd fmla="*/ 0 w 16" name="T0"/>
                  <a:gd fmla="*/ 50106 h 13" name="T1"/>
                  <a:gd fmla="*/ 65122 w 16" name="T2"/>
                  <a:gd fmla="*/ 0 h 13" name="T3"/>
                  <a:gd fmla="*/ 0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0" y="13"/>
                    </a:moveTo>
                    <a:cubicBezTo>
                      <a:pt x="6" y="9"/>
                      <a:pt x="12" y="6"/>
                      <a:pt x="16" y="0"/>
                    </a:cubicBezTo>
                    <a:cubicBezTo>
                      <a:pt x="10" y="3"/>
                      <a:pt x="5" y="8"/>
                      <a:pt x="0"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2" name="Freeform 238"/>
              <p:cNvSpPr/>
              <p:nvPr/>
            </p:nvSpPr>
            <p:spPr bwMode="auto">
              <a:xfrm>
                <a:off x="1923555" y="3367129"/>
                <a:ext cx="140259" cy="90191"/>
              </a:xfrm>
              <a:custGeom>
                <a:gdLst>
                  <a:gd fmla="*/ 0 w 37" name="T0"/>
                  <a:gd fmla="*/ 90191 h 24" name="T1"/>
                  <a:gd fmla="*/ 140259 w 37" name="T2"/>
                  <a:gd fmla="*/ 0 h 24" name="T3"/>
                  <a:gd fmla="*/ 0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0" y="24"/>
                    </a:moveTo>
                    <a:cubicBezTo>
                      <a:pt x="14" y="18"/>
                      <a:pt x="25" y="8"/>
                      <a:pt x="37" y="0"/>
                    </a:cubicBezTo>
                    <a:cubicBezTo>
                      <a:pt x="23" y="6"/>
                      <a:pt x="12" y="16"/>
                      <a:pt x="0"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3" name="Freeform 239"/>
              <p:cNvSpPr>
                <a:spLocks noEditPoints="1"/>
              </p:cNvSpPr>
              <p:nvPr/>
            </p:nvSpPr>
            <p:spPr bwMode="auto">
              <a:xfrm>
                <a:off x="846563" y="3101568"/>
                <a:ext cx="2840251" cy="841782"/>
              </a:xfrm>
              <a:custGeom>
                <a:gdLst>
                  <a:gd fmla="*/ 45083 w 756" name="T0"/>
                  <a:gd fmla="*/ 567451 h 224" name="T1"/>
                  <a:gd fmla="*/ 139007 w 756" name="T2"/>
                  <a:gd fmla="*/ 439681 h 224" name="T3"/>
                  <a:gd fmla="*/ 394479 w 756" name="T4"/>
                  <a:gd fmla="*/ 326942 h 224" name="T5"/>
                  <a:gd fmla="*/ 368181 w 756" name="T6"/>
                  <a:gd fmla="*/ 383311 h 224" name="T7"/>
                  <a:gd fmla="*/ 473375 w 756" name="T8"/>
                  <a:gd fmla="*/ 465986 h 224" name="T9"/>
                  <a:gd fmla="*/ 773931 w 756" name="T10"/>
                  <a:gd fmla="*/ 161592 h 224" name="T11"/>
                  <a:gd fmla="*/ 969292 w 756" name="T12"/>
                  <a:gd fmla="*/ 75159 h 224" name="T13"/>
                  <a:gd fmla="*/ 1044431 w 756" name="T14"/>
                  <a:gd fmla="*/ 18790 h 224" name="T15"/>
                  <a:gd fmla="*/ 1623001 w 756" name="T16"/>
                  <a:gd fmla="*/ 18790 h 224" name="T17"/>
                  <a:gd fmla="*/ 2592293 w 756" name="T18"/>
                  <a:gd fmla="*/ 567451 h 224" name="T19"/>
                  <a:gd fmla="*/ 2148973 w 756" name="T20"/>
                  <a:gd fmla="*/ 526114 h 224" name="T21"/>
                  <a:gd fmla="*/ 1664327 w 756" name="T22"/>
                  <a:gd fmla="*/ 165350 h 224" name="T23"/>
                  <a:gd fmla="*/ 785202 w 756" name="T24"/>
                  <a:gd fmla="*/ 687706 h 224" name="T25"/>
                  <a:gd fmla="*/ 578570 w 756" name="T26"/>
                  <a:gd fmla="*/ 781655 h 224" name="T27"/>
                  <a:gd fmla="*/ 578570 w 756" name="T28"/>
                  <a:gd fmla="*/ 781655 h 224" name="T29"/>
                  <a:gd fmla="*/ 180333 w 756" name="T30"/>
                  <a:gd fmla="*/ 507324 h 224" name="T31"/>
                  <a:gd fmla="*/ 458347 w 756" name="T32"/>
                  <a:gd fmla="*/ 725285 h 224" name="T33"/>
                  <a:gd fmla="*/ 278014 w 756" name="T34"/>
                  <a:gd fmla="*/ 544904 h 224" name="T35"/>
                  <a:gd fmla="*/ 334368 w 756" name="T36"/>
                  <a:gd fmla="*/ 589999 h 224" name="T37"/>
                  <a:gd fmla="*/ 315583 w 756" name="T38"/>
                  <a:gd fmla="*/ 454713 h 224" name="T39"/>
                  <a:gd fmla="*/ 706306 w 756" name="T40"/>
                  <a:gd fmla="*/ 612547 h 224" name="T41"/>
                  <a:gd fmla="*/ 597354 w 756" name="T42"/>
                  <a:gd fmla="*/ 544904 h 224" name="T43"/>
                  <a:gd fmla="*/ 541000 w 756" name="T44"/>
                  <a:gd fmla="*/ 582483 h 224" name="T45"/>
                  <a:gd fmla="*/ 353153 w 756" name="T46"/>
                  <a:gd fmla="*/ 387069 h 224" name="T47"/>
                  <a:gd fmla="*/ 371938 w 756" name="T48"/>
                  <a:gd fmla="*/ 244267 h 224" name="T49"/>
                  <a:gd fmla="*/ 469618 w 756" name="T50"/>
                  <a:gd fmla="*/ 263057 h 224" name="T51"/>
                  <a:gd fmla="*/ 172820 w 756" name="T52"/>
                  <a:gd fmla="*/ 458471 h 224" name="T53"/>
                  <a:gd fmla="*/ 180333 w 756" name="T54"/>
                  <a:gd fmla="*/ 360764 h 224" name="T55"/>
                  <a:gd fmla="*/ 278014 w 756" name="T56"/>
                  <a:gd fmla="*/ 541146 h 224" name="T57"/>
                  <a:gd fmla="*/ 330611 w 756" name="T58"/>
                  <a:gd fmla="*/ 608789 h 224" name="T59"/>
                  <a:gd fmla="*/ 326854 w 756" name="T60"/>
                  <a:gd fmla="*/ 563693 h 224" name="T61"/>
                  <a:gd fmla="*/ 180333 w 756" name="T62"/>
                  <a:gd fmla="*/ 484776 h 224" name="T63"/>
                  <a:gd fmla="*/ 698792 w 756" name="T64"/>
                  <a:gd fmla="*/ 537388 h 224" name="T65"/>
                  <a:gd fmla="*/ 1296146 w 756" name="T66"/>
                  <a:gd fmla="*/ 229235 h 224" name="T67"/>
                  <a:gd fmla="*/ 961778 w 756" name="T68"/>
                  <a:gd fmla="*/ 462229 h 224" name="T69"/>
                  <a:gd fmla="*/ 1615487 w 756" name="T70"/>
                  <a:gd fmla="*/ 135286 h 224" name="T71"/>
                  <a:gd fmla="*/ 1837146 w 756" name="T72"/>
                  <a:gd fmla="*/ 108981 h 224" name="T73"/>
                  <a:gd fmla="*/ 1348744 w 756" name="T74"/>
                  <a:gd fmla="*/ 154076 h 224" name="T75"/>
                  <a:gd fmla="*/ 807743 w 756" name="T76"/>
                  <a:gd fmla="*/ 67643 h 224" name="T77"/>
                  <a:gd fmla="*/ 713820 w 756" name="T78"/>
                  <a:gd fmla="*/ 428407 h 224" name="T79"/>
                  <a:gd fmla="*/ 999348 w 756" name="T80"/>
                  <a:gd fmla="*/ 315668 h 224" name="T81"/>
                  <a:gd fmla="*/ 627410 w 756" name="T82"/>
                  <a:gd fmla="*/ 537388 h 224" name="T83"/>
                  <a:gd fmla="*/ 529729 w 756" name="T84"/>
                  <a:gd fmla="*/ 492292 h 224" name="T85"/>
                  <a:gd fmla="*/ 837799 w 756" name="T86"/>
                  <a:gd fmla="*/ 518598 h 224" name="T87"/>
                  <a:gd fmla="*/ 394479 w 756" name="T88"/>
                  <a:gd fmla="*/ 270573 h 224" name="T89"/>
                  <a:gd fmla="*/ 2562237 w 756" name="T90"/>
                  <a:gd fmla="*/ 559935 h 224" name="T91"/>
                  <a:gd fmla="*/ 2118917 w 756" name="T92"/>
                  <a:gd fmla="*/ 157834 h 224" name="T93"/>
                  <a:gd fmla="*/ 1743223 w 756" name="T94"/>
                  <a:gd fmla="*/ 41338 h 224" name="T95"/>
                  <a:gd fmla="*/ 2366876 w 756" name="T96"/>
                  <a:gd fmla="*/ 499808 h 224" name="T97"/>
                  <a:gd fmla="*/ 2626105 w 756" name="T98"/>
                  <a:gd fmla="*/ 563693 h 224" name="T99"/>
                  <a:gd fmla="*/ 2618591 w 756" name="T100"/>
                  <a:gd fmla="*/ 537388 h 224" name="T101"/>
                  <a:gd fmla="*/ 2765112 w 756" name="T102"/>
                  <a:gd fmla="*/ 511082 h 224" name="T103"/>
                  <a:gd fmla="*/ 2378147 w 756" name="T104"/>
                  <a:gd fmla="*/ 364522 h 224" name="T105"/>
                  <a:gd fmla="*/ 920452 w 756" name="T106"/>
                  <a:gd fmla="*/ 45095 h 224" name="T107"/>
                  <a:gd fmla="*/ 1592945 w 756" name="T108"/>
                  <a:gd fmla="*/ 75159 h 224" name="T109"/>
                  <a:gd fmla="*/ 1393827 w 756" name="T110"/>
                  <a:gd fmla="*/ 90191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6">
                    <a:moveTo>
                      <a:pt x="146" y="195"/>
                    </a:moveTo>
                    <a:cubicBezTo>
                      <a:pt x="117" y="198"/>
                      <a:pt x="86" y="195"/>
                      <a:pt x="62" y="180"/>
                    </a:cubicBezTo>
                    <a:cubicBezTo>
                      <a:pt x="46" y="170"/>
                      <a:pt x="37" y="135"/>
                      <a:pt x="12" y="151"/>
                    </a:cubicBezTo>
                    <a:cubicBezTo>
                      <a:pt x="10" y="153"/>
                      <a:pt x="8" y="157"/>
                      <a:pt x="6" y="157"/>
                    </a:cubicBezTo>
                    <a:cubicBezTo>
                      <a:pt x="2" y="156"/>
                      <a:pt x="0" y="141"/>
                      <a:pt x="2" y="135"/>
                    </a:cubicBezTo>
                    <a:cubicBezTo>
                      <a:pt x="6" y="120"/>
                      <a:pt x="24" y="118"/>
                      <a:pt x="37" y="117"/>
                    </a:cubicBezTo>
                    <a:cubicBezTo>
                      <a:pt x="24" y="59"/>
                      <a:pt x="93" y="32"/>
                      <a:pt x="126" y="63"/>
                    </a:cubicBezTo>
                    <a:cubicBezTo>
                      <a:pt x="145" y="82"/>
                      <a:pt x="112" y="109"/>
                      <a:pt x="97" y="87"/>
                    </a:cubicBezTo>
                    <a:cubicBezTo>
                      <a:pt x="99" y="85"/>
                      <a:pt x="102" y="88"/>
                      <a:pt x="105" y="87"/>
                    </a:cubicBezTo>
                    <a:cubicBezTo>
                      <a:pt x="107" y="85"/>
                      <a:pt x="108" y="82"/>
                      <a:pt x="107" y="78"/>
                    </a:cubicBezTo>
                    <a:cubicBezTo>
                      <a:pt x="92" y="70"/>
                      <a:pt x="82" y="88"/>
                      <a:pt x="78" y="99"/>
                    </a:cubicBezTo>
                    <a:cubicBezTo>
                      <a:pt x="85" y="100"/>
                      <a:pt x="92" y="99"/>
                      <a:pt x="98" y="102"/>
                    </a:cubicBezTo>
                    <a:cubicBezTo>
                      <a:pt x="96" y="106"/>
                      <a:pt x="95" y="110"/>
                      <a:pt x="96" y="115"/>
                    </a:cubicBezTo>
                    <a:cubicBezTo>
                      <a:pt x="102" y="108"/>
                      <a:pt x="120" y="108"/>
                      <a:pt x="131" y="113"/>
                    </a:cubicBezTo>
                    <a:cubicBezTo>
                      <a:pt x="129" y="116"/>
                      <a:pt x="124" y="118"/>
                      <a:pt x="126" y="124"/>
                    </a:cubicBezTo>
                    <a:cubicBezTo>
                      <a:pt x="154" y="129"/>
                      <a:pt x="175" y="116"/>
                      <a:pt x="198" y="106"/>
                    </a:cubicBezTo>
                    <a:cubicBezTo>
                      <a:pt x="218" y="97"/>
                      <a:pt x="244" y="87"/>
                      <a:pt x="253" y="69"/>
                    </a:cubicBezTo>
                    <a:cubicBezTo>
                      <a:pt x="233" y="64"/>
                      <a:pt x="206" y="62"/>
                      <a:pt x="206" y="43"/>
                    </a:cubicBezTo>
                    <a:cubicBezTo>
                      <a:pt x="204" y="44"/>
                      <a:pt x="203" y="42"/>
                      <a:pt x="202" y="41"/>
                    </a:cubicBezTo>
                    <a:cubicBezTo>
                      <a:pt x="203" y="25"/>
                      <a:pt x="212" y="2"/>
                      <a:pt x="225" y="1"/>
                    </a:cubicBezTo>
                    <a:cubicBezTo>
                      <a:pt x="241" y="0"/>
                      <a:pt x="252" y="10"/>
                      <a:pt x="258" y="20"/>
                    </a:cubicBezTo>
                    <a:cubicBezTo>
                      <a:pt x="256" y="24"/>
                      <a:pt x="247" y="19"/>
                      <a:pt x="245" y="23"/>
                    </a:cubicBezTo>
                    <a:cubicBezTo>
                      <a:pt x="241" y="44"/>
                      <a:pt x="267" y="48"/>
                      <a:pt x="282" y="45"/>
                    </a:cubicBezTo>
                    <a:cubicBezTo>
                      <a:pt x="272" y="37"/>
                      <a:pt x="271" y="20"/>
                      <a:pt x="278" y="5"/>
                    </a:cubicBezTo>
                    <a:cubicBezTo>
                      <a:pt x="291" y="25"/>
                      <a:pt x="319" y="24"/>
                      <a:pt x="345" y="23"/>
                    </a:cubicBezTo>
                    <a:cubicBezTo>
                      <a:pt x="354" y="18"/>
                      <a:pt x="369" y="15"/>
                      <a:pt x="382" y="13"/>
                    </a:cubicBezTo>
                    <a:cubicBezTo>
                      <a:pt x="397" y="10"/>
                      <a:pt x="416" y="6"/>
                      <a:pt x="432" y="5"/>
                    </a:cubicBezTo>
                    <a:cubicBezTo>
                      <a:pt x="501" y="2"/>
                      <a:pt x="573" y="35"/>
                      <a:pt x="611" y="70"/>
                    </a:cubicBezTo>
                    <a:cubicBezTo>
                      <a:pt x="646" y="97"/>
                      <a:pt x="709" y="154"/>
                      <a:pt x="756" y="119"/>
                    </a:cubicBezTo>
                    <a:cubicBezTo>
                      <a:pt x="743" y="143"/>
                      <a:pt x="717" y="149"/>
                      <a:pt x="690" y="151"/>
                    </a:cubicBezTo>
                    <a:cubicBezTo>
                      <a:pt x="682" y="152"/>
                      <a:pt x="675" y="155"/>
                      <a:pt x="667" y="154"/>
                    </a:cubicBezTo>
                    <a:cubicBezTo>
                      <a:pt x="653" y="153"/>
                      <a:pt x="650" y="146"/>
                      <a:pt x="641" y="143"/>
                    </a:cubicBezTo>
                    <a:cubicBezTo>
                      <a:pt x="619" y="136"/>
                      <a:pt x="593" y="144"/>
                      <a:pt x="572" y="140"/>
                    </a:cubicBezTo>
                    <a:cubicBezTo>
                      <a:pt x="578" y="131"/>
                      <a:pt x="590" y="127"/>
                      <a:pt x="588" y="113"/>
                    </a:cubicBezTo>
                    <a:cubicBezTo>
                      <a:pt x="585" y="104"/>
                      <a:pt x="579" y="97"/>
                      <a:pt x="575" y="88"/>
                    </a:cubicBezTo>
                    <a:cubicBezTo>
                      <a:pt x="558" y="51"/>
                      <a:pt x="491" y="45"/>
                      <a:pt x="443" y="44"/>
                    </a:cubicBezTo>
                    <a:cubicBezTo>
                      <a:pt x="433" y="50"/>
                      <a:pt x="419" y="50"/>
                      <a:pt x="409" y="56"/>
                    </a:cubicBezTo>
                    <a:cubicBezTo>
                      <a:pt x="338" y="90"/>
                      <a:pt x="297" y="138"/>
                      <a:pt x="226" y="172"/>
                    </a:cubicBezTo>
                    <a:cubicBezTo>
                      <a:pt x="226" y="173"/>
                      <a:pt x="209" y="181"/>
                      <a:pt x="209" y="183"/>
                    </a:cubicBezTo>
                    <a:cubicBezTo>
                      <a:pt x="188" y="194"/>
                      <a:pt x="164" y="200"/>
                      <a:pt x="151" y="224"/>
                    </a:cubicBezTo>
                    <a:cubicBezTo>
                      <a:pt x="147" y="217"/>
                      <a:pt x="147" y="204"/>
                      <a:pt x="146" y="195"/>
                    </a:cubicBezTo>
                    <a:close/>
                    <a:moveTo>
                      <a:pt x="154" y="208"/>
                    </a:moveTo>
                    <a:cubicBezTo>
                      <a:pt x="171" y="195"/>
                      <a:pt x="199" y="181"/>
                      <a:pt x="217" y="169"/>
                    </a:cubicBezTo>
                    <a:cubicBezTo>
                      <a:pt x="203" y="174"/>
                      <a:pt x="190" y="179"/>
                      <a:pt x="175" y="182"/>
                    </a:cubicBezTo>
                    <a:cubicBezTo>
                      <a:pt x="159" y="191"/>
                      <a:pt x="156" y="200"/>
                      <a:pt x="154" y="208"/>
                    </a:cubicBezTo>
                    <a:close/>
                    <a:moveTo>
                      <a:pt x="233" y="161"/>
                    </a:moveTo>
                    <a:cubicBezTo>
                      <a:pt x="193" y="168"/>
                      <a:pt x="145" y="192"/>
                      <a:pt x="97" y="171"/>
                    </a:cubicBezTo>
                    <a:cubicBezTo>
                      <a:pt x="78" y="162"/>
                      <a:pt x="62" y="147"/>
                      <a:pt x="48" y="135"/>
                    </a:cubicBezTo>
                    <a:cubicBezTo>
                      <a:pt x="34" y="122"/>
                      <a:pt x="3" y="120"/>
                      <a:pt x="5" y="145"/>
                    </a:cubicBezTo>
                    <a:cubicBezTo>
                      <a:pt x="11" y="139"/>
                      <a:pt x="32" y="139"/>
                      <a:pt x="39" y="149"/>
                    </a:cubicBezTo>
                    <a:cubicBezTo>
                      <a:pt x="53" y="176"/>
                      <a:pt x="83" y="193"/>
                      <a:pt x="122" y="193"/>
                    </a:cubicBezTo>
                    <a:cubicBezTo>
                      <a:pt x="162" y="192"/>
                      <a:pt x="198" y="169"/>
                      <a:pt x="233" y="161"/>
                    </a:cubicBezTo>
                    <a:close/>
                    <a:moveTo>
                      <a:pt x="74" y="144"/>
                    </a:moveTo>
                    <a:cubicBezTo>
                      <a:pt x="74" y="144"/>
                      <a:pt x="74" y="145"/>
                      <a:pt x="74" y="145"/>
                    </a:cubicBezTo>
                    <a:cubicBezTo>
                      <a:pt x="74" y="145"/>
                      <a:pt x="74" y="145"/>
                      <a:pt x="75" y="145"/>
                    </a:cubicBezTo>
                    <a:cubicBezTo>
                      <a:pt x="68" y="133"/>
                      <a:pt x="57" y="121"/>
                      <a:pt x="61" y="101"/>
                    </a:cubicBezTo>
                    <a:cubicBezTo>
                      <a:pt x="62" y="127"/>
                      <a:pt x="73" y="144"/>
                      <a:pt x="89" y="157"/>
                    </a:cubicBezTo>
                    <a:cubicBezTo>
                      <a:pt x="80" y="146"/>
                      <a:pt x="71" y="135"/>
                      <a:pt x="68" y="119"/>
                    </a:cubicBezTo>
                    <a:cubicBezTo>
                      <a:pt x="73" y="126"/>
                      <a:pt x="75" y="140"/>
                      <a:pt x="83" y="145"/>
                    </a:cubicBezTo>
                    <a:cubicBezTo>
                      <a:pt x="80" y="140"/>
                      <a:pt x="78" y="128"/>
                      <a:pt x="84" y="121"/>
                    </a:cubicBezTo>
                    <a:cubicBezTo>
                      <a:pt x="84" y="143"/>
                      <a:pt x="93" y="157"/>
                      <a:pt x="105" y="169"/>
                    </a:cubicBezTo>
                    <a:cubicBezTo>
                      <a:pt x="167" y="183"/>
                      <a:pt x="224" y="166"/>
                      <a:pt x="266" y="140"/>
                    </a:cubicBezTo>
                    <a:cubicBezTo>
                      <a:pt x="241" y="149"/>
                      <a:pt x="217" y="163"/>
                      <a:pt x="188" y="163"/>
                    </a:cubicBezTo>
                    <a:cubicBezTo>
                      <a:pt x="262" y="149"/>
                      <a:pt x="321" y="113"/>
                      <a:pt x="372" y="66"/>
                    </a:cubicBezTo>
                    <a:cubicBezTo>
                      <a:pt x="320" y="88"/>
                      <a:pt x="277" y="122"/>
                      <a:pt x="223" y="142"/>
                    </a:cubicBezTo>
                    <a:cubicBezTo>
                      <a:pt x="209" y="149"/>
                      <a:pt x="183" y="149"/>
                      <a:pt x="159" y="145"/>
                    </a:cubicBezTo>
                    <a:cubicBezTo>
                      <a:pt x="139" y="143"/>
                      <a:pt x="99" y="128"/>
                      <a:pt x="119" y="113"/>
                    </a:cubicBezTo>
                    <a:cubicBezTo>
                      <a:pt x="101" y="107"/>
                      <a:pt x="91" y="121"/>
                      <a:pt x="100" y="135"/>
                    </a:cubicBezTo>
                    <a:cubicBezTo>
                      <a:pt x="107" y="148"/>
                      <a:pt x="128" y="149"/>
                      <a:pt x="144" y="155"/>
                    </a:cubicBezTo>
                    <a:cubicBezTo>
                      <a:pt x="145" y="158"/>
                      <a:pt x="143" y="161"/>
                      <a:pt x="140" y="161"/>
                    </a:cubicBezTo>
                    <a:cubicBezTo>
                      <a:pt x="116" y="161"/>
                      <a:pt x="96" y="141"/>
                      <a:pt x="91" y="126"/>
                    </a:cubicBezTo>
                    <a:cubicBezTo>
                      <a:pt x="93" y="118"/>
                      <a:pt x="91" y="110"/>
                      <a:pt x="94" y="103"/>
                    </a:cubicBezTo>
                    <a:cubicBezTo>
                      <a:pt x="84" y="103"/>
                      <a:pt x="73" y="103"/>
                      <a:pt x="74" y="117"/>
                    </a:cubicBezTo>
                    <a:cubicBezTo>
                      <a:pt x="67" y="90"/>
                      <a:pt x="95" y="59"/>
                      <a:pt x="118" y="75"/>
                    </a:cubicBezTo>
                    <a:cubicBezTo>
                      <a:pt x="117" y="67"/>
                      <a:pt x="106" y="65"/>
                      <a:pt x="99" y="65"/>
                    </a:cubicBezTo>
                    <a:cubicBezTo>
                      <a:pt x="110" y="59"/>
                      <a:pt x="121" y="72"/>
                      <a:pt x="125" y="80"/>
                    </a:cubicBezTo>
                    <a:cubicBezTo>
                      <a:pt x="123" y="60"/>
                      <a:pt x="92" y="57"/>
                      <a:pt x="76" y="65"/>
                    </a:cubicBezTo>
                    <a:cubicBezTo>
                      <a:pt x="89" y="55"/>
                      <a:pt x="114" y="58"/>
                      <a:pt x="125" y="70"/>
                    </a:cubicBezTo>
                    <a:cubicBezTo>
                      <a:pt x="95" y="32"/>
                      <a:pt x="14" y="72"/>
                      <a:pt x="45" y="126"/>
                    </a:cubicBezTo>
                    <a:cubicBezTo>
                      <a:pt x="44" y="121"/>
                      <a:pt x="42" y="112"/>
                      <a:pt x="43" y="107"/>
                    </a:cubicBezTo>
                    <a:cubicBezTo>
                      <a:pt x="46" y="110"/>
                      <a:pt x="42" y="119"/>
                      <a:pt x="46" y="122"/>
                    </a:cubicBezTo>
                    <a:cubicBezTo>
                      <a:pt x="46" y="118"/>
                      <a:pt x="45" y="112"/>
                      <a:pt x="46" y="108"/>
                    </a:cubicBezTo>
                    <a:cubicBezTo>
                      <a:pt x="48" y="122"/>
                      <a:pt x="50" y="136"/>
                      <a:pt x="60" y="144"/>
                    </a:cubicBezTo>
                    <a:cubicBezTo>
                      <a:pt x="52" y="131"/>
                      <a:pt x="47" y="115"/>
                      <a:pt x="48" y="96"/>
                    </a:cubicBezTo>
                    <a:cubicBezTo>
                      <a:pt x="50" y="120"/>
                      <a:pt x="56" y="141"/>
                      <a:pt x="72" y="154"/>
                    </a:cubicBezTo>
                    <a:cubicBezTo>
                      <a:pt x="61" y="138"/>
                      <a:pt x="39" y="102"/>
                      <a:pt x="63" y="78"/>
                    </a:cubicBezTo>
                    <a:cubicBezTo>
                      <a:pt x="49" y="100"/>
                      <a:pt x="60" y="131"/>
                      <a:pt x="74" y="144"/>
                    </a:cubicBezTo>
                    <a:close/>
                    <a:moveTo>
                      <a:pt x="88" y="162"/>
                    </a:moveTo>
                    <a:cubicBezTo>
                      <a:pt x="86" y="157"/>
                      <a:pt x="78" y="156"/>
                      <a:pt x="76" y="150"/>
                    </a:cubicBezTo>
                    <a:cubicBezTo>
                      <a:pt x="76" y="156"/>
                      <a:pt x="83" y="160"/>
                      <a:pt x="88" y="162"/>
                    </a:cubicBezTo>
                    <a:close/>
                    <a:moveTo>
                      <a:pt x="87" y="150"/>
                    </a:moveTo>
                    <a:cubicBezTo>
                      <a:pt x="87" y="144"/>
                      <a:pt x="82" y="138"/>
                      <a:pt x="83" y="130"/>
                    </a:cubicBezTo>
                    <a:cubicBezTo>
                      <a:pt x="80" y="137"/>
                      <a:pt x="85" y="145"/>
                      <a:pt x="87" y="150"/>
                    </a:cubicBezTo>
                    <a:close/>
                    <a:moveTo>
                      <a:pt x="48" y="129"/>
                    </a:moveTo>
                    <a:cubicBezTo>
                      <a:pt x="48" y="127"/>
                      <a:pt x="47" y="125"/>
                      <a:pt x="46" y="123"/>
                    </a:cubicBezTo>
                    <a:cubicBezTo>
                      <a:pt x="45" y="124"/>
                      <a:pt x="46" y="129"/>
                      <a:pt x="48" y="129"/>
                    </a:cubicBezTo>
                    <a:close/>
                    <a:moveTo>
                      <a:pt x="167" y="143"/>
                    </a:moveTo>
                    <a:cubicBezTo>
                      <a:pt x="210" y="132"/>
                      <a:pt x="245" y="109"/>
                      <a:pt x="281" y="89"/>
                    </a:cubicBezTo>
                    <a:cubicBezTo>
                      <a:pt x="254" y="110"/>
                      <a:pt x="218" y="126"/>
                      <a:pt x="186" y="143"/>
                    </a:cubicBezTo>
                    <a:cubicBezTo>
                      <a:pt x="222" y="133"/>
                      <a:pt x="251" y="111"/>
                      <a:pt x="284" y="95"/>
                    </a:cubicBezTo>
                    <a:cubicBezTo>
                      <a:pt x="259" y="114"/>
                      <a:pt x="227" y="127"/>
                      <a:pt x="202" y="143"/>
                    </a:cubicBezTo>
                    <a:cubicBezTo>
                      <a:pt x="252" y="120"/>
                      <a:pt x="300" y="93"/>
                      <a:pt x="345" y="61"/>
                    </a:cubicBezTo>
                    <a:cubicBezTo>
                      <a:pt x="322" y="84"/>
                      <a:pt x="286" y="101"/>
                      <a:pt x="256" y="119"/>
                    </a:cubicBezTo>
                    <a:cubicBezTo>
                      <a:pt x="264" y="118"/>
                      <a:pt x="273" y="109"/>
                      <a:pt x="282" y="106"/>
                    </a:cubicBezTo>
                    <a:cubicBezTo>
                      <a:pt x="276" y="113"/>
                      <a:pt x="264" y="117"/>
                      <a:pt x="256" y="123"/>
                    </a:cubicBezTo>
                    <a:cubicBezTo>
                      <a:pt x="309" y="98"/>
                      <a:pt x="356" y="61"/>
                      <a:pt x="416" y="44"/>
                    </a:cubicBezTo>
                    <a:cubicBezTo>
                      <a:pt x="447" y="38"/>
                      <a:pt x="491" y="42"/>
                      <a:pt x="527" y="49"/>
                    </a:cubicBezTo>
                    <a:cubicBezTo>
                      <a:pt x="500" y="37"/>
                      <a:pt x="456" y="36"/>
                      <a:pt x="430" y="36"/>
                    </a:cubicBezTo>
                    <a:cubicBezTo>
                      <a:pt x="453" y="29"/>
                      <a:pt x="487" y="37"/>
                      <a:pt x="514" y="40"/>
                    </a:cubicBezTo>
                    <a:cubicBezTo>
                      <a:pt x="466" y="20"/>
                      <a:pt x="413" y="32"/>
                      <a:pt x="373" y="38"/>
                    </a:cubicBezTo>
                    <a:cubicBezTo>
                      <a:pt x="407" y="29"/>
                      <a:pt x="444" y="22"/>
                      <a:pt x="489" y="29"/>
                    </a:cubicBezTo>
                    <a:cubicBezTo>
                      <a:pt x="447" y="15"/>
                      <a:pt x="408" y="27"/>
                      <a:pt x="369" y="31"/>
                    </a:cubicBezTo>
                    <a:cubicBezTo>
                      <a:pt x="354" y="32"/>
                      <a:pt x="335" y="21"/>
                      <a:pt x="325" y="31"/>
                    </a:cubicBezTo>
                    <a:cubicBezTo>
                      <a:pt x="332" y="41"/>
                      <a:pt x="353" y="33"/>
                      <a:pt x="359" y="41"/>
                    </a:cubicBezTo>
                    <a:cubicBezTo>
                      <a:pt x="326" y="50"/>
                      <a:pt x="305" y="28"/>
                      <a:pt x="281" y="15"/>
                    </a:cubicBezTo>
                    <a:cubicBezTo>
                      <a:pt x="273" y="29"/>
                      <a:pt x="283" y="47"/>
                      <a:pt x="299" y="46"/>
                    </a:cubicBezTo>
                    <a:cubicBezTo>
                      <a:pt x="269" y="58"/>
                      <a:pt x="228" y="41"/>
                      <a:pt x="215" y="18"/>
                    </a:cubicBezTo>
                    <a:cubicBezTo>
                      <a:pt x="210" y="20"/>
                      <a:pt x="209" y="29"/>
                      <a:pt x="206" y="34"/>
                    </a:cubicBezTo>
                    <a:cubicBezTo>
                      <a:pt x="210" y="69"/>
                      <a:pt x="257" y="62"/>
                      <a:pt x="281" y="58"/>
                    </a:cubicBezTo>
                    <a:cubicBezTo>
                      <a:pt x="254" y="81"/>
                      <a:pt x="223" y="99"/>
                      <a:pt x="190" y="114"/>
                    </a:cubicBezTo>
                    <a:cubicBezTo>
                      <a:pt x="212" y="107"/>
                      <a:pt x="231" y="96"/>
                      <a:pt x="251" y="87"/>
                    </a:cubicBezTo>
                    <a:cubicBezTo>
                      <a:pt x="218" y="110"/>
                      <a:pt x="179" y="123"/>
                      <a:pt x="140" y="136"/>
                    </a:cubicBezTo>
                    <a:cubicBezTo>
                      <a:pt x="189" y="129"/>
                      <a:pt x="228" y="107"/>
                      <a:pt x="266" y="84"/>
                    </a:cubicBezTo>
                    <a:cubicBezTo>
                      <a:pt x="234" y="111"/>
                      <a:pt x="194" y="126"/>
                      <a:pt x="153" y="138"/>
                    </a:cubicBezTo>
                    <a:cubicBezTo>
                      <a:pt x="206" y="130"/>
                      <a:pt x="252" y="100"/>
                      <a:pt x="294" y="71"/>
                    </a:cubicBezTo>
                    <a:cubicBezTo>
                      <a:pt x="259" y="102"/>
                      <a:pt x="212" y="124"/>
                      <a:pt x="167" y="143"/>
                    </a:cubicBezTo>
                    <a:close/>
                    <a:moveTo>
                      <a:pt x="141" y="131"/>
                    </a:moveTo>
                    <a:cubicBezTo>
                      <a:pt x="145" y="131"/>
                      <a:pt x="151" y="129"/>
                      <a:pt x="155" y="127"/>
                    </a:cubicBezTo>
                    <a:cubicBezTo>
                      <a:pt x="152" y="128"/>
                      <a:pt x="143" y="127"/>
                      <a:pt x="141" y="131"/>
                    </a:cubicBezTo>
                    <a:close/>
                    <a:moveTo>
                      <a:pt x="223" y="138"/>
                    </a:moveTo>
                    <a:cubicBezTo>
                      <a:pt x="228" y="137"/>
                      <a:pt x="231" y="135"/>
                      <a:pt x="235" y="132"/>
                    </a:cubicBezTo>
                    <a:cubicBezTo>
                      <a:pt x="230" y="133"/>
                      <a:pt x="227" y="136"/>
                      <a:pt x="223" y="138"/>
                    </a:cubicBezTo>
                    <a:close/>
                    <a:moveTo>
                      <a:pt x="109" y="91"/>
                    </a:moveTo>
                    <a:cubicBezTo>
                      <a:pt x="113" y="93"/>
                      <a:pt x="116" y="92"/>
                      <a:pt x="118" y="91"/>
                    </a:cubicBezTo>
                    <a:cubicBezTo>
                      <a:pt x="123" y="80"/>
                      <a:pt x="115" y="72"/>
                      <a:pt x="105" y="72"/>
                    </a:cubicBezTo>
                    <a:cubicBezTo>
                      <a:pt x="109" y="75"/>
                      <a:pt x="113" y="77"/>
                      <a:pt x="115" y="80"/>
                    </a:cubicBezTo>
                    <a:cubicBezTo>
                      <a:pt x="115" y="88"/>
                      <a:pt x="110" y="87"/>
                      <a:pt x="109" y="91"/>
                    </a:cubicBezTo>
                    <a:close/>
                    <a:moveTo>
                      <a:pt x="682" y="149"/>
                    </a:moveTo>
                    <a:cubicBezTo>
                      <a:pt x="656" y="131"/>
                      <a:pt x="639" y="104"/>
                      <a:pt x="615" y="85"/>
                    </a:cubicBezTo>
                    <a:cubicBezTo>
                      <a:pt x="627" y="100"/>
                      <a:pt x="642" y="114"/>
                      <a:pt x="656" y="128"/>
                    </a:cubicBezTo>
                    <a:cubicBezTo>
                      <a:pt x="621" y="106"/>
                      <a:pt x="601" y="64"/>
                      <a:pt x="564" y="42"/>
                    </a:cubicBezTo>
                    <a:cubicBezTo>
                      <a:pt x="586" y="65"/>
                      <a:pt x="609" y="87"/>
                      <a:pt x="628" y="112"/>
                    </a:cubicBezTo>
                    <a:cubicBezTo>
                      <a:pt x="598" y="90"/>
                      <a:pt x="580" y="49"/>
                      <a:pt x="541" y="30"/>
                    </a:cubicBezTo>
                    <a:cubicBezTo>
                      <a:pt x="516" y="23"/>
                      <a:pt x="491" y="15"/>
                      <a:pt x="464" y="11"/>
                    </a:cubicBezTo>
                    <a:cubicBezTo>
                      <a:pt x="512" y="24"/>
                      <a:pt x="547" y="47"/>
                      <a:pt x="574" y="77"/>
                    </a:cubicBezTo>
                    <a:cubicBezTo>
                      <a:pt x="583" y="95"/>
                      <a:pt x="610" y="120"/>
                      <a:pt x="582" y="137"/>
                    </a:cubicBezTo>
                    <a:cubicBezTo>
                      <a:pt x="598" y="135"/>
                      <a:pt x="618" y="140"/>
                      <a:pt x="630" y="133"/>
                    </a:cubicBezTo>
                    <a:cubicBezTo>
                      <a:pt x="627" y="128"/>
                      <a:pt x="631" y="120"/>
                      <a:pt x="626" y="116"/>
                    </a:cubicBezTo>
                    <a:cubicBezTo>
                      <a:pt x="640" y="128"/>
                      <a:pt x="654" y="163"/>
                      <a:pt x="682" y="149"/>
                    </a:cubicBezTo>
                    <a:close/>
                    <a:moveTo>
                      <a:pt x="699" y="150"/>
                    </a:moveTo>
                    <a:cubicBezTo>
                      <a:pt x="700" y="148"/>
                      <a:pt x="698" y="148"/>
                      <a:pt x="697" y="148"/>
                    </a:cubicBezTo>
                    <a:cubicBezTo>
                      <a:pt x="701" y="147"/>
                      <a:pt x="708" y="149"/>
                      <a:pt x="712" y="148"/>
                    </a:cubicBezTo>
                    <a:cubicBezTo>
                      <a:pt x="708" y="145"/>
                      <a:pt x="701" y="146"/>
                      <a:pt x="697" y="143"/>
                    </a:cubicBezTo>
                    <a:cubicBezTo>
                      <a:pt x="705" y="144"/>
                      <a:pt x="719" y="147"/>
                      <a:pt x="725" y="143"/>
                    </a:cubicBezTo>
                    <a:cubicBezTo>
                      <a:pt x="722" y="141"/>
                      <a:pt x="716" y="144"/>
                      <a:pt x="711" y="141"/>
                    </a:cubicBezTo>
                    <a:cubicBezTo>
                      <a:pt x="719" y="139"/>
                      <a:pt x="730" y="141"/>
                      <a:pt x="736" y="136"/>
                    </a:cubicBezTo>
                    <a:cubicBezTo>
                      <a:pt x="700" y="144"/>
                      <a:pt x="670" y="116"/>
                      <a:pt x="644" y="99"/>
                    </a:cubicBezTo>
                    <a:cubicBezTo>
                      <a:pt x="651" y="112"/>
                      <a:pt x="665" y="120"/>
                      <a:pt x="673" y="132"/>
                    </a:cubicBezTo>
                    <a:cubicBezTo>
                      <a:pt x="658" y="122"/>
                      <a:pt x="649" y="107"/>
                      <a:pt x="633" y="97"/>
                    </a:cubicBezTo>
                    <a:cubicBezTo>
                      <a:pt x="653" y="117"/>
                      <a:pt x="667" y="141"/>
                      <a:pt x="699" y="150"/>
                    </a:cubicBezTo>
                    <a:close/>
                    <a:moveTo>
                      <a:pt x="231" y="31"/>
                    </a:moveTo>
                    <a:cubicBezTo>
                      <a:pt x="229" y="19"/>
                      <a:pt x="237" y="14"/>
                      <a:pt x="245" y="12"/>
                    </a:cubicBezTo>
                    <a:cubicBezTo>
                      <a:pt x="240" y="5"/>
                      <a:pt x="226" y="6"/>
                      <a:pt x="220" y="10"/>
                    </a:cubicBezTo>
                    <a:cubicBezTo>
                      <a:pt x="216" y="20"/>
                      <a:pt x="225" y="26"/>
                      <a:pt x="231" y="31"/>
                    </a:cubicBezTo>
                    <a:close/>
                    <a:moveTo>
                      <a:pt x="424" y="20"/>
                    </a:moveTo>
                    <a:cubicBezTo>
                      <a:pt x="412" y="16"/>
                      <a:pt x="402" y="21"/>
                      <a:pt x="391" y="21"/>
                    </a:cubicBezTo>
                    <a:cubicBezTo>
                      <a:pt x="405" y="15"/>
                      <a:pt x="423" y="15"/>
                      <a:pt x="440" y="14"/>
                    </a:cubicBezTo>
                    <a:cubicBezTo>
                      <a:pt x="417" y="11"/>
                      <a:pt x="388" y="13"/>
                      <a:pt x="371" y="24"/>
                    </a:cubicBezTo>
                    <a:cubicBezTo>
                      <a:pt x="388" y="32"/>
                      <a:pt x="407" y="20"/>
                      <a:pt x="424" y="2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4" name="Freeform 240"/>
              <p:cNvSpPr/>
              <p:nvPr/>
            </p:nvSpPr>
            <p:spPr bwMode="auto">
              <a:xfrm>
                <a:off x="10103671" y="3041441"/>
                <a:ext cx="85159" cy="270573"/>
              </a:xfrm>
              <a:custGeom>
                <a:gdLst>
                  <a:gd fmla="*/ 7405 w 23" name="T0"/>
                  <a:gd fmla="*/ 270573 h 72" name="T1"/>
                  <a:gd fmla="*/ 0 w 23" name="T2"/>
                  <a:gd fmla="*/ 266815 h 72" name="T3"/>
                  <a:gd fmla="*/ 55538 w 23" name="T4"/>
                  <a:gd fmla="*/ 0 h 72" name="T5"/>
                  <a:gd fmla="*/ 7405 w 23" name="T6"/>
                  <a:gd fmla="*/ 270573 h 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 w="23">
                    <a:moveTo>
                      <a:pt x="2" y="72"/>
                    </a:moveTo>
                    <a:cubicBezTo>
                      <a:pt x="1" y="72"/>
                      <a:pt x="1" y="71"/>
                      <a:pt x="0" y="71"/>
                    </a:cubicBezTo>
                    <a:cubicBezTo>
                      <a:pt x="9" y="51"/>
                      <a:pt x="20" y="32"/>
                      <a:pt x="15" y="0"/>
                    </a:cubicBezTo>
                    <a:cubicBezTo>
                      <a:pt x="23" y="30"/>
                      <a:pt x="12" y="53"/>
                      <a:pt x="2" y="7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5" name="Freeform 241"/>
              <p:cNvSpPr/>
              <p:nvPr/>
            </p:nvSpPr>
            <p:spPr bwMode="auto">
              <a:xfrm>
                <a:off x="9151912" y="3833117"/>
                <a:ext cx="100185" cy="5009"/>
              </a:xfrm>
              <a:custGeom>
                <a:gdLst>
                  <a:gd fmla="*/ 100185 w 27" name="T0"/>
                  <a:gd fmla="*/ 0 h 2" name="T1"/>
                  <a:gd fmla="*/ 0 w 27" name="T2"/>
                  <a:gd fmla="*/ 2505 h 2" name="T3"/>
                  <a:gd fmla="*/ 14842 w 27" name="T4"/>
                  <a:gd fmla="*/ 5009 h 2" name="T5"/>
                  <a:gd fmla="*/ 100185 w 2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7">
                    <a:moveTo>
                      <a:pt x="27" y="0"/>
                    </a:moveTo>
                    <a:cubicBezTo>
                      <a:pt x="18" y="0"/>
                      <a:pt x="9" y="0"/>
                      <a:pt x="0" y="1"/>
                    </a:cubicBezTo>
                    <a:cubicBezTo>
                      <a:pt x="1" y="1"/>
                      <a:pt x="3" y="1"/>
                      <a:pt x="4" y="2"/>
                    </a:cubicBezTo>
                    <a:cubicBezTo>
                      <a:pt x="12" y="1"/>
                      <a:pt x="21" y="2"/>
                      <a:pt x="27" y="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6" name="Freeform 242"/>
              <p:cNvSpPr>
                <a:spLocks noEditPoints="1"/>
              </p:cNvSpPr>
              <p:nvPr/>
            </p:nvSpPr>
            <p:spPr bwMode="auto">
              <a:xfrm>
                <a:off x="8771208" y="1979192"/>
                <a:ext cx="1617992" cy="1914052"/>
              </a:xfrm>
              <a:custGeom>
                <a:gdLst>
                  <a:gd fmla="*/ 660711 w 431" name="T0"/>
                  <a:gd fmla="*/ 1838696 h 508" name="T1"/>
                  <a:gd fmla="*/ 1295144 w 431" name="T2"/>
                  <a:gd fmla="*/ 1623930 h 508" name="T3"/>
                  <a:gd fmla="*/ 732038 w 431" name="T4"/>
                  <a:gd fmla="*/ 1868838 h 508" name="T5"/>
                  <a:gd fmla="*/ 416699 w 431" name="T6"/>
                  <a:gd fmla="*/ 1842463 h 508" name="T7"/>
                  <a:gd fmla="*/ 555598 w 431" name="T8"/>
                  <a:gd fmla="*/ 1861303 h 508" name="T9"/>
                  <a:gd fmla="*/ 548090 w 431" name="T10"/>
                  <a:gd fmla="*/ 1902749 h 508" name="T11"/>
                  <a:gd fmla="*/ 1407766 w 431" name="T12"/>
                  <a:gd fmla="*/ 1424236 h 508" name="T13"/>
                  <a:gd fmla="*/ 1366471 w 431" name="T14"/>
                  <a:gd fmla="*/ 135641 h 508" name="T15"/>
                  <a:gd fmla="*/ 1569189 w 431" name="T16"/>
                  <a:gd fmla="*/ 26375 h 508" name="T17"/>
                  <a:gd fmla="*/ 1411520 w 431" name="T18"/>
                  <a:gd fmla="*/ 64053 h 508" name="T19"/>
                  <a:gd fmla="*/ 1081164 w 431" name="T20"/>
                  <a:gd fmla="*/ 388085 h 508" name="T21"/>
                  <a:gd fmla="*/ 750808 w 431" name="T22"/>
                  <a:gd fmla="*/ 806313 h 508" name="T23"/>
                  <a:gd fmla="*/ 1114950 w 431" name="T24"/>
                  <a:gd fmla="*/ 730957 h 508" name="T25"/>
                  <a:gd fmla="*/ 1017345 w 431" name="T26"/>
                  <a:gd fmla="*/ 979633 h 508" name="T27"/>
                  <a:gd fmla="*/ 1197539 w 431" name="T28"/>
                  <a:gd fmla="*/ 889205 h 508" name="T29"/>
                  <a:gd fmla="*/ 1272620 w 431" name="T30"/>
                  <a:gd fmla="*/ 1183095 h 508" name="T31"/>
                  <a:gd fmla="*/ 1122458 w 431" name="T32"/>
                  <a:gd fmla="*/ 1141649 h 508" name="T33"/>
                  <a:gd fmla="*/ 1163753 w 431" name="T34"/>
                  <a:gd fmla="*/ 1412932 h 508" name="T35"/>
                  <a:gd fmla="*/ 675728 w 431" name="T36"/>
                  <a:gd fmla="*/ 1759571 h 508" name="T37"/>
                  <a:gd fmla="*/ 619417 w 431" name="T38"/>
                  <a:gd fmla="*/ 1865070 h 508" name="T39"/>
                  <a:gd fmla="*/ 1129967 w 431" name="T40"/>
                  <a:gd fmla="*/ 1175559 h 508" name="T41"/>
                  <a:gd fmla="*/ 833397 w 431" name="T42"/>
                  <a:gd fmla="*/ 1834928 h 508" name="T43"/>
                  <a:gd fmla="*/ 987313 w 431" name="T44"/>
                  <a:gd fmla="*/ 1767107 h 508" name="T45"/>
                  <a:gd fmla="*/ 927248 w 431" name="T46"/>
                  <a:gd fmla="*/ 1827392 h 508" name="T47"/>
                  <a:gd fmla="*/ 1265112 w 431" name="T48"/>
                  <a:gd fmla="*/ 1492056 h 508" name="T49"/>
                  <a:gd fmla="*/ 983559 w 431" name="T50"/>
                  <a:gd fmla="*/ 1819857 h 508" name="T51"/>
                  <a:gd fmla="*/ 1114950 w 431" name="T52"/>
                  <a:gd fmla="*/ 1706822 h 508" name="T53"/>
                  <a:gd fmla="*/ 1336439 w 431" name="T54"/>
                  <a:gd fmla="*/ 1450610 h 508" name="T55"/>
                  <a:gd fmla="*/ 1298898 w 431" name="T56"/>
                  <a:gd fmla="*/ 1544806 h 508" name="T57"/>
                  <a:gd fmla="*/ 1415274 w 431" name="T58"/>
                  <a:gd fmla="*/ 1314969 h 508" name="T59"/>
                  <a:gd fmla="*/ 1257604 w 431" name="T60"/>
                  <a:gd fmla="*/ 312729 h 508" name="T61"/>
                  <a:gd fmla="*/ 1242588 w 431" name="T62"/>
                  <a:gd fmla="*/ 222301 h 508" name="T63"/>
                  <a:gd fmla="*/ 1186277 w 431" name="T64"/>
                  <a:gd fmla="*/ 305193 h 508" name="T65"/>
                  <a:gd fmla="*/ 694498 w 431" name="T66"/>
                  <a:gd fmla="*/ 727189 h 508" name="T67"/>
                  <a:gd fmla="*/ 720776 w 431" name="T68"/>
                  <a:gd fmla="*/ 787474 h 508" name="T69"/>
                  <a:gd fmla="*/ 1103688 w 431" name="T70"/>
                  <a:gd fmla="*/ 1021079 h 508" name="T71"/>
                  <a:gd fmla="*/ 1088672 w 431" name="T72"/>
                  <a:gd fmla="*/ 998472 h 508" name="T73"/>
                  <a:gd fmla="*/ 1265112 w 431" name="T74"/>
                  <a:gd fmla="*/ 1446842 h 508" name="T75"/>
                  <a:gd fmla="*/ 1088672 w 431" name="T76"/>
                  <a:gd fmla="*/ 862831 h 508" name="T77"/>
                  <a:gd fmla="*/ 1220064 w 431" name="T78"/>
                  <a:gd fmla="*/ 851527 h 508" name="T79"/>
                  <a:gd fmla="*/ 987313 w 431" name="T80"/>
                  <a:gd fmla="*/ 979633 h 508" name="T81"/>
                  <a:gd fmla="*/ 1205047 w 431" name="T82"/>
                  <a:gd fmla="*/ 787474 h 508" name="T83"/>
                  <a:gd fmla="*/ 1358963 w 431" name="T84"/>
                  <a:gd fmla="*/ 821385 h 508" name="T85"/>
                  <a:gd fmla="*/ 1238834 w 431" name="T86"/>
                  <a:gd fmla="*/ 666904 h 508" name="T87"/>
                  <a:gd fmla="*/ 1227572 w 431" name="T88"/>
                  <a:gd fmla="*/ 689511 h 508" name="T89"/>
                  <a:gd fmla="*/ 1366471 w 431" name="T90"/>
                  <a:gd fmla="*/ 938187 h 508" name="T91"/>
                  <a:gd fmla="*/ 1159999 w 431" name="T92"/>
                  <a:gd fmla="*/ 727189 h 508" name="T93"/>
                  <a:gd fmla="*/ 893462 w 431" name="T94"/>
                  <a:gd fmla="*/ 632994 h 508" name="T95"/>
                  <a:gd fmla="*/ 964789 w 431" name="T96"/>
                  <a:gd fmla="*/ 576476 h 508" name="T97"/>
                  <a:gd fmla="*/ 912232 w 431" name="T98"/>
                  <a:gd fmla="*/ 568941 h 508" name="T99"/>
                  <a:gd fmla="*/ 799611 w 431" name="T100"/>
                  <a:gd fmla="*/ 644297 h 508" name="T101"/>
                  <a:gd fmla="*/ 979805 w 431" name="T102"/>
                  <a:gd fmla="*/ 523727 h 508" name="T103"/>
                  <a:gd fmla="*/ 1208801 w 431" name="T104"/>
                  <a:gd fmla="*/ 584012 h 508" name="T105"/>
                  <a:gd fmla="*/ 1336439 w 431" name="T106"/>
                  <a:gd fmla="*/ 715886 h 508" name="T107"/>
                  <a:gd fmla="*/ 1190031 w 431" name="T108"/>
                  <a:gd fmla="*/ 1552341 h 508" name="T109"/>
                  <a:gd fmla="*/ 1388995 w 431" name="T110"/>
                  <a:gd fmla="*/ 900509 h 508" name="T111"/>
                  <a:gd fmla="*/ 1118704 w 431" name="T112"/>
                  <a:gd fmla="*/ 1360183 h 508" name="T113"/>
                  <a:gd fmla="*/ 1051132 w 431" name="T114"/>
                  <a:gd fmla="*/ 1533502 h 508" name="T115"/>
                  <a:gd fmla="*/ 1092426 w 431" name="T116"/>
                  <a:gd fmla="*/ 1431771 h 508" name="T117"/>
                  <a:gd fmla="*/ 1099934 w 431" name="T118"/>
                  <a:gd fmla="*/ 1473217 h 508" name="T119"/>
                  <a:gd fmla="*/ 1216310 w 431" name="T120"/>
                  <a:gd fmla="*/ 1443075 h 508" name="T121"/>
                  <a:gd fmla="*/ 893462 w 431" name="T122"/>
                  <a:gd fmla="*/ 1721893 h 508" name="T123"/>
                  <a:gd fmla="*/ 442977 w 431" name="T124"/>
                  <a:gd fmla="*/ 1782178 h 5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08" w="431">
                    <a:moveTo>
                      <a:pt x="7" y="485"/>
                    </a:moveTo>
                    <a:cubicBezTo>
                      <a:pt x="18" y="479"/>
                      <a:pt x="31" y="476"/>
                      <a:pt x="46" y="475"/>
                    </a:cubicBezTo>
                    <a:cubicBezTo>
                      <a:pt x="66" y="473"/>
                      <a:pt x="86" y="476"/>
                      <a:pt x="105" y="477"/>
                    </a:cubicBezTo>
                    <a:cubicBezTo>
                      <a:pt x="115" y="477"/>
                      <a:pt x="124" y="479"/>
                      <a:pt x="133" y="480"/>
                    </a:cubicBezTo>
                    <a:cubicBezTo>
                      <a:pt x="147" y="482"/>
                      <a:pt x="160" y="485"/>
                      <a:pt x="176" y="488"/>
                    </a:cubicBezTo>
                    <a:cubicBezTo>
                      <a:pt x="187" y="489"/>
                      <a:pt x="198" y="490"/>
                      <a:pt x="210" y="491"/>
                    </a:cubicBezTo>
                    <a:cubicBezTo>
                      <a:pt x="223" y="492"/>
                      <a:pt x="237" y="492"/>
                      <a:pt x="254" y="489"/>
                    </a:cubicBezTo>
                    <a:cubicBezTo>
                      <a:pt x="270" y="485"/>
                      <a:pt x="287" y="480"/>
                      <a:pt x="299" y="473"/>
                    </a:cubicBezTo>
                    <a:cubicBezTo>
                      <a:pt x="308" y="468"/>
                      <a:pt x="317" y="461"/>
                      <a:pt x="324" y="454"/>
                    </a:cubicBezTo>
                    <a:cubicBezTo>
                      <a:pt x="332" y="446"/>
                      <a:pt x="338" y="439"/>
                      <a:pt x="345" y="431"/>
                    </a:cubicBezTo>
                    <a:cubicBezTo>
                      <a:pt x="340" y="440"/>
                      <a:pt x="332" y="449"/>
                      <a:pt x="323" y="458"/>
                    </a:cubicBezTo>
                    <a:cubicBezTo>
                      <a:pt x="300" y="480"/>
                      <a:pt x="267" y="507"/>
                      <a:pt x="222" y="499"/>
                    </a:cubicBezTo>
                    <a:cubicBezTo>
                      <a:pt x="239" y="500"/>
                      <a:pt x="257" y="496"/>
                      <a:pt x="272" y="489"/>
                    </a:cubicBezTo>
                    <a:cubicBezTo>
                      <a:pt x="263" y="491"/>
                      <a:pt x="252" y="495"/>
                      <a:pt x="242" y="496"/>
                    </a:cubicBezTo>
                    <a:cubicBezTo>
                      <a:pt x="226" y="498"/>
                      <a:pt x="210" y="498"/>
                      <a:pt x="195" y="496"/>
                    </a:cubicBezTo>
                    <a:cubicBezTo>
                      <a:pt x="180" y="495"/>
                      <a:pt x="167" y="491"/>
                      <a:pt x="152" y="489"/>
                    </a:cubicBezTo>
                    <a:cubicBezTo>
                      <a:pt x="123" y="486"/>
                      <a:pt x="91" y="484"/>
                      <a:pt x="62" y="483"/>
                    </a:cubicBezTo>
                    <a:cubicBezTo>
                      <a:pt x="54" y="483"/>
                      <a:pt x="46" y="484"/>
                      <a:pt x="37" y="484"/>
                    </a:cubicBezTo>
                    <a:cubicBezTo>
                      <a:pt x="46" y="485"/>
                      <a:pt x="54" y="485"/>
                      <a:pt x="62" y="486"/>
                    </a:cubicBezTo>
                    <a:cubicBezTo>
                      <a:pt x="79" y="486"/>
                      <a:pt x="95" y="487"/>
                      <a:pt x="111" y="489"/>
                    </a:cubicBezTo>
                    <a:cubicBezTo>
                      <a:pt x="104" y="489"/>
                      <a:pt x="95" y="490"/>
                      <a:pt x="87" y="490"/>
                    </a:cubicBezTo>
                    <a:cubicBezTo>
                      <a:pt x="90" y="490"/>
                      <a:pt x="92" y="491"/>
                      <a:pt x="95" y="491"/>
                    </a:cubicBezTo>
                    <a:cubicBezTo>
                      <a:pt x="107" y="491"/>
                      <a:pt x="119" y="490"/>
                      <a:pt x="131" y="491"/>
                    </a:cubicBezTo>
                    <a:cubicBezTo>
                      <a:pt x="131" y="492"/>
                      <a:pt x="129" y="492"/>
                      <a:pt x="129" y="492"/>
                    </a:cubicBezTo>
                    <a:cubicBezTo>
                      <a:pt x="135" y="494"/>
                      <a:pt x="142" y="493"/>
                      <a:pt x="148" y="494"/>
                    </a:cubicBezTo>
                    <a:cubicBezTo>
                      <a:pt x="138" y="494"/>
                      <a:pt x="125" y="495"/>
                      <a:pt x="112" y="495"/>
                    </a:cubicBezTo>
                    <a:cubicBezTo>
                      <a:pt x="117" y="496"/>
                      <a:pt x="121" y="497"/>
                      <a:pt x="125" y="498"/>
                    </a:cubicBezTo>
                    <a:cubicBezTo>
                      <a:pt x="140" y="499"/>
                      <a:pt x="154" y="500"/>
                      <a:pt x="167" y="502"/>
                    </a:cubicBezTo>
                    <a:cubicBezTo>
                      <a:pt x="158" y="502"/>
                      <a:pt x="147" y="501"/>
                      <a:pt x="136" y="501"/>
                    </a:cubicBezTo>
                    <a:cubicBezTo>
                      <a:pt x="139" y="502"/>
                      <a:pt x="143" y="503"/>
                      <a:pt x="146" y="505"/>
                    </a:cubicBezTo>
                    <a:cubicBezTo>
                      <a:pt x="151" y="505"/>
                      <a:pt x="156" y="505"/>
                      <a:pt x="161" y="505"/>
                    </a:cubicBezTo>
                    <a:cubicBezTo>
                      <a:pt x="182" y="506"/>
                      <a:pt x="203" y="508"/>
                      <a:pt x="223" y="507"/>
                    </a:cubicBezTo>
                    <a:cubicBezTo>
                      <a:pt x="228" y="507"/>
                      <a:pt x="233" y="508"/>
                      <a:pt x="238" y="507"/>
                    </a:cubicBezTo>
                    <a:cubicBezTo>
                      <a:pt x="264" y="504"/>
                      <a:pt x="285" y="492"/>
                      <a:pt x="302" y="479"/>
                    </a:cubicBezTo>
                    <a:cubicBezTo>
                      <a:pt x="336" y="452"/>
                      <a:pt x="361" y="420"/>
                      <a:pt x="375" y="378"/>
                    </a:cubicBezTo>
                    <a:cubicBezTo>
                      <a:pt x="382" y="357"/>
                      <a:pt x="387" y="334"/>
                      <a:pt x="386" y="308"/>
                    </a:cubicBezTo>
                    <a:cubicBezTo>
                      <a:pt x="383" y="300"/>
                      <a:pt x="385" y="291"/>
                      <a:pt x="385" y="283"/>
                    </a:cubicBezTo>
                    <a:cubicBezTo>
                      <a:pt x="384" y="207"/>
                      <a:pt x="330" y="165"/>
                      <a:pt x="339" y="87"/>
                    </a:cubicBezTo>
                    <a:cubicBezTo>
                      <a:pt x="340" y="83"/>
                      <a:pt x="342" y="78"/>
                      <a:pt x="342" y="73"/>
                    </a:cubicBezTo>
                    <a:cubicBezTo>
                      <a:pt x="346" y="59"/>
                      <a:pt x="355" y="47"/>
                      <a:pt x="364" y="36"/>
                    </a:cubicBezTo>
                    <a:cubicBezTo>
                      <a:pt x="371" y="26"/>
                      <a:pt x="379" y="20"/>
                      <a:pt x="390" y="14"/>
                    </a:cubicBezTo>
                    <a:cubicBezTo>
                      <a:pt x="396" y="11"/>
                      <a:pt x="405" y="7"/>
                      <a:pt x="412" y="10"/>
                    </a:cubicBezTo>
                    <a:cubicBezTo>
                      <a:pt x="412" y="18"/>
                      <a:pt x="399" y="16"/>
                      <a:pt x="399" y="23"/>
                    </a:cubicBezTo>
                    <a:cubicBezTo>
                      <a:pt x="399" y="28"/>
                      <a:pt x="409" y="30"/>
                      <a:pt x="415" y="28"/>
                    </a:cubicBezTo>
                    <a:cubicBezTo>
                      <a:pt x="425" y="25"/>
                      <a:pt x="431" y="9"/>
                      <a:pt x="418" y="7"/>
                    </a:cubicBezTo>
                    <a:cubicBezTo>
                      <a:pt x="417" y="10"/>
                      <a:pt x="423" y="12"/>
                      <a:pt x="423" y="16"/>
                    </a:cubicBezTo>
                    <a:cubicBezTo>
                      <a:pt x="423" y="23"/>
                      <a:pt x="407" y="29"/>
                      <a:pt x="403" y="21"/>
                    </a:cubicBezTo>
                    <a:cubicBezTo>
                      <a:pt x="406" y="17"/>
                      <a:pt x="415" y="18"/>
                      <a:pt x="416" y="14"/>
                    </a:cubicBezTo>
                    <a:cubicBezTo>
                      <a:pt x="417" y="11"/>
                      <a:pt x="415" y="9"/>
                      <a:pt x="416" y="7"/>
                    </a:cubicBezTo>
                    <a:cubicBezTo>
                      <a:pt x="404" y="0"/>
                      <a:pt x="384" y="11"/>
                      <a:pt x="376" y="17"/>
                    </a:cubicBezTo>
                    <a:cubicBezTo>
                      <a:pt x="373" y="18"/>
                      <a:pt x="371" y="20"/>
                      <a:pt x="368" y="22"/>
                    </a:cubicBezTo>
                    <a:cubicBezTo>
                      <a:pt x="363" y="26"/>
                      <a:pt x="358" y="32"/>
                      <a:pt x="354" y="33"/>
                    </a:cubicBezTo>
                    <a:cubicBezTo>
                      <a:pt x="351" y="34"/>
                      <a:pt x="348" y="33"/>
                      <a:pt x="345" y="33"/>
                    </a:cubicBezTo>
                    <a:cubicBezTo>
                      <a:pt x="323" y="36"/>
                      <a:pt x="311" y="52"/>
                      <a:pt x="307" y="72"/>
                    </a:cubicBezTo>
                    <a:cubicBezTo>
                      <a:pt x="294" y="74"/>
                      <a:pt x="286" y="87"/>
                      <a:pt x="288" y="103"/>
                    </a:cubicBezTo>
                    <a:cubicBezTo>
                      <a:pt x="274" y="103"/>
                      <a:pt x="265" y="109"/>
                      <a:pt x="257" y="116"/>
                    </a:cubicBezTo>
                    <a:cubicBezTo>
                      <a:pt x="250" y="121"/>
                      <a:pt x="241" y="127"/>
                      <a:pt x="244" y="137"/>
                    </a:cubicBezTo>
                    <a:cubicBezTo>
                      <a:pt x="239" y="141"/>
                      <a:pt x="233" y="145"/>
                      <a:pt x="226" y="150"/>
                    </a:cubicBezTo>
                    <a:cubicBezTo>
                      <a:pt x="210" y="160"/>
                      <a:pt x="184" y="174"/>
                      <a:pt x="181" y="192"/>
                    </a:cubicBezTo>
                    <a:cubicBezTo>
                      <a:pt x="179" y="205"/>
                      <a:pt x="188" y="217"/>
                      <a:pt x="200" y="214"/>
                    </a:cubicBezTo>
                    <a:cubicBezTo>
                      <a:pt x="205" y="223"/>
                      <a:pt x="230" y="231"/>
                      <a:pt x="232" y="213"/>
                    </a:cubicBezTo>
                    <a:cubicBezTo>
                      <a:pt x="224" y="211"/>
                      <a:pt x="212" y="200"/>
                      <a:pt x="212" y="188"/>
                    </a:cubicBezTo>
                    <a:cubicBezTo>
                      <a:pt x="212" y="179"/>
                      <a:pt x="226" y="173"/>
                      <a:pt x="235" y="176"/>
                    </a:cubicBezTo>
                    <a:cubicBezTo>
                      <a:pt x="230" y="182"/>
                      <a:pt x="232" y="194"/>
                      <a:pt x="239" y="195"/>
                    </a:cubicBezTo>
                    <a:cubicBezTo>
                      <a:pt x="256" y="187"/>
                      <a:pt x="286" y="175"/>
                      <a:pt x="297" y="194"/>
                    </a:cubicBezTo>
                    <a:cubicBezTo>
                      <a:pt x="283" y="196"/>
                      <a:pt x="278" y="205"/>
                      <a:pt x="264" y="208"/>
                    </a:cubicBezTo>
                    <a:cubicBezTo>
                      <a:pt x="259" y="211"/>
                      <a:pt x="257" y="219"/>
                      <a:pt x="262" y="224"/>
                    </a:cubicBezTo>
                    <a:cubicBezTo>
                      <a:pt x="259" y="228"/>
                      <a:pt x="255" y="229"/>
                      <a:pt x="253" y="233"/>
                    </a:cubicBezTo>
                    <a:cubicBezTo>
                      <a:pt x="249" y="242"/>
                      <a:pt x="254" y="259"/>
                      <a:pt x="261" y="264"/>
                    </a:cubicBezTo>
                    <a:cubicBezTo>
                      <a:pt x="266" y="264"/>
                      <a:pt x="269" y="261"/>
                      <a:pt x="271" y="260"/>
                    </a:cubicBezTo>
                    <a:cubicBezTo>
                      <a:pt x="275" y="268"/>
                      <a:pt x="278" y="275"/>
                      <a:pt x="286" y="276"/>
                    </a:cubicBezTo>
                    <a:cubicBezTo>
                      <a:pt x="299" y="278"/>
                      <a:pt x="309" y="266"/>
                      <a:pt x="307" y="252"/>
                    </a:cubicBezTo>
                    <a:cubicBezTo>
                      <a:pt x="304" y="252"/>
                      <a:pt x="300" y="253"/>
                      <a:pt x="297" y="252"/>
                    </a:cubicBezTo>
                    <a:cubicBezTo>
                      <a:pt x="295" y="247"/>
                      <a:pt x="289" y="245"/>
                      <a:pt x="290" y="237"/>
                    </a:cubicBezTo>
                    <a:cubicBezTo>
                      <a:pt x="291" y="225"/>
                      <a:pt x="314" y="234"/>
                      <a:pt x="319" y="236"/>
                    </a:cubicBezTo>
                    <a:cubicBezTo>
                      <a:pt x="339" y="244"/>
                      <a:pt x="360" y="262"/>
                      <a:pt x="365" y="289"/>
                    </a:cubicBezTo>
                    <a:cubicBezTo>
                      <a:pt x="368" y="308"/>
                      <a:pt x="361" y="328"/>
                      <a:pt x="356" y="340"/>
                    </a:cubicBezTo>
                    <a:cubicBezTo>
                      <a:pt x="349" y="356"/>
                      <a:pt x="342" y="369"/>
                      <a:pt x="331" y="379"/>
                    </a:cubicBezTo>
                    <a:cubicBezTo>
                      <a:pt x="333" y="372"/>
                      <a:pt x="328" y="372"/>
                      <a:pt x="326" y="369"/>
                    </a:cubicBezTo>
                    <a:cubicBezTo>
                      <a:pt x="333" y="352"/>
                      <a:pt x="340" y="335"/>
                      <a:pt x="339" y="314"/>
                    </a:cubicBezTo>
                    <a:cubicBezTo>
                      <a:pt x="338" y="288"/>
                      <a:pt x="314" y="270"/>
                      <a:pt x="291" y="288"/>
                    </a:cubicBezTo>
                    <a:cubicBezTo>
                      <a:pt x="289" y="290"/>
                      <a:pt x="285" y="294"/>
                      <a:pt x="284" y="298"/>
                    </a:cubicBezTo>
                    <a:cubicBezTo>
                      <a:pt x="281" y="306"/>
                      <a:pt x="281" y="322"/>
                      <a:pt x="287" y="326"/>
                    </a:cubicBezTo>
                    <a:cubicBezTo>
                      <a:pt x="294" y="331"/>
                      <a:pt x="311" y="324"/>
                      <a:pt x="311" y="314"/>
                    </a:cubicBezTo>
                    <a:cubicBezTo>
                      <a:pt x="310" y="306"/>
                      <a:pt x="301" y="308"/>
                      <a:pt x="299" y="303"/>
                    </a:cubicBezTo>
                    <a:cubicBezTo>
                      <a:pt x="298" y="298"/>
                      <a:pt x="302" y="294"/>
                      <a:pt x="306" y="292"/>
                    </a:cubicBezTo>
                    <a:cubicBezTo>
                      <a:pt x="317" y="289"/>
                      <a:pt x="328" y="297"/>
                      <a:pt x="331" y="307"/>
                    </a:cubicBezTo>
                    <a:cubicBezTo>
                      <a:pt x="332" y="312"/>
                      <a:pt x="332" y="319"/>
                      <a:pt x="332" y="323"/>
                    </a:cubicBezTo>
                    <a:cubicBezTo>
                      <a:pt x="330" y="333"/>
                      <a:pt x="327" y="343"/>
                      <a:pt x="323" y="351"/>
                    </a:cubicBezTo>
                    <a:cubicBezTo>
                      <a:pt x="319" y="360"/>
                      <a:pt x="316" y="369"/>
                      <a:pt x="310" y="375"/>
                    </a:cubicBezTo>
                    <a:cubicBezTo>
                      <a:pt x="314" y="366"/>
                      <a:pt x="310" y="356"/>
                      <a:pt x="302" y="357"/>
                    </a:cubicBezTo>
                    <a:cubicBezTo>
                      <a:pt x="298" y="357"/>
                      <a:pt x="289" y="364"/>
                      <a:pt x="286" y="368"/>
                    </a:cubicBezTo>
                    <a:cubicBezTo>
                      <a:pt x="279" y="377"/>
                      <a:pt x="275" y="391"/>
                      <a:pt x="270" y="404"/>
                    </a:cubicBezTo>
                    <a:cubicBezTo>
                      <a:pt x="265" y="416"/>
                      <a:pt x="260" y="430"/>
                      <a:pt x="253" y="439"/>
                    </a:cubicBezTo>
                    <a:cubicBezTo>
                      <a:pt x="239" y="456"/>
                      <a:pt x="208" y="465"/>
                      <a:pt x="180" y="467"/>
                    </a:cubicBezTo>
                    <a:cubicBezTo>
                      <a:pt x="155" y="469"/>
                      <a:pt x="130" y="470"/>
                      <a:pt x="107" y="470"/>
                    </a:cubicBezTo>
                    <a:cubicBezTo>
                      <a:pt x="92" y="470"/>
                      <a:pt x="75" y="468"/>
                      <a:pt x="60" y="469"/>
                    </a:cubicBezTo>
                    <a:cubicBezTo>
                      <a:pt x="37" y="472"/>
                      <a:pt x="17" y="477"/>
                      <a:pt x="0" y="486"/>
                    </a:cubicBezTo>
                    <a:cubicBezTo>
                      <a:pt x="2" y="486"/>
                      <a:pt x="4" y="485"/>
                      <a:pt x="7" y="485"/>
                    </a:cubicBezTo>
                    <a:close/>
                    <a:moveTo>
                      <a:pt x="165" y="495"/>
                    </a:moveTo>
                    <a:cubicBezTo>
                      <a:pt x="161" y="495"/>
                      <a:pt x="155" y="495"/>
                      <a:pt x="150" y="495"/>
                    </a:cubicBezTo>
                    <a:cubicBezTo>
                      <a:pt x="155" y="494"/>
                      <a:pt x="161" y="494"/>
                      <a:pt x="165" y="495"/>
                    </a:cubicBezTo>
                    <a:cubicBezTo>
                      <a:pt x="167" y="496"/>
                      <a:pt x="163" y="495"/>
                      <a:pt x="165" y="495"/>
                    </a:cubicBezTo>
                    <a:close/>
                    <a:moveTo>
                      <a:pt x="296" y="307"/>
                    </a:moveTo>
                    <a:cubicBezTo>
                      <a:pt x="297" y="310"/>
                      <a:pt x="299" y="309"/>
                      <a:pt x="301" y="312"/>
                    </a:cubicBezTo>
                    <a:cubicBezTo>
                      <a:pt x="302" y="323"/>
                      <a:pt x="288" y="324"/>
                      <a:pt x="286" y="316"/>
                    </a:cubicBezTo>
                    <a:cubicBezTo>
                      <a:pt x="284" y="313"/>
                      <a:pt x="286" y="301"/>
                      <a:pt x="287" y="298"/>
                    </a:cubicBezTo>
                    <a:cubicBezTo>
                      <a:pt x="290" y="291"/>
                      <a:pt x="297" y="288"/>
                      <a:pt x="305" y="286"/>
                    </a:cubicBezTo>
                    <a:cubicBezTo>
                      <a:pt x="301" y="291"/>
                      <a:pt x="292" y="297"/>
                      <a:pt x="296" y="307"/>
                    </a:cubicBezTo>
                    <a:close/>
                    <a:moveTo>
                      <a:pt x="222" y="487"/>
                    </a:moveTo>
                    <a:cubicBezTo>
                      <a:pt x="238" y="478"/>
                      <a:pt x="255" y="470"/>
                      <a:pt x="270" y="460"/>
                    </a:cubicBezTo>
                    <a:cubicBezTo>
                      <a:pt x="258" y="472"/>
                      <a:pt x="241" y="480"/>
                      <a:pt x="222" y="487"/>
                    </a:cubicBezTo>
                    <a:close/>
                    <a:moveTo>
                      <a:pt x="247" y="485"/>
                    </a:moveTo>
                    <a:cubicBezTo>
                      <a:pt x="258" y="477"/>
                      <a:pt x="270" y="468"/>
                      <a:pt x="279" y="459"/>
                    </a:cubicBezTo>
                    <a:cubicBezTo>
                      <a:pt x="274" y="460"/>
                      <a:pt x="269" y="467"/>
                      <a:pt x="263" y="469"/>
                    </a:cubicBezTo>
                    <a:cubicBezTo>
                      <a:pt x="274" y="460"/>
                      <a:pt x="286" y="453"/>
                      <a:pt x="295" y="442"/>
                    </a:cubicBezTo>
                    <a:cubicBezTo>
                      <a:pt x="305" y="432"/>
                      <a:pt x="313" y="421"/>
                      <a:pt x="323" y="412"/>
                    </a:cubicBezTo>
                    <a:cubicBezTo>
                      <a:pt x="310" y="432"/>
                      <a:pt x="291" y="452"/>
                      <a:pt x="272" y="468"/>
                    </a:cubicBezTo>
                    <a:cubicBezTo>
                      <a:pt x="268" y="471"/>
                      <a:pt x="266" y="474"/>
                      <a:pt x="263" y="477"/>
                    </a:cubicBezTo>
                    <a:cubicBezTo>
                      <a:pt x="258" y="480"/>
                      <a:pt x="252" y="482"/>
                      <a:pt x="247" y="485"/>
                    </a:cubicBezTo>
                    <a:close/>
                    <a:moveTo>
                      <a:pt x="337" y="396"/>
                    </a:moveTo>
                    <a:cubicBezTo>
                      <a:pt x="337" y="399"/>
                      <a:pt x="334" y="404"/>
                      <a:pt x="332" y="408"/>
                    </a:cubicBezTo>
                    <a:cubicBezTo>
                      <a:pt x="325" y="419"/>
                      <a:pt x="315" y="430"/>
                      <a:pt x="306" y="441"/>
                    </a:cubicBezTo>
                    <a:cubicBezTo>
                      <a:pt x="305" y="441"/>
                      <a:pt x="304" y="442"/>
                      <a:pt x="302" y="443"/>
                    </a:cubicBezTo>
                    <a:cubicBezTo>
                      <a:pt x="314" y="429"/>
                      <a:pt x="327" y="412"/>
                      <a:pt x="337" y="396"/>
                    </a:cubicBezTo>
                    <a:close/>
                    <a:moveTo>
                      <a:pt x="262" y="483"/>
                    </a:moveTo>
                    <a:cubicBezTo>
                      <a:pt x="264" y="478"/>
                      <a:pt x="276" y="473"/>
                      <a:pt x="279" y="467"/>
                    </a:cubicBezTo>
                    <a:cubicBezTo>
                      <a:pt x="286" y="463"/>
                      <a:pt x="290" y="458"/>
                      <a:pt x="296" y="454"/>
                    </a:cubicBezTo>
                    <a:cubicBezTo>
                      <a:pt x="287" y="466"/>
                      <a:pt x="275" y="474"/>
                      <a:pt x="263" y="483"/>
                    </a:cubicBezTo>
                    <a:cubicBezTo>
                      <a:pt x="263" y="483"/>
                      <a:pt x="262" y="483"/>
                      <a:pt x="262" y="483"/>
                    </a:cubicBezTo>
                    <a:close/>
                    <a:moveTo>
                      <a:pt x="289" y="473"/>
                    </a:moveTo>
                    <a:cubicBezTo>
                      <a:pt x="294" y="467"/>
                      <a:pt x="301" y="463"/>
                      <a:pt x="304" y="457"/>
                    </a:cubicBezTo>
                    <a:cubicBezTo>
                      <a:pt x="302" y="456"/>
                      <a:pt x="301" y="460"/>
                      <a:pt x="300" y="461"/>
                    </a:cubicBezTo>
                    <a:cubicBezTo>
                      <a:pt x="289" y="466"/>
                      <a:pt x="284" y="477"/>
                      <a:pt x="271" y="481"/>
                    </a:cubicBezTo>
                    <a:cubicBezTo>
                      <a:pt x="279" y="471"/>
                      <a:pt x="293" y="466"/>
                      <a:pt x="297" y="453"/>
                    </a:cubicBezTo>
                    <a:cubicBezTo>
                      <a:pt x="319" y="433"/>
                      <a:pt x="335" y="407"/>
                      <a:pt x="350" y="381"/>
                    </a:cubicBezTo>
                    <a:cubicBezTo>
                      <a:pt x="341" y="407"/>
                      <a:pt x="321" y="428"/>
                      <a:pt x="305" y="449"/>
                    </a:cubicBezTo>
                    <a:cubicBezTo>
                      <a:pt x="320" y="436"/>
                      <a:pt x="331" y="420"/>
                      <a:pt x="342" y="403"/>
                    </a:cubicBezTo>
                    <a:cubicBezTo>
                      <a:pt x="335" y="423"/>
                      <a:pt x="318" y="439"/>
                      <a:pt x="305" y="455"/>
                    </a:cubicBezTo>
                    <a:cubicBezTo>
                      <a:pt x="328" y="437"/>
                      <a:pt x="342" y="411"/>
                      <a:pt x="356" y="385"/>
                    </a:cubicBezTo>
                    <a:cubicBezTo>
                      <a:pt x="345" y="415"/>
                      <a:pt x="323" y="440"/>
                      <a:pt x="303" y="464"/>
                    </a:cubicBezTo>
                    <a:cubicBezTo>
                      <a:pt x="298" y="466"/>
                      <a:pt x="295" y="471"/>
                      <a:pt x="289" y="473"/>
                    </a:cubicBezTo>
                    <a:close/>
                    <a:moveTo>
                      <a:pt x="367" y="382"/>
                    </a:moveTo>
                    <a:cubicBezTo>
                      <a:pt x="355" y="413"/>
                      <a:pt x="334" y="439"/>
                      <a:pt x="309" y="460"/>
                    </a:cubicBezTo>
                    <a:cubicBezTo>
                      <a:pt x="320" y="444"/>
                      <a:pt x="336" y="428"/>
                      <a:pt x="346" y="410"/>
                    </a:cubicBezTo>
                    <a:cubicBezTo>
                      <a:pt x="351" y="401"/>
                      <a:pt x="356" y="393"/>
                      <a:pt x="360" y="383"/>
                    </a:cubicBezTo>
                    <a:cubicBezTo>
                      <a:pt x="364" y="374"/>
                      <a:pt x="369" y="365"/>
                      <a:pt x="371" y="356"/>
                    </a:cubicBezTo>
                    <a:cubicBezTo>
                      <a:pt x="372" y="351"/>
                      <a:pt x="372" y="347"/>
                      <a:pt x="375" y="343"/>
                    </a:cubicBezTo>
                    <a:cubicBezTo>
                      <a:pt x="371" y="376"/>
                      <a:pt x="353" y="401"/>
                      <a:pt x="337" y="426"/>
                    </a:cubicBezTo>
                    <a:cubicBezTo>
                      <a:pt x="355" y="404"/>
                      <a:pt x="370" y="380"/>
                      <a:pt x="377" y="349"/>
                    </a:cubicBezTo>
                    <a:cubicBezTo>
                      <a:pt x="377" y="361"/>
                      <a:pt x="371" y="371"/>
                      <a:pt x="367" y="382"/>
                    </a:cubicBezTo>
                    <a:close/>
                    <a:moveTo>
                      <a:pt x="354" y="42"/>
                    </a:moveTo>
                    <a:cubicBezTo>
                      <a:pt x="346" y="55"/>
                      <a:pt x="339" y="69"/>
                      <a:pt x="337" y="86"/>
                    </a:cubicBezTo>
                    <a:cubicBezTo>
                      <a:pt x="335" y="86"/>
                      <a:pt x="337" y="83"/>
                      <a:pt x="336" y="81"/>
                    </a:cubicBezTo>
                    <a:cubicBezTo>
                      <a:pt x="335" y="81"/>
                      <a:pt x="334" y="82"/>
                      <a:pt x="335" y="83"/>
                    </a:cubicBezTo>
                    <a:cubicBezTo>
                      <a:pt x="332" y="68"/>
                      <a:pt x="336" y="53"/>
                      <a:pt x="345" y="46"/>
                    </a:cubicBezTo>
                    <a:cubicBezTo>
                      <a:pt x="347" y="48"/>
                      <a:pt x="343" y="49"/>
                      <a:pt x="344" y="52"/>
                    </a:cubicBezTo>
                    <a:cubicBezTo>
                      <a:pt x="349" y="50"/>
                      <a:pt x="349" y="44"/>
                      <a:pt x="354" y="42"/>
                    </a:cubicBezTo>
                    <a:close/>
                    <a:moveTo>
                      <a:pt x="344" y="39"/>
                    </a:moveTo>
                    <a:cubicBezTo>
                      <a:pt x="342" y="48"/>
                      <a:pt x="335" y="52"/>
                      <a:pt x="331" y="59"/>
                    </a:cubicBezTo>
                    <a:cubicBezTo>
                      <a:pt x="324" y="77"/>
                      <a:pt x="327" y="106"/>
                      <a:pt x="333" y="130"/>
                    </a:cubicBezTo>
                    <a:cubicBezTo>
                      <a:pt x="323" y="118"/>
                      <a:pt x="321" y="91"/>
                      <a:pt x="322" y="73"/>
                    </a:cubicBezTo>
                    <a:cubicBezTo>
                      <a:pt x="319" y="78"/>
                      <a:pt x="321" y="88"/>
                      <a:pt x="320" y="96"/>
                    </a:cubicBezTo>
                    <a:cubicBezTo>
                      <a:pt x="316" y="88"/>
                      <a:pt x="319" y="77"/>
                      <a:pt x="320" y="70"/>
                    </a:cubicBezTo>
                    <a:cubicBezTo>
                      <a:pt x="317" y="72"/>
                      <a:pt x="318" y="78"/>
                      <a:pt x="316" y="81"/>
                    </a:cubicBezTo>
                    <a:cubicBezTo>
                      <a:pt x="314" y="77"/>
                      <a:pt x="317" y="70"/>
                      <a:pt x="317" y="64"/>
                    </a:cubicBezTo>
                    <a:cubicBezTo>
                      <a:pt x="312" y="68"/>
                      <a:pt x="314" y="78"/>
                      <a:pt x="312" y="85"/>
                    </a:cubicBezTo>
                    <a:cubicBezTo>
                      <a:pt x="305" y="66"/>
                      <a:pt x="322" y="34"/>
                      <a:pt x="344" y="39"/>
                    </a:cubicBezTo>
                    <a:close/>
                    <a:moveTo>
                      <a:pt x="187" y="204"/>
                    </a:moveTo>
                    <a:cubicBezTo>
                      <a:pt x="184" y="204"/>
                      <a:pt x="182" y="195"/>
                      <a:pt x="185" y="193"/>
                    </a:cubicBezTo>
                    <a:cubicBezTo>
                      <a:pt x="186" y="196"/>
                      <a:pt x="186" y="201"/>
                      <a:pt x="187" y="204"/>
                    </a:cubicBezTo>
                    <a:close/>
                    <a:moveTo>
                      <a:pt x="188" y="208"/>
                    </a:moveTo>
                    <a:cubicBezTo>
                      <a:pt x="186" y="207"/>
                      <a:pt x="189" y="207"/>
                      <a:pt x="189" y="206"/>
                    </a:cubicBezTo>
                    <a:cubicBezTo>
                      <a:pt x="186" y="198"/>
                      <a:pt x="186" y="187"/>
                      <a:pt x="190" y="182"/>
                    </a:cubicBezTo>
                    <a:cubicBezTo>
                      <a:pt x="189" y="188"/>
                      <a:pt x="188" y="200"/>
                      <a:pt x="192" y="209"/>
                    </a:cubicBezTo>
                    <a:cubicBezTo>
                      <a:pt x="190" y="209"/>
                      <a:pt x="189" y="209"/>
                      <a:pt x="188" y="208"/>
                    </a:cubicBezTo>
                    <a:close/>
                    <a:moveTo>
                      <a:pt x="195" y="179"/>
                    </a:moveTo>
                    <a:cubicBezTo>
                      <a:pt x="192" y="187"/>
                      <a:pt x="191" y="197"/>
                      <a:pt x="195" y="207"/>
                    </a:cubicBezTo>
                    <a:cubicBezTo>
                      <a:pt x="189" y="201"/>
                      <a:pt x="189" y="184"/>
                      <a:pt x="195" y="179"/>
                    </a:cubicBezTo>
                    <a:close/>
                    <a:moveTo>
                      <a:pt x="294" y="271"/>
                    </a:moveTo>
                    <a:cubicBezTo>
                      <a:pt x="286" y="274"/>
                      <a:pt x="280" y="270"/>
                      <a:pt x="277" y="264"/>
                    </a:cubicBezTo>
                    <a:cubicBezTo>
                      <a:pt x="276" y="253"/>
                      <a:pt x="269" y="235"/>
                      <a:pt x="276" y="227"/>
                    </a:cubicBezTo>
                    <a:cubicBezTo>
                      <a:pt x="273" y="244"/>
                      <a:pt x="277" y="268"/>
                      <a:pt x="293" y="269"/>
                    </a:cubicBezTo>
                    <a:cubicBezTo>
                      <a:pt x="294" y="270"/>
                      <a:pt x="294" y="270"/>
                      <a:pt x="294" y="271"/>
                    </a:cubicBezTo>
                    <a:close/>
                    <a:moveTo>
                      <a:pt x="290" y="265"/>
                    </a:moveTo>
                    <a:cubicBezTo>
                      <a:pt x="284" y="264"/>
                      <a:pt x="278" y="255"/>
                      <a:pt x="277" y="244"/>
                    </a:cubicBezTo>
                    <a:cubicBezTo>
                      <a:pt x="277" y="242"/>
                      <a:pt x="277" y="241"/>
                      <a:pt x="278" y="244"/>
                    </a:cubicBezTo>
                    <a:cubicBezTo>
                      <a:pt x="278" y="248"/>
                      <a:pt x="278" y="248"/>
                      <a:pt x="278" y="248"/>
                    </a:cubicBezTo>
                    <a:cubicBezTo>
                      <a:pt x="281" y="255"/>
                      <a:pt x="286" y="260"/>
                      <a:pt x="290" y="265"/>
                    </a:cubicBezTo>
                    <a:close/>
                    <a:moveTo>
                      <a:pt x="337" y="384"/>
                    </a:moveTo>
                    <a:cubicBezTo>
                      <a:pt x="344" y="374"/>
                      <a:pt x="350" y="360"/>
                      <a:pt x="356" y="348"/>
                    </a:cubicBezTo>
                    <a:cubicBezTo>
                      <a:pt x="362" y="333"/>
                      <a:pt x="369" y="316"/>
                      <a:pt x="369" y="298"/>
                    </a:cubicBezTo>
                    <a:cubicBezTo>
                      <a:pt x="369" y="274"/>
                      <a:pt x="349" y="248"/>
                      <a:pt x="335" y="239"/>
                    </a:cubicBezTo>
                    <a:cubicBezTo>
                      <a:pt x="327" y="234"/>
                      <a:pt x="318" y="230"/>
                      <a:pt x="307" y="228"/>
                    </a:cubicBezTo>
                    <a:cubicBezTo>
                      <a:pt x="301" y="227"/>
                      <a:pt x="296" y="223"/>
                      <a:pt x="290" y="229"/>
                    </a:cubicBezTo>
                    <a:cubicBezTo>
                      <a:pt x="287" y="232"/>
                      <a:pt x="284" y="241"/>
                      <a:pt x="284" y="244"/>
                    </a:cubicBezTo>
                    <a:cubicBezTo>
                      <a:pt x="284" y="250"/>
                      <a:pt x="287" y="254"/>
                      <a:pt x="289" y="258"/>
                    </a:cubicBezTo>
                    <a:cubicBezTo>
                      <a:pt x="282" y="253"/>
                      <a:pt x="277" y="239"/>
                      <a:pt x="281" y="230"/>
                    </a:cubicBezTo>
                    <a:cubicBezTo>
                      <a:pt x="284" y="225"/>
                      <a:pt x="292" y="221"/>
                      <a:pt x="298" y="220"/>
                    </a:cubicBezTo>
                    <a:cubicBezTo>
                      <a:pt x="307" y="219"/>
                      <a:pt x="318" y="224"/>
                      <a:pt x="325" y="226"/>
                    </a:cubicBezTo>
                    <a:cubicBezTo>
                      <a:pt x="318" y="218"/>
                      <a:pt x="301" y="214"/>
                      <a:pt x="287" y="219"/>
                    </a:cubicBezTo>
                    <a:cubicBezTo>
                      <a:pt x="287" y="217"/>
                      <a:pt x="289" y="217"/>
                      <a:pt x="289" y="214"/>
                    </a:cubicBezTo>
                    <a:cubicBezTo>
                      <a:pt x="282" y="216"/>
                      <a:pt x="280" y="225"/>
                      <a:pt x="275" y="225"/>
                    </a:cubicBezTo>
                    <a:cubicBezTo>
                      <a:pt x="270" y="230"/>
                      <a:pt x="270" y="239"/>
                      <a:pt x="272" y="250"/>
                    </a:cubicBezTo>
                    <a:cubicBezTo>
                      <a:pt x="268" y="252"/>
                      <a:pt x="269" y="260"/>
                      <a:pt x="263" y="260"/>
                    </a:cubicBezTo>
                    <a:cubicBezTo>
                      <a:pt x="256" y="260"/>
                      <a:pt x="252" y="241"/>
                      <a:pt x="257" y="235"/>
                    </a:cubicBezTo>
                    <a:cubicBezTo>
                      <a:pt x="261" y="227"/>
                      <a:pt x="266" y="228"/>
                      <a:pt x="272" y="223"/>
                    </a:cubicBezTo>
                    <a:cubicBezTo>
                      <a:pt x="274" y="214"/>
                      <a:pt x="264" y="222"/>
                      <a:pt x="262" y="217"/>
                    </a:cubicBezTo>
                    <a:cubicBezTo>
                      <a:pt x="263" y="213"/>
                      <a:pt x="266" y="215"/>
                      <a:pt x="268" y="214"/>
                    </a:cubicBezTo>
                    <a:cubicBezTo>
                      <a:pt x="285" y="209"/>
                      <a:pt x="306" y="201"/>
                      <a:pt x="321" y="209"/>
                    </a:cubicBezTo>
                    <a:cubicBezTo>
                      <a:pt x="333" y="216"/>
                      <a:pt x="341" y="229"/>
                      <a:pt x="352" y="243"/>
                    </a:cubicBezTo>
                    <a:cubicBezTo>
                      <a:pt x="357" y="249"/>
                      <a:pt x="361" y="257"/>
                      <a:pt x="365" y="264"/>
                    </a:cubicBezTo>
                    <a:cubicBezTo>
                      <a:pt x="371" y="275"/>
                      <a:pt x="376" y="289"/>
                      <a:pt x="376" y="304"/>
                    </a:cubicBezTo>
                    <a:cubicBezTo>
                      <a:pt x="380" y="291"/>
                      <a:pt x="380" y="276"/>
                      <a:pt x="378" y="262"/>
                    </a:cubicBezTo>
                    <a:cubicBezTo>
                      <a:pt x="375" y="244"/>
                      <a:pt x="368" y="231"/>
                      <a:pt x="362" y="218"/>
                    </a:cubicBezTo>
                    <a:cubicBezTo>
                      <a:pt x="358" y="211"/>
                      <a:pt x="356" y="205"/>
                      <a:pt x="352" y="199"/>
                    </a:cubicBezTo>
                    <a:cubicBezTo>
                      <a:pt x="348" y="194"/>
                      <a:pt x="344" y="188"/>
                      <a:pt x="340" y="184"/>
                    </a:cubicBezTo>
                    <a:cubicBezTo>
                      <a:pt x="344" y="192"/>
                      <a:pt x="350" y="197"/>
                      <a:pt x="353" y="206"/>
                    </a:cubicBezTo>
                    <a:cubicBezTo>
                      <a:pt x="350" y="205"/>
                      <a:pt x="348" y="201"/>
                      <a:pt x="347" y="199"/>
                    </a:cubicBezTo>
                    <a:cubicBezTo>
                      <a:pt x="342" y="192"/>
                      <a:pt x="336" y="184"/>
                      <a:pt x="330" y="177"/>
                    </a:cubicBezTo>
                    <a:cubicBezTo>
                      <a:pt x="332" y="183"/>
                      <a:pt x="337" y="188"/>
                      <a:pt x="342" y="194"/>
                    </a:cubicBezTo>
                    <a:cubicBezTo>
                      <a:pt x="346" y="199"/>
                      <a:pt x="350" y="206"/>
                      <a:pt x="354" y="211"/>
                    </a:cubicBezTo>
                    <a:cubicBezTo>
                      <a:pt x="362" y="220"/>
                      <a:pt x="367" y="235"/>
                      <a:pt x="371" y="248"/>
                    </a:cubicBezTo>
                    <a:cubicBezTo>
                      <a:pt x="369" y="248"/>
                      <a:pt x="369" y="244"/>
                      <a:pt x="367" y="245"/>
                    </a:cubicBezTo>
                    <a:cubicBezTo>
                      <a:pt x="358" y="218"/>
                      <a:pt x="344" y="199"/>
                      <a:pt x="327" y="183"/>
                    </a:cubicBezTo>
                    <a:cubicBezTo>
                      <a:pt x="332" y="191"/>
                      <a:pt x="339" y="197"/>
                      <a:pt x="346" y="206"/>
                    </a:cubicBezTo>
                    <a:cubicBezTo>
                      <a:pt x="351" y="213"/>
                      <a:pt x="355" y="219"/>
                      <a:pt x="357" y="228"/>
                    </a:cubicBezTo>
                    <a:cubicBezTo>
                      <a:pt x="360" y="233"/>
                      <a:pt x="362" y="237"/>
                      <a:pt x="364" y="243"/>
                    </a:cubicBezTo>
                    <a:cubicBezTo>
                      <a:pt x="351" y="216"/>
                      <a:pt x="334" y="194"/>
                      <a:pt x="314" y="178"/>
                    </a:cubicBezTo>
                    <a:cubicBezTo>
                      <a:pt x="332" y="199"/>
                      <a:pt x="353" y="217"/>
                      <a:pt x="364" y="249"/>
                    </a:cubicBezTo>
                    <a:cubicBezTo>
                      <a:pt x="364" y="251"/>
                      <a:pt x="361" y="246"/>
                      <a:pt x="360" y="244"/>
                    </a:cubicBezTo>
                    <a:cubicBezTo>
                      <a:pt x="351" y="228"/>
                      <a:pt x="342" y="211"/>
                      <a:pt x="329" y="202"/>
                    </a:cubicBezTo>
                    <a:cubicBezTo>
                      <a:pt x="331" y="208"/>
                      <a:pt x="338" y="212"/>
                      <a:pt x="342" y="218"/>
                    </a:cubicBezTo>
                    <a:cubicBezTo>
                      <a:pt x="350" y="228"/>
                      <a:pt x="356" y="241"/>
                      <a:pt x="362" y="255"/>
                    </a:cubicBezTo>
                    <a:cubicBezTo>
                      <a:pt x="348" y="229"/>
                      <a:pt x="329" y="210"/>
                      <a:pt x="309" y="193"/>
                    </a:cubicBezTo>
                    <a:cubicBezTo>
                      <a:pt x="299" y="189"/>
                      <a:pt x="292" y="180"/>
                      <a:pt x="280" y="179"/>
                    </a:cubicBezTo>
                    <a:cubicBezTo>
                      <a:pt x="264" y="178"/>
                      <a:pt x="252" y="191"/>
                      <a:pt x="237" y="191"/>
                    </a:cubicBezTo>
                    <a:cubicBezTo>
                      <a:pt x="232" y="182"/>
                      <a:pt x="243" y="181"/>
                      <a:pt x="246" y="177"/>
                    </a:cubicBezTo>
                    <a:cubicBezTo>
                      <a:pt x="242" y="170"/>
                      <a:pt x="230" y="171"/>
                      <a:pt x="222" y="174"/>
                    </a:cubicBezTo>
                    <a:cubicBezTo>
                      <a:pt x="225" y="170"/>
                      <a:pt x="233" y="170"/>
                      <a:pt x="238" y="168"/>
                    </a:cubicBezTo>
                    <a:cubicBezTo>
                      <a:pt x="235" y="164"/>
                      <a:pt x="227" y="170"/>
                      <a:pt x="224" y="169"/>
                    </a:cubicBezTo>
                    <a:cubicBezTo>
                      <a:pt x="231" y="164"/>
                      <a:pt x="243" y="164"/>
                      <a:pt x="254" y="162"/>
                    </a:cubicBezTo>
                    <a:cubicBezTo>
                      <a:pt x="249" y="157"/>
                      <a:pt x="235" y="164"/>
                      <a:pt x="229" y="164"/>
                    </a:cubicBezTo>
                    <a:cubicBezTo>
                      <a:pt x="240" y="156"/>
                      <a:pt x="261" y="154"/>
                      <a:pt x="274" y="155"/>
                    </a:cubicBezTo>
                    <a:cubicBezTo>
                      <a:pt x="271" y="151"/>
                      <a:pt x="263" y="152"/>
                      <a:pt x="257" y="153"/>
                    </a:cubicBezTo>
                    <a:cubicBezTo>
                      <a:pt x="248" y="155"/>
                      <a:pt x="239" y="157"/>
                      <a:pt x="231" y="160"/>
                    </a:cubicBezTo>
                    <a:cubicBezTo>
                      <a:pt x="234" y="155"/>
                      <a:pt x="241" y="153"/>
                      <a:pt x="248" y="152"/>
                    </a:cubicBezTo>
                    <a:cubicBezTo>
                      <a:pt x="262" y="149"/>
                      <a:pt x="279" y="148"/>
                      <a:pt x="289" y="151"/>
                    </a:cubicBezTo>
                    <a:cubicBezTo>
                      <a:pt x="286" y="146"/>
                      <a:pt x="278" y="146"/>
                      <a:pt x="271" y="146"/>
                    </a:cubicBezTo>
                    <a:cubicBezTo>
                      <a:pt x="262" y="147"/>
                      <a:pt x="252" y="150"/>
                      <a:pt x="243" y="151"/>
                    </a:cubicBezTo>
                    <a:cubicBezTo>
                      <a:pt x="251" y="146"/>
                      <a:pt x="265" y="143"/>
                      <a:pt x="276" y="143"/>
                    </a:cubicBezTo>
                    <a:cubicBezTo>
                      <a:pt x="284" y="143"/>
                      <a:pt x="289" y="147"/>
                      <a:pt x="295" y="148"/>
                    </a:cubicBezTo>
                    <a:cubicBezTo>
                      <a:pt x="290" y="141"/>
                      <a:pt x="279" y="141"/>
                      <a:pt x="269" y="141"/>
                    </a:cubicBezTo>
                    <a:cubicBezTo>
                      <a:pt x="253" y="143"/>
                      <a:pt x="242" y="148"/>
                      <a:pt x="231" y="156"/>
                    </a:cubicBezTo>
                    <a:cubicBezTo>
                      <a:pt x="224" y="160"/>
                      <a:pt x="216" y="166"/>
                      <a:pt x="213" y="171"/>
                    </a:cubicBezTo>
                    <a:cubicBezTo>
                      <a:pt x="211" y="176"/>
                      <a:pt x="209" y="186"/>
                      <a:pt x="209" y="190"/>
                    </a:cubicBezTo>
                    <a:cubicBezTo>
                      <a:pt x="210" y="202"/>
                      <a:pt x="219" y="209"/>
                      <a:pt x="224" y="216"/>
                    </a:cubicBezTo>
                    <a:cubicBezTo>
                      <a:pt x="200" y="229"/>
                      <a:pt x="189" y="194"/>
                      <a:pt x="198" y="175"/>
                    </a:cubicBezTo>
                    <a:cubicBezTo>
                      <a:pt x="202" y="167"/>
                      <a:pt x="211" y="161"/>
                      <a:pt x="222" y="155"/>
                    </a:cubicBezTo>
                    <a:cubicBezTo>
                      <a:pt x="234" y="148"/>
                      <a:pt x="247" y="140"/>
                      <a:pt x="261" y="139"/>
                    </a:cubicBezTo>
                    <a:cubicBezTo>
                      <a:pt x="266" y="138"/>
                      <a:pt x="277" y="141"/>
                      <a:pt x="277" y="133"/>
                    </a:cubicBezTo>
                    <a:cubicBezTo>
                      <a:pt x="268" y="129"/>
                      <a:pt x="252" y="141"/>
                      <a:pt x="246" y="131"/>
                    </a:cubicBezTo>
                    <a:cubicBezTo>
                      <a:pt x="251" y="118"/>
                      <a:pt x="271" y="112"/>
                      <a:pt x="284" y="117"/>
                    </a:cubicBezTo>
                    <a:cubicBezTo>
                      <a:pt x="303" y="124"/>
                      <a:pt x="311" y="157"/>
                      <a:pt x="326" y="168"/>
                    </a:cubicBezTo>
                    <a:cubicBezTo>
                      <a:pt x="329" y="163"/>
                      <a:pt x="324" y="159"/>
                      <a:pt x="322" y="155"/>
                    </a:cubicBezTo>
                    <a:cubicBezTo>
                      <a:pt x="315" y="144"/>
                      <a:pt x="307" y="132"/>
                      <a:pt x="300" y="120"/>
                    </a:cubicBezTo>
                    <a:cubicBezTo>
                      <a:pt x="297" y="115"/>
                      <a:pt x="292" y="106"/>
                      <a:pt x="292" y="96"/>
                    </a:cubicBezTo>
                    <a:cubicBezTo>
                      <a:pt x="291" y="91"/>
                      <a:pt x="293" y="83"/>
                      <a:pt x="298" y="82"/>
                    </a:cubicBezTo>
                    <a:cubicBezTo>
                      <a:pt x="304" y="80"/>
                      <a:pt x="305" y="88"/>
                      <a:pt x="310" y="89"/>
                    </a:cubicBezTo>
                    <a:cubicBezTo>
                      <a:pt x="323" y="126"/>
                      <a:pt x="342" y="155"/>
                      <a:pt x="356" y="190"/>
                    </a:cubicBezTo>
                    <a:cubicBezTo>
                      <a:pt x="368" y="219"/>
                      <a:pt x="381" y="244"/>
                      <a:pt x="383" y="280"/>
                    </a:cubicBezTo>
                    <a:cubicBezTo>
                      <a:pt x="384" y="299"/>
                      <a:pt x="380" y="314"/>
                      <a:pt x="374" y="328"/>
                    </a:cubicBezTo>
                    <a:cubicBezTo>
                      <a:pt x="372" y="332"/>
                      <a:pt x="369" y="337"/>
                      <a:pt x="369" y="342"/>
                    </a:cubicBezTo>
                    <a:cubicBezTo>
                      <a:pt x="362" y="355"/>
                      <a:pt x="355" y="368"/>
                      <a:pt x="345" y="379"/>
                    </a:cubicBezTo>
                    <a:cubicBezTo>
                      <a:pt x="336" y="391"/>
                      <a:pt x="326" y="401"/>
                      <a:pt x="317" y="412"/>
                    </a:cubicBezTo>
                    <a:cubicBezTo>
                      <a:pt x="296" y="428"/>
                      <a:pt x="279" y="447"/>
                      <a:pt x="251" y="456"/>
                    </a:cubicBezTo>
                    <a:cubicBezTo>
                      <a:pt x="283" y="438"/>
                      <a:pt x="314" y="414"/>
                      <a:pt x="337" y="384"/>
                    </a:cubicBezTo>
                    <a:close/>
                    <a:moveTo>
                      <a:pt x="370" y="239"/>
                    </a:moveTo>
                    <a:cubicBezTo>
                      <a:pt x="373" y="242"/>
                      <a:pt x="373" y="249"/>
                      <a:pt x="374" y="254"/>
                    </a:cubicBezTo>
                    <a:cubicBezTo>
                      <a:pt x="372" y="251"/>
                      <a:pt x="371" y="244"/>
                      <a:pt x="370" y="239"/>
                    </a:cubicBezTo>
                    <a:close/>
                    <a:moveTo>
                      <a:pt x="298" y="361"/>
                    </a:moveTo>
                    <a:cubicBezTo>
                      <a:pt x="313" y="357"/>
                      <a:pt x="308" y="378"/>
                      <a:pt x="303" y="384"/>
                    </a:cubicBezTo>
                    <a:cubicBezTo>
                      <a:pt x="303" y="381"/>
                      <a:pt x="305" y="372"/>
                      <a:pt x="299" y="371"/>
                    </a:cubicBezTo>
                    <a:cubicBezTo>
                      <a:pt x="289" y="373"/>
                      <a:pt x="284" y="381"/>
                      <a:pt x="279" y="389"/>
                    </a:cubicBezTo>
                    <a:cubicBezTo>
                      <a:pt x="280" y="382"/>
                      <a:pt x="288" y="364"/>
                      <a:pt x="298" y="361"/>
                    </a:cubicBezTo>
                    <a:close/>
                    <a:moveTo>
                      <a:pt x="273" y="405"/>
                    </a:moveTo>
                    <a:cubicBezTo>
                      <a:pt x="273" y="408"/>
                      <a:pt x="269" y="413"/>
                      <a:pt x="268" y="417"/>
                    </a:cubicBezTo>
                    <a:cubicBezTo>
                      <a:pt x="268" y="413"/>
                      <a:pt x="271" y="408"/>
                      <a:pt x="273" y="405"/>
                    </a:cubicBezTo>
                    <a:close/>
                    <a:moveTo>
                      <a:pt x="267" y="431"/>
                    </a:moveTo>
                    <a:cubicBezTo>
                      <a:pt x="271" y="423"/>
                      <a:pt x="276" y="416"/>
                      <a:pt x="280" y="407"/>
                    </a:cubicBezTo>
                    <a:cubicBezTo>
                      <a:pt x="272" y="414"/>
                      <a:pt x="269" y="429"/>
                      <a:pt x="259" y="437"/>
                    </a:cubicBezTo>
                    <a:cubicBezTo>
                      <a:pt x="273" y="420"/>
                      <a:pt x="276" y="393"/>
                      <a:pt x="291" y="377"/>
                    </a:cubicBezTo>
                    <a:cubicBezTo>
                      <a:pt x="293" y="377"/>
                      <a:pt x="295" y="375"/>
                      <a:pt x="298" y="375"/>
                    </a:cubicBezTo>
                    <a:cubicBezTo>
                      <a:pt x="299" y="376"/>
                      <a:pt x="301" y="379"/>
                      <a:pt x="300" y="381"/>
                    </a:cubicBezTo>
                    <a:cubicBezTo>
                      <a:pt x="298" y="378"/>
                      <a:pt x="293" y="376"/>
                      <a:pt x="291" y="380"/>
                    </a:cubicBezTo>
                    <a:cubicBezTo>
                      <a:pt x="292" y="382"/>
                      <a:pt x="295" y="380"/>
                      <a:pt x="296" y="382"/>
                    </a:cubicBezTo>
                    <a:cubicBezTo>
                      <a:pt x="297" y="384"/>
                      <a:pt x="297" y="385"/>
                      <a:pt x="296" y="387"/>
                    </a:cubicBezTo>
                    <a:cubicBezTo>
                      <a:pt x="290" y="382"/>
                      <a:pt x="282" y="388"/>
                      <a:pt x="281" y="394"/>
                    </a:cubicBezTo>
                    <a:cubicBezTo>
                      <a:pt x="285" y="395"/>
                      <a:pt x="285" y="388"/>
                      <a:pt x="289" y="388"/>
                    </a:cubicBezTo>
                    <a:cubicBezTo>
                      <a:pt x="291" y="388"/>
                      <a:pt x="292" y="389"/>
                      <a:pt x="293" y="391"/>
                    </a:cubicBezTo>
                    <a:cubicBezTo>
                      <a:pt x="296" y="389"/>
                      <a:pt x="299" y="388"/>
                      <a:pt x="301" y="385"/>
                    </a:cubicBezTo>
                    <a:cubicBezTo>
                      <a:pt x="302" y="386"/>
                      <a:pt x="301" y="389"/>
                      <a:pt x="303" y="388"/>
                    </a:cubicBezTo>
                    <a:cubicBezTo>
                      <a:pt x="314" y="379"/>
                      <a:pt x="319" y="364"/>
                      <a:pt x="327" y="351"/>
                    </a:cubicBezTo>
                    <a:cubicBezTo>
                      <a:pt x="324" y="362"/>
                      <a:pt x="318" y="370"/>
                      <a:pt x="315" y="380"/>
                    </a:cubicBezTo>
                    <a:cubicBezTo>
                      <a:pt x="316" y="383"/>
                      <a:pt x="322" y="381"/>
                      <a:pt x="324" y="383"/>
                    </a:cubicBezTo>
                    <a:cubicBezTo>
                      <a:pt x="325" y="387"/>
                      <a:pt x="324" y="390"/>
                      <a:pt x="322" y="393"/>
                    </a:cubicBezTo>
                    <a:cubicBezTo>
                      <a:pt x="315" y="405"/>
                      <a:pt x="303" y="416"/>
                      <a:pt x="291" y="426"/>
                    </a:cubicBezTo>
                    <a:cubicBezTo>
                      <a:pt x="279" y="436"/>
                      <a:pt x="265" y="445"/>
                      <a:pt x="253" y="453"/>
                    </a:cubicBezTo>
                    <a:cubicBezTo>
                      <a:pt x="247" y="456"/>
                      <a:pt x="240" y="459"/>
                      <a:pt x="233" y="462"/>
                    </a:cubicBezTo>
                    <a:cubicBezTo>
                      <a:pt x="232" y="460"/>
                      <a:pt x="236" y="459"/>
                      <a:pt x="238" y="457"/>
                    </a:cubicBezTo>
                    <a:cubicBezTo>
                      <a:pt x="259" y="443"/>
                      <a:pt x="279" y="427"/>
                      <a:pt x="289" y="403"/>
                    </a:cubicBezTo>
                    <a:cubicBezTo>
                      <a:pt x="281" y="412"/>
                      <a:pt x="277" y="423"/>
                      <a:pt x="267" y="431"/>
                    </a:cubicBezTo>
                    <a:close/>
                    <a:moveTo>
                      <a:pt x="238" y="454"/>
                    </a:moveTo>
                    <a:cubicBezTo>
                      <a:pt x="228" y="463"/>
                      <a:pt x="212" y="468"/>
                      <a:pt x="196" y="471"/>
                    </a:cubicBezTo>
                    <a:cubicBezTo>
                      <a:pt x="172" y="475"/>
                      <a:pt x="143" y="473"/>
                      <a:pt x="118" y="473"/>
                    </a:cubicBezTo>
                    <a:cubicBezTo>
                      <a:pt x="110" y="473"/>
                      <a:pt x="102" y="473"/>
                      <a:pt x="95" y="471"/>
                    </a:cubicBezTo>
                    <a:cubicBezTo>
                      <a:pt x="139" y="470"/>
                      <a:pt x="196" y="474"/>
                      <a:pt x="238" y="45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7" name="Freeform 243"/>
              <p:cNvSpPr/>
              <p:nvPr/>
            </p:nvSpPr>
            <p:spPr bwMode="auto">
              <a:xfrm>
                <a:off x="10003486" y="3587595"/>
                <a:ext cx="30056" cy="45097"/>
              </a:xfrm>
              <a:custGeom>
                <a:gdLst>
                  <a:gd fmla="*/ 0 w 9" name="T0"/>
                  <a:gd fmla="*/ 45097 h 12" name="T1"/>
                  <a:gd fmla="*/ 30056 w 9" name="T2"/>
                  <a:gd fmla="*/ 0 h 12" name="T3"/>
                  <a:gd fmla="*/ 0 w 9" name="T4"/>
                  <a:gd fmla="*/ 45097 h 12" name="T5"/>
                  <a:gd fmla="*/ 0 60000 65536" name="T6"/>
                  <a:gd fmla="*/ 0 60000 65536" name="T7"/>
                  <a:gd fmla="*/ 0 60000 65536" name="T8"/>
                </a:gdLst>
                <a:cxnLst>
                  <a:cxn ang="T6">
                    <a:pos x="T0" y="T1"/>
                  </a:cxn>
                  <a:cxn ang="T7">
                    <a:pos x="T2" y="T3"/>
                  </a:cxn>
                  <a:cxn ang="T8">
                    <a:pos x="T4" y="T5"/>
                  </a:cxn>
                </a:cxnLst>
                <a:rect b="b" l="0" r="r" t="0"/>
                <a:pathLst>
                  <a:path h="12" w="9">
                    <a:moveTo>
                      <a:pt x="0" y="12"/>
                    </a:moveTo>
                    <a:cubicBezTo>
                      <a:pt x="3" y="8"/>
                      <a:pt x="5" y="4"/>
                      <a:pt x="9" y="0"/>
                    </a:cubicBezTo>
                    <a:cubicBezTo>
                      <a:pt x="6" y="5"/>
                      <a:pt x="3" y="9"/>
                      <a:pt x="0" y="12"/>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8" name="Freeform 244"/>
              <p:cNvSpPr/>
              <p:nvPr/>
            </p:nvSpPr>
            <p:spPr bwMode="auto">
              <a:xfrm>
                <a:off x="6957857" y="3492395"/>
                <a:ext cx="25048" cy="20042"/>
              </a:xfrm>
              <a:custGeom>
                <a:gdLst>
                  <a:gd fmla="*/ 0 w 7" name="T0"/>
                  <a:gd fmla="*/ 20042 h 6" name="T1"/>
                  <a:gd fmla="*/ 25048 w 7" name="T2"/>
                  <a:gd fmla="*/ 0 h 6" name="T3"/>
                  <a:gd fmla="*/ 0 w 7" name="T4"/>
                  <a:gd fmla="*/ 20042 h 6" name="T5"/>
                  <a:gd fmla="*/ 0 60000 65536" name="T6"/>
                  <a:gd fmla="*/ 0 60000 65536" name="T7"/>
                  <a:gd fmla="*/ 0 60000 65536" name="T8"/>
                </a:gdLst>
                <a:cxnLst>
                  <a:cxn ang="T6">
                    <a:pos x="T0" y="T1"/>
                  </a:cxn>
                  <a:cxn ang="T7">
                    <a:pos x="T2" y="T3"/>
                  </a:cxn>
                  <a:cxn ang="T8">
                    <a:pos x="T4" y="T5"/>
                  </a:cxn>
                </a:cxnLst>
                <a:rect b="b" l="0" r="r" t="0"/>
                <a:pathLst>
                  <a:path h="6" w="7">
                    <a:moveTo>
                      <a:pt x="0" y="6"/>
                    </a:moveTo>
                    <a:cubicBezTo>
                      <a:pt x="2" y="3"/>
                      <a:pt x="4" y="2"/>
                      <a:pt x="7" y="0"/>
                    </a:cubicBezTo>
                    <a:cubicBezTo>
                      <a:pt x="5" y="3"/>
                      <a:pt x="3" y="5"/>
                      <a:pt x="0" y="6"/>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79" name="Freeform 245"/>
              <p:cNvSpPr/>
              <p:nvPr/>
            </p:nvSpPr>
            <p:spPr bwMode="auto">
              <a:xfrm>
                <a:off x="6106283" y="3412226"/>
                <a:ext cx="155289" cy="40085"/>
              </a:xfrm>
              <a:custGeom>
                <a:gdLst>
                  <a:gd fmla="*/ 0 w 42" name="T0"/>
                  <a:gd fmla="*/ 36441 h 11" name="T1"/>
                  <a:gd fmla="*/ 155289 w 42" name="T2"/>
                  <a:gd fmla="*/ 3644 h 11" name="T3"/>
                  <a:gd fmla="*/ 0 w 42" name="T4"/>
                  <a:gd fmla="*/ 36441 h 11" name="T5"/>
                  <a:gd fmla="*/ 0 60000 65536" name="T6"/>
                  <a:gd fmla="*/ 0 60000 65536" name="T7"/>
                  <a:gd fmla="*/ 0 60000 65536" name="T8"/>
                </a:gdLst>
                <a:cxnLst>
                  <a:cxn ang="T6">
                    <a:pos x="T0" y="T1"/>
                  </a:cxn>
                  <a:cxn ang="T7">
                    <a:pos x="T2" y="T3"/>
                  </a:cxn>
                  <a:cxn ang="T8">
                    <a:pos x="T4" y="T5"/>
                  </a:cxn>
                </a:cxnLst>
                <a:rect b="b" l="0" r="r" t="0"/>
                <a:pathLst>
                  <a:path h="11" w="42">
                    <a:moveTo>
                      <a:pt x="0" y="10"/>
                    </a:moveTo>
                    <a:cubicBezTo>
                      <a:pt x="12" y="0"/>
                      <a:pt x="26" y="3"/>
                      <a:pt x="42" y="1"/>
                    </a:cubicBezTo>
                    <a:cubicBezTo>
                      <a:pt x="34" y="11"/>
                      <a:pt x="11" y="5"/>
                      <a:pt x="0"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0" name="Freeform 246"/>
              <p:cNvSpPr/>
              <p:nvPr/>
            </p:nvSpPr>
            <p:spPr bwMode="auto">
              <a:xfrm>
                <a:off x="6972886" y="3211801"/>
                <a:ext cx="15026" cy="65136"/>
              </a:xfrm>
              <a:custGeom>
                <a:gdLst>
                  <a:gd fmla="*/ 11270 w 4" name="T0"/>
                  <a:gd fmla="*/ 65136 h 17" name="T1"/>
                  <a:gd fmla="*/ 0 w 4" name="T2"/>
                  <a:gd fmla="*/ 0 h 17" name="T3"/>
                  <a:gd fmla="*/ 11270 w 4" name="T4"/>
                  <a:gd fmla="*/ 65136 h 17" name="T5"/>
                  <a:gd fmla="*/ 0 60000 65536" name="T6"/>
                  <a:gd fmla="*/ 0 60000 65536" name="T7"/>
                  <a:gd fmla="*/ 0 60000 65536" name="T8"/>
                </a:gdLst>
                <a:cxnLst>
                  <a:cxn ang="T6">
                    <a:pos x="T0" y="T1"/>
                  </a:cxn>
                  <a:cxn ang="T7">
                    <a:pos x="T2" y="T3"/>
                  </a:cxn>
                  <a:cxn ang="T8">
                    <a:pos x="T4" y="T5"/>
                  </a:cxn>
                </a:cxnLst>
                <a:rect b="b" l="0" r="r" t="0"/>
                <a:pathLst>
                  <a:path h="17" w="4">
                    <a:moveTo>
                      <a:pt x="3" y="17"/>
                    </a:moveTo>
                    <a:cubicBezTo>
                      <a:pt x="1" y="13"/>
                      <a:pt x="2" y="5"/>
                      <a:pt x="0" y="0"/>
                    </a:cubicBezTo>
                    <a:cubicBezTo>
                      <a:pt x="4" y="3"/>
                      <a:pt x="2" y="12"/>
                      <a:pt x="3" y="17"/>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1" name="Freeform 247"/>
              <p:cNvSpPr/>
              <p:nvPr/>
            </p:nvSpPr>
            <p:spPr bwMode="auto">
              <a:xfrm>
                <a:off x="6507024" y="3071504"/>
                <a:ext cx="190352" cy="40085"/>
              </a:xfrm>
              <a:custGeom>
                <a:gdLst>
                  <a:gd fmla="*/ 190352 w 51" name="T0"/>
                  <a:gd fmla="*/ 40085 h 10" name="T1"/>
                  <a:gd fmla="*/ 0 w 51" name="T2"/>
                  <a:gd fmla="*/ 8017 h 10" name="T3"/>
                  <a:gd fmla="*/ 190352 w 51" name="T4"/>
                  <a:gd fmla="*/ 40085 h 10" name="T5"/>
                  <a:gd fmla="*/ 0 60000 65536" name="T6"/>
                  <a:gd fmla="*/ 0 60000 65536" name="T7"/>
                  <a:gd fmla="*/ 0 60000 65536" name="T8"/>
                </a:gdLst>
                <a:cxnLst>
                  <a:cxn ang="T6">
                    <a:pos x="T0" y="T1"/>
                  </a:cxn>
                  <a:cxn ang="T7">
                    <a:pos x="T2" y="T3"/>
                  </a:cxn>
                  <a:cxn ang="T8">
                    <a:pos x="T4" y="T5"/>
                  </a:cxn>
                </a:cxnLst>
                <a:rect b="b" l="0" r="r" t="0"/>
                <a:pathLst>
                  <a:path h="10" w="51">
                    <a:moveTo>
                      <a:pt x="51" y="10"/>
                    </a:moveTo>
                    <a:cubicBezTo>
                      <a:pt x="36" y="5"/>
                      <a:pt x="18" y="4"/>
                      <a:pt x="0" y="2"/>
                    </a:cubicBezTo>
                    <a:cubicBezTo>
                      <a:pt x="18" y="1"/>
                      <a:pt x="40" y="0"/>
                      <a:pt x="51" y="10"/>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2" name="Freeform 248"/>
              <p:cNvSpPr>
                <a:spLocks noEditPoints="1"/>
              </p:cNvSpPr>
              <p:nvPr/>
            </p:nvSpPr>
            <p:spPr bwMode="auto">
              <a:xfrm>
                <a:off x="5074376" y="2856047"/>
                <a:ext cx="2008714" cy="941994"/>
              </a:xfrm>
              <a:custGeom>
                <a:gdLst>
                  <a:gd fmla="*/ 277841 w 535" name="T0"/>
                  <a:gd fmla="*/ 803685 h 252" name="T1"/>
                  <a:gd fmla="*/ 1340394 w 535" name="T2"/>
                  <a:gd fmla="*/ 82238 h 252" name="T3"/>
                  <a:gd fmla="*/ 1997450 w 535" name="T4"/>
                  <a:gd fmla="*/ 396236 h 252" name="T5"/>
                  <a:gd fmla="*/ 1715855 w 535" name="T6"/>
                  <a:gd fmla="*/ 684067 h 252" name="T7"/>
                  <a:gd fmla="*/ 1749646 w 535" name="T8"/>
                  <a:gd fmla="*/ 280355 h 252" name="T9"/>
                  <a:gd fmla="*/ 1306603 w 535" name="T10"/>
                  <a:gd fmla="*/ 328950 h 252" name="T11"/>
                  <a:gd fmla="*/ 1186455 w 535" name="T12"/>
                  <a:gd fmla="*/ 482211 h 252" name="T13"/>
                  <a:gd fmla="*/ 600737 w 535" name="T14"/>
                  <a:gd fmla="*/ 859756 h 252" name="T15"/>
                  <a:gd fmla="*/ 1757155 w 535" name="T16"/>
                  <a:gd fmla="*/ 171951 h 252" name="T17"/>
                  <a:gd fmla="*/ 1753401 w 535" name="T18"/>
                  <a:gd fmla="*/ 205594 h 252" name="T19"/>
                  <a:gd fmla="*/ 1693327 w 535" name="T20"/>
                  <a:gd fmla="*/ 201856 h 252" name="T21"/>
                  <a:gd fmla="*/ 1828493 w 535" name="T22"/>
                  <a:gd fmla="*/ 328950 h 252" name="T23"/>
                  <a:gd fmla="*/ 1832248 w 535" name="T24"/>
                  <a:gd fmla="*/ 549497 h 252" name="T25"/>
                  <a:gd fmla="*/ 1858530 w 535" name="T26"/>
                  <a:gd fmla="*/ 571925 h 252" name="T27"/>
                  <a:gd fmla="*/ 1783438 w 535" name="T28"/>
                  <a:gd fmla="*/ 650424 h 252" name="T29"/>
                  <a:gd fmla="*/ 1918603 w 535" name="T30"/>
                  <a:gd fmla="*/ 310260 h 252" name="T31"/>
                  <a:gd fmla="*/ 1911094 w 535" name="T32"/>
                  <a:gd fmla="*/ 328950 h 252" name="T33"/>
                  <a:gd fmla="*/ 987461 w 535" name="T34"/>
                  <a:gd fmla="*/ 470997 h 252" name="T35"/>
                  <a:gd fmla="*/ 548172 w 535" name="T36"/>
                  <a:gd fmla="*/ 792471 h 252" name="T37"/>
                  <a:gd fmla="*/ 844786 w 535" name="T38"/>
                  <a:gd fmla="*/ 665377 h 252" name="T39"/>
                  <a:gd fmla="*/ 724639 w 535" name="T40"/>
                  <a:gd fmla="*/ 755090 h 252" name="T41"/>
                  <a:gd fmla="*/ 1667045 w 535" name="T42"/>
                  <a:gd fmla="*/ 276617 h 252" name="T43"/>
                  <a:gd fmla="*/ 1712100 w 535" name="T44"/>
                  <a:gd fmla="*/ 306522 h 252" name="T45"/>
                  <a:gd fmla="*/ 957424 w 535" name="T46"/>
                  <a:gd fmla="*/ 613044 h 252" name="T47"/>
                  <a:gd fmla="*/ 86356 w 535" name="T48"/>
                  <a:gd fmla="*/ 844804 h 252" name="T49"/>
                  <a:gd fmla="*/ 1070063 w 535" name="T50"/>
                  <a:gd fmla="*/ 598091 h 252" name="T51"/>
                  <a:gd fmla="*/ 1130136 w 535" name="T52"/>
                  <a:gd fmla="*/ 519592 h 252" name="T53"/>
                  <a:gd fmla="*/ 1190210 w 535" name="T54"/>
                  <a:gd fmla="*/ 399974 h 252" name="T55"/>
                  <a:gd fmla="*/ 1565671 w 535" name="T56"/>
                  <a:gd fmla="*/ 190642 h 252" name="T57"/>
                  <a:gd fmla="*/ 1246529 w 535" name="T58"/>
                  <a:gd fmla="*/ 153261 h 252" name="T59"/>
                  <a:gd fmla="*/ 1066308 w 535" name="T60"/>
                  <a:gd fmla="*/ 370069 h 252" name="T61"/>
                  <a:gd fmla="*/ 1929867 w 535" name="T62"/>
                  <a:gd fmla="*/ 646686 h 252" name="T63"/>
                  <a:gd fmla="*/ 1993696 w 535" name="T64"/>
                  <a:gd fmla="*/ 459783 h 252" name="T65"/>
                  <a:gd fmla="*/ 1978677 w 535" name="T66"/>
                  <a:gd fmla="*/ 470997 h 252" name="T67"/>
                  <a:gd fmla="*/ 1971168 w 535" name="T68"/>
                  <a:gd fmla="*/ 343903 h 252" name="T69"/>
                  <a:gd fmla="*/ 1715855 w 535" name="T70"/>
                  <a:gd fmla="*/ 631734 h 252" name="T71"/>
                  <a:gd fmla="*/ 1914849 w 535" name="T72"/>
                  <a:gd fmla="*/ 672853 h 252" name="T73"/>
                  <a:gd fmla="*/ 1952395 w 535" name="T74"/>
                  <a:gd fmla="*/ 624258 h 252" name="T75"/>
                  <a:gd fmla="*/ 1952395 w 535" name="T76"/>
                  <a:gd fmla="*/ 624258 h 252" name="T77"/>
                  <a:gd fmla="*/ 833522 w 535" name="T78"/>
                  <a:gd fmla="*/ 616782 h 252" name="T79"/>
                  <a:gd fmla="*/ 1982432 w 535" name="T80"/>
                  <a:gd fmla="*/ 549497 h 252" name="T81"/>
                  <a:gd fmla="*/ 1982432 w 535" name="T82"/>
                  <a:gd fmla="*/ 549497 h 252" name="T83"/>
                  <a:gd fmla="*/ 1790947 w 535" name="T84"/>
                  <a:gd fmla="*/ 291570 h 252" name="T85"/>
                  <a:gd fmla="*/ 1877303 w 535" name="T86"/>
                  <a:gd fmla="*/ 205594 h 252" name="T87"/>
                  <a:gd fmla="*/ 1877303 w 535" name="T88"/>
                  <a:gd fmla="*/ 205594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1" w="535">
                    <a:moveTo>
                      <a:pt x="0" y="217"/>
                    </a:moveTo>
                    <a:cubicBezTo>
                      <a:pt x="20" y="208"/>
                      <a:pt x="48" y="219"/>
                      <a:pt x="74" y="215"/>
                    </a:cubicBezTo>
                    <a:cubicBezTo>
                      <a:pt x="97" y="212"/>
                      <a:pt x="115" y="208"/>
                      <a:pt x="134" y="202"/>
                    </a:cubicBezTo>
                    <a:cubicBezTo>
                      <a:pt x="226" y="170"/>
                      <a:pt x="275" y="62"/>
                      <a:pt x="357" y="22"/>
                    </a:cubicBezTo>
                    <a:cubicBezTo>
                      <a:pt x="378" y="11"/>
                      <a:pt x="411" y="11"/>
                      <a:pt x="436" y="11"/>
                    </a:cubicBezTo>
                    <a:cubicBezTo>
                      <a:pt x="482" y="9"/>
                      <a:pt x="524" y="55"/>
                      <a:pt x="532" y="106"/>
                    </a:cubicBezTo>
                    <a:cubicBezTo>
                      <a:pt x="535" y="130"/>
                      <a:pt x="531" y="164"/>
                      <a:pt x="520" y="177"/>
                    </a:cubicBezTo>
                    <a:cubicBezTo>
                      <a:pt x="508" y="194"/>
                      <a:pt x="471" y="206"/>
                      <a:pt x="457" y="183"/>
                    </a:cubicBezTo>
                    <a:cubicBezTo>
                      <a:pt x="440" y="155"/>
                      <a:pt x="475" y="119"/>
                      <a:pt x="497" y="134"/>
                    </a:cubicBezTo>
                    <a:cubicBezTo>
                      <a:pt x="498" y="102"/>
                      <a:pt x="481" y="87"/>
                      <a:pt x="466" y="75"/>
                    </a:cubicBezTo>
                    <a:cubicBezTo>
                      <a:pt x="464" y="79"/>
                      <a:pt x="468" y="83"/>
                      <a:pt x="466" y="89"/>
                    </a:cubicBezTo>
                    <a:cubicBezTo>
                      <a:pt x="432" y="100"/>
                      <a:pt x="384" y="66"/>
                      <a:pt x="348" y="88"/>
                    </a:cubicBezTo>
                    <a:cubicBezTo>
                      <a:pt x="374" y="91"/>
                      <a:pt x="391" y="107"/>
                      <a:pt x="405" y="127"/>
                    </a:cubicBezTo>
                    <a:cubicBezTo>
                      <a:pt x="379" y="122"/>
                      <a:pt x="340" y="114"/>
                      <a:pt x="316" y="129"/>
                    </a:cubicBezTo>
                    <a:cubicBezTo>
                      <a:pt x="353" y="137"/>
                      <a:pt x="323" y="162"/>
                      <a:pt x="301" y="165"/>
                    </a:cubicBezTo>
                    <a:cubicBezTo>
                      <a:pt x="249" y="171"/>
                      <a:pt x="210" y="212"/>
                      <a:pt x="160" y="230"/>
                    </a:cubicBezTo>
                    <a:cubicBezTo>
                      <a:pt x="113" y="247"/>
                      <a:pt x="37" y="252"/>
                      <a:pt x="0" y="217"/>
                    </a:cubicBezTo>
                    <a:close/>
                    <a:moveTo>
                      <a:pt x="468" y="46"/>
                    </a:moveTo>
                    <a:cubicBezTo>
                      <a:pt x="482" y="58"/>
                      <a:pt x="497" y="70"/>
                      <a:pt x="504" y="91"/>
                    </a:cubicBezTo>
                    <a:cubicBezTo>
                      <a:pt x="494" y="77"/>
                      <a:pt x="483" y="56"/>
                      <a:pt x="467" y="55"/>
                    </a:cubicBezTo>
                    <a:cubicBezTo>
                      <a:pt x="485" y="67"/>
                      <a:pt x="504" y="87"/>
                      <a:pt x="505" y="118"/>
                    </a:cubicBezTo>
                    <a:cubicBezTo>
                      <a:pt x="499" y="81"/>
                      <a:pt x="479" y="59"/>
                      <a:pt x="451" y="54"/>
                    </a:cubicBezTo>
                    <a:cubicBezTo>
                      <a:pt x="474" y="70"/>
                      <a:pt x="507" y="90"/>
                      <a:pt x="501" y="135"/>
                    </a:cubicBezTo>
                    <a:cubicBezTo>
                      <a:pt x="502" y="114"/>
                      <a:pt x="496" y="97"/>
                      <a:pt x="487" y="88"/>
                    </a:cubicBezTo>
                    <a:cubicBezTo>
                      <a:pt x="496" y="103"/>
                      <a:pt x="502" y="125"/>
                      <a:pt x="501" y="147"/>
                    </a:cubicBezTo>
                    <a:cubicBezTo>
                      <a:pt x="500" y="174"/>
                      <a:pt x="467" y="151"/>
                      <a:pt x="488" y="147"/>
                    </a:cubicBezTo>
                    <a:cubicBezTo>
                      <a:pt x="488" y="151"/>
                      <a:pt x="483" y="148"/>
                      <a:pt x="484" y="153"/>
                    </a:cubicBezTo>
                    <a:cubicBezTo>
                      <a:pt x="486" y="158"/>
                      <a:pt x="492" y="154"/>
                      <a:pt x="495" y="153"/>
                    </a:cubicBezTo>
                    <a:cubicBezTo>
                      <a:pt x="496" y="147"/>
                      <a:pt x="497" y="142"/>
                      <a:pt x="495" y="137"/>
                    </a:cubicBezTo>
                    <a:cubicBezTo>
                      <a:pt x="475" y="123"/>
                      <a:pt x="453" y="166"/>
                      <a:pt x="475" y="174"/>
                    </a:cubicBezTo>
                    <a:cubicBezTo>
                      <a:pt x="529" y="194"/>
                      <a:pt x="531" y="61"/>
                      <a:pt x="490" y="48"/>
                    </a:cubicBezTo>
                    <a:cubicBezTo>
                      <a:pt x="498" y="58"/>
                      <a:pt x="507" y="68"/>
                      <a:pt x="511" y="83"/>
                    </a:cubicBezTo>
                    <a:cubicBezTo>
                      <a:pt x="504" y="65"/>
                      <a:pt x="489" y="52"/>
                      <a:pt x="476" y="44"/>
                    </a:cubicBezTo>
                    <a:cubicBezTo>
                      <a:pt x="489" y="56"/>
                      <a:pt x="502" y="68"/>
                      <a:pt x="509" y="88"/>
                    </a:cubicBezTo>
                    <a:cubicBezTo>
                      <a:pt x="499" y="69"/>
                      <a:pt x="485" y="52"/>
                      <a:pt x="468" y="46"/>
                    </a:cubicBezTo>
                    <a:close/>
                    <a:moveTo>
                      <a:pt x="263" y="126"/>
                    </a:moveTo>
                    <a:cubicBezTo>
                      <a:pt x="295" y="93"/>
                      <a:pt x="324" y="52"/>
                      <a:pt x="371" y="41"/>
                    </a:cubicBezTo>
                    <a:cubicBezTo>
                      <a:pt x="283" y="81"/>
                      <a:pt x="243" y="184"/>
                      <a:pt x="146" y="212"/>
                    </a:cubicBezTo>
                    <a:cubicBezTo>
                      <a:pt x="237" y="195"/>
                      <a:pt x="276" y="108"/>
                      <a:pt x="345" y="62"/>
                    </a:cubicBezTo>
                    <a:cubicBezTo>
                      <a:pt x="301" y="93"/>
                      <a:pt x="271" y="147"/>
                      <a:pt x="225" y="178"/>
                    </a:cubicBezTo>
                    <a:cubicBezTo>
                      <a:pt x="189" y="203"/>
                      <a:pt x="146" y="220"/>
                      <a:pt x="95" y="228"/>
                    </a:cubicBezTo>
                    <a:cubicBezTo>
                      <a:pt x="134" y="226"/>
                      <a:pt x="164" y="215"/>
                      <a:pt x="193" y="202"/>
                    </a:cubicBezTo>
                    <a:cubicBezTo>
                      <a:pt x="250" y="175"/>
                      <a:pt x="281" y="120"/>
                      <a:pt x="330" y="84"/>
                    </a:cubicBezTo>
                    <a:cubicBezTo>
                      <a:pt x="358" y="63"/>
                      <a:pt x="408" y="60"/>
                      <a:pt x="444" y="74"/>
                    </a:cubicBezTo>
                    <a:cubicBezTo>
                      <a:pt x="422" y="71"/>
                      <a:pt x="393" y="63"/>
                      <a:pt x="371" y="71"/>
                    </a:cubicBezTo>
                    <a:cubicBezTo>
                      <a:pt x="398" y="71"/>
                      <a:pt x="432" y="73"/>
                      <a:pt x="456" y="82"/>
                    </a:cubicBezTo>
                    <a:cubicBezTo>
                      <a:pt x="429" y="85"/>
                      <a:pt x="393" y="64"/>
                      <a:pt x="360" y="73"/>
                    </a:cubicBezTo>
                    <a:cubicBezTo>
                      <a:pt x="313" y="84"/>
                      <a:pt x="288" y="135"/>
                      <a:pt x="255" y="164"/>
                    </a:cubicBezTo>
                    <a:cubicBezTo>
                      <a:pt x="261" y="163"/>
                      <a:pt x="266" y="157"/>
                      <a:pt x="272" y="158"/>
                    </a:cubicBezTo>
                    <a:cubicBezTo>
                      <a:pt x="207" y="203"/>
                      <a:pt x="121" y="247"/>
                      <a:pt x="23" y="226"/>
                    </a:cubicBezTo>
                    <a:cubicBezTo>
                      <a:pt x="54" y="241"/>
                      <a:pt x="96" y="242"/>
                      <a:pt x="130" y="235"/>
                    </a:cubicBezTo>
                    <a:cubicBezTo>
                      <a:pt x="189" y="222"/>
                      <a:pt x="232" y="175"/>
                      <a:pt x="285" y="160"/>
                    </a:cubicBezTo>
                    <a:cubicBezTo>
                      <a:pt x="302" y="155"/>
                      <a:pt x="319" y="164"/>
                      <a:pt x="324" y="144"/>
                    </a:cubicBezTo>
                    <a:cubicBezTo>
                      <a:pt x="319" y="131"/>
                      <a:pt x="305" y="148"/>
                      <a:pt x="301" y="139"/>
                    </a:cubicBezTo>
                    <a:cubicBezTo>
                      <a:pt x="317" y="113"/>
                      <a:pt x="362" y="117"/>
                      <a:pt x="392" y="118"/>
                    </a:cubicBezTo>
                    <a:cubicBezTo>
                      <a:pt x="377" y="95"/>
                      <a:pt x="342" y="96"/>
                      <a:pt x="317" y="107"/>
                    </a:cubicBezTo>
                    <a:cubicBezTo>
                      <a:pt x="345" y="58"/>
                      <a:pt x="416" y="83"/>
                      <a:pt x="462" y="88"/>
                    </a:cubicBezTo>
                    <a:cubicBezTo>
                      <a:pt x="461" y="56"/>
                      <a:pt x="435" y="59"/>
                      <a:pt x="417" y="51"/>
                    </a:cubicBezTo>
                    <a:cubicBezTo>
                      <a:pt x="438" y="40"/>
                      <a:pt x="466" y="39"/>
                      <a:pt x="489" y="39"/>
                    </a:cubicBezTo>
                    <a:cubicBezTo>
                      <a:pt x="453" y="0"/>
                      <a:pt x="367" y="14"/>
                      <a:pt x="332" y="41"/>
                    </a:cubicBezTo>
                    <a:cubicBezTo>
                      <a:pt x="278" y="83"/>
                      <a:pt x="235" y="151"/>
                      <a:pt x="180" y="188"/>
                    </a:cubicBezTo>
                    <a:cubicBezTo>
                      <a:pt x="221" y="167"/>
                      <a:pt x="251" y="131"/>
                      <a:pt x="284" y="99"/>
                    </a:cubicBezTo>
                    <a:cubicBezTo>
                      <a:pt x="277" y="108"/>
                      <a:pt x="269" y="116"/>
                      <a:pt x="263" y="126"/>
                    </a:cubicBezTo>
                    <a:close/>
                    <a:moveTo>
                      <a:pt x="514" y="173"/>
                    </a:moveTo>
                    <a:cubicBezTo>
                      <a:pt x="508" y="180"/>
                      <a:pt x="501" y="190"/>
                      <a:pt x="492" y="189"/>
                    </a:cubicBezTo>
                    <a:cubicBezTo>
                      <a:pt x="514" y="179"/>
                      <a:pt x="528" y="158"/>
                      <a:pt x="531" y="123"/>
                    </a:cubicBezTo>
                    <a:cubicBezTo>
                      <a:pt x="526" y="146"/>
                      <a:pt x="519" y="171"/>
                      <a:pt x="504" y="177"/>
                    </a:cubicBezTo>
                    <a:cubicBezTo>
                      <a:pt x="516" y="167"/>
                      <a:pt x="526" y="149"/>
                      <a:pt x="527" y="126"/>
                    </a:cubicBezTo>
                    <a:cubicBezTo>
                      <a:pt x="525" y="135"/>
                      <a:pt x="524" y="146"/>
                      <a:pt x="519" y="151"/>
                    </a:cubicBezTo>
                    <a:cubicBezTo>
                      <a:pt x="525" y="136"/>
                      <a:pt x="531" y="112"/>
                      <a:pt x="525" y="92"/>
                    </a:cubicBezTo>
                    <a:cubicBezTo>
                      <a:pt x="530" y="126"/>
                      <a:pt x="519" y="149"/>
                      <a:pt x="507" y="168"/>
                    </a:cubicBezTo>
                    <a:cubicBezTo>
                      <a:pt x="498" y="173"/>
                      <a:pt x="470" y="188"/>
                      <a:pt x="457" y="169"/>
                    </a:cubicBezTo>
                    <a:cubicBezTo>
                      <a:pt x="464" y="204"/>
                      <a:pt x="512" y="194"/>
                      <a:pt x="521" y="170"/>
                    </a:cubicBezTo>
                    <a:cubicBezTo>
                      <a:pt x="517" y="173"/>
                      <a:pt x="514" y="179"/>
                      <a:pt x="510" y="180"/>
                    </a:cubicBezTo>
                    <a:cubicBezTo>
                      <a:pt x="511" y="178"/>
                      <a:pt x="515" y="175"/>
                      <a:pt x="514" y="173"/>
                    </a:cubicBezTo>
                    <a:close/>
                    <a:moveTo>
                      <a:pt x="520" y="167"/>
                    </a:moveTo>
                    <a:cubicBezTo>
                      <a:pt x="518" y="168"/>
                      <a:pt x="516" y="172"/>
                      <a:pt x="516" y="173"/>
                    </a:cubicBezTo>
                    <a:cubicBezTo>
                      <a:pt x="517" y="172"/>
                      <a:pt x="521" y="169"/>
                      <a:pt x="520" y="167"/>
                    </a:cubicBezTo>
                    <a:close/>
                    <a:moveTo>
                      <a:pt x="255" y="134"/>
                    </a:moveTo>
                    <a:cubicBezTo>
                      <a:pt x="244" y="144"/>
                      <a:pt x="232" y="154"/>
                      <a:pt x="222" y="165"/>
                    </a:cubicBezTo>
                    <a:cubicBezTo>
                      <a:pt x="235" y="157"/>
                      <a:pt x="247" y="145"/>
                      <a:pt x="255" y="134"/>
                    </a:cubicBezTo>
                    <a:close/>
                    <a:moveTo>
                      <a:pt x="528" y="147"/>
                    </a:moveTo>
                    <a:cubicBezTo>
                      <a:pt x="528" y="150"/>
                      <a:pt x="526" y="150"/>
                      <a:pt x="526" y="153"/>
                    </a:cubicBezTo>
                    <a:cubicBezTo>
                      <a:pt x="528" y="153"/>
                      <a:pt x="529" y="148"/>
                      <a:pt x="528" y="147"/>
                    </a:cubicBezTo>
                    <a:close/>
                    <a:moveTo>
                      <a:pt x="465" y="70"/>
                    </a:moveTo>
                    <a:cubicBezTo>
                      <a:pt x="469" y="72"/>
                      <a:pt x="473" y="75"/>
                      <a:pt x="477" y="78"/>
                    </a:cubicBezTo>
                    <a:cubicBezTo>
                      <a:pt x="475" y="73"/>
                      <a:pt x="469" y="70"/>
                      <a:pt x="465" y="70"/>
                    </a:cubicBezTo>
                    <a:close/>
                    <a:moveTo>
                      <a:pt x="500" y="55"/>
                    </a:moveTo>
                    <a:cubicBezTo>
                      <a:pt x="504" y="60"/>
                      <a:pt x="508" y="69"/>
                      <a:pt x="512" y="73"/>
                    </a:cubicBezTo>
                    <a:cubicBezTo>
                      <a:pt x="509" y="67"/>
                      <a:pt x="506" y="55"/>
                      <a:pt x="500" y="5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3" name="Freeform 249"/>
              <p:cNvSpPr/>
              <p:nvPr/>
            </p:nvSpPr>
            <p:spPr bwMode="auto">
              <a:xfrm>
                <a:off x="6987913" y="3432268"/>
                <a:ext cx="30056" cy="55115"/>
              </a:xfrm>
              <a:custGeom>
                <a:gdLst>
                  <a:gd fmla="*/ 0 w 8" name="T0"/>
                  <a:gd fmla="*/ 55115 h 15" name="T1"/>
                  <a:gd fmla="*/ 26299 w 8" name="T2"/>
                  <a:gd fmla="*/ 0 h 15" name="T3"/>
                  <a:gd fmla="*/ 0 w 8" name="T4"/>
                  <a:gd fmla="*/ 55115 h 15" name="T5"/>
                  <a:gd fmla="*/ 0 60000 65536" name="T6"/>
                  <a:gd fmla="*/ 0 60000 65536" name="T7"/>
                  <a:gd fmla="*/ 0 60000 65536" name="T8"/>
                </a:gdLst>
                <a:cxnLst>
                  <a:cxn ang="T6">
                    <a:pos x="T0" y="T1"/>
                  </a:cxn>
                  <a:cxn ang="T7">
                    <a:pos x="T2" y="T3"/>
                  </a:cxn>
                  <a:cxn ang="T8">
                    <a:pos x="T4" y="T5"/>
                  </a:cxn>
                </a:cxnLst>
                <a:rect b="b" l="0" r="r" t="0"/>
                <a:pathLst>
                  <a:path h="15" w="8">
                    <a:moveTo>
                      <a:pt x="0" y="15"/>
                    </a:moveTo>
                    <a:cubicBezTo>
                      <a:pt x="0" y="10"/>
                      <a:pt x="6" y="5"/>
                      <a:pt x="7" y="0"/>
                    </a:cubicBezTo>
                    <a:cubicBezTo>
                      <a:pt x="8" y="6"/>
                      <a:pt x="2" y="10"/>
                      <a:pt x="0" y="15"/>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4" name="Freeform 250"/>
              <p:cNvSpPr/>
              <p:nvPr/>
            </p:nvSpPr>
            <p:spPr bwMode="auto">
              <a:xfrm>
                <a:off x="8380486" y="3337065"/>
                <a:ext cx="60111" cy="50106"/>
              </a:xfrm>
              <a:custGeom>
                <a:gdLst>
                  <a:gd fmla="*/ 60111 w 16" name="T0"/>
                  <a:gd fmla="*/ 50106 h 13" name="T1"/>
                  <a:gd fmla="*/ 0 w 16" name="T2"/>
                  <a:gd fmla="*/ 0 h 13" name="T3"/>
                  <a:gd fmla="*/ 60111 w 16" name="T4"/>
                  <a:gd fmla="*/ 50106 h 13" name="T5"/>
                  <a:gd fmla="*/ 0 60000 65536" name="T6"/>
                  <a:gd fmla="*/ 0 60000 65536" name="T7"/>
                  <a:gd fmla="*/ 0 60000 65536" name="T8"/>
                </a:gdLst>
                <a:cxnLst>
                  <a:cxn ang="T6">
                    <a:pos x="T0" y="T1"/>
                  </a:cxn>
                  <a:cxn ang="T7">
                    <a:pos x="T2" y="T3"/>
                  </a:cxn>
                  <a:cxn ang="T8">
                    <a:pos x="T4" y="T5"/>
                  </a:cxn>
                </a:cxnLst>
                <a:rect b="b" l="0" r="r" t="0"/>
                <a:pathLst>
                  <a:path h="13" w="16">
                    <a:moveTo>
                      <a:pt x="16" y="13"/>
                    </a:moveTo>
                    <a:cubicBezTo>
                      <a:pt x="10" y="9"/>
                      <a:pt x="4" y="7"/>
                      <a:pt x="0" y="0"/>
                    </a:cubicBezTo>
                    <a:cubicBezTo>
                      <a:pt x="6" y="3"/>
                      <a:pt x="11" y="8"/>
                      <a:pt x="16" y="13"/>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5" name="Freeform 251"/>
              <p:cNvSpPr/>
              <p:nvPr/>
            </p:nvSpPr>
            <p:spPr bwMode="auto">
              <a:xfrm>
                <a:off x="8325386" y="3347086"/>
                <a:ext cx="140259" cy="90191"/>
              </a:xfrm>
              <a:custGeom>
                <a:gdLst>
                  <a:gd fmla="*/ 140259 w 37" name="T0"/>
                  <a:gd fmla="*/ 90191 h 24" name="T1"/>
                  <a:gd fmla="*/ 0 w 37" name="T2"/>
                  <a:gd fmla="*/ 0 h 24" name="T3"/>
                  <a:gd fmla="*/ 140259 w 37" name="T4"/>
                  <a:gd fmla="*/ 90191 h 24" name="T5"/>
                  <a:gd fmla="*/ 0 60000 65536" name="T6"/>
                  <a:gd fmla="*/ 0 60000 65536" name="T7"/>
                  <a:gd fmla="*/ 0 60000 65536" name="T8"/>
                </a:gdLst>
                <a:cxnLst>
                  <a:cxn ang="T6">
                    <a:pos x="T0" y="T1"/>
                  </a:cxn>
                  <a:cxn ang="T7">
                    <a:pos x="T2" y="T3"/>
                  </a:cxn>
                  <a:cxn ang="T8">
                    <a:pos x="T4" y="T5"/>
                  </a:cxn>
                </a:cxnLst>
                <a:rect b="b" l="0" r="r" t="0"/>
                <a:pathLst>
                  <a:path h="24" w="37">
                    <a:moveTo>
                      <a:pt x="37" y="24"/>
                    </a:moveTo>
                    <a:cubicBezTo>
                      <a:pt x="23" y="18"/>
                      <a:pt x="12" y="9"/>
                      <a:pt x="0" y="0"/>
                    </a:cubicBezTo>
                    <a:cubicBezTo>
                      <a:pt x="13" y="6"/>
                      <a:pt x="25" y="16"/>
                      <a:pt x="37"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86" name="Freeform 252"/>
              <p:cNvSpPr>
                <a:spLocks noEditPoints="1"/>
              </p:cNvSpPr>
              <p:nvPr/>
            </p:nvSpPr>
            <p:spPr bwMode="auto">
              <a:xfrm>
                <a:off x="6702386" y="3081525"/>
                <a:ext cx="2835240" cy="846791"/>
              </a:xfrm>
              <a:custGeom>
                <a:gdLst>
                  <a:gd fmla="*/ 1990301 w 755" name="T0"/>
                  <a:gd fmla="*/ 650215 h 224" name="T1"/>
                  <a:gd fmla="*/ 679707 w 755" name="T2"/>
                  <a:gd fmla="*/ 332668 h 224" name="T3"/>
                  <a:gd fmla="*/ 428102 w 755" name="T4"/>
                  <a:gd fmla="*/ 540585 h 224" name="T5"/>
                  <a:gd fmla="*/ 0 w 755" name="T6"/>
                  <a:gd fmla="*/ 449858 h 224" name="T7"/>
                  <a:gd fmla="*/ 1404477 w 755" name="T8"/>
                  <a:gd fmla="*/ 49144 h 224" name="T9"/>
                  <a:gd fmla="*/ 1780005 w 755" name="T10"/>
                  <a:gd fmla="*/ 170114 h 224" name="T11"/>
                  <a:gd fmla="*/ 1990301 w 755" name="T12"/>
                  <a:gd fmla="*/ 7561 h 224" name="T13"/>
                  <a:gd fmla="*/ 1888908 w 755" name="T14"/>
                  <a:gd fmla="*/ 260842 h 224" name="T15"/>
                  <a:gd fmla="*/ 2347053 w 755" name="T16"/>
                  <a:gd fmla="*/ 427176 h 224" name="T17"/>
                  <a:gd fmla="*/ 2546083 w 755" name="T18"/>
                  <a:gd fmla="*/ 374251 h 224" name="T19"/>
                  <a:gd fmla="*/ 2474733 w 755" name="T20"/>
                  <a:gd fmla="*/ 328888 h 224" name="T21"/>
                  <a:gd fmla="*/ 2831485 w 755" name="T22"/>
                  <a:gd fmla="*/ 510343 h 224" name="T23"/>
                  <a:gd fmla="*/ 2606168 w 755" name="T24"/>
                  <a:gd fmla="*/ 680457 h 224" name="T25"/>
                  <a:gd fmla="*/ 2181820 w 755" name="T26"/>
                  <a:gd fmla="*/ 688018 h 224" name="T27"/>
                  <a:gd fmla="*/ 2181820 w 755" name="T28"/>
                  <a:gd fmla="*/ 688018 h 224" name="T29"/>
                  <a:gd fmla="*/ 2820219 w 755" name="T30"/>
                  <a:gd fmla="*/ 548146 h 224" name="T31"/>
                  <a:gd fmla="*/ 1964014 w 755" name="T32"/>
                  <a:gd fmla="*/ 608631 h 224" name="T33"/>
                  <a:gd fmla="*/ 2568615 w 755" name="T34"/>
                  <a:gd fmla="*/ 582169 h 224" name="T35"/>
                  <a:gd fmla="*/ 2666252 w 755" name="T36"/>
                  <a:gd fmla="*/ 408274 h 224" name="T37"/>
                  <a:gd fmla="*/ 2670007 w 755" name="T38"/>
                  <a:gd fmla="*/ 480100 h 224" name="T39"/>
                  <a:gd fmla="*/ 2369585 w 755" name="T40"/>
                  <a:gd fmla="*/ 302425 h 224" name="T41"/>
                  <a:gd fmla="*/ 2561104 w 755" name="T42"/>
                  <a:gd fmla="*/ 442297 h 224" name="T43"/>
                  <a:gd fmla="*/ 2313255 w 755" name="T44"/>
                  <a:gd fmla="*/ 608631 h 224" name="T45"/>
                  <a:gd fmla="*/ 2388361 w 755" name="T46"/>
                  <a:gd fmla="*/ 427176 h 224" name="T47"/>
                  <a:gd fmla="*/ 1442029 w 755" name="T48"/>
                  <a:gd fmla="*/ 249501 h 224" name="T49"/>
                  <a:gd fmla="*/ 2444690 w 755" name="T50"/>
                  <a:gd fmla="*/ 638874 h 224" name="T51"/>
                  <a:gd fmla="*/ 2583636 w 755" name="T52"/>
                  <a:gd fmla="*/ 449858 h 224" name="T53"/>
                  <a:gd fmla="*/ 2557349 w 755" name="T54"/>
                  <a:gd fmla="*/ 548146 h 224" name="T55"/>
                  <a:gd fmla="*/ 2602412 w 755" name="T56"/>
                  <a:gd fmla="*/ 294865 h 224" name="T57"/>
                  <a:gd fmla="*/ 2553594 w 755" name="T58"/>
                  <a:gd fmla="*/ 567048 h 224" name="T59"/>
                  <a:gd fmla="*/ 2527307 w 755" name="T60"/>
                  <a:gd fmla="*/ 491441 h 224" name="T61"/>
                  <a:gd fmla="*/ 2662497 w 755" name="T62"/>
                  <a:gd fmla="*/ 464979 h 224" name="T63"/>
                  <a:gd fmla="*/ 1840090 w 755" name="T64"/>
                  <a:gd fmla="*/ 317547 h 224" name="T65"/>
                  <a:gd fmla="*/ 2125491 w 755" name="T66"/>
                  <a:gd fmla="*/ 430956 h 224" name="T67"/>
                  <a:gd fmla="*/ 2031609 w 755" name="T68"/>
                  <a:gd fmla="*/ 68046 h 224" name="T69"/>
                  <a:gd fmla="*/ 1487093 w 755" name="T70"/>
                  <a:gd fmla="*/ 154993 h 224" name="T71"/>
                  <a:gd fmla="*/ 1002661 w 755" name="T72"/>
                  <a:gd fmla="*/ 109629 h 224" name="T73"/>
                  <a:gd fmla="*/ 1224223 w 755" name="T74"/>
                  <a:gd fmla="*/ 136091 h 224" name="T75"/>
                  <a:gd fmla="*/ 1877642 w 755" name="T76"/>
                  <a:gd fmla="*/ 464979 h 224" name="T77"/>
                  <a:gd fmla="*/ 1539667 w 755" name="T78"/>
                  <a:gd fmla="*/ 230599 h 224" name="T79"/>
                  <a:gd fmla="*/ 2140512 w 755" name="T80"/>
                  <a:gd fmla="*/ 540585 h 224" name="T81"/>
                  <a:gd fmla="*/ 1734942 w 755" name="T82"/>
                  <a:gd fmla="*/ 268403 h 224" name="T83"/>
                  <a:gd fmla="*/ 2256926 w 755" name="T84"/>
                  <a:gd fmla="*/ 480100 h 224" name="T85"/>
                  <a:gd fmla="*/ 1956503 w 755" name="T86"/>
                  <a:gd fmla="*/ 499002 h 224" name="T87"/>
                  <a:gd fmla="*/ 2395872 w 755" name="T88"/>
                  <a:gd fmla="*/ 344009 h 224" name="T89"/>
                  <a:gd fmla="*/ 488187 w 755" name="T90"/>
                  <a:gd fmla="*/ 438517 h 224" name="T91"/>
                  <a:gd fmla="*/ 679707 w 755" name="T92"/>
                  <a:gd fmla="*/ 291084 h 224" name="T93"/>
                  <a:gd fmla="*/ 480676 w 755" name="T94"/>
                  <a:gd fmla="*/ 423396 h 224" name="T95"/>
                  <a:gd fmla="*/ 529495 w 755" name="T96"/>
                  <a:gd fmla="*/ 321327 h 224" name="T97"/>
                  <a:gd fmla="*/ 461900 w 755" name="T98"/>
                  <a:gd fmla="*/ 366691 h 224" name="T99"/>
                  <a:gd fmla="*/ 75106 w 755" name="T100"/>
                  <a:gd fmla="*/ 514123 h 224" name="T101"/>
                  <a:gd fmla="*/ 221562 w 755" name="T102"/>
                  <a:gd fmla="*/ 540585 h 224" name="T103"/>
                  <a:gd fmla="*/ 214051 w 755" name="T104"/>
                  <a:gd fmla="*/ 567048 h 224" name="T105"/>
                  <a:gd fmla="*/ 1918951 w 755" name="T106"/>
                  <a:gd fmla="*/ 45364 h 224" name="T107"/>
                  <a:gd fmla="*/ 1445785 w 755" name="T108"/>
                  <a:gd fmla="*/ 90728 h 224" name="T109"/>
                  <a:gd fmla="*/ 1242999 w 755" name="T110"/>
                  <a:gd fmla="*/ 75606 h 2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24" w="755">
                    <a:moveTo>
                      <a:pt x="605" y="224"/>
                    </a:moveTo>
                    <a:cubicBezTo>
                      <a:pt x="592" y="200"/>
                      <a:pt x="568" y="194"/>
                      <a:pt x="547" y="183"/>
                    </a:cubicBezTo>
                    <a:cubicBezTo>
                      <a:pt x="547" y="181"/>
                      <a:pt x="530" y="173"/>
                      <a:pt x="530" y="172"/>
                    </a:cubicBezTo>
                    <a:cubicBezTo>
                      <a:pt x="458" y="138"/>
                      <a:pt x="418" y="90"/>
                      <a:pt x="346" y="57"/>
                    </a:cubicBezTo>
                    <a:cubicBezTo>
                      <a:pt x="337" y="50"/>
                      <a:pt x="323" y="50"/>
                      <a:pt x="312" y="45"/>
                    </a:cubicBezTo>
                    <a:cubicBezTo>
                      <a:pt x="265" y="45"/>
                      <a:pt x="198" y="51"/>
                      <a:pt x="181" y="88"/>
                    </a:cubicBezTo>
                    <a:cubicBezTo>
                      <a:pt x="177" y="97"/>
                      <a:pt x="171" y="104"/>
                      <a:pt x="168" y="113"/>
                    </a:cubicBezTo>
                    <a:cubicBezTo>
                      <a:pt x="165" y="127"/>
                      <a:pt x="178" y="131"/>
                      <a:pt x="183" y="140"/>
                    </a:cubicBezTo>
                    <a:cubicBezTo>
                      <a:pt x="163" y="144"/>
                      <a:pt x="137" y="136"/>
                      <a:pt x="114" y="143"/>
                    </a:cubicBezTo>
                    <a:cubicBezTo>
                      <a:pt x="106" y="146"/>
                      <a:pt x="102" y="153"/>
                      <a:pt x="89" y="154"/>
                    </a:cubicBezTo>
                    <a:cubicBezTo>
                      <a:pt x="81" y="155"/>
                      <a:pt x="74" y="152"/>
                      <a:pt x="66" y="151"/>
                    </a:cubicBezTo>
                    <a:cubicBezTo>
                      <a:pt x="39" y="149"/>
                      <a:pt x="13" y="143"/>
                      <a:pt x="0" y="119"/>
                    </a:cubicBezTo>
                    <a:cubicBezTo>
                      <a:pt x="47" y="154"/>
                      <a:pt x="110" y="97"/>
                      <a:pt x="145" y="70"/>
                    </a:cubicBezTo>
                    <a:cubicBezTo>
                      <a:pt x="183" y="35"/>
                      <a:pt x="255" y="2"/>
                      <a:pt x="324" y="5"/>
                    </a:cubicBezTo>
                    <a:cubicBezTo>
                      <a:pt x="340" y="6"/>
                      <a:pt x="359" y="10"/>
                      <a:pt x="374" y="13"/>
                    </a:cubicBezTo>
                    <a:cubicBezTo>
                      <a:pt x="387" y="15"/>
                      <a:pt x="402" y="18"/>
                      <a:pt x="411" y="23"/>
                    </a:cubicBezTo>
                    <a:cubicBezTo>
                      <a:pt x="437" y="24"/>
                      <a:pt x="464" y="25"/>
                      <a:pt x="478" y="5"/>
                    </a:cubicBezTo>
                    <a:cubicBezTo>
                      <a:pt x="485" y="20"/>
                      <a:pt x="484" y="37"/>
                      <a:pt x="474" y="45"/>
                    </a:cubicBezTo>
                    <a:cubicBezTo>
                      <a:pt x="489" y="48"/>
                      <a:pt x="515" y="44"/>
                      <a:pt x="510" y="23"/>
                    </a:cubicBezTo>
                    <a:cubicBezTo>
                      <a:pt x="509" y="19"/>
                      <a:pt x="500" y="24"/>
                      <a:pt x="498" y="20"/>
                    </a:cubicBezTo>
                    <a:cubicBezTo>
                      <a:pt x="503" y="10"/>
                      <a:pt x="515" y="0"/>
                      <a:pt x="530" y="2"/>
                    </a:cubicBezTo>
                    <a:cubicBezTo>
                      <a:pt x="544" y="2"/>
                      <a:pt x="553" y="26"/>
                      <a:pt x="554" y="41"/>
                    </a:cubicBezTo>
                    <a:cubicBezTo>
                      <a:pt x="553" y="42"/>
                      <a:pt x="552" y="44"/>
                      <a:pt x="550" y="43"/>
                    </a:cubicBezTo>
                    <a:cubicBezTo>
                      <a:pt x="549" y="62"/>
                      <a:pt x="523" y="64"/>
                      <a:pt x="503" y="69"/>
                    </a:cubicBezTo>
                    <a:cubicBezTo>
                      <a:pt x="512" y="87"/>
                      <a:pt x="538" y="97"/>
                      <a:pt x="558" y="106"/>
                    </a:cubicBezTo>
                    <a:cubicBezTo>
                      <a:pt x="580" y="116"/>
                      <a:pt x="602" y="129"/>
                      <a:pt x="630" y="125"/>
                    </a:cubicBezTo>
                    <a:cubicBezTo>
                      <a:pt x="632" y="118"/>
                      <a:pt x="627" y="116"/>
                      <a:pt x="625" y="113"/>
                    </a:cubicBezTo>
                    <a:cubicBezTo>
                      <a:pt x="635" y="108"/>
                      <a:pt x="653" y="108"/>
                      <a:pt x="660" y="115"/>
                    </a:cubicBezTo>
                    <a:cubicBezTo>
                      <a:pt x="661" y="110"/>
                      <a:pt x="660" y="106"/>
                      <a:pt x="658" y="102"/>
                    </a:cubicBezTo>
                    <a:cubicBezTo>
                      <a:pt x="664" y="99"/>
                      <a:pt x="671" y="100"/>
                      <a:pt x="678" y="99"/>
                    </a:cubicBezTo>
                    <a:cubicBezTo>
                      <a:pt x="674" y="88"/>
                      <a:pt x="664" y="70"/>
                      <a:pt x="649" y="78"/>
                    </a:cubicBezTo>
                    <a:cubicBezTo>
                      <a:pt x="648" y="82"/>
                      <a:pt x="648" y="85"/>
                      <a:pt x="651" y="87"/>
                    </a:cubicBezTo>
                    <a:cubicBezTo>
                      <a:pt x="654" y="88"/>
                      <a:pt x="657" y="86"/>
                      <a:pt x="659" y="87"/>
                    </a:cubicBezTo>
                    <a:cubicBezTo>
                      <a:pt x="643" y="109"/>
                      <a:pt x="611" y="82"/>
                      <a:pt x="630" y="63"/>
                    </a:cubicBezTo>
                    <a:cubicBezTo>
                      <a:pt x="662" y="32"/>
                      <a:pt x="732" y="59"/>
                      <a:pt x="719" y="117"/>
                    </a:cubicBezTo>
                    <a:cubicBezTo>
                      <a:pt x="732" y="118"/>
                      <a:pt x="750" y="120"/>
                      <a:pt x="754" y="135"/>
                    </a:cubicBezTo>
                    <a:cubicBezTo>
                      <a:pt x="755" y="141"/>
                      <a:pt x="754" y="156"/>
                      <a:pt x="750" y="157"/>
                    </a:cubicBezTo>
                    <a:cubicBezTo>
                      <a:pt x="748" y="157"/>
                      <a:pt x="746" y="153"/>
                      <a:pt x="744" y="151"/>
                    </a:cubicBezTo>
                    <a:cubicBezTo>
                      <a:pt x="719" y="135"/>
                      <a:pt x="709" y="170"/>
                      <a:pt x="694" y="180"/>
                    </a:cubicBezTo>
                    <a:cubicBezTo>
                      <a:pt x="670" y="195"/>
                      <a:pt x="639" y="198"/>
                      <a:pt x="610" y="195"/>
                    </a:cubicBezTo>
                    <a:cubicBezTo>
                      <a:pt x="609" y="204"/>
                      <a:pt x="609" y="217"/>
                      <a:pt x="605" y="224"/>
                    </a:cubicBezTo>
                    <a:close/>
                    <a:moveTo>
                      <a:pt x="581" y="182"/>
                    </a:moveTo>
                    <a:cubicBezTo>
                      <a:pt x="565" y="180"/>
                      <a:pt x="552" y="174"/>
                      <a:pt x="538" y="169"/>
                    </a:cubicBezTo>
                    <a:cubicBezTo>
                      <a:pt x="557" y="181"/>
                      <a:pt x="585" y="195"/>
                      <a:pt x="602" y="208"/>
                    </a:cubicBezTo>
                    <a:cubicBezTo>
                      <a:pt x="600" y="200"/>
                      <a:pt x="597" y="191"/>
                      <a:pt x="581" y="182"/>
                    </a:cubicBezTo>
                    <a:close/>
                    <a:moveTo>
                      <a:pt x="634" y="193"/>
                    </a:moveTo>
                    <a:cubicBezTo>
                      <a:pt x="673" y="193"/>
                      <a:pt x="703" y="176"/>
                      <a:pt x="717" y="149"/>
                    </a:cubicBezTo>
                    <a:cubicBezTo>
                      <a:pt x="724" y="139"/>
                      <a:pt x="745" y="139"/>
                      <a:pt x="751" y="145"/>
                    </a:cubicBezTo>
                    <a:cubicBezTo>
                      <a:pt x="752" y="120"/>
                      <a:pt x="722" y="122"/>
                      <a:pt x="708" y="135"/>
                    </a:cubicBezTo>
                    <a:cubicBezTo>
                      <a:pt x="694" y="147"/>
                      <a:pt x="678" y="162"/>
                      <a:pt x="659" y="171"/>
                    </a:cubicBezTo>
                    <a:cubicBezTo>
                      <a:pt x="611" y="192"/>
                      <a:pt x="563" y="168"/>
                      <a:pt x="523" y="161"/>
                    </a:cubicBezTo>
                    <a:cubicBezTo>
                      <a:pt x="558" y="169"/>
                      <a:pt x="594" y="192"/>
                      <a:pt x="634" y="193"/>
                    </a:cubicBezTo>
                    <a:close/>
                    <a:moveTo>
                      <a:pt x="693" y="78"/>
                    </a:moveTo>
                    <a:cubicBezTo>
                      <a:pt x="717" y="102"/>
                      <a:pt x="695" y="138"/>
                      <a:pt x="684" y="154"/>
                    </a:cubicBezTo>
                    <a:cubicBezTo>
                      <a:pt x="699" y="141"/>
                      <a:pt x="706" y="120"/>
                      <a:pt x="708" y="96"/>
                    </a:cubicBezTo>
                    <a:cubicBezTo>
                      <a:pt x="709" y="116"/>
                      <a:pt x="704" y="131"/>
                      <a:pt x="696" y="144"/>
                    </a:cubicBezTo>
                    <a:cubicBezTo>
                      <a:pt x="706" y="136"/>
                      <a:pt x="708" y="122"/>
                      <a:pt x="710" y="108"/>
                    </a:cubicBezTo>
                    <a:cubicBezTo>
                      <a:pt x="711" y="112"/>
                      <a:pt x="709" y="118"/>
                      <a:pt x="709" y="122"/>
                    </a:cubicBezTo>
                    <a:cubicBezTo>
                      <a:pt x="713" y="119"/>
                      <a:pt x="710" y="111"/>
                      <a:pt x="713" y="107"/>
                    </a:cubicBezTo>
                    <a:cubicBezTo>
                      <a:pt x="714" y="112"/>
                      <a:pt x="712" y="121"/>
                      <a:pt x="711" y="127"/>
                    </a:cubicBezTo>
                    <a:cubicBezTo>
                      <a:pt x="742" y="72"/>
                      <a:pt x="661" y="32"/>
                      <a:pt x="631" y="70"/>
                    </a:cubicBezTo>
                    <a:cubicBezTo>
                      <a:pt x="642" y="58"/>
                      <a:pt x="667" y="55"/>
                      <a:pt x="680" y="65"/>
                    </a:cubicBezTo>
                    <a:cubicBezTo>
                      <a:pt x="664" y="57"/>
                      <a:pt x="633" y="60"/>
                      <a:pt x="631" y="80"/>
                    </a:cubicBezTo>
                    <a:cubicBezTo>
                      <a:pt x="635" y="72"/>
                      <a:pt x="645" y="59"/>
                      <a:pt x="657" y="65"/>
                    </a:cubicBezTo>
                    <a:cubicBezTo>
                      <a:pt x="650" y="65"/>
                      <a:pt x="639" y="67"/>
                      <a:pt x="637" y="75"/>
                    </a:cubicBezTo>
                    <a:cubicBezTo>
                      <a:pt x="661" y="59"/>
                      <a:pt x="689" y="90"/>
                      <a:pt x="682" y="117"/>
                    </a:cubicBezTo>
                    <a:cubicBezTo>
                      <a:pt x="683" y="103"/>
                      <a:pt x="672" y="103"/>
                      <a:pt x="662" y="103"/>
                    </a:cubicBezTo>
                    <a:cubicBezTo>
                      <a:pt x="664" y="110"/>
                      <a:pt x="663" y="118"/>
                      <a:pt x="665" y="126"/>
                    </a:cubicBezTo>
                    <a:cubicBezTo>
                      <a:pt x="660" y="141"/>
                      <a:pt x="639" y="161"/>
                      <a:pt x="616" y="161"/>
                    </a:cubicBezTo>
                    <a:cubicBezTo>
                      <a:pt x="613" y="161"/>
                      <a:pt x="610" y="158"/>
                      <a:pt x="611" y="155"/>
                    </a:cubicBezTo>
                    <a:cubicBezTo>
                      <a:pt x="628" y="149"/>
                      <a:pt x="649" y="148"/>
                      <a:pt x="656" y="135"/>
                    </a:cubicBezTo>
                    <a:cubicBezTo>
                      <a:pt x="665" y="122"/>
                      <a:pt x="655" y="107"/>
                      <a:pt x="636" y="113"/>
                    </a:cubicBezTo>
                    <a:cubicBezTo>
                      <a:pt x="657" y="128"/>
                      <a:pt x="617" y="143"/>
                      <a:pt x="597" y="146"/>
                    </a:cubicBezTo>
                    <a:cubicBezTo>
                      <a:pt x="573" y="149"/>
                      <a:pt x="547" y="149"/>
                      <a:pt x="532" y="142"/>
                    </a:cubicBezTo>
                    <a:cubicBezTo>
                      <a:pt x="479" y="123"/>
                      <a:pt x="436" y="88"/>
                      <a:pt x="384" y="66"/>
                    </a:cubicBezTo>
                    <a:cubicBezTo>
                      <a:pt x="435" y="113"/>
                      <a:pt x="494" y="149"/>
                      <a:pt x="568" y="163"/>
                    </a:cubicBezTo>
                    <a:cubicBezTo>
                      <a:pt x="539" y="163"/>
                      <a:pt x="515" y="149"/>
                      <a:pt x="490" y="141"/>
                    </a:cubicBezTo>
                    <a:cubicBezTo>
                      <a:pt x="532" y="166"/>
                      <a:pt x="588" y="183"/>
                      <a:pt x="651" y="169"/>
                    </a:cubicBezTo>
                    <a:cubicBezTo>
                      <a:pt x="662" y="157"/>
                      <a:pt x="672" y="143"/>
                      <a:pt x="672" y="121"/>
                    </a:cubicBezTo>
                    <a:cubicBezTo>
                      <a:pt x="678" y="128"/>
                      <a:pt x="676" y="140"/>
                      <a:pt x="673" y="145"/>
                    </a:cubicBezTo>
                    <a:cubicBezTo>
                      <a:pt x="681" y="140"/>
                      <a:pt x="683" y="126"/>
                      <a:pt x="688" y="119"/>
                    </a:cubicBezTo>
                    <a:cubicBezTo>
                      <a:pt x="685" y="135"/>
                      <a:pt x="676" y="146"/>
                      <a:pt x="667" y="157"/>
                    </a:cubicBezTo>
                    <a:cubicBezTo>
                      <a:pt x="682" y="144"/>
                      <a:pt x="694" y="127"/>
                      <a:pt x="695" y="101"/>
                    </a:cubicBezTo>
                    <a:cubicBezTo>
                      <a:pt x="699" y="121"/>
                      <a:pt x="688" y="133"/>
                      <a:pt x="681" y="145"/>
                    </a:cubicBezTo>
                    <a:cubicBezTo>
                      <a:pt x="682" y="145"/>
                      <a:pt x="682" y="145"/>
                      <a:pt x="682" y="145"/>
                    </a:cubicBezTo>
                    <a:cubicBezTo>
                      <a:pt x="682" y="145"/>
                      <a:pt x="682" y="144"/>
                      <a:pt x="682" y="144"/>
                    </a:cubicBezTo>
                    <a:cubicBezTo>
                      <a:pt x="696" y="131"/>
                      <a:pt x="707" y="100"/>
                      <a:pt x="693" y="78"/>
                    </a:cubicBezTo>
                    <a:close/>
                    <a:moveTo>
                      <a:pt x="680" y="150"/>
                    </a:moveTo>
                    <a:cubicBezTo>
                      <a:pt x="678" y="156"/>
                      <a:pt x="670" y="157"/>
                      <a:pt x="668" y="163"/>
                    </a:cubicBezTo>
                    <a:cubicBezTo>
                      <a:pt x="673" y="160"/>
                      <a:pt x="680" y="156"/>
                      <a:pt x="680" y="150"/>
                    </a:cubicBezTo>
                    <a:close/>
                    <a:moveTo>
                      <a:pt x="673" y="130"/>
                    </a:moveTo>
                    <a:cubicBezTo>
                      <a:pt x="673" y="138"/>
                      <a:pt x="668" y="145"/>
                      <a:pt x="668" y="150"/>
                    </a:cubicBezTo>
                    <a:cubicBezTo>
                      <a:pt x="671" y="145"/>
                      <a:pt x="676" y="137"/>
                      <a:pt x="673" y="130"/>
                    </a:cubicBezTo>
                    <a:close/>
                    <a:moveTo>
                      <a:pt x="709" y="123"/>
                    </a:moveTo>
                    <a:cubicBezTo>
                      <a:pt x="709" y="125"/>
                      <a:pt x="708" y="127"/>
                      <a:pt x="708" y="130"/>
                    </a:cubicBezTo>
                    <a:cubicBezTo>
                      <a:pt x="710" y="129"/>
                      <a:pt x="711" y="124"/>
                      <a:pt x="709" y="123"/>
                    </a:cubicBezTo>
                    <a:close/>
                    <a:moveTo>
                      <a:pt x="462" y="71"/>
                    </a:moveTo>
                    <a:cubicBezTo>
                      <a:pt x="504" y="100"/>
                      <a:pt x="550" y="130"/>
                      <a:pt x="603" y="139"/>
                    </a:cubicBezTo>
                    <a:cubicBezTo>
                      <a:pt x="562" y="126"/>
                      <a:pt x="522" y="111"/>
                      <a:pt x="490" y="84"/>
                    </a:cubicBezTo>
                    <a:cubicBezTo>
                      <a:pt x="528" y="107"/>
                      <a:pt x="567" y="129"/>
                      <a:pt x="615" y="136"/>
                    </a:cubicBezTo>
                    <a:cubicBezTo>
                      <a:pt x="576" y="123"/>
                      <a:pt x="537" y="110"/>
                      <a:pt x="505" y="87"/>
                    </a:cubicBezTo>
                    <a:cubicBezTo>
                      <a:pt x="525" y="96"/>
                      <a:pt x="544" y="107"/>
                      <a:pt x="566" y="114"/>
                    </a:cubicBezTo>
                    <a:cubicBezTo>
                      <a:pt x="533" y="99"/>
                      <a:pt x="502" y="81"/>
                      <a:pt x="475" y="58"/>
                    </a:cubicBezTo>
                    <a:cubicBezTo>
                      <a:pt x="499" y="62"/>
                      <a:pt x="546" y="69"/>
                      <a:pt x="549" y="34"/>
                    </a:cubicBezTo>
                    <a:cubicBezTo>
                      <a:pt x="547" y="29"/>
                      <a:pt x="546" y="20"/>
                      <a:pt x="541" y="18"/>
                    </a:cubicBezTo>
                    <a:cubicBezTo>
                      <a:pt x="528" y="41"/>
                      <a:pt x="486" y="58"/>
                      <a:pt x="457" y="46"/>
                    </a:cubicBezTo>
                    <a:cubicBezTo>
                      <a:pt x="473" y="47"/>
                      <a:pt x="483" y="29"/>
                      <a:pt x="475" y="15"/>
                    </a:cubicBezTo>
                    <a:cubicBezTo>
                      <a:pt x="451" y="28"/>
                      <a:pt x="430" y="50"/>
                      <a:pt x="396" y="41"/>
                    </a:cubicBezTo>
                    <a:cubicBezTo>
                      <a:pt x="403" y="33"/>
                      <a:pt x="424" y="42"/>
                      <a:pt x="431" y="31"/>
                    </a:cubicBezTo>
                    <a:cubicBezTo>
                      <a:pt x="421" y="21"/>
                      <a:pt x="401" y="32"/>
                      <a:pt x="387" y="31"/>
                    </a:cubicBezTo>
                    <a:cubicBezTo>
                      <a:pt x="348" y="27"/>
                      <a:pt x="309" y="15"/>
                      <a:pt x="267" y="29"/>
                    </a:cubicBezTo>
                    <a:cubicBezTo>
                      <a:pt x="312" y="22"/>
                      <a:pt x="348" y="29"/>
                      <a:pt x="383" y="38"/>
                    </a:cubicBezTo>
                    <a:cubicBezTo>
                      <a:pt x="343" y="32"/>
                      <a:pt x="290" y="20"/>
                      <a:pt x="242" y="40"/>
                    </a:cubicBezTo>
                    <a:cubicBezTo>
                      <a:pt x="269" y="37"/>
                      <a:pt x="303" y="29"/>
                      <a:pt x="326" y="36"/>
                    </a:cubicBezTo>
                    <a:cubicBezTo>
                      <a:pt x="300" y="36"/>
                      <a:pt x="256" y="37"/>
                      <a:pt x="229" y="50"/>
                    </a:cubicBezTo>
                    <a:cubicBezTo>
                      <a:pt x="265" y="42"/>
                      <a:pt x="308" y="38"/>
                      <a:pt x="340" y="44"/>
                    </a:cubicBezTo>
                    <a:cubicBezTo>
                      <a:pt x="399" y="61"/>
                      <a:pt x="447" y="99"/>
                      <a:pt x="500" y="123"/>
                    </a:cubicBezTo>
                    <a:cubicBezTo>
                      <a:pt x="492" y="117"/>
                      <a:pt x="480" y="113"/>
                      <a:pt x="474" y="106"/>
                    </a:cubicBezTo>
                    <a:cubicBezTo>
                      <a:pt x="483" y="109"/>
                      <a:pt x="492" y="118"/>
                      <a:pt x="500" y="119"/>
                    </a:cubicBezTo>
                    <a:cubicBezTo>
                      <a:pt x="470" y="101"/>
                      <a:pt x="434" y="84"/>
                      <a:pt x="410" y="61"/>
                    </a:cubicBezTo>
                    <a:cubicBezTo>
                      <a:pt x="455" y="93"/>
                      <a:pt x="503" y="120"/>
                      <a:pt x="554" y="143"/>
                    </a:cubicBezTo>
                    <a:cubicBezTo>
                      <a:pt x="529" y="127"/>
                      <a:pt x="497" y="114"/>
                      <a:pt x="472" y="96"/>
                    </a:cubicBezTo>
                    <a:cubicBezTo>
                      <a:pt x="505" y="111"/>
                      <a:pt x="533" y="133"/>
                      <a:pt x="570" y="143"/>
                    </a:cubicBezTo>
                    <a:cubicBezTo>
                      <a:pt x="538" y="126"/>
                      <a:pt x="502" y="110"/>
                      <a:pt x="475" y="89"/>
                    </a:cubicBezTo>
                    <a:cubicBezTo>
                      <a:pt x="511" y="109"/>
                      <a:pt x="546" y="132"/>
                      <a:pt x="589" y="143"/>
                    </a:cubicBezTo>
                    <a:cubicBezTo>
                      <a:pt x="543" y="124"/>
                      <a:pt x="497" y="102"/>
                      <a:pt x="462" y="71"/>
                    </a:cubicBezTo>
                    <a:close/>
                    <a:moveTo>
                      <a:pt x="601" y="127"/>
                    </a:moveTo>
                    <a:cubicBezTo>
                      <a:pt x="605" y="129"/>
                      <a:pt x="611" y="131"/>
                      <a:pt x="615" y="131"/>
                    </a:cubicBezTo>
                    <a:cubicBezTo>
                      <a:pt x="613" y="127"/>
                      <a:pt x="604" y="128"/>
                      <a:pt x="601" y="127"/>
                    </a:cubicBezTo>
                    <a:close/>
                    <a:moveTo>
                      <a:pt x="521" y="132"/>
                    </a:moveTo>
                    <a:cubicBezTo>
                      <a:pt x="524" y="135"/>
                      <a:pt x="528" y="137"/>
                      <a:pt x="533" y="138"/>
                    </a:cubicBezTo>
                    <a:cubicBezTo>
                      <a:pt x="529" y="136"/>
                      <a:pt x="526" y="133"/>
                      <a:pt x="521" y="132"/>
                    </a:cubicBezTo>
                    <a:close/>
                    <a:moveTo>
                      <a:pt x="641" y="80"/>
                    </a:moveTo>
                    <a:cubicBezTo>
                      <a:pt x="643" y="77"/>
                      <a:pt x="647" y="75"/>
                      <a:pt x="650" y="72"/>
                    </a:cubicBezTo>
                    <a:cubicBezTo>
                      <a:pt x="641" y="72"/>
                      <a:pt x="633" y="80"/>
                      <a:pt x="638" y="91"/>
                    </a:cubicBezTo>
                    <a:cubicBezTo>
                      <a:pt x="640" y="92"/>
                      <a:pt x="643" y="93"/>
                      <a:pt x="647" y="92"/>
                    </a:cubicBezTo>
                    <a:cubicBezTo>
                      <a:pt x="645" y="87"/>
                      <a:pt x="641" y="88"/>
                      <a:pt x="641" y="80"/>
                    </a:cubicBezTo>
                    <a:close/>
                    <a:moveTo>
                      <a:pt x="130" y="116"/>
                    </a:moveTo>
                    <a:cubicBezTo>
                      <a:pt x="125" y="120"/>
                      <a:pt x="129" y="128"/>
                      <a:pt x="126" y="133"/>
                    </a:cubicBezTo>
                    <a:cubicBezTo>
                      <a:pt x="138" y="140"/>
                      <a:pt x="158" y="136"/>
                      <a:pt x="173" y="137"/>
                    </a:cubicBezTo>
                    <a:cubicBezTo>
                      <a:pt x="146" y="120"/>
                      <a:pt x="173" y="95"/>
                      <a:pt x="181" y="77"/>
                    </a:cubicBezTo>
                    <a:cubicBezTo>
                      <a:pt x="209" y="47"/>
                      <a:pt x="243" y="24"/>
                      <a:pt x="292" y="11"/>
                    </a:cubicBezTo>
                    <a:cubicBezTo>
                      <a:pt x="265" y="15"/>
                      <a:pt x="240" y="23"/>
                      <a:pt x="215" y="31"/>
                    </a:cubicBezTo>
                    <a:cubicBezTo>
                      <a:pt x="176" y="49"/>
                      <a:pt x="158" y="90"/>
                      <a:pt x="128" y="112"/>
                    </a:cubicBezTo>
                    <a:cubicBezTo>
                      <a:pt x="147" y="87"/>
                      <a:pt x="170" y="65"/>
                      <a:pt x="192" y="42"/>
                    </a:cubicBezTo>
                    <a:cubicBezTo>
                      <a:pt x="154" y="64"/>
                      <a:pt x="135" y="107"/>
                      <a:pt x="100" y="128"/>
                    </a:cubicBezTo>
                    <a:cubicBezTo>
                      <a:pt x="114" y="114"/>
                      <a:pt x="129" y="100"/>
                      <a:pt x="141" y="85"/>
                    </a:cubicBezTo>
                    <a:cubicBezTo>
                      <a:pt x="116" y="104"/>
                      <a:pt x="100" y="131"/>
                      <a:pt x="74" y="149"/>
                    </a:cubicBezTo>
                    <a:cubicBezTo>
                      <a:pt x="102" y="163"/>
                      <a:pt x="116" y="128"/>
                      <a:pt x="130" y="116"/>
                    </a:cubicBezTo>
                    <a:close/>
                    <a:moveTo>
                      <a:pt x="123" y="97"/>
                    </a:moveTo>
                    <a:cubicBezTo>
                      <a:pt x="107" y="107"/>
                      <a:pt x="98" y="122"/>
                      <a:pt x="83" y="132"/>
                    </a:cubicBezTo>
                    <a:cubicBezTo>
                      <a:pt x="91" y="120"/>
                      <a:pt x="105" y="112"/>
                      <a:pt x="112" y="99"/>
                    </a:cubicBezTo>
                    <a:cubicBezTo>
                      <a:pt x="86" y="116"/>
                      <a:pt x="56" y="144"/>
                      <a:pt x="20" y="136"/>
                    </a:cubicBezTo>
                    <a:cubicBezTo>
                      <a:pt x="26" y="141"/>
                      <a:pt x="37" y="139"/>
                      <a:pt x="45" y="142"/>
                    </a:cubicBezTo>
                    <a:cubicBezTo>
                      <a:pt x="40" y="144"/>
                      <a:pt x="34" y="141"/>
                      <a:pt x="30" y="143"/>
                    </a:cubicBezTo>
                    <a:cubicBezTo>
                      <a:pt x="37" y="147"/>
                      <a:pt x="51" y="144"/>
                      <a:pt x="59" y="143"/>
                    </a:cubicBezTo>
                    <a:cubicBezTo>
                      <a:pt x="55" y="146"/>
                      <a:pt x="47" y="146"/>
                      <a:pt x="43" y="148"/>
                    </a:cubicBezTo>
                    <a:cubicBezTo>
                      <a:pt x="48" y="149"/>
                      <a:pt x="55" y="147"/>
                      <a:pt x="59" y="148"/>
                    </a:cubicBezTo>
                    <a:cubicBezTo>
                      <a:pt x="57" y="148"/>
                      <a:pt x="56" y="148"/>
                      <a:pt x="57" y="150"/>
                    </a:cubicBezTo>
                    <a:cubicBezTo>
                      <a:pt x="89" y="142"/>
                      <a:pt x="103" y="117"/>
                      <a:pt x="123" y="97"/>
                    </a:cubicBezTo>
                    <a:close/>
                    <a:moveTo>
                      <a:pt x="536" y="10"/>
                    </a:moveTo>
                    <a:cubicBezTo>
                      <a:pt x="530" y="6"/>
                      <a:pt x="516" y="5"/>
                      <a:pt x="511" y="12"/>
                    </a:cubicBezTo>
                    <a:cubicBezTo>
                      <a:pt x="519" y="14"/>
                      <a:pt x="527" y="19"/>
                      <a:pt x="525" y="31"/>
                    </a:cubicBezTo>
                    <a:cubicBezTo>
                      <a:pt x="531" y="26"/>
                      <a:pt x="539" y="20"/>
                      <a:pt x="536" y="10"/>
                    </a:cubicBezTo>
                    <a:close/>
                    <a:moveTo>
                      <a:pt x="385" y="24"/>
                    </a:moveTo>
                    <a:cubicBezTo>
                      <a:pt x="368" y="13"/>
                      <a:pt x="339" y="11"/>
                      <a:pt x="315" y="14"/>
                    </a:cubicBezTo>
                    <a:cubicBezTo>
                      <a:pt x="332" y="16"/>
                      <a:pt x="351" y="15"/>
                      <a:pt x="365" y="21"/>
                    </a:cubicBezTo>
                    <a:cubicBezTo>
                      <a:pt x="353" y="21"/>
                      <a:pt x="343" y="16"/>
                      <a:pt x="331" y="20"/>
                    </a:cubicBezTo>
                    <a:cubicBezTo>
                      <a:pt x="349" y="20"/>
                      <a:pt x="368" y="32"/>
                      <a:pt x="385" y="24"/>
                    </a:cubicBezTo>
                    <a:close/>
                  </a:path>
                </a:pathLst>
              </a:custGeom>
              <a:solidFill>
                <a:srgbClr val="F1EAE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3315" name="Oval 65"/>
          <p:cNvSpPr>
            <a:spLocks noChangeArrowheads="1"/>
          </p:cNvSpPr>
          <p:nvPr/>
        </p:nvSpPr>
        <p:spPr bwMode="auto">
          <a:xfrm flipV="1" rot="10800000">
            <a:off x="1123950" y="4492625"/>
            <a:ext cx="2322513"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13316" name="椭圆 58"/>
          <p:cNvSpPr/>
          <p:nvPr/>
        </p:nvSpPr>
        <p:spPr bwMode="auto">
          <a:xfrm>
            <a:off x="1250950" y="2460625"/>
            <a:ext cx="2170113" cy="2170113"/>
          </a:xfrm>
          <a:custGeom>
            <a:gdLst>
              <a:gd fmla="*/ 1085057 w 3444416" name="T0"/>
              <a:gd fmla="*/ 202111 h 3444416" name="T1"/>
              <a:gd fmla="*/ 202111 w 3444416" name="T2"/>
              <a:gd fmla="*/ 1085057 h 3444416" name="T3"/>
              <a:gd fmla="*/ 1085057 w 3444416" name="T4"/>
              <a:gd fmla="*/ 1968003 h 3444416" name="T5"/>
              <a:gd fmla="*/ 1968002 w 3444416" name="T6"/>
              <a:gd fmla="*/ 1085057 h 3444416" name="T7"/>
              <a:gd fmla="*/ 1085057 w 3444416" name="T8"/>
              <a:gd fmla="*/ 202111 h 3444416" name="T9"/>
              <a:gd fmla="*/ 1085057 w 3444416" name="T10"/>
              <a:gd fmla="*/ 0 h 3444416" name="T11"/>
              <a:gd fmla="*/ 2170113 w 3444416" name="T12"/>
              <a:gd fmla="*/ 1085057 h 3444416" name="T13"/>
              <a:gd fmla="*/ 1085057 w 3444416" name="T14"/>
              <a:gd fmla="*/ 2170113 h 3444416" name="T15"/>
              <a:gd fmla="*/ 0 w 3444416" name="T16"/>
              <a:gd fmla="*/ 1085057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17" name="TextBox 3"/>
          <p:cNvSpPr txBox="1">
            <a:spLocks noChangeArrowheads="1"/>
          </p:cNvSpPr>
          <p:nvPr/>
        </p:nvSpPr>
        <p:spPr bwMode="auto">
          <a:xfrm>
            <a:off x="1516063" y="3311525"/>
            <a:ext cx="1670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13318" name="Oval 65"/>
          <p:cNvSpPr>
            <a:spLocks noChangeArrowheads="1"/>
          </p:cNvSpPr>
          <p:nvPr/>
        </p:nvSpPr>
        <p:spPr bwMode="auto">
          <a:xfrm flipV="1" rot="10800000">
            <a:off x="6205538" y="4529138"/>
            <a:ext cx="2320925" cy="488950"/>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13319" name="椭圆 58"/>
          <p:cNvSpPr/>
          <p:nvPr/>
        </p:nvSpPr>
        <p:spPr bwMode="auto">
          <a:xfrm>
            <a:off x="6330950" y="249713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20" name="TextBox 77"/>
          <p:cNvSpPr txBox="1">
            <a:spLocks noChangeArrowheads="1"/>
          </p:cNvSpPr>
          <p:nvPr/>
        </p:nvSpPr>
        <p:spPr bwMode="auto">
          <a:xfrm>
            <a:off x="6596064" y="3348038"/>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sp>
        <p:nvSpPr>
          <p:cNvPr id="13321" name="Oval 65"/>
          <p:cNvSpPr>
            <a:spLocks noChangeArrowheads="1"/>
          </p:cNvSpPr>
          <p:nvPr/>
        </p:nvSpPr>
        <p:spPr bwMode="auto">
          <a:xfrm flipV="1" rot="10800000">
            <a:off x="8745538" y="4546600"/>
            <a:ext cx="2322512" cy="490538"/>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7F7F7F"/>
              </a:solidFill>
              <a:sym typeface="+mn-lt"/>
            </a:endParaRPr>
          </a:p>
        </p:txBody>
      </p:sp>
      <p:sp>
        <p:nvSpPr>
          <p:cNvPr id="13322" name="椭圆 58"/>
          <p:cNvSpPr/>
          <p:nvPr/>
        </p:nvSpPr>
        <p:spPr bwMode="auto">
          <a:xfrm>
            <a:off x="8870950" y="2516188"/>
            <a:ext cx="2170113" cy="2170112"/>
          </a:xfrm>
          <a:custGeom>
            <a:gdLst>
              <a:gd fmla="*/ 1085057 w 3444416" name="T0"/>
              <a:gd fmla="*/ 202111 h 3444416" name="T1"/>
              <a:gd fmla="*/ 202111 w 3444416" name="T2"/>
              <a:gd fmla="*/ 1085057 h 3444416" name="T3"/>
              <a:gd fmla="*/ 1085057 w 3444416" name="T4"/>
              <a:gd fmla="*/ 1968002 h 3444416" name="T5"/>
              <a:gd fmla="*/ 1968002 w 3444416" name="T6"/>
              <a:gd fmla="*/ 1085057 h 3444416" name="T7"/>
              <a:gd fmla="*/ 1085057 w 3444416" name="T8"/>
              <a:gd fmla="*/ 202111 h 3444416" name="T9"/>
              <a:gd fmla="*/ 1085057 w 3444416" name="T10"/>
              <a:gd fmla="*/ 0 h 3444416" name="T11"/>
              <a:gd fmla="*/ 2170113 w 3444416" name="T12"/>
              <a:gd fmla="*/ 1085056 h 3444416" name="T13"/>
              <a:gd fmla="*/ 1085057 w 3444416" name="T14"/>
              <a:gd fmla="*/ 2170112 h 3444416" name="T15"/>
              <a:gd fmla="*/ 0 w 3444416" name="T16"/>
              <a:gd fmla="*/ 1085056 h 3444416" name="T17"/>
              <a:gd fmla="*/ 1085057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29019"/>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23" name="TextBox 83"/>
          <p:cNvSpPr txBox="1">
            <a:spLocks noChangeArrowheads="1"/>
          </p:cNvSpPr>
          <p:nvPr/>
        </p:nvSpPr>
        <p:spPr bwMode="auto">
          <a:xfrm>
            <a:off x="9136064" y="3365500"/>
            <a:ext cx="16716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en-US" lang="zh-CN">
                <a:solidFill>
                  <a:srgbClr val="7F7F7F"/>
                </a:solidFill>
                <a:sym typeface="+mn-lt"/>
              </a:rPr>
              <a:t>请在此处输入标题</a:t>
            </a:r>
          </a:p>
        </p:txBody>
      </p:sp>
      <p:grpSp>
        <p:nvGrpSpPr>
          <p:cNvPr id="13324" name="组合 206"/>
          <p:cNvGrpSpPr/>
          <p:nvPr/>
        </p:nvGrpSpPr>
        <p:grpSpPr>
          <a:xfrm>
            <a:off x="3665538" y="2497138"/>
            <a:ext cx="2320925" cy="2520950"/>
            <a:chExt cx="2510111" cy="2724919"/>
          </a:xfrm>
        </p:grpSpPr>
        <p:sp>
          <p:nvSpPr>
            <p:cNvPr id="13329" name="Oval 65"/>
            <p:cNvSpPr>
              <a:spLocks noChangeArrowheads="1"/>
            </p:cNvSpPr>
            <p:nvPr/>
          </p:nvSpPr>
          <p:spPr bwMode="auto">
            <a:xfrm flipV="1" rot="10800000">
              <a:off x="0" y="2196408"/>
              <a:ext cx="2510111" cy="528511"/>
            </a:xfrm>
            <a:prstGeom prst="ellipse">
              <a:avLst/>
            </a:prstGeom>
            <a:gradFill rotWithShape="1">
              <a:gsLst>
                <a:gs pos="0">
                  <a:srgbClr val="A6A6A6">
                    <a:alpha val="48997"/>
                  </a:srgbClr>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eaLnBrk="1" hangingPunct="1"/>
              <a:endParaRPr altLang="en-US" lang="zh-CN" sz="1200">
                <a:solidFill>
                  <a:srgbClr val="000000"/>
                </a:solidFill>
                <a:sym typeface="+mn-lt"/>
              </a:endParaRPr>
            </a:p>
          </p:txBody>
        </p:sp>
        <p:grpSp>
          <p:nvGrpSpPr>
            <p:cNvPr id="13330" name="组合 209"/>
            <p:cNvGrpSpPr/>
            <p:nvPr/>
          </p:nvGrpSpPr>
          <p:grpSpPr>
            <a:xfrm>
              <a:off x="137353" y="0"/>
              <a:ext cx="2345288" cy="2345695"/>
              <a:chExt cx="2788401" cy="2788883"/>
            </a:xfrm>
          </p:grpSpPr>
          <p:sp>
            <p:nvSpPr>
              <p:cNvPr id="13331" name="椭圆 58"/>
              <p:cNvSpPr/>
              <p:nvPr/>
            </p:nvSpPr>
            <p:spPr bwMode="auto">
              <a:xfrm>
                <a:off x="-1" y="0"/>
                <a:ext cx="2788401" cy="2788883"/>
              </a:xfrm>
              <a:custGeom>
                <a:gdLst>
                  <a:gd fmla="*/ 1394201 w 3444416" name="T0"/>
                  <a:gd fmla="*/ 259740 h 3444416" name="T1"/>
                  <a:gd fmla="*/ 259694 w 3444416" name="T2"/>
                  <a:gd fmla="*/ 1394442 h 3444416" name="T3"/>
                  <a:gd fmla="*/ 1394201 w 3444416" name="T4"/>
                  <a:gd fmla="*/ 2529145 h 3444416" name="T5"/>
                  <a:gd fmla="*/ 2528707 w 3444416" name="T6"/>
                  <a:gd fmla="*/ 1394442 h 3444416" name="T7"/>
                  <a:gd fmla="*/ 1394201 w 3444416" name="T8"/>
                  <a:gd fmla="*/ 259740 h 3444416" name="T9"/>
                  <a:gd fmla="*/ 1394201 w 3444416" name="T10"/>
                  <a:gd fmla="*/ 0 h 3444416" name="T11"/>
                  <a:gd fmla="*/ 2788401 w 3444416" name="T12"/>
                  <a:gd fmla="*/ 1394442 h 3444416" name="T13"/>
                  <a:gd fmla="*/ 1394201 w 3444416" name="T14"/>
                  <a:gd fmla="*/ 2788883 h 3444416" name="T15"/>
                  <a:gd fmla="*/ 0 w 3444416" name="T16"/>
                  <a:gd fmla="*/ 1394442 h 3444416" name="T17"/>
                  <a:gd fmla="*/ 1394201 w 3444416" name="T18"/>
                  <a:gd fmla="*/ 0 h 34444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44416" w="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bg1">
                  <a:alpha val="92940"/>
                </a:schemeClr>
              </a:solidFill>
              <a:ln>
                <a:noFill/>
              </a:ln>
              <a:effectLst>
                <a:outerShdw algn="ctr" dir="27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32" name="TextBox 71"/>
              <p:cNvSpPr txBox="1">
                <a:spLocks noChangeArrowheads="1"/>
              </p:cNvSpPr>
              <p:nvPr/>
            </p:nvSpPr>
            <p:spPr bwMode="auto">
              <a:xfrm>
                <a:off x="340893" y="1091479"/>
                <a:ext cx="2145396" cy="1175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lnSpc>
                    <a:spcPct val="150000"/>
                  </a:lnSpc>
                </a:pPr>
                <a:r>
                  <a:rPr altLang="zh-CN" lang="zh-CN">
                    <a:solidFill>
                      <a:srgbClr val="FFFFFF"/>
                    </a:solidFill>
                    <a:sym typeface="+mn-lt"/>
                  </a:rPr>
                  <a:t>请在此处输入标题</a:t>
                </a:r>
              </a:p>
            </p:txBody>
          </p:sp>
        </p:grpSp>
      </p:grpSp>
      <p:sp>
        <p:nvSpPr>
          <p:cNvPr id="13325" name="椭圆 74"/>
          <p:cNvSpPr>
            <a:spLocks noChangeArrowheads="1"/>
          </p:cNvSpPr>
          <p:nvPr/>
        </p:nvSpPr>
        <p:spPr bwMode="auto">
          <a:xfrm>
            <a:off x="1819275" y="2598738"/>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01</a:t>
            </a:r>
          </a:p>
        </p:txBody>
      </p:sp>
      <p:sp>
        <p:nvSpPr>
          <p:cNvPr id="13326" name="椭圆 75"/>
          <p:cNvSpPr>
            <a:spLocks noChangeArrowheads="1"/>
          </p:cNvSpPr>
          <p:nvPr/>
        </p:nvSpPr>
        <p:spPr bwMode="auto">
          <a:xfrm>
            <a:off x="436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FFFFFF"/>
                </a:solidFill>
                <a:sym typeface="+mn-lt"/>
              </a:rPr>
              <a:t>02</a:t>
            </a:r>
          </a:p>
        </p:txBody>
      </p:sp>
      <p:sp>
        <p:nvSpPr>
          <p:cNvPr id="13327" name="椭圆 76"/>
          <p:cNvSpPr>
            <a:spLocks noChangeArrowheads="1"/>
          </p:cNvSpPr>
          <p:nvPr/>
        </p:nvSpPr>
        <p:spPr bwMode="auto">
          <a:xfrm>
            <a:off x="6900863" y="2635250"/>
            <a:ext cx="1004887"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03</a:t>
            </a:r>
          </a:p>
        </p:txBody>
      </p:sp>
      <p:sp>
        <p:nvSpPr>
          <p:cNvPr id="13328" name="椭圆 77"/>
          <p:cNvSpPr>
            <a:spLocks noChangeArrowheads="1"/>
          </p:cNvSpPr>
          <p:nvPr/>
        </p:nvSpPr>
        <p:spPr bwMode="auto">
          <a:xfrm>
            <a:off x="9440863" y="2654300"/>
            <a:ext cx="1006475" cy="841375"/>
          </a:xfrm>
          <a:prstGeom prst="ellipse">
            <a:avLst/>
          </a:prstGeom>
          <a:noFill/>
          <a:ln>
            <a:noFill/>
          </a:ln>
          <a:effectLst>
            <a:outerShdw algn="ctr" dir="2700000" dist="38100" rotWithShape="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lvl1pPr>
              <a:defRPr>
                <a:solidFill>
                  <a:schemeClr val="tx1"/>
                </a:solidFill>
                <a:latin charset="0" pitchFamily="34" typeface="Arial"/>
                <a:ea charset="-122" pitchFamily="34" typeface="微软雅黑"/>
              </a:defRPr>
            </a:lvl1pPr>
            <a:lvl2pPr indent="-285750" marL="742950">
              <a:defRPr>
                <a:solidFill>
                  <a:schemeClr val="tx1"/>
                </a:solidFill>
                <a:latin charset="0" pitchFamily="34" typeface="Arial"/>
                <a:ea charset="-122" pitchFamily="34" typeface="微软雅黑"/>
              </a:defRPr>
            </a:lvl2pPr>
            <a:lvl3pPr indent="-228600" marL="1143000">
              <a:defRPr>
                <a:solidFill>
                  <a:schemeClr val="tx1"/>
                </a:solidFill>
                <a:latin charset="0" pitchFamily="34" typeface="Arial"/>
                <a:ea charset="-122" pitchFamily="34" typeface="微软雅黑"/>
              </a:defRPr>
            </a:lvl3pPr>
            <a:lvl4pPr indent="-228600" marL="1600200">
              <a:defRPr>
                <a:solidFill>
                  <a:schemeClr val="tx1"/>
                </a:solidFill>
                <a:latin charset="0" pitchFamily="34" typeface="Arial"/>
                <a:ea charset="-122" pitchFamily="34" typeface="微软雅黑"/>
              </a:defRPr>
            </a:lvl4pPr>
            <a:lvl5pPr indent="-228600" marL="2057400">
              <a:defRPr>
                <a:solidFill>
                  <a:schemeClr val="tx1"/>
                </a:solidFill>
                <a:latin charset="0" pitchFamily="34" typeface="Arial"/>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34" typeface="微软雅黑"/>
              </a:defRPr>
            </a:lvl9pPr>
          </a:lstStyle>
          <a:p>
            <a:pPr algn="ctr" eaLnBrk="1" hangingPunct="1"/>
            <a:r>
              <a:rPr altLang="zh-CN" b="1" lang="en-US" sz="3200">
                <a:solidFill>
                  <a:srgbClr val="7F7F7F"/>
                </a:solidFill>
                <a:sym typeface="+mn-lt"/>
              </a:rPr>
              <a:t>04</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34" typeface="微软雅黑"/>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310</Paragraphs>
  <Slides>27</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27</vt:i4>
      </vt:variant>
    </vt:vector>
  </HeadingPairs>
  <TitlesOfParts>
    <vt:vector baseType="lpstr" size="33">
      <vt:lpstr>Arial</vt:lpstr>
      <vt:lpstr>微软雅黑</vt:lpstr>
      <vt:lpstr>Calibri</vt:lpstr>
      <vt:lpstr>宋体</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2021-08-22T11:56:20Z</dcterms:created>
  <cp:lastPrinted>2021-08-22T11:56:20Z</cp:lastPrinted>
  <dcterms:modified xsi:type="dcterms:W3CDTF">2021-08-22T05:38:42Z</dcterms:modified>
  <cp:revision>1</cp:revision>
</cp:coreProperties>
</file>