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4047" r:id="rId2"/>
  </p:sldMasterIdLst>
  <p:notesMasterIdLst>
    <p:notesMasterId r:id="rId3"/>
  </p:notesMasterIdLst>
  <p:sldIdLst>
    <p:sldId id="2928" r:id="rId4"/>
    <p:sldId id="2949" r:id="rId5"/>
    <p:sldId id="2952" r:id="rId6"/>
    <p:sldId id="2940" r:id="rId7"/>
    <p:sldId id="2942" r:id="rId8"/>
    <p:sldId id="2939" r:id="rId9"/>
    <p:sldId id="2943" r:id="rId10"/>
    <p:sldId id="2935" r:id="rId11"/>
    <p:sldId id="2951" r:id="rId12"/>
    <p:sldId id="2934" r:id="rId13"/>
    <p:sldId id="2945" r:id="rId14"/>
    <p:sldId id="2937" r:id="rId15"/>
    <p:sldId id="2930" r:id="rId16"/>
    <p:sldId id="2941" r:id="rId17"/>
    <p:sldId id="2950" r:id="rId18"/>
    <p:sldId id="2929" r:id="rId19"/>
    <p:sldId id="2931" r:id="rId20"/>
    <p:sldId id="2932" r:id="rId21"/>
    <p:sldId id="2944" r:id="rId22"/>
    <p:sldId id="2933" r:id="rId23"/>
    <p:sldId id="2953" r:id="rId24"/>
    <p:sldId id="2936" r:id="rId25"/>
    <p:sldId id="2946" r:id="rId26"/>
    <p:sldId id="2938" r:id="rId27"/>
    <p:sldId id="2947" r:id="rId28"/>
    <p:sldId id="2954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107" d="100"/>
          <a:sy n="107" d="100"/>
        </p:scale>
        <p:origin x="774" y="108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0545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788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977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73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4444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9858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2191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5810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8089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9346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72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0761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6974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0094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923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7404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2850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7784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410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268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739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967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401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657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609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851737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218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6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042" indent="0" algn="ctr">
              <a:buNone/>
              <a:defRPr sz="2109"/>
            </a:lvl2pPr>
            <a:lvl3pPr marL="964085" indent="0" algn="ctr">
              <a:buNone/>
              <a:defRPr sz="1898"/>
            </a:lvl3pPr>
            <a:lvl4pPr marL="1446128" indent="0" algn="ctr">
              <a:buNone/>
              <a:defRPr sz="1687"/>
            </a:lvl4pPr>
            <a:lvl5pPr marL="1928171" indent="0" algn="ctr">
              <a:buNone/>
              <a:defRPr sz="1687"/>
            </a:lvl5pPr>
            <a:lvl6pPr marL="2410213" indent="0" algn="ctr">
              <a:buNone/>
              <a:defRPr sz="1687"/>
            </a:lvl6pPr>
            <a:lvl7pPr marL="2892255" indent="0" algn="ctr">
              <a:buNone/>
              <a:defRPr sz="1687"/>
            </a:lvl7pPr>
            <a:lvl8pPr marL="3374298" indent="0" algn="ctr">
              <a:buNone/>
              <a:defRPr sz="1687"/>
            </a:lvl8pPr>
            <a:lvl9pPr marL="3856341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683216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618727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6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042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085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12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17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21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25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429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634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194860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58673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4" y="1773004"/>
            <a:ext cx="543985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42" indent="0">
              <a:buNone/>
              <a:defRPr sz="2109" b="1"/>
            </a:lvl2pPr>
            <a:lvl3pPr marL="964085" indent="0">
              <a:buNone/>
              <a:defRPr sz="1898" b="1"/>
            </a:lvl3pPr>
            <a:lvl4pPr marL="1446128" indent="0">
              <a:buNone/>
              <a:defRPr sz="1687" b="1"/>
            </a:lvl4pPr>
            <a:lvl5pPr marL="1928171" indent="0">
              <a:buNone/>
              <a:defRPr sz="1687" b="1"/>
            </a:lvl5pPr>
            <a:lvl6pPr marL="2410213" indent="0">
              <a:buNone/>
              <a:defRPr sz="1687" b="1"/>
            </a:lvl6pPr>
            <a:lvl7pPr marL="2892255" indent="0">
              <a:buNone/>
              <a:defRPr sz="1687" b="1"/>
            </a:lvl7pPr>
            <a:lvl8pPr marL="3374298" indent="0">
              <a:buNone/>
              <a:defRPr sz="1687" b="1"/>
            </a:lvl8pPr>
            <a:lvl9pPr marL="3856341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4" y="2641926"/>
            <a:ext cx="543985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3" y="1773004"/>
            <a:ext cx="546664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42" indent="0">
              <a:buNone/>
              <a:defRPr sz="2109" b="1"/>
            </a:lvl2pPr>
            <a:lvl3pPr marL="964085" indent="0">
              <a:buNone/>
              <a:defRPr sz="1898" b="1"/>
            </a:lvl3pPr>
            <a:lvl4pPr marL="1446128" indent="0">
              <a:buNone/>
              <a:defRPr sz="1687" b="1"/>
            </a:lvl4pPr>
            <a:lvl5pPr marL="1928171" indent="0">
              <a:buNone/>
              <a:defRPr sz="1687" b="1"/>
            </a:lvl5pPr>
            <a:lvl6pPr marL="2410213" indent="0">
              <a:buNone/>
              <a:defRPr sz="1687" b="1"/>
            </a:lvl6pPr>
            <a:lvl7pPr marL="2892255" indent="0">
              <a:buNone/>
              <a:defRPr sz="1687" b="1"/>
            </a:lvl7pPr>
            <a:lvl8pPr marL="3374298" indent="0">
              <a:buNone/>
              <a:defRPr sz="1687" b="1"/>
            </a:lvl8pPr>
            <a:lvl9pPr marL="3856341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3" y="2641926"/>
            <a:ext cx="546664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227346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42937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10771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4"/>
            </a:lvl1pPr>
            <a:lvl2pPr>
              <a:defRPr sz="2952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42" indent="0">
              <a:buNone/>
              <a:defRPr sz="1476"/>
            </a:lvl2pPr>
            <a:lvl3pPr marL="964085" indent="0">
              <a:buNone/>
              <a:defRPr sz="1265"/>
            </a:lvl3pPr>
            <a:lvl4pPr marL="1446128" indent="0">
              <a:buNone/>
              <a:defRPr sz="1055"/>
            </a:lvl4pPr>
            <a:lvl5pPr marL="1928171" indent="0">
              <a:buNone/>
              <a:defRPr sz="1055"/>
            </a:lvl5pPr>
            <a:lvl6pPr marL="2410213" indent="0">
              <a:buNone/>
              <a:defRPr sz="1055"/>
            </a:lvl6pPr>
            <a:lvl7pPr marL="2892255" indent="0">
              <a:buNone/>
              <a:defRPr sz="1055"/>
            </a:lvl7pPr>
            <a:lvl8pPr marL="3374298" indent="0">
              <a:buNone/>
              <a:defRPr sz="1055"/>
            </a:lvl8pPr>
            <a:lvl9pPr marL="3856341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974173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4"/>
            </a:lvl1pPr>
            <a:lvl2pPr marL="482042" indent="0">
              <a:buNone/>
              <a:defRPr sz="2952"/>
            </a:lvl2pPr>
            <a:lvl3pPr marL="964085" indent="0">
              <a:buNone/>
              <a:defRPr sz="2531"/>
            </a:lvl3pPr>
            <a:lvl4pPr marL="1446128" indent="0">
              <a:buNone/>
              <a:defRPr sz="2109"/>
            </a:lvl4pPr>
            <a:lvl5pPr marL="1928171" indent="0">
              <a:buNone/>
              <a:defRPr sz="2109"/>
            </a:lvl5pPr>
            <a:lvl6pPr marL="2410213" indent="0">
              <a:buNone/>
              <a:defRPr sz="2109"/>
            </a:lvl6pPr>
            <a:lvl7pPr marL="2892255" indent="0">
              <a:buNone/>
              <a:defRPr sz="2109"/>
            </a:lvl7pPr>
            <a:lvl8pPr marL="3374298" indent="0">
              <a:buNone/>
              <a:defRPr sz="2109"/>
            </a:lvl8pPr>
            <a:lvl9pPr marL="3856341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42" indent="0">
              <a:buNone/>
              <a:defRPr sz="1476"/>
            </a:lvl2pPr>
            <a:lvl3pPr marL="964085" indent="0">
              <a:buNone/>
              <a:defRPr sz="1265"/>
            </a:lvl3pPr>
            <a:lvl4pPr marL="1446128" indent="0">
              <a:buNone/>
              <a:defRPr sz="1055"/>
            </a:lvl4pPr>
            <a:lvl5pPr marL="1928171" indent="0">
              <a:buNone/>
              <a:defRPr sz="1055"/>
            </a:lvl5pPr>
            <a:lvl6pPr marL="2410213" indent="0">
              <a:buNone/>
              <a:defRPr sz="1055"/>
            </a:lvl6pPr>
            <a:lvl7pPr marL="2892255" indent="0">
              <a:buNone/>
              <a:defRPr sz="1055"/>
            </a:lvl7pPr>
            <a:lvl8pPr marL="3374298" indent="0">
              <a:buNone/>
              <a:defRPr sz="1055"/>
            </a:lvl8pPr>
            <a:lvl9pPr marL="3856341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52267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24684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279629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89904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1572748"/>
      </p:ext>
    </p:extLst>
  </p:cSld>
  <p:clrMapOvr>
    <a:masterClrMapping/>
  </p:clrMapOvr>
  <mc:AlternateContent>
    <mc:Choice Requires="p14">
      <p:transition spd="slow" advTm="10000" p14:dur="1200">
        <p14:prism/>
      </p:transition>
    </mc:Choice>
    <mc:Fallback>
      <p:transition spd="slow" advTm="10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5160477"/>
      </p:ext>
    </p:extLst>
  </p:cSld>
  <p:clrMapOvr>
    <a:masterClrMapping/>
  </p:clrMapOvr>
  <p:transition spd="med" advClick="0" advTm="4000">
    <p:pull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9810800"/>
      </p:ext>
    </p:extLst>
  </p:cSld>
  <p:clrMapOvr>
    <a:masterClrMapping/>
  </p:clrMapOvr>
  <p:transition spd="med" advClick="0" advTm="4000">
    <p:pull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5522590"/>
      </p:ext>
    </p:extLst>
  </p:cSld>
  <p:clrMapOvr>
    <a:masterClrMapping/>
  </p:clrMapOvr>
  <p:transition spd="med" advClick="0" advTm="4000">
    <p:pull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2506115"/>
      </p:ext>
    </p:extLst>
  </p:cSld>
  <p:clrMapOvr>
    <a:masterClrMapping/>
  </p:clrMapOvr>
  <p:transition spd="med" advClick="0" advTm="4000">
    <p:pull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1347280"/>
      </p:ext>
    </p:extLst>
  </p:cSld>
  <p:clrMapOvr>
    <a:masterClrMapping/>
  </p:clrMapOvr>
  <p:transition spd="med" advClick="0" advTm="4000">
    <p:pull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745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.jpeg" Type="http://schemas.openxmlformats.org/officeDocument/2006/relationships/image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35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transition/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40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40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4085" fontAlgn="auto">
                <a:spcBef>
                  <a:spcPct val="0"/>
                </a:spcBef>
                <a:spcAft>
                  <a:spcPct val="0"/>
                </a:spcAft>
              </a:p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2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4085"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2366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/>
  <p:timing/>
  <p:txStyles>
    <p:titleStyle>
      <a:lvl1pPr algn="l" defTabSz="964085" rtl="0" eaLnBrk="1" latinLnBrk="0" hangingPunct="1">
        <a:lnSpc>
          <a:spcPct val="90000"/>
        </a:lnSpc>
        <a:spcBef>
          <a:spcPct val="0"/>
        </a:spcBef>
        <a:buNone/>
        <a:defRPr sz="4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21" indent="-241021" algn="l" defTabSz="96408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2" kern="1200">
          <a:solidFill>
            <a:schemeClr val="tx1"/>
          </a:solidFill>
          <a:latin typeface="+mn-lt"/>
          <a:ea typeface="+mn-ea"/>
          <a:cs typeface="+mn-cs"/>
        </a:defRPr>
      </a:lvl1pPr>
      <a:lvl2pPr marL="723064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107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149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191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234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3277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5320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7362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042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085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128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171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213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255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4298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6341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jpeg" Type="http://schemas.openxmlformats.org/officeDocument/2006/relationships/image"/><Relationship Id="rId6" Target="../media/image23.png" Type="http://schemas.openxmlformats.org/officeDocument/2006/relationships/image"/><Relationship Id="rId7" Target="../media/image24.jpe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176" l="15838" r="46640" t="15154"/>
          <a:stretch>
            <a:fillRect/>
          </a:stretch>
        </p:blipFill>
        <p:spPr>
          <a:xfrm>
            <a:off x="3909095" y="53372"/>
            <a:ext cx="5964527" cy="667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952" l="70721"/>
          <a:stretch>
            <a:fillRect/>
          </a:stretch>
        </p:blipFill>
        <p:spPr>
          <a:xfrm>
            <a:off x="7509495" y="45059"/>
            <a:ext cx="5348902" cy="401266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757160" y="6324217"/>
            <a:ext cx="1344430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">
                <a:solidFill>
                  <a:schemeClr val="bg1"/>
                </a:solidFill>
              </a:rPr>
              <a:t>汇报人：ABC</a:t>
            </a: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3275307" y="5343954"/>
            <a:ext cx="62471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buNone/>
            </a:pPr>
            <a:r>
              <a:rPr altLang="en-US" b="1" lang="zh-CN" smtClean="0" sz="4000">
                <a:solidFill>
                  <a:srgbClr val="C00000"/>
                </a:solidFill>
                <a:latin typeface="+mj-ea"/>
                <a:ea typeface="+mj-ea"/>
                <a:cs charset="0" panose="020b0604020202020204" pitchFamily="34" typeface="Arial"/>
              </a:rPr>
              <a:t>金融财务工作汇报PPT模板</a:t>
            </a: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288405" y="5954782"/>
            <a:ext cx="42405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简洁实用·框架完整·大气时尚·工作总结·计划等</a:t>
            </a:r>
          </a:p>
        </p:txBody>
      </p:sp>
    </p:spTree>
    <p:extLst>
      <p:ext uri="{BB962C8B-B14F-4D97-AF65-F5344CB8AC3E}">
        <p14:creationId val="118117608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空心弧 1"/>
          <p:cNvSpPr/>
          <p:nvPr/>
        </p:nvSpPr>
        <p:spPr>
          <a:xfrm rot="5400000">
            <a:off x="543172" y="1978280"/>
            <a:ext cx="4419570" cy="4112653"/>
          </a:xfrm>
          <a:prstGeom prst="blockArc">
            <a:avLst>
              <a:gd fmla="val 10897210" name="adj1"/>
              <a:gd fmla="val 6953" name="adj2"/>
              <a:gd fmla="val 1246" name="adj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285" lIns="128568" rIns="128568" tIns="64285"/>
          <a:lstStyle/>
          <a:p>
            <a:pPr algn="ctr" defTabSz="1285734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3500">
              <a:solidFill>
                <a:prstClr val="black"/>
              </a:solidFill>
              <a:latin typeface="+mj-ea"/>
              <a:ea typeface="+mj-ea"/>
              <a:cs charset="0" panose="020b0604020202020204" pitchFamily="34" typeface="Arial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609896" y="2098128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3679709" y="6022250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4835543" y="3428862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32" idx="2"/>
          </p:cNvCxnSpPr>
          <p:nvPr/>
        </p:nvCxnSpPr>
        <p:spPr bwMode="auto">
          <a:xfrm>
            <a:off x="4632375" y="4813936"/>
            <a:ext cx="202587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44511" y="2443192"/>
            <a:ext cx="3177449" cy="3177449"/>
            <a:chOff x="1103084" y="2155824"/>
            <a:chExt cx="3176815" cy="3176815"/>
          </a:xfrm>
        </p:grpSpPr>
        <p:sp>
          <p:nvSpPr>
            <p:cNvPr id="10" name="椭圆 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734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  <a:latin typeface="+mj-ea"/>
                <a:ea typeface="+mj-ea"/>
                <a:cs charset="0" panose="020b0604020202020204" pitchFamily="34" typeface="Arial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734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  <a:latin typeface="+mj-ea"/>
                <a:ea typeface="+mj-ea"/>
                <a:cs charset="0" panose="020b0604020202020204" pitchFamily="34" typeface="Arial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290449" y="179372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13" name="椭圆 12"/>
          <p:cNvSpPr/>
          <p:nvPr/>
        </p:nvSpPr>
        <p:spPr>
          <a:xfrm>
            <a:off x="4404261" y="3144945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14" name="椭圆 13"/>
          <p:cNvSpPr/>
          <p:nvPr/>
        </p:nvSpPr>
        <p:spPr>
          <a:xfrm>
            <a:off x="4374816" y="452635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15" name="椭圆 14"/>
          <p:cNvSpPr/>
          <p:nvPr/>
        </p:nvSpPr>
        <p:spPr>
          <a:xfrm>
            <a:off x="3290449" y="572189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610462" y="1497183"/>
            <a:ext cx="1207841" cy="1207841"/>
            <a:chOff x="3989630" y="984316"/>
            <a:chExt cx="858956" cy="858956"/>
          </a:xfrm>
        </p:grpSpPr>
        <p:grpSp>
          <p:nvGrpSpPr>
            <p:cNvPr id="17" name="组合 16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54"/>
            <p:cNvGrpSpPr>
              <a:grpSpLocks noChangeAspect="1"/>
            </p:cNvGrpSpPr>
            <p:nvPr/>
          </p:nvGrpSpPr>
          <p:grpSpPr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19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gdLst>
                  <a:gd fmla="*/ 29 w 48" name="T0"/>
                  <a:gd fmla="*/ 0 h 47" name="T1"/>
                  <a:gd fmla="*/ 29 w 48" name="T2"/>
                  <a:gd fmla="*/ 7 h 47" name="T3"/>
                  <a:gd fmla="*/ 41 w 48" name="T4"/>
                  <a:gd fmla="*/ 23 h 47" name="T5"/>
                  <a:gd fmla="*/ 24 w 48" name="T6"/>
                  <a:gd fmla="*/ 41 h 47" name="T7"/>
                  <a:gd fmla="*/ 6 w 48" name="T8"/>
                  <a:gd fmla="*/ 23 h 47" name="T9"/>
                  <a:gd fmla="*/ 18 w 48" name="T10"/>
                  <a:gd fmla="*/ 7 h 47" name="T11"/>
                  <a:gd fmla="*/ 18 w 48" name="T12"/>
                  <a:gd fmla="*/ 0 h 47" name="T13"/>
                  <a:gd fmla="*/ 0 w 48" name="T14"/>
                  <a:gd fmla="*/ 23 h 47" name="T15"/>
                  <a:gd fmla="*/ 24 w 48" name="T16"/>
                  <a:gd fmla="*/ 47 h 47" name="T17"/>
                  <a:gd fmla="*/ 48 w 48" name="T18"/>
                  <a:gd fmla="*/ 23 h 47" name="T19"/>
                  <a:gd fmla="*/ 29 w 48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48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bIns="85720" lIns="171441" rIns="171441" tIns="85720"/>
              <a:lstStyle/>
              <a:p>
                <a:pPr defTabSz="1285734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500">
                  <a:solidFill>
                    <a:prstClr val="black"/>
                  </a:solidFill>
                  <a:latin typeface="+mj-ea"/>
                  <a:ea typeface="+mj-ea"/>
                  <a:cs charset="0" panose="020b0604020202020204" pitchFamily="34" typeface="Arial"/>
                </a:endParaRPr>
              </a:p>
            </p:txBody>
          </p:sp>
          <p:sp>
            <p:nvSpPr>
              <p:cNvPr id="20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gdLst>
                  <a:gd fmla="*/ 7 w 9" name="T0"/>
                  <a:gd fmla="*/ 0 h 28" name="T1"/>
                  <a:gd fmla="*/ 2 w 9" name="T2"/>
                  <a:gd fmla="*/ 0 h 28" name="T3"/>
                  <a:gd fmla="*/ 0 w 9" name="T4"/>
                  <a:gd fmla="*/ 2 h 28" name="T5"/>
                  <a:gd fmla="*/ 0 w 9" name="T6"/>
                  <a:gd fmla="*/ 10 h 28" name="T7"/>
                  <a:gd fmla="*/ 0 w 9" name="T8"/>
                  <a:gd fmla="*/ 16 h 28" name="T9"/>
                  <a:gd fmla="*/ 0 w 9" name="T10"/>
                  <a:gd fmla="*/ 26 h 28" name="T11"/>
                  <a:gd fmla="*/ 2 w 9" name="T12"/>
                  <a:gd fmla="*/ 28 h 28" name="T13"/>
                  <a:gd fmla="*/ 7 w 9" name="T14"/>
                  <a:gd fmla="*/ 28 h 28" name="T15"/>
                  <a:gd fmla="*/ 9 w 9" name="T16"/>
                  <a:gd fmla="*/ 26 h 28" name="T17"/>
                  <a:gd fmla="*/ 9 w 9" name="T18"/>
                  <a:gd fmla="*/ 16 h 28" name="T19"/>
                  <a:gd fmla="*/ 9 w 9" name="T20"/>
                  <a:gd fmla="*/ 10 h 28" name="T21"/>
                  <a:gd fmla="*/ 9 w 9" name="T22"/>
                  <a:gd fmla="*/ 2 h 28" name="T23"/>
                  <a:gd fmla="*/ 7 w 9" name="T24"/>
                  <a:gd fmla="*/ 0 h 2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8" w="9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bIns="85720" lIns="171441" rIns="171441" tIns="85720"/>
              <a:lstStyle/>
              <a:p>
                <a:pPr defTabSz="1285734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500">
                  <a:solidFill>
                    <a:prstClr val="black"/>
                  </a:solidFill>
                  <a:latin typeface="+mj-ea"/>
                  <a:ea typeface="+mj-ea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587867" y="2739703"/>
            <a:ext cx="1207841" cy="1207841"/>
            <a:chOff x="4684712" y="1948340"/>
            <a:chExt cx="858956" cy="858956"/>
          </a:xfrm>
        </p:grpSpPr>
        <p:grpSp>
          <p:nvGrpSpPr>
            <p:cNvPr id="24" name="组合 23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85720" lIns="171441" rIns="171441" tIns="85720"/>
            <a:lstStyle/>
            <a:p>
              <a:pPr defTabSz="1285734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500">
                <a:solidFill>
                  <a:prstClr val="black"/>
                </a:solidFill>
                <a:latin typeface="+mj-ea"/>
                <a:ea typeface="+mj-ea"/>
                <a:cs charset="0" panose="020b0604020202020204" pitchFamily="34"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31886" y="4210015"/>
            <a:ext cx="1207841" cy="1207841"/>
            <a:chOff x="4716016" y="2993953"/>
            <a:chExt cx="858956" cy="858956"/>
          </a:xfrm>
        </p:grpSpPr>
        <p:grpSp>
          <p:nvGrpSpPr>
            <p:cNvPr id="29" name="组合 28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0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gdLst>
                <a:gd fmla="*/ 88 w 218" name="T0"/>
                <a:gd fmla="*/ 43 h 209" name="T1"/>
                <a:gd fmla="*/ 36 w 218" name="T2"/>
                <a:gd fmla="*/ 43 h 209" name="T3"/>
                <a:gd fmla="*/ 26 w 218" name="T4"/>
                <a:gd fmla="*/ 57 h 209" name="T5"/>
                <a:gd fmla="*/ 36 w 218" name="T6"/>
                <a:gd fmla="*/ 71 h 209" name="T7"/>
                <a:gd fmla="*/ 88 w 218" name="T8"/>
                <a:gd fmla="*/ 71 h 209" name="T9"/>
                <a:gd fmla="*/ 88 w 218" name="T10"/>
                <a:gd fmla="*/ 43 h 209" name="T11"/>
                <a:gd fmla="*/ 88 w 218" name="T12"/>
                <a:gd fmla="*/ 43 h 209" name="T13"/>
                <a:gd fmla="*/ 126 w 218" name="T14"/>
                <a:gd fmla="*/ 71 h 209" name="T15"/>
                <a:gd fmla="*/ 187 w 218" name="T16"/>
                <a:gd fmla="*/ 71 h 209" name="T17"/>
                <a:gd fmla="*/ 194 w 218" name="T18"/>
                <a:gd fmla="*/ 71 h 209" name="T19"/>
                <a:gd fmla="*/ 197 w 218" name="T20"/>
                <a:gd fmla="*/ 76 h 209" name="T21"/>
                <a:gd fmla="*/ 213 w 218" name="T22"/>
                <a:gd fmla="*/ 102 h 209" name="T23"/>
                <a:gd fmla="*/ 218 w 218" name="T24"/>
                <a:gd fmla="*/ 109 h 209" name="T25"/>
                <a:gd fmla="*/ 213 w 218" name="T26"/>
                <a:gd fmla="*/ 114 h 209" name="T27"/>
                <a:gd fmla="*/ 197 w 218" name="T28"/>
                <a:gd fmla="*/ 140 h 209" name="T29"/>
                <a:gd fmla="*/ 194 w 218" name="T30"/>
                <a:gd fmla="*/ 147 h 209" name="T31"/>
                <a:gd fmla="*/ 187 w 218" name="T32"/>
                <a:gd fmla="*/ 147 h 209" name="T33"/>
                <a:gd fmla="*/ 126 w 218" name="T34"/>
                <a:gd fmla="*/ 147 h 209" name="T35"/>
                <a:gd fmla="*/ 126 w 218" name="T36"/>
                <a:gd fmla="*/ 180 h 209" name="T37"/>
                <a:gd fmla="*/ 180 w 218" name="T38"/>
                <a:gd fmla="*/ 180 h 209" name="T39"/>
                <a:gd fmla="*/ 180 w 218" name="T40"/>
                <a:gd fmla="*/ 209 h 209" name="T41"/>
                <a:gd fmla="*/ 40 w 218" name="T42"/>
                <a:gd fmla="*/ 209 h 209" name="T43"/>
                <a:gd fmla="*/ 40 w 218" name="T44"/>
                <a:gd fmla="*/ 180 h 209" name="T45"/>
                <a:gd fmla="*/ 90 w 218" name="T46"/>
                <a:gd fmla="*/ 180 h 209" name="T47"/>
                <a:gd fmla="*/ 90 w 218" name="T48"/>
                <a:gd fmla="*/ 95 h 209" name="T49"/>
                <a:gd fmla="*/ 29 w 218" name="T50"/>
                <a:gd fmla="*/ 95 h 209" name="T51"/>
                <a:gd fmla="*/ 22 w 218" name="T52"/>
                <a:gd fmla="*/ 95 h 209" name="T53"/>
                <a:gd fmla="*/ 19 w 218" name="T54"/>
                <a:gd fmla="*/ 88 h 209" name="T55"/>
                <a:gd fmla="*/ 3 w 218" name="T56"/>
                <a:gd fmla="*/ 62 h 209" name="T57"/>
                <a:gd fmla="*/ 0 w 218" name="T58"/>
                <a:gd fmla="*/ 57 h 209" name="T59"/>
                <a:gd fmla="*/ 3 w 218" name="T60"/>
                <a:gd fmla="*/ 50 h 209" name="T61"/>
                <a:gd fmla="*/ 19 w 218" name="T62"/>
                <a:gd fmla="*/ 24 h 209" name="T63"/>
                <a:gd fmla="*/ 22 w 218" name="T64"/>
                <a:gd fmla="*/ 19 h 209" name="T65"/>
                <a:gd fmla="*/ 29 w 218" name="T66"/>
                <a:gd fmla="*/ 19 h 209" name="T67"/>
                <a:gd fmla="*/ 90 w 218" name="T68"/>
                <a:gd fmla="*/ 19 h 209" name="T69"/>
                <a:gd fmla="*/ 90 w 218" name="T70"/>
                <a:gd fmla="*/ 15 h 209" name="T71"/>
                <a:gd fmla="*/ 109 w 218" name="T72"/>
                <a:gd fmla="*/ 0 h 209" name="T73"/>
                <a:gd fmla="*/ 126 w 218" name="T74"/>
                <a:gd fmla="*/ 15 h 209" name="T75"/>
                <a:gd fmla="*/ 126 w 218" name="T76"/>
                <a:gd fmla="*/ 71 h 209" name="T77"/>
                <a:gd fmla="*/ 126 w 218" name="T78"/>
                <a:gd fmla="*/ 71 h 209" name="T79"/>
                <a:gd fmla="*/ 182 w 218" name="T80"/>
                <a:gd fmla="*/ 93 h 209" name="T81"/>
                <a:gd fmla="*/ 128 w 218" name="T82"/>
                <a:gd fmla="*/ 93 h 209" name="T83"/>
                <a:gd fmla="*/ 128 w 218" name="T84"/>
                <a:gd fmla="*/ 123 h 209" name="T85"/>
                <a:gd fmla="*/ 182 w 218" name="T86"/>
                <a:gd fmla="*/ 123 h 209" name="T87"/>
                <a:gd fmla="*/ 192 w 218" name="T88"/>
                <a:gd fmla="*/ 109 h 209" name="T89"/>
                <a:gd fmla="*/ 182 w 218" name="T90"/>
                <a:gd fmla="*/ 93 h 20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9" w="218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85720" lIns="171441" rIns="171441" tIns="85720"/>
            <a:lstStyle/>
            <a:p>
              <a:pPr defTabSz="1285734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500">
                <a:solidFill>
                  <a:prstClr val="black"/>
                </a:solidFill>
                <a:latin typeface="+mj-ea"/>
                <a:ea typeface="+mj-ea"/>
                <a:cs charset="0" panose="020b0604020202020204" pitchFamily="34"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20609" y="5434346"/>
            <a:ext cx="1207841" cy="1207841"/>
            <a:chOff x="3996846" y="3864636"/>
            <a:chExt cx="858956" cy="858956"/>
          </a:xfrm>
        </p:grpSpPr>
        <p:grpSp>
          <p:nvGrpSpPr>
            <p:cNvPr id="34" name="组合 33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gdLst>
                <a:gd fmla="*/ 55 w 100" name="T0"/>
                <a:gd fmla="*/ 4 h 88" name="T1"/>
                <a:gd fmla="*/ 76 w 100" name="T2"/>
                <a:gd fmla="*/ 41 h 88" name="T3"/>
                <a:gd fmla="*/ 76 w 100" name="T4"/>
                <a:gd fmla="*/ 41 h 88" name="T5"/>
                <a:gd fmla="*/ 98 w 100" name="T6"/>
                <a:gd fmla="*/ 79 h 88" name="T7"/>
                <a:gd fmla="*/ 96 w 100" name="T8"/>
                <a:gd fmla="*/ 87 h 88" name="T9"/>
                <a:gd fmla="*/ 92 w 100" name="T10"/>
                <a:gd fmla="*/ 88 h 88" name="T11"/>
                <a:gd fmla="*/ 92 w 100" name="T12"/>
                <a:gd fmla="*/ 88 h 88" name="T13"/>
                <a:gd fmla="*/ 49 w 100" name="T14"/>
                <a:gd fmla="*/ 88 h 88" name="T15"/>
                <a:gd fmla="*/ 7 w 100" name="T16"/>
                <a:gd fmla="*/ 88 h 88" name="T17"/>
                <a:gd fmla="*/ 0 w 100" name="T18"/>
                <a:gd fmla="*/ 82 h 88" name="T19"/>
                <a:gd fmla="*/ 1 w 100" name="T20"/>
                <a:gd fmla="*/ 78 h 88" name="T21"/>
                <a:gd fmla="*/ 23 w 100" name="T22"/>
                <a:gd fmla="*/ 41 h 88" name="T23"/>
                <a:gd fmla="*/ 23 w 100" name="T24"/>
                <a:gd fmla="*/ 41 h 88" name="T25"/>
                <a:gd fmla="*/ 44 w 100" name="T26"/>
                <a:gd fmla="*/ 4 h 88" name="T27"/>
                <a:gd fmla="*/ 53 w 100" name="T28"/>
                <a:gd fmla="*/ 2 h 88" name="T29"/>
                <a:gd fmla="*/ 55 w 100" name="T30"/>
                <a:gd fmla="*/ 4 h 88" name="T31"/>
                <a:gd fmla="*/ 44 w 100" name="T32"/>
                <a:gd fmla="*/ 34 h 88" name="T33"/>
                <a:gd fmla="*/ 44 w 100" name="T34"/>
                <a:gd fmla="*/ 37 h 88" name="T35"/>
                <a:gd fmla="*/ 46 w 100" name="T36"/>
                <a:gd fmla="*/ 62 h 88" name="T37"/>
                <a:gd fmla="*/ 52 w 100" name="T38"/>
                <a:gd fmla="*/ 62 h 88" name="T39"/>
                <a:gd fmla="*/ 54 w 100" name="T40"/>
                <a:gd fmla="*/ 37 h 88" name="T41"/>
                <a:gd fmla="*/ 54 w 100" name="T42"/>
                <a:gd fmla="*/ 34 h 88" name="T43"/>
                <a:gd fmla="*/ 44 w 100" name="T44"/>
                <a:gd fmla="*/ 34 h 88" name="T45"/>
                <a:gd fmla="*/ 49 w 100" name="T46"/>
                <a:gd fmla="*/ 72 h 88" name="T47"/>
                <a:gd fmla="*/ 53 w 100" name="T48"/>
                <a:gd fmla="*/ 69 h 88" name="T49"/>
                <a:gd fmla="*/ 49 w 100" name="T50"/>
                <a:gd fmla="*/ 65 h 88" name="T51"/>
                <a:gd fmla="*/ 45 w 100" name="T52"/>
                <a:gd fmla="*/ 69 h 88" name="T53"/>
                <a:gd fmla="*/ 49 w 100" name="T54"/>
                <a:gd fmla="*/ 72 h 88" name="T55"/>
                <a:gd fmla="*/ 65 w 100" name="T56"/>
                <a:gd fmla="*/ 48 h 88" name="T57"/>
                <a:gd fmla="*/ 49 w 100" name="T58"/>
                <a:gd fmla="*/ 20 h 88" name="T59"/>
                <a:gd fmla="*/ 34 w 100" name="T60"/>
                <a:gd fmla="*/ 47 h 88" name="T61"/>
                <a:gd fmla="*/ 33 w 100" name="T62"/>
                <a:gd fmla="*/ 48 h 88" name="T63"/>
                <a:gd fmla="*/ 17 w 100" name="T64"/>
                <a:gd fmla="*/ 75 h 88" name="T65"/>
                <a:gd fmla="*/ 49 w 100" name="T66"/>
                <a:gd fmla="*/ 75 h 88" name="T67"/>
                <a:gd fmla="*/ 81 w 100" name="T68"/>
                <a:gd fmla="*/ 75 h 88" name="T69"/>
                <a:gd fmla="*/ 65 w 100" name="T70"/>
                <a:gd fmla="*/ 48 h 88" name="T71"/>
                <a:gd fmla="*/ 65 w 100" name="T72"/>
                <a:gd fmla="*/ 48 h 8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8" w="100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85720" lIns="171441" rIns="171441" tIns="85720"/>
            <a:lstStyle/>
            <a:p>
              <a:pPr defTabSz="1285734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500">
                <a:solidFill>
                  <a:prstClr val="black"/>
                </a:solidFill>
                <a:latin typeface="+mj-ea"/>
                <a:ea typeface="+mj-ea"/>
                <a:cs charset="0" panose="020b0604020202020204" pitchFamily="34" typeface="Arial"/>
              </a:endParaRPr>
            </a:p>
          </p:txBody>
        </p:sp>
      </p:grpSp>
      <p:sp>
        <p:nvSpPr>
          <p:cNvPr id="45" name="Text Placeholder 7"/>
          <p:cNvSpPr txBox="1"/>
          <p:nvPr/>
        </p:nvSpPr>
        <p:spPr>
          <a:xfrm>
            <a:off x="7403103" y="1523544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7403103" y="190839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7" name="Text Placeholder 7"/>
          <p:cNvSpPr txBox="1"/>
          <p:nvPr/>
        </p:nvSpPr>
        <p:spPr>
          <a:xfrm>
            <a:off x="7942599" y="2831136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942599" y="321598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9" name="Text Placeholder 7"/>
          <p:cNvSpPr txBox="1"/>
          <p:nvPr/>
        </p:nvSpPr>
        <p:spPr>
          <a:xfrm>
            <a:off x="8052327" y="4321608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52327" y="4706454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1" name="Text Placeholder 7"/>
          <p:cNvSpPr txBox="1"/>
          <p:nvPr/>
        </p:nvSpPr>
        <p:spPr>
          <a:xfrm>
            <a:off x="7320807" y="5656632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7320807" y="604147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3" name="任意多边形 52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2558001079"/>
      </p:ext>
    </p:extLst>
  </p:cSld>
  <p:clrMapOvr>
    <a:masterClrMapping/>
  </p:clrMapOvr>
  <mc:AlternateContent>
    <mc:Choice Requires="p14">
      <p:transition advTm="10000" p14:dur="1250" spd="slow">
        <p14:flip dir="r"/>
      </p:transition>
    </mc:Choice>
    <mc:Fallback>
      <p:transition advTm="10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1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7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3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1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2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3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7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8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9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fill="hold" id="10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fill="hold" id="1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fill="hold" grpId="0" id="1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7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8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9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fill="hold" grpId="0" id="1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3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4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5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build="p" grpId="0" spid="45"/>
      <p:bldP build="p" grpId="0" spid="46"/>
      <p:bldP build="p" grpId="0" spid="47"/>
      <p:bldP build="p" grpId="0" spid="48"/>
      <p:bldP build="p" grpId="0" spid="49"/>
      <p:bldP build="p" grpId="0" spid="50"/>
      <p:bldP build="p" grpId="0" spid="51"/>
      <p:bldP build="p" grpId="0" spid="5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圆角矩形 58"/>
          <p:cNvSpPr/>
          <p:nvPr/>
        </p:nvSpPr>
        <p:spPr>
          <a:xfrm>
            <a:off x="10070728" y="1671644"/>
            <a:ext cx="1570351" cy="3625531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0291643" y="1888572"/>
            <a:ext cx="1148656" cy="3216871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61" name="文本框 32"/>
          <p:cNvSpPr txBox="1"/>
          <p:nvPr/>
        </p:nvSpPr>
        <p:spPr>
          <a:xfrm>
            <a:off x="10226051" y="2046365"/>
            <a:ext cx="1259707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953">
                <a:solidFill>
                  <a:srgbClr val="C00000"/>
                </a:solidFill>
                <a:latin charset="0" pitchFamily="34" typeface="Impact"/>
              </a:rPr>
              <a:t>90%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7821249" y="2340508"/>
            <a:ext cx="1570351" cy="2955223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042165" y="2561456"/>
            <a:ext cx="1148656" cy="2543987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64" name="文本框 40"/>
          <p:cNvSpPr txBox="1"/>
          <p:nvPr/>
        </p:nvSpPr>
        <p:spPr>
          <a:xfrm>
            <a:off x="7976572" y="2689118"/>
            <a:ext cx="1259707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953">
                <a:solidFill>
                  <a:srgbClr val="C00000"/>
                </a:solidFill>
                <a:latin charset="0" pitchFamily="34" typeface="Impact"/>
              </a:rPr>
              <a:t>70%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5792689" y="1371838"/>
            <a:ext cx="1148656" cy="3733603"/>
          </a:xfrm>
          <a:prstGeom prst="roundRect">
            <a:avLst>
              <a:gd fmla="val 44437" name="adj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66" name="文本框 47"/>
          <p:cNvSpPr txBox="1"/>
          <p:nvPr/>
        </p:nvSpPr>
        <p:spPr>
          <a:xfrm>
            <a:off x="5727097" y="1514085"/>
            <a:ext cx="1259707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953">
                <a:solidFill>
                  <a:srgbClr val="C00000"/>
                </a:solidFill>
                <a:latin charset="0" pitchFamily="34" typeface="Impact"/>
              </a:rPr>
              <a:t>100%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3322295" y="2069346"/>
            <a:ext cx="1570351" cy="3213767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3543210" y="2300334"/>
            <a:ext cx="1148656" cy="2805107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69" name="文本框 54"/>
          <p:cNvSpPr txBox="1"/>
          <p:nvPr/>
        </p:nvSpPr>
        <p:spPr>
          <a:xfrm>
            <a:off x="3477618" y="2377784"/>
            <a:ext cx="1259707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953">
                <a:solidFill>
                  <a:srgbClr val="C00000"/>
                </a:solidFill>
                <a:latin charset="0" pitchFamily="34" typeface="Impact"/>
              </a:rPr>
              <a:t>80%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1072819" y="1671644"/>
            <a:ext cx="1570351" cy="3625531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293734" y="1888572"/>
            <a:ext cx="1148656" cy="3216871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72" name="文本框 61"/>
          <p:cNvSpPr txBox="1"/>
          <p:nvPr/>
        </p:nvSpPr>
        <p:spPr>
          <a:xfrm>
            <a:off x="1228142" y="2026279"/>
            <a:ext cx="1259707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953">
                <a:solidFill>
                  <a:srgbClr val="C00000"/>
                </a:solidFill>
                <a:latin charset="0" pitchFamily="34" typeface="Impact"/>
              </a:rPr>
              <a:t>90%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382818" y="4071035"/>
            <a:ext cx="970487" cy="956538"/>
            <a:chOff x="1310682" y="3861049"/>
            <a:chExt cx="920096" cy="907199"/>
          </a:xfrm>
        </p:grpSpPr>
        <p:sp>
          <p:nvSpPr>
            <p:cNvPr id="74" name="椭圆 73"/>
            <p:cNvSpPr/>
            <p:nvPr/>
          </p:nvSpPr>
          <p:spPr>
            <a:xfrm>
              <a:off x="1310682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344549" y="3894442"/>
              <a:ext cx="852360" cy="840412"/>
              <a:chOff x="1344549" y="3893401"/>
              <a:chExt cx="852360" cy="814203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1344549" y="3893401"/>
                <a:ext cx="852360" cy="81420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Group 8"/>
              <p:cNvGrpSpPr>
                <a:grpSpLocks noChangeAspect="1"/>
              </p:cNvGrpSpPr>
              <p:nvPr/>
            </p:nvGrpSpPr>
            <p:grpSpPr>
              <a:xfrm>
                <a:off x="1557997" y="4064238"/>
                <a:ext cx="421027" cy="454651"/>
                <a:chOff x="3437" y="2282"/>
                <a:chExt cx="679" cy="744"/>
              </a:xfrm>
              <a:solidFill>
                <a:schemeClr val="bg1"/>
              </a:solidFill>
            </p:grpSpPr>
            <p:sp>
              <p:nvSpPr>
                <p:cNvPr id="78" name="Freeform 9"/>
                <p:cNvSpPr/>
                <p:nvPr/>
              </p:nvSpPr>
              <p:spPr bwMode="auto">
                <a:xfrm>
                  <a:off x="3595" y="2282"/>
                  <a:ext cx="364" cy="379"/>
                </a:xfrm>
                <a:custGeom>
                  <a:gdLst>
                    <a:gd fmla="*/ 50 w 152" name="T0"/>
                    <a:gd fmla="*/ 147 h 159" name="T1"/>
                    <a:gd fmla="*/ 39 w 152" name="T2"/>
                    <a:gd fmla="*/ 147 h 159" name="T3"/>
                    <a:gd fmla="*/ 76 w 152" name="T4"/>
                    <a:gd fmla="*/ 159 h 159" name="T5"/>
                    <a:gd fmla="*/ 114 w 152" name="T6"/>
                    <a:gd fmla="*/ 147 h 159" name="T7"/>
                    <a:gd fmla="*/ 103 w 152" name="T8"/>
                    <a:gd fmla="*/ 147 h 159" name="T9"/>
                    <a:gd fmla="*/ 152 w 152" name="T10"/>
                    <a:gd fmla="*/ 76 h 159" name="T11"/>
                    <a:gd fmla="*/ 76 w 152" name="T12"/>
                    <a:gd fmla="*/ 0 h 159" name="T13"/>
                    <a:gd fmla="*/ 0 w 152" name="T14"/>
                    <a:gd fmla="*/ 76 h 159" name="T15"/>
                    <a:gd fmla="*/ 50 w 152" name="T16"/>
                    <a:gd fmla="*/ 147 h 159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59" w="152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0"/>
                <p:cNvSpPr/>
                <p:nvPr/>
              </p:nvSpPr>
              <p:spPr bwMode="auto">
                <a:xfrm>
                  <a:off x="3437" y="2633"/>
                  <a:ext cx="679" cy="393"/>
                </a:xfrm>
                <a:custGeom>
                  <a:gdLst>
                    <a:gd fmla="*/ 222 w 284" name="T0"/>
                    <a:gd fmla="*/ 0 h 165" name="T1"/>
                    <a:gd fmla="*/ 188 w 284" name="T2"/>
                    <a:gd fmla="*/ 0 h 165" name="T3"/>
                    <a:gd fmla="*/ 154 w 284" name="T4"/>
                    <a:gd fmla="*/ 19 h 165" name="T5"/>
                    <a:gd fmla="*/ 154 w 284" name="T6"/>
                    <a:gd fmla="*/ 134 h 165" name="T7"/>
                    <a:gd fmla="*/ 143 w 284" name="T8"/>
                    <a:gd fmla="*/ 146 h 165" name="T9"/>
                    <a:gd fmla="*/ 131 w 284" name="T10"/>
                    <a:gd fmla="*/ 134 h 165" name="T11"/>
                    <a:gd fmla="*/ 131 w 284" name="T12"/>
                    <a:gd fmla="*/ 19 h 165" name="T13"/>
                    <a:gd fmla="*/ 97 w 284" name="T14"/>
                    <a:gd fmla="*/ 0 h 165" name="T15"/>
                    <a:gd fmla="*/ 63 w 284" name="T16"/>
                    <a:gd fmla="*/ 0 h 165" name="T17"/>
                    <a:gd fmla="*/ 0 w 284" name="T18"/>
                    <a:gd fmla="*/ 86 h 165" name="T19"/>
                    <a:gd fmla="*/ 0 w 284" name="T20"/>
                    <a:gd fmla="*/ 165 h 165" name="T21"/>
                    <a:gd fmla="*/ 284 w 284" name="T22"/>
                    <a:gd fmla="*/ 165 h 165" name="T23"/>
                    <a:gd fmla="*/ 284 w 284" name="T24"/>
                    <a:gd fmla="*/ 86 h 165" name="T25"/>
                    <a:gd fmla="*/ 222 w 284" name="T26"/>
                    <a:gd fmla="*/ 0 h 165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65" w="284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>
          <a:xfrm>
            <a:off x="3632293" y="4071035"/>
            <a:ext cx="970487" cy="956538"/>
            <a:chOff x="3443358" y="3861049"/>
            <a:chExt cx="920096" cy="907199"/>
          </a:xfrm>
        </p:grpSpPr>
        <p:sp>
          <p:nvSpPr>
            <p:cNvPr id="81" name="椭圆 80"/>
            <p:cNvSpPr/>
            <p:nvPr/>
          </p:nvSpPr>
          <p:spPr>
            <a:xfrm>
              <a:off x="3443358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77225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83" name="Group 13"/>
            <p:cNvGrpSpPr>
              <a:grpSpLocks noChangeAspect="1"/>
            </p:cNvGrpSpPr>
            <p:nvPr/>
          </p:nvGrpSpPr>
          <p:grpSpPr>
            <a:xfrm>
              <a:off x="3675268" y="4080591"/>
              <a:ext cx="461686" cy="475193"/>
              <a:chOff x="2426" y="2781"/>
              <a:chExt cx="593" cy="600"/>
            </a:xfrm>
            <a:solidFill>
              <a:schemeClr val="bg1"/>
            </a:solidFill>
          </p:grpSpPr>
          <p:sp>
            <p:nvSpPr>
              <p:cNvPr id="8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gdLst>
                  <a:gd fmla="*/ 0 w 241" name="T0"/>
                  <a:gd fmla="*/ 115 h 241" name="T1"/>
                  <a:gd fmla="*/ 0 w 241" name="T2"/>
                  <a:gd fmla="*/ 121 h 241" name="T3"/>
                  <a:gd fmla="*/ 121 w 241" name="T4"/>
                  <a:gd fmla="*/ 241 h 241" name="T5"/>
                  <a:gd fmla="*/ 241 w 241" name="T6"/>
                  <a:gd fmla="*/ 121 h 241" name="T7"/>
                  <a:gd fmla="*/ 121 w 241" name="T8"/>
                  <a:gd fmla="*/ 0 h 241" name="T9"/>
                  <a:gd fmla="*/ 121 w 241" name="T10"/>
                  <a:gd fmla="*/ 115 h 241" name="T11"/>
                  <a:gd fmla="*/ 0 w 241" name="T12"/>
                  <a:gd fmla="*/ 115 h 2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gdLst>
                  <a:gd fmla="*/ 0 w 115" name="T0"/>
                  <a:gd fmla="*/ 114 h 114" name="T1"/>
                  <a:gd fmla="*/ 115 w 115" name="T2"/>
                  <a:gd fmla="*/ 114 h 114" name="T3"/>
                  <a:gd fmla="*/ 115 w 115" name="T4"/>
                  <a:gd fmla="*/ 0 h 114" name="T5"/>
                  <a:gd fmla="*/ 0 w 115" name="T6"/>
                  <a:gd fmla="*/ 114 h 114" name="T7"/>
                  <a:gd fmla="*/ 15 w 115" name="T8"/>
                  <a:gd fmla="*/ 104 h 114" name="T9"/>
                  <a:gd fmla="*/ 104 w 115" name="T10"/>
                  <a:gd fmla="*/ 14 h 114" name="T11"/>
                  <a:gd fmla="*/ 104 w 115" name="T12"/>
                  <a:gd fmla="*/ 104 h 114" name="T13"/>
                  <a:gd fmla="*/ 15 w 115" name="T14"/>
                  <a:gd fmla="*/ 104 h 1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881772" y="4071035"/>
            <a:ext cx="970487" cy="956538"/>
            <a:chOff x="5576036" y="3861049"/>
            <a:chExt cx="920096" cy="907199"/>
          </a:xfrm>
        </p:grpSpPr>
        <p:sp>
          <p:nvSpPr>
            <p:cNvPr id="87" name="椭圆 86"/>
            <p:cNvSpPr/>
            <p:nvPr/>
          </p:nvSpPr>
          <p:spPr>
            <a:xfrm>
              <a:off x="5576036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609903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89" name="Group 18"/>
            <p:cNvGrpSpPr>
              <a:grpSpLocks noChangeAspect="1"/>
            </p:cNvGrpSpPr>
            <p:nvPr/>
          </p:nvGrpSpPr>
          <p:grpSpPr>
            <a:xfrm>
              <a:off x="5793235" y="4088980"/>
              <a:ext cx="479594" cy="454601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90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gdLst>
                  <a:gd fmla="*/ 94 w 155" name="T0"/>
                  <a:gd fmla="*/ 21 h 113" name="T1"/>
                  <a:gd fmla="*/ 0 w 155" name="T2"/>
                  <a:gd fmla="*/ 72 h 113" name="T3"/>
                  <a:gd fmla="*/ 114 w 155" name="T4"/>
                  <a:gd fmla="*/ 63 h 113" name="T5"/>
                  <a:gd fmla="*/ 122 w 155" name="T6"/>
                  <a:gd fmla="*/ 82 h 113" name="T7"/>
                  <a:gd fmla="*/ 155 w 155" name="T8"/>
                  <a:gd fmla="*/ 0 h 113" name="T9"/>
                  <a:gd fmla="*/ 85 w 155" name="T10"/>
                  <a:gd fmla="*/ 2 h 113" name="T11"/>
                  <a:gd fmla="*/ 94 w 155" name="T12"/>
                  <a:gd fmla="*/ 21 h 1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8131246" y="4071035"/>
            <a:ext cx="970487" cy="956535"/>
            <a:chOff x="7708712" y="3861048"/>
            <a:chExt cx="920096" cy="907197"/>
          </a:xfrm>
        </p:grpSpPr>
        <p:sp>
          <p:nvSpPr>
            <p:cNvPr id="96" name="椭圆 95"/>
            <p:cNvSpPr/>
            <p:nvPr/>
          </p:nvSpPr>
          <p:spPr>
            <a:xfrm>
              <a:off x="7708712" y="3861048"/>
              <a:ext cx="920096" cy="907197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7742578" y="3894440"/>
              <a:ext cx="852360" cy="8404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98" name="Group 26"/>
            <p:cNvGrpSpPr>
              <a:grpSpLocks noChangeAspect="1"/>
            </p:cNvGrpSpPr>
            <p:nvPr/>
          </p:nvGrpSpPr>
          <p:grpSpPr>
            <a:xfrm>
              <a:off x="7879441" y="4152182"/>
              <a:ext cx="620626" cy="312988"/>
              <a:chOff x="5676" y="2597"/>
              <a:chExt cx="1061" cy="526"/>
            </a:xfrm>
            <a:solidFill>
              <a:schemeClr val="bg1"/>
            </a:solidFill>
          </p:grpSpPr>
          <p:sp>
            <p:nvSpPr>
              <p:cNvPr id="99" name="Freeform 27"/>
              <p:cNvSpPr/>
              <p:nvPr/>
            </p:nvSpPr>
            <p:spPr bwMode="auto">
              <a:xfrm>
                <a:off x="5747" y="2597"/>
                <a:ext cx="181" cy="115"/>
              </a:xfrm>
              <a:custGeom>
                <a:gdLst>
                  <a:gd fmla="*/ 25 w 76" name="T0"/>
                  <a:gd fmla="*/ 48 h 48" name="T1"/>
                  <a:gd fmla="*/ 64 w 76" name="T2"/>
                  <a:gd fmla="*/ 44 h 48" name="T3"/>
                  <a:gd fmla="*/ 76 w 76" name="T4"/>
                  <a:gd fmla="*/ 13 h 48" name="T5"/>
                  <a:gd fmla="*/ 39 w 76" name="T6"/>
                  <a:gd fmla="*/ 15 h 48" name="T7"/>
                  <a:gd fmla="*/ 23 w 76" name="T8"/>
                  <a:gd fmla="*/ 10 h 48" name="T9"/>
                  <a:gd fmla="*/ 7 w 76" name="T10"/>
                  <a:gd fmla="*/ 20 h 48" name="T11"/>
                  <a:gd fmla="*/ 25 w 76" name="T12"/>
                  <a:gd fmla="*/ 48 h 4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8" w="76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8"/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gdLst>
                  <a:gd fmla="*/ 20 w 71" name="T0"/>
                  <a:gd fmla="*/ 42 h 42" name="T1"/>
                  <a:gd fmla="*/ 2 w 71" name="T2"/>
                  <a:gd fmla="*/ 13 h 42" name="T3"/>
                  <a:gd fmla="*/ 1 w 71" name="T4"/>
                  <a:gd fmla="*/ 4 h 42" name="T5"/>
                  <a:gd fmla="*/ 10 w 71" name="T6"/>
                  <a:gd fmla="*/ 1 h 42" name="T7"/>
                  <a:gd fmla="*/ 18 w 71" name="T8"/>
                  <a:gd fmla="*/ 2 h 42" name="T9"/>
                  <a:gd fmla="*/ 18 w 71" name="T10"/>
                  <a:gd fmla="*/ 2 h 42" name="T11"/>
                  <a:gd fmla="*/ 34 w 71" name="T12"/>
                  <a:gd fmla="*/ 8 h 42" name="T13"/>
                  <a:gd fmla="*/ 59 w 71" name="T14"/>
                  <a:gd fmla="*/ 0 h 42" name="T15"/>
                  <a:gd fmla="*/ 71 w 71" name="T16"/>
                  <a:gd fmla="*/ 6 h 42" name="T17"/>
                  <a:gd fmla="*/ 71 w 71" name="T18"/>
                  <a:gd fmla="*/ 6 h 42" name="T19"/>
                  <a:gd fmla="*/ 71 w 71" name="T20"/>
                  <a:gd fmla="*/ 6 h 42" name="T21"/>
                  <a:gd fmla="*/ 60 w 71" name="T22"/>
                  <a:gd fmla="*/ 37 h 42" name="T23"/>
                  <a:gd fmla="*/ 60 w 71" name="T24"/>
                  <a:gd fmla="*/ 37 h 42" name="T25"/>
                  <a:gd fmla="*/ 20 w 71" name="T26"/>
                  <a:gd fmla="*/ 42 h 42" name="T27"/>
                  <a:gd fmla="*/ 10 w 71" name="T28"/>
                  <a:gd fmla="*/ 2 h 42" name="T29"/>
                  <a:gd fmla="*/ 2 w 71" name="T30"/>
                  <a:gd fmla="*/ 5 h 42" name="T31"/>
                  <a:gd fmla="*/ 3 w 71" name="T32"/>
                  <a:gd fmla="*/ 13 h 42" name="T33"/>
                  <a:gd fmla="*/ 20 w 71" name="T34"/>
                  <a:gd fmla="*/ 40 h 42" name="T35"/>
                  <a:gd fmla="*/ 59 w 71" name="T36"/>
                  <a:gd fmla="*/ 36 h 42" name="T37"/>
                  <a:gd fmla="*/ 70 w 71" name="T38"/>
                  <a:gd fmla="*/ 6 h 42" name="T39"/>
                  <a:gd fmla="*/ 59 w 71" name="T40"/>
                  <a:gd fmla="*/ 1 h 42" name="T41"/>
                  <a:gd fmla="*/ 34 w 71" name="T42"/>
                  <a:gd fmla="*/ 9 h 42" name="T43"/>
                  <a:gd fmla="*/ 34 w 71" name="T44"/>
                  <a:gd fmla="*/ 9 h 42" name="T45"/>
                  <a:gd fmla="*/ 34 w 71" name="T46"/>
                  <a:gd fmla="*/ 9 h 42" name="T47"/>
                  <a:gd fmla="*/ 18 w 71" name="T48"/>
                  <a:gd fmla="*/ 3 h 42" name="T49"/>
                  <a:gd fmla="*/ 10 w 71" name="T50"/>
                  <a:gd fmla="*/ 2 h 42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2" w="71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5795" y="2709"/>
                <a:ext cx="119" cy="43"/>
              </a:xfrm>
              <a:custGeom>
                <a:gdLst>
                  <a:gd fmla="*/ 41 w 50" name="T0"/>
                  <a:gd fmla="*/ 0 h 18" name="T1"/>
                  <a:gd fmla="*/ 7 w 50" name="T2"/>
                  <a:gd fmla="*/ 4 h 18" name="T3"/>
                  <a:gd fmla="*/ 1 w 50" name="T4"/>
                  <a:gd fmla="*/ 12 h 18" name="T5"/>
                  <a:gd fmla="*/ 8 w 50" name="T6"/>
                  <a:gd fmla="*/ 17 h 18" name="T7"/>
                  <a:gd fmla="*/ 43 w 50" name="T8"/>
                  <a:gd fmla="*/ 14 h 18" name="T9"/>
                  <a:gd fmla="*/ 49 w 50" name="T10"/>
                  <a:gd fmla="*/ 6 h 18" name="T11"/>
                  <a:gd fmla="*/ 41 w 50" name="T12"/>
                  <a:gd fmla="*/ 0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50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gdLst>
                  <a:gd fmla="*/ 8 w 50" name="T0"/>
                  <a:gd fmla="*/ 19 h 19" name="T1"/>
                  <a:gd fmla="*/ 0 w 50" name="T2"/>
                  <a:gd fmla="*/ 13 h 19" name="T3"/>
                  <a:gd fmla="*/ 2 w 50" name="T4"/>
                  <a:gd fmla="*/ 7 h 19" name="T5"/>
                  <a:gd fmla="*/ 7 w 50" name="T6"/>
                  <a:gd fmla="*/ 5 h 19" name="T7"/>
                  <a:gd fmla="*/ 41 w 50" name="T8"/>
                  <a:gd fmla="*/ 1 h 19" name="T9"/>
                  <a:gd fmla="*/ 50 w 50" name="T10"/>
                  <a:gd fmla="*/ 7 h 19" name="T11"/>
                  <a:gd fmla="*/ 48 w 50" name="T12"/>
                  <a:gd fmla="*/ 12 h 19" name="T13"/>
                  <a:gd fmla="*/ 43 w 50" name="T14"/>
                  <a:gd fmla="*/ 15 h 19" name="T15"/>
                  <a:gd fmla="*/ 9 w 50" name="T16"/>
                  <a:gd fmla="*/ 19 h 19" name="T17"/>
                  <a:gd fmla="*/ 8 w 50" name="T18"/>
                  <a:gd fmla="*/ 19 h 19" name="T19"/>
                  <a:gd fmla="*/ 42 w 50" name="T20"/>
                  <a:gd fmla="*/ 2 h 19" name="T21"/>
                  <a:gd fmla="*/ 41 w 50" name="T22"/>
                  <a:gd fmla="*/ 2 h 19" name="T23"/>
                  <a:gd fmla="*/ 7 w 50" name="T24"/>
                  <a:gd fmla="*/ 6 h 19" name="T25"/>
                  <a:gd fmla="*/ 3 w 50" name="T26"/>
                  <a:gd fmla="*/ 8 h 19" name="T27"/>
                  <a:gd fmla="*/ 1 w 50" name="T28"/>
                  <a:gd fmla="*/ 12 h 19" name="T29"/>
                  <a:gd fmla="*/ 8 w 50" name="T30"/>
                  <a:gd fmla="*/ 18 h 19" name="T31"/>
                  <a:gd fmla="*/ 43 w 50" name="T32"/>
                  <a:gd fmla="*/ 14 h 19" name="T33"/>
                  <a:gd fmla="*/ 47 w 50" name="T34"/>
                  <a:gd fmla="*/ 12 h 19" name="T35"/>
                  <a:gd fmla="*/ 49 w 50" name="T36"/>
                  <a:gd fmla="*/ 7 h 19" name="T37"/>
                  <a:gd fmla="*/ 42 w 50" name="T38"/>
                  <a:gd fmla="*/ 2 h 1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9" w="50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gdLst>
                  <a:gd fmla="*/ 153 w 178" name="T0"/>
                  <a:gd fmla="*/ 137 h 155" name="T1"/>
                  <a:gd fmla="*/ 157 w 178" name="T2"/>
                  <a:gd fmla="*/ 137 h 155" name="T3"/>
                  <a:gd fmla="*/ 165 w 178" name="T4"/>
                  <a:gd fmla="*/ 138 h 155" name="T5"/>
                  <a:gd fmla="*/ 168 w 178" name="T6"/>
                  <a:gd fmla="*/ 139 h 155" name="T7"/>
                  <a:gd fmla="*/ 176 w 178" name="T8"/>
                  <a:gd fmla="*/ 135 h 155" name="T9"/>
                  <a:gd fmla="*/ 172 w 178" name="T10"/>
                  <a:gd fmla="*/ 128 h 155" name="T11"/>
                  <a:gd fmla="*/ 166 w 178" name="T12"/>
                  <a:gd fmla="*/ 105 h 155" name="T13"/>
                  <a:gd fmla="*/ 134 w 178" name="T14"/>
                  <a:gd fmla="*/ 34 h 155" name="T15"/>
                  <a:gd fmla="*/ 95 w 178" name="T16"/>
                  <a:gd fmla="*/ 2 h 155" name="T17"/>
                  <a:gd fmla="*/ 94 w 178" name="T18"/>
                  <a:gd fmla="*/ 0 h 155" name="T19"/>
                  <a:gd fmla="*/ 58 w 178" name="T20"/>
                  <a:gd fmla="*/ 4 h 155" name="T21"/>
                  <a:gd fmla="*/ 35 w 178" name="T22"/>
                  <a:gd fmla="*/ 37 h 155" name="T23"/>
                  <a:gd fmla="*/ 21 w 178" name="T24"/>
                  <a:gd fmla="*/ 133 h 155" name="T25"/>
                  <a:gd fmla="*/ 15 w 178" name="T26"/>
                  <a:gd fmla="*/ 148 h 155" name="T27"/>
                  <a:gd fmla="*/ 15 w 178" name="T28"/>
                  <a:gd fmla="*/ 153 h 155" name="T29"/>
                  <a:gd fmla="*/ 24 w 178" name="T30"/>
                  <a:gd fmla="*/ 153 h 155" name="T31"/>
                  <a:gd fmla="*/ 36 w 178" name="T32"/>
                  <a:gd fmla="*/ 150 h 155" name="T33"/>
                  <a:gd fmla="*/ 36 w 178" name="T34"/>
                  <a:gd fmla="*/ 150 h 155" name="T35"/>
                  <a:gd fmla="*/ 36 w 178" name="T36"/>
                  <a:gd fmla="*/ 150 h 155" name="T37"/>
                  <a:gd fmla="*/ 68 w 178" name="T38"/>
                  <a:gd fmla="*/ 153 h 155" name="T39"/>
                  <a:gd fmla="*/ 153 w 178" name="T40"/>
                  <a:gd fmla="*/ 137 h 155" name="T41"/>
                  <a:gd fmla="*/ 67 w 178" name="T42"/>
                  <a:gd fmla="*/ 57 h 155" name="T43"/>
                  <a:gd fmla="*/ 81 w 178" name="T44"/>
                  <a:gd fmla="*/ 50 h 155" name="T45"/>
                  <a:gd fmla="*/ 80 w 178" name="T46"/>
                  <a:gd fmla="*/ 42 h 155" name="T47"/>
                  <a:gd fmla="*/ 86 w 178" name="T48"/>
                  <a:gd fmla="*/ 41 h 155" name="T49"/>
                  <a:gd fmla="*/ 88 w 178" name="T50"/>
                  <a:gd fmla="*/ 49 h 155" name="T51"/>
                  <a:gd fmla="*/ 102 w 178" name="T52"/>
                  <a:gd fmla="*/ 50 h 155" name="T53"/>
                  <a:gd fmla="*/ 100 w 178" name="T54"/>
                  <a:gd fmla="*/ 55 h 155" name="T55"/>
                  <a:gd fmla="*/ 75 w 178" name="T56"/>
                  <a:gd fmla="*/ 62 h 155" name="T57"/>
                  <a:gd fmla="*/ 92 w 178" name="T58"/>
                  <a:gd fmla="*/ 70 h 155" name="T59"/>
                  <a:gd fmla="*/ 106 w 178" name="T60"/>
                  <a:gd fmla="*/ 92 h 155" name="T61"/>
                  <a:gd fmla="*/ 93 w 178" name="T62"/>
                  <a:gd fmla="*/ 98 h 155" name="T63"/>
                  <a:gd fmla="*/ 94 w 178" name="T64"/>
                  <a:gd fmla="*/ 106 h 155" name="T65"/>
                  <a:gd fmla="*/ 87 w 178" name="T66"/>
                  <a:gd fmla="*/ 107 h 155" name="T67"/>
                  <a:gd fmla="*/ 86 w 178" name="T68"/>
                  <a:gd fmla="*/ 99 h 155" name="T69"/>
                  <a:gd fmla="*/ 69 w 178" name="T70"/>
                  <a:gd fmla="*/ 97 h 155" name="T71"/>
                  <a:gd fmla="*/ 70 w 178" name="T72"/>
                  <a:gd fmla="*/ 92 h 155" name="T73"/>
                  <a:gd fmla="*/ 97 w 178" name="T74"/>
                  <a:gd fmla="*/ 90 h 155" name="T75"/>
                  <a:gd fmla="*/ 93 w 178" name="T76"/>
                  <a:gd fmla="*/ 78 h 155" name="T77"/>
                  <a:gd fmla="*/ 78 w 178" name="T78"/>
                  <a:gd fmla="*/ 74 h 155" name="T79"/>
                  <a:gd fmla="*/ 67 w 178" name="T80"/>
                  <a:gd fmla="*/ 57 h 155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55" w="178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433" y="2606"/>
                <a:ext cx="176" cy="108"/>
              </a:xfrm>
              <a:custGeom>
                <a:gdLst>
                  <a:gd fmla="*/ 21 w 74" name="T0"/>
                  <a:gd fmla="*/ 45 h 45" name="T1"/>
                  <a:gd fmla="*/ 60 w 74" name="T2"/>
                  <a:gd fmla="*/ 44 h 45" name="T3"/>
                  <a:gd fmla="*/ 74 w 74" name="T4"/>
                  <a:gd fmla="*/ 15 h 45" name="T5"/>
                  <a:gd fmla="*/ 38 w 74" name="T6"/>
                  <a:gd fmla="*/ 14 h 45" name="T7"/>
                  <a:gd fmla="*/ 23 w 74" name="T8"/>
                  <a:gd fmla="*/ 8 h 45" name="T9"/>
                  <a:gd fmla="*/ 6 w 74" name="T10"/>
                  <a:gd fmla="*/ 17 h 45" name="T11"/>
                  <a:gd fmla="*/ 21 w 74" name="T12"/>
                  <a:gd fmla="*/ 45 h 4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" w="74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gdLst>
                  <a:gd fmla="*/ 17 w 70" name="T0"/>
                  <a:gd fmla="*/ 40 h 40" name="T1"/>
                  <a:gd fmla="*/ 2 w 70" name="T2"/>
                  <a:gd fmla="*/ 11 h 40" name="T3"/>
                  <a:gd fmla="*/ 2 w 70" name="T4"/>
                  <a:gd fmla="*/ 2 h 40" name="T5"/>
                  <a:gd fmla="*/ 9 w 70" name="T6"/>
                  <a:gd fmla="*/ 0 h 40" name="T7"/>
                  <a:gd fmla="*/ 19 w 70" name="T8"/>
                  <a:gd fmla="*/ 1 h 40" name="T9"/>
                  <a:gd fmla="*/ 19 w 70" name="T10"/>
                  <a:gd fmla="*/ 1 h 40" name="T11"/>
                  <a:gd fmla="*/ 34 w 70" name="T12"/>
                  <a:gd fmla="*/ 8 h 40" name="T13"/>
                  <a:gd fmla="*/ 56 w 70" name="T14"/>
                  <a:gd fmla="*/ 2 h 40" name="T15"/>
                  <a:gd fmla="*/ 70 w 70" name="T16"/>
                  <a:gd fmla="*/ 9 h 40" name="T17"/>
                  <a:gd fmla="*/ 70 w 70" name="T18"/>
                  <a:gd fmla="*/ 9 h 40" name="T19"/>
                  <a:gd fmla="*/ 70 w 70" name="T20"/>
                  <a:gd fmla="*/ 10 h 40" name="T21"/>
                  <a:gd fmla="*/ 56 w 70" name="T22"/>
                  <a:gd fmla="*/ 39 h 40" name="T23"/>
                  <a:gd fmla="*/ 56 w 70" name="T24"/>
                  <a:gd fmla="*/ 39 h 40" name="T25"/>
                  <a:gd fmla="*/ 17 w 70" name="T26"/>
                  <a:gd fmla="*/ 40 h 40" name="T27"/>
                  <a:gd fmla="*/ 9 w 70" name="T28"/>
                  <a:gd fmla="*/ 1 h 40" name="T29"/>
                  <a:gd fmla="*/ 3 w 70" name="T30"/>
                  <a:gd fmla="*/ 3 h 40" name="T31"/>
                  <a:gd fmla="*/ 3 w 70" name="T32"/>
                  <a:gd fmla="*/ 11 h 40" name="T33"/>
                  <a:gd fmla="*/ 17 w 70" name="T34"/>
                  <a:gd fmla="*/ 39 h 40" name="T35"/>
                  <a:gd fmla="*/ 55 w 70" name="T36"/>
                  <a:gd fmla="*/ 38 h 40" name="T37"/>
                  <a:gd fmla="*/ 69 w 70" name="T38"/>
                  <a:gd fmla="*/ 9 h 40" name="T39"/>
                  <a:gd fmla="*/ 56 w 70" name="T40"/>
                  <a:gd fmla="*/ 4 h 40" name="T41"/>
                  <a:gd fmla="*/ 34 w 70" name="T42"/>
                  <a:gd fmla="*/ 9 h 40" name="T43"/>
                  <a:gd fmla="*/ 34 w 70" name="T44"/>
                  <a:gd fmla="*/ 9 h 40" name="T45"/>
                  <a:gd fmla="*/ 34 w 70" name="T46"/>
                  <a:gd fmla="*/ 9 h 40" name="T47"/>
                  <a:gd fmla="*/ 18 w 70" name="T48"/>
                  <a:gd fmla="*/ 2 h 40" name="T49"/>
                  <a:gd fmla="*/ 9 w 70" name="T50"/>
                  <a:gd fmla="*/ 1 h 40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0" w="7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6471" y="2721"/>
                <a:ext cx="114" cy="34"/>
              </a:xfrm>
              <a:custGeom>
                <a:gdLst>
                  <a:gd fmla="*/ 40 w 48" name="T0"/>
                  <a:gd fmla="*/ 0 h 14" name="T1"/>
                  <a:gd fmla="*/ 6 w 48" name="T2"/>
                  <a:gd fmla="*/ 1 h 14" name="T3"/>
                  <a:gd fmla="*/ 0 w 48" name="T4"/>
                  <a:gd fmla="*/ 7 h 14" name="T5"/>
                  <a:gd fmla="*/ 7 w 48" name="T6"/>
                  <a:gd fmla="*/ 14 h 14" name="T7"/>
                  <a:gd fmla="*/ 41 w 48" name="T8"/>
                  <a:gd fmla="*/ 13 h 14" name="T9"/>
                  <a:gd fmla="*/ 48 w 48" name="T10"/>
                  <a:gd fmla="*/ 6 h 14" name="T11"/>
                  <a:gd fmla="*/ 40 w 48" name="T12"/>
                  <a:gd fmla="*/ 0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48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gdLst>
                  <a:gd fmla="*/ 8 w 49" name="T0"/>
                  <a:gd fmla="*/ 15 h 15" name="T1"/>
                  <a:gd fmla="*/ 0 w 49" name="T2"/>
                  <a:gd fmla="*/ 8 h 15" name="T3"/>
                  <a:gd fmla="*/ 2 w 49" name="T4"/>
                  <a:gd fmla="*/ 3 h 15" name="T5"/>
                  <a:gd fmla="*/ 7 w 49" name="T6"/>
                  <a:gd fmla="*/ 1 h 15" name="T7"/>
                  <a:gd fmla="*/ 42 w 49" name="T8"/>
                  <a:gd fmla="*/ 0 h 15" name="T9"/>
                  <a:gd fmla="*/ 49 w 49" name="T10"/>
                  <a:gd fmla="*/ 7 h 15" name="T11"/>
                  <a:gd fmla="*/ 42 w 49" name="T12"/>
                  <a:gd fmla="*/ 14 h 15" name="T13"/>
                  <a:gd fmla="*/ 8 w 49" name="T14"/>
                  <a:gd fmla="*/ 15 h 15" name="T15"/>
                  <a:gd fmla="*/ 42 w 49" name="T16"/>
                  <a:gd fmla="*/ 1 h 15" name="T17"/>
                  <a:gd fmla="*/ 41 w 49" name="T18"/>
                  <a:gd fmla="*/ 1 h 15" name="T19"/>
                  <a:gd fmla="*/ 7 w 49" name="T20"/>
                  <a:gd fmla="*/ 2 h 15" name="T21"/>
                  <a:gd fmla="*/ 3 w 49" name="T22"/>
                  <a:gd fmla="*/ 4 h 15" name="T23"/>
                  <a:gd fmla="*/ 1 w 49" name="T24"/>
                  <a:gd fmla="*/ 8 h 15" name="T25"/>
                  <a:gd fmla="*/ 8 w 49" name="T26"/>
                  <a:gd fmla="*/ 14 h 15" name="T27"/>
                  <a:gd fmla="*/ 8 w 49" name="T28"/>
                  <a:gd fmla="*/ 14 h 15" name="T29"/>
                  <a:gd fmla="*/ 42 w 49" name="T30"/>
                  <a:gd fmla="*/ 13 h 15" name="T31"/>
                  <a:gd fmla="*/ 48 w 49" name="T32"/>
                  <a:gd fmla="*/ 7 h 15" name="T33"/>
                  <a:gd fmla="*/ 42 w 49" name="T34"/>
                  <a:gd fmla="*/ 1 h 1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5" w="49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gdLst>
                  <a:gd fmla="*/ 163 w 169" name="T0"/>
                  <a:gd fmla="*/ 131 h 148" name="T1"/>
                  <a:gd fmla="*/ 159 w 169" name="T2"/>
                  <a:gd fmla="*/ 108 h 148" name="T3"/>
                  <a:gd fmla="*/ 135 w 169" name="T4"/>
                  <a:gd fmla="*/ 36 h 148" name="T5"/>
                  <a:gd fmla="*/ 99 w 169" name="T6"/>
                  <a:gd fmla="*/ 2 h 148" name="T7"/>
                  <a:gd fmla="*/ 99 w 169" name="T8"/>
                  <a:gd fmla="*/ 0 h 148" name="T9"/>
                  <a:gd fmla="*/ 63 w 169" name="T10"/>
                  <a:gd fmla="*/ 1 h 148" name="T11"/>
                  <a:gd fmla="*/ 38 w 169" name="T12"/>
                  <a:gd fmla="*/ 31 h 148" name="T13"/>
                  <a:gd fmla="*/ 15 w 169" name="T14"/>
                  <a:gd fmla="*/ 124 h 148" name="T15"/>
                  <a:gd fmla="*/ 8 w 169" name="T16"/>
                  <a:gd fmla="*/ 139 h 148" name="T17"/>
                  <a:gd fmla="*/ 8 w 169" name="T18"/>
                  <a:gd fmla="*/ 139 h 148" name="T19"/>
                  <a:gd fmla="*/ 7 w 169" name="T20"/>
                  <a:gd fmla="*/ 143 h 148" name="T21"/>
                  <a:gd fmla="*/ 16 w 169" name="T22"/>
                  <a:gd fmla="*/ 144 h 148" name="T23"/>
                  <a:gd fmla="*/ 28 w 169" name="T24"/>
                  <a:gd fmla="*/ 142 h 148" name="T25"/>
                  <a:gd fmla="*/ 28 w 169" name="T26"/>
                  <a:gd fmla="*/ 142 h 148" name="T27"/>
                  <a:gd fmla="*/ 29 w 169" name="T28"/>
                  <a:gd fmla="*/ 142 h 148" name="T29"/>
                  <a:gd fmla="*/ 78 w 169" name="T30"/>
                  <a:gd fmla="*/ 148 h 148" name="T31"/>
                  <a:gd fmla="*/ 143 w 169" name="T32"/>
                  <a:gd fmla="*/ 139 h 148" name="T33"/>
                  <a:gd fmla="*/ 155 w 169" name="T34"/>
                  <a:gd fmla="*/ 141 h 148" name="T35"/>
                  <a:gd fmla="*/ 159 w 169" name="T36"/>
                  <a:gd fmla="*/ 142 h 148" name="T37"/>
                  <a:gd fmla="*/ 167 w 169" name="T38"/>
                  <a:gd fmla="*/ 138 h 148" name="T39"/>
                  <a:gd fmla="*/ 163 w 169" name="T40"/>
                  <a:gd fmla="*/ 131 h 148" name="T41"/>
                  <a:gd fmla="*/ 107 w 169" name="T42"/>
                  <a:gd fmla="*/ 101 h 148" name="T43"/>
                  <a:gd fmla="*/ 56 w 169" name="T44"/>
                  <a:gd fmla="*/ 100 h 148" name="T45"/>
                  <a:gd fmla="*/ 56 w 169" name="T46"/>
                  <a:gd fmla="*/ 96 h 148" name="T47"/>
                  <a:gd fmla="*/ 70 w 169" name="T48"/>
                  <a:gd fmla="*/ 79 h 148" name="T49"/>
                  <a:gd fmla="*/ 70 w 169" name="T50"/>
                  <a:gd fmla="*/ 73 h 148" name="T51"/>
                  <a:gd fmla="*/ 57 w 169" name="T52"/>
                  <a:gd fmla="*/ 73 h 148" name="T53"/>
                  <a:gd fmla="*/ 57 w 169" name="T54"/>
                  <a:gd fmla="*/ 67 h 148" name="T55"/>
                  <a:gd fmla="*/ 68 w 169" name="T56"/>
                  <a:gd fmla="*/ 67 h 148" name="T57"/>
                  <a:gd fmla="*/ 67 w 169" name="T58"/>
                  <a:gd fmla="*/ 57 h 148" name="T59"/>
                  <a:gd fmla="*/ 91 w 169" name="T60"/>
                  <a:gd fmla="*/ 39 h 148" name="T61"/>
                  <a:gd fmla="*/ 104 w 169" name="T62"/>
                  <a:gd fmla="*/ 41 h 148" name="T63"/>
                  <a:gd fmla="*/ 102 w 169" name="T64"/>
                  <a:gd fmla="*/ 47 h 148" name="T65"/>
                  <a:gd fmla="*/ 91 w 169" name="T66"/>
                  <a:gd fmla="*/ 45 h 148" name="T67"/>
                  <a:gd fmla="*/ 77 w 169" name="T68"/>
                  <a:gd fmla="*/ 57 h 148" name="T69"/>
                  <a:gd fmla="*/ 79 w 169" name="T70"/>
                  <a:gd fmla="*/ 67 h 148" name="T71"/>
                  <a:gd fmla="*/ 97 w 169" name="T72"/>
                  <a:gd fmla="*/ 67 h 148" name="T73"/>
                  <a:gd fmla="*/ 96 w 169" name="T74"/>
                  <a:gd fmla="*/ 73 h 148" name="T75"/>
                  <a:gd fmla="*/ 80 w 169" name="T76"/>
                  <a:gd fmla="*/ 73 h 148" name="T77"/>
                  <a:gd fmla="*/ 79 w 169" name="T78"/>
                  <a:gd fmla="*/ 83 h 148" name="T79"/>
                  <a:gd fmla="*/ 71 w 169" name="T80"/>
                  <a:gd fmla="*/ 93 h 148" name="T81"/>
                  <a:gd fmla="*/ 71 w 169" name="T82"/>
                  <a:gd fmla="*/ 94 h 148" name="T83"/>
                  <a:gd fmla="*/ 107 w 169" name="T84"/>
                  <a:gd fmla="*/ 94 h 148" name="T85"/>
                  <a:gd fmla="*/ 107 w 169" name="T86"/>
                  <a:gd fmla="*/ 101 h 14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48" w="169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6147" y="2633"/>
                <a:ext cx="129" cy="81"/>
              </a:xfrm>
              <a:custGeom>
                <a:gdLst>
                  <a:gd fmla="*/ 14 w 54" name="T0"/>
                  <a:gd fmla="*/ 34 h 34" name="T1"/>
                  <a:gd fmla="*/ 43 w 54" name="T2"/>
                  <a:gd fmla="*/ 34 h 34" name="T3"/>
                  <a:gd fmla="*/ 54 w 54" name="T4"/>
                  <a:gd fmla="*/ 13 h 34" name="T5"/>
                  <a:gd fmla="*/ 28 w 54" name="T6"/>
                  <a:gd fmla="*/ 12 h 34" name="T7"/>
                  <a:gd fmla="*/ 16 w 54" name="T8"/>
                  <a:gd fmla="*/ 6 h 34" name="T9"/>
                  <a:gd fmla="*/ 4 w 54" name="T10"/>
                  <a:gd fmla="*/ 13 h 34" name="T11"/>
                  <a:gd fmla="*/ 14 w 54" name="T12"/>
                  <a:gd fmla="*/ 3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5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8"/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gdLst>
                  <a:gd fmla="*/ 12 w 53" name="T0"/>
                  <a:gd fmla="*/ 31 h 31" name="T1"/>
                  <a:gd fmla="*/ 1 w 53" name="T2"/>
                  <a:gd fmla="*/ 9 h 31" name="T3"/>
                  <a:gd fmla="*/ 2 w 53" name="T4"/>
                  <a:gd fmla="*/ 2 h 31" name="T5"/>
                  <a:gd fmla="*/ 7 w 53" name="T6"/>
                  <a:gd fmla="*/ 0 h 31" name="T7"/>
                  <a:gd fmla="*/ 15 w 53" name="T8"/>
                  <a:gd fmla="*/ 2 h 31" name="T9"/>
                  <a:gd fmla="*/ 15 w 53" name="T10"/>
                  <a:gd fmla="*/ 2 h 31" name="T11"/>
                  <a:gd fmla="*/ 25 w 53" name="T12"/>
                  <a:gd fmla="*/ 7 h 31" name="T13"/>
                  <a:gd fmla="*/ 42 w 53" name="T14"/>
                  <a:gd fmla="*/ 3 h 31" name="T15"/>
                  <a:gd fmla="*/ 53 w 53" name="T16"/>
                  <a:gd fmla="*/ 9 h 31" name="T17"/>
                  <a:gd fmla="*/ 53 w 53" name="T18"/>
                  <a:gd fmla="*/ 9 h 31" name="T19"/>
                  <a:gd fmla="*/ 53 w 53" name="T20"/>
                  <a:gd fmla="*/ 9 h 31" name="T21"/>
                  <a:gd fmla="*/ 42 w 53" name="T22"/>
                  <a:gd fmla="*/ 31 h 31" name="T23"/>
                  <a:gd fmla="*/ 42 w 53" name="T24"/>
                  <a:gd fmla="*/ 31 h 31" name="T25"/>
                  <a:gd fmla="*/ 12 w 53" name="T26"/>
                  <a:gd fmla="*/ 31 h 31" name="T27"/>
                  <a:gd fmla="*/ 7 w 53" name="T28"/>
                  <a:gd fmla="*/ 1 h 31" name="T29"/>
                  <a:gd fmla="*/ 2 w 53" name="T30"/>
                  <a:gd fmla="*/ 3 h 31" name="T31"/>
                  <a:gd fmla="*/ 2 w 53" name="T32"/>
                  <a:gd fmla="*/ 9 h 31" name="T33"/>
                  <a:gd fmla="*/ 13 w 53" name="T34"/>
                  <a:gd fmla="*/ 30 h 31" name="T35"/>
                  <a:gd fmla="*/ 41 w 53" name="T36"/>
                  <a:gd fmla="*/ 30 h 31" name="T37"/>
                  <a:gd fmla="*/ 52 w 53" name="T38"/>
                  <a:gd fmla="*/ 9 h 31" name="T39"/>
                  <a:gd fmla="*/ 42 w 53" name="T40"/>
                  <a:gd fmla="*/ 4 h 31" name="T41"/>
                  <a:gd fmla="*/ 26 w 53" name="T42"/>
                  <a:gd fmla="*/ 8 h 31" name="T43"/>
                  <a:gd fmla="*/ 26 w 53" name="T44"/>
                  <a:gd fmla="*/ 8 h 31" name="T45"/>
                  <a:gd fmla="*/ 25 w 53" name="T46"/>
                  <a:gd fmla="*/ 8 h 31" name="T47"/>
                  <a:gd fmla="*/ 14 w 53" name="T48"/>
                  <a:gd fmla="*/ 3 h 31" name="T49"/>
                  <a:gd fmla="*/ 7 w 53" name="T50"/>
                  <a:gd fmla="*/ 1 h 3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31" w="52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9"/>
              <p:cNvSpPr/>
              <p:nvPr/>
            </p:nvSpPr>
            <p:spPr bwMode="auto">
              <a:xfrm>
                <a:off x="6171" y="2721"/>
                <a:ext cx="86" cy="24"/>
              </a:xfrm>
              <a:custGeom>
                <a:gdLst>
                  <a:gd fmla="*/ 31 w 36" name="T0"/>
                  <a:gd fmla="*/ 0 h 10" name="T1"/>
                  <a:gd fmla="*/ 5 w 36" name="T2"/>
                  <a:gd fmla="*/ 0 h 10" name="T3"/>
                  <a:gd fmla="*/ 0 w 36" name="T4"/>
                  <a:gd fmla="*/ 5 h 10" name="T5"/>
                  <a:gd fmla="*/ 5 w 36" name="T6"/>
                  <a:gd fmla="*/ 10 h 10" name="T7"/>
                  <a:gd fmla="*/ 31 w 36" name="T8"/>
                  <a:gd fmla="*/ 10 h 10" name="T9"/>
                  <a:gd fmla="*/ 36 w 36" name="T10"/>
                  <a:gd fmla="*/ 5 h 10" name="T11"/>
                  <a:gd fmla="*/ 31 w 36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6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gdLst>
                  <a:gd fmla="*/ 5 w 36" name="T0"/>
                  <a:gd fmla="*/ 11 h 11" name="T1"/>
                  <a:gd fmla="*/ 0 w 36" name="T2"/>
                  <a:gd fmla="*/ 6 h 11" name="T3"/>
                  <a:gd fmla="*/ 1 w 36" name="T4"/>
                  <a:gd fmla="*/ 2 h 11" name="T5"/>
                  <a:gd fmla="*/ 5 w 36" name="T6"/>
                  <a:gd fmla="*/ 0 h 11" name="T7"/>
                  <a:gd fmla="*/ 31 w 36" name="T8"/>
                  <a:gd fmla="*/ 0 h 11" name="T9"/>
                  <a:gd fmla="*/ 36 w 36" name="T10"/>
                  <a:gd fmla="*/ 6 h 11" name="T11"/>
                  <a:gd fmla="*/ 31 w 36" name="T12"/>
                  <a:gd fmla="*/ 11 h 11" name="T13"/>
                  <a:gd fmla="*/ 5 w 36" name="T14"/>
                  <a:gd fmla="*/ 11 h 11" name="T15"/>
                  <a:gd fmla="*/ 31 w 36" name="T16"/>
                  <a:gd fmla="*/ 1 h 11" name="T17"/>
                  <a:gd fmla="*/ 5 w 36" name="T18"/>
                  <a:gd fmla="*/ 1 h 11" name="T19"/>
                  <a:gd fmla="*/ 2 w 36" name="T20"/>
                  <a:gd fmla="*/ 3 h 11" name="T21"/>
                  <a:gd fmla="*/ 1 w 36" name="T22"/>
                  <a:gd fmla="*/ 6 h 11" name="T23"/>
                  <a:gd fmla="*/ 5 w 36" name="T24"/>
                  <a:gd fmla="*/ 10 h 11" name="T25"/>
                  <a:gd fmla="*/ 5 w 36" name="T26"/>
                  <a:gd fmla="*/ 11 h 11" name="T27"/>
                  <a:gd fmla="*/ 5 w 36" name="T28"/>
                  <a:gd fmla="*/ 10 h 11" name="T29"/>
                  <a:gd fmla="*/ 31 w 36" name="T30"/>
                  <a:gd fmla="*/ 10 h 11" name="T31"/>
                  <a:gd fmla="*/ 35 w 36" name="T32"/>
                  <a:gd fmla="*/ 6 h 11" name="T33"/>
                  <a:gd fmla="*/ 31 w 36" name="T34"/>
                  <a:gd fmla="*/ 1 h 1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1" w="36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1"/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gdLst>
                  <a:gd fmla="*/ 120 w 126" name="T0"/>
                  <a:gd fmla="*/ 99 h 110" name="T1"/>
                  <a:gd fmla="*/ 118 w 126" name="T2"/>
                  <a:gd fmla="*/ 82 h 110" name="T3"/>
                  <a:gd fmla="*/ 101 w 126" name="T4"/>
                  <a:gd fmla="*/ 28 h 110" name="T5"/>
                  <a:gd fmla="*/ 76 w 126" name="T6"/>
                  <a:gd fmla="*/ 2 h 110" name="T7"/>
                  <a:gd fmla="*/ 75 w 126" name="T8"/>
                  <a:gd fmla="*/ 0 h 110" name="T9"/>
                  <a:gd fmla="*/ 48 w 126" name="T10"/>
                  <a:gd fmla="*/ 0 h 110" name="T11"/>
                  <a:gd fmla="*/ 29 w 126" name="T12"/>
                  <a:gd fmla="*/ 22 h 110" name="T13"/>
                  <a:gd fmla="*/ 10 w 126" name="T14"/>
                  <a:gd fmla="*/ 91 h 110" name="T15"/>
                  <a:gd fmla="*/ 4 w 126" name="T16"/>
                  <a:gd fmla="*/ 102 h 110" name="T17"/>
                  <a:gd fmla="*/ 4 w 126" name="T18"/>
                  <a:gd fmla="*/ 105 h 110" name="T19"/>
                  <a:gd fmla="*/ 10 w 126" name="T20"/>
                  <a:gd fmla="*/ 106 h 110" name="T21"/>
                  <a:gd fmla="*/ 19 w 126" name="T22"/>
                  <a:gd fmla="*/ 105 h 110" name="T23"/>
                  <a:gd fmla="*/ 19 w 126" name="T24"/>
                  <a:gd fmla="*/ 105 h 110" name="T25"/>
                  <a:gd fmla="*/ 20 w 126" name="T26"/>
                  <a:gd fmla="*/ 105 h 110" name="T27"/>
                  <a:gd fmla="*/ 61 w 126" name="T28"/>
                  <a:gd fmla="*/ 110 h 110" name="T29"/>
                  <a:gd fmla="*/ 105 w 126" name="T30"/>
                  <a:gd fmla="*/ 104 h 110" name="T31"/>
                  <a:gd fmla="*/ 107 w 126" name="T32"/>
                  <a:gd fmla="*/ 104 h 110" name="T33"/>
                  <a:gd fmla="*/ 114 w 126" name="T34"/>
                  <a:gd fmla="*/ 106 h 110" name="T35"/>
                  <a:gd fmla="*/ 118 w 126" name="T36"/>
                  <a:gd fmla="*/ 107 h 110" name="T37"/>
                  <a:gd fmla="*/ 123 w 126" name="T38"/>
                  <a:gd fmla="*/ 104 h 110" name="T39"/>
                  <a:gd fmla="*/ 120 w 126" name="T40"/>
                  <a:gd fmla="*/ 99 h 110" name="T41"/>
                  <a:gd fmla="*/ 81 w 126" name="T42"/>
                  <a:gd fmla="*/ 55 h 110" name="T43"/>
                  <a:gd fmla="*/ 81 w 126" name="T44"/>
                  <a:gd fmla="*/ 58 h 110" name="T45"/>
                  <a:gd fmla="*/ 53 w 126" name="T46"/>
                  <a:gd fmla="*/ 57 h 110" name="T47"/>
                  <a:gd fmla="*/ 53 w 126" name="T48"/>
                  <a:gd fmla="*/ 62 h 110" name="T49"/>
                  <a:gd fmla="*/ 81 w 126" name="T50"/>
                  <a:gd fmla="*/ 62 h 110" name="T51"/>
                  <a:gd fmla="*/ 81 w 126" name="T52"/>
                  <a:gd fmla="*/ 66 h 110" name="T53"/>
                  <a:gd fmla="*/ 53 w 126" name="T54"/>
                  <a:gd fmla="*/ 65 h 110" name="T55"/>
                  <a:gd fmla="*/ 67 w 126" name="T56"/>
                  <a:gd fmla="*/ 80 h 110" name="T57"/>
                  <a:gd fmla="*/ 83 w 126" name="T58"/>
                  <a:gd fmla="*/ 78 h 110" name="T59"/>
                  <a:gd fmla="*/ 85 w 126" name="T60"/>
                  <a:gd fmla="*/ 83 h 110" name="T61"/>
                  <a:gd fmla="*/ 54 w 126" name="T62"/>
                  <a:gd fmla="*/ 81 h 110" name="T63"/>
                  <a:gd fmla="*/ 45 w 126" name="T64"/>
                  <a:gd fmla="*/ 65 h 110" name="T65"/>
                  <a:gd fmla="*/ 38 w 126" name="T66"/>
                  <a:gd fmla="*/ 65 h 110" name="T67"/>
                  <a:gd fmla="*/ 39 w 126" name="T68"/>
                  <a:gd fmla="*/ 61 h 110" name="T69"/>
                  <a:gd fmla="*/ 44 w 126" name="T70"/>
                  <a:gd fmla="*/ 61 h 110" name="T71"/>
                  <a:gd fmla="*/ 45 w 126" name="T72"/>
                  <a:gd fmla="*/ 58 h 110" name="T73"/>
                  <a:gd fmla="*/ 39 w 126" name="T74"/>
                  <a:gd fmla="*/ 57 h 110" name="T75"/>
                  <a:gd fmla="*/ 39 w 126" name="T76"/>
                  <a:gd fmla="*/ 53 h 110" name="T77"/>
                  <a:gd fmla="*/ 45 w 126" name="T78"/>
                  <a:gd fmla="*/ 53 h 110" name="T79"/>
                  <a:gd fmla="*/ 67 w 126" name="T80"/>
                  <a:gd fmla="*/ 35 h 110" name="T81"/>
                  <a:gd fmla="*/ 86 w 126" name="T82"/>
                  <a:gd fmla="*/ 38 h 110" name="T83"/>
                  <a:gd fmla="*/ 83 w 126" name="T84"/>
                  <a:gd fmla="*/ 43 h 110" name="T85"/>
                  <a:gd fmla="*/ 54 w 126" name="T86"/>
                  <a:gd fmla="*/ 54 h 110" name="T87"/>
                  <a:gd fmla="*/ 81 w 126" name="T88"/>
                  <a:gd fmla="*/ 55 h 11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10" w="125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10380725" y="4071035"/>
            <a:ext cx="970487" cy="956538"/>
            <a:chOff x="9841390" y="3861049"/>
            <a:chExt cx="920096" cy="907199"/>
          </a:xfrm>
        </p:grpSpPr>
        <p:sp>
          <p:nvSpPr>
            <p:cNvPr id="115" name="椭圆 114"/>
            <p:cNvSpPr/>
            <p:nvPr/>
          </p:nvSpPr>
          <p:spPr>
            <a:xfrm>
              <a:off x="9841390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9875257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10063091" y="4074257"/>
              <a:ext cx="468085" cy="477872"/>
            </a:xfrm>
            <a:custGeom>
              <a:gdLst>
                <a:gd fmla="*/ 97 w 115" name="T0"/>
                <a:gd fmla="*/ 48 h 115" name="T1"/>
                <a:gd fmla="*/ 91 w 115" name="T2"/>
                <a:gd fmla="*/ 41 h 115" name="T3"/>
                <a:gd fmla="*/ 102 w 115" name="T4"/>
                <a:gd fmla="*/ 26 h 115" name="T5"/>
                <a:gd fmla="*/ 94 w 115" name="T6"/>
                <a:gd fmla="*/ 13 h 115" name="T7"/>
                <a:gd fmla="*/ 79 w 115" name="T8"/>
                <a:gd fmla="*/ 23 h 115" name="T9"/>
                <a:gd fmla="*/ 70 w 115" name="T10"/>
                <a:gd fmla="*/ 22 h 115" name="T11"/>
                <a:gd fmla="*/ 67 w 115" name="T12"/>
                <a:gd fmla="*/ 3 h 115" name="T13"/>
                <a:gd fmla="*/ 52 w 115" name="T14"/>
                <a:gd fmla="*/ 0 h 115" name="T15"/>
                <a:gd fmla="*/ 48 w 115" name="T16"/>
                <a:gd fmla="*/ 18 h 115" name="T17"/>
                <a:gd fmla="*/ 41 w 115" name="T18"/>
                <a:gd fmla="*/ 24 h 115" name="T19"/>
                <a:gd fmla="*/ 26 w 115" name="T20"/>
                <a:gd fmla="*/ 13 h 115" name="T21"/>
                <a:gd fmla="*/ 13 w 115" name="T22"/>
                <a:gd fmla="*/ 21 h 115" name="T23"/>
                <a:gd fmla="*/ 23 w 115" name="T24"/>
                <a:gd fmla="*/ 36 h 115" name="T25"/>
                <a:gd fmla="*/ 22 w 115" name="T26"/>
                <a:gd fmla="*/ 45 h 115" name="T27"/>
                <a:gd fmla="*/ 4 w 115" name="T28"/>
                <a:gd fmla="*/ 48 h 115" name="T29"/>
                <a:gd fmla="*/ 0 w 115" name="T30"/>
                <a:gd fmla="*/ 63 h 115" name="T31"/>
                <a:gd fmla="*/ 18 w 115" name="T32"/>
                <a:gd fmla="*/ 66 h 115" name="T33"/>
                <a:gd fmla="*/ 24 w 115" name="T34"/>
                <a:gd fmla="*/ 73 h 115" name="T35"/>
                <a:gd fmla="*/ 13 w 115" name="T36"/>
                <a:gd fmla="*/ 89 h 115" name="T37"/>
                <a:gd fmla="*/ 21 w 115" name="T38"/>
                <a:gd fmla="*/ 102 h 115" name="T39"/>
                <a:gd fmla="*/ 36 w 115" name="T40"/>
                <a:gd fmla="*/ 92 h 115" name="T41"/>
                <a:gd fmla="*/ 45 w 115" name="T42"/>
                <a:gd fmla="*/ 92 h 115" name="T43"/>
                <a:gd fmla="*/ 48 w 115" name="T44"/>
                <a:gd fmla="*/ 111 h 115" name="T45"/>
                <a:gd fmla="*/ 63 w 115" name="T46"/>
                <a:gd fmla="*/ 115 h 115" name="T47"/>
                <a:gd fmla="*/ 67 w 115" name="T48"/>
                <a:gd fmla="*/ 97 h 115" name="T49"/>
                <a:gd fmla="*/ 74 w 115" name="T50"/>
                <a:gd fmla="*/ 91 h 115" name="T51"/>
                <a:gd fmla="*/ 89 w 115" name="T52"/>
                <a:gd fmla="*/ 102 h 115" name="T53"/>
                <a:gd fmla="*/ 102 w 115" name="T54"/>
                <a:gd fmla="*/ 94 h 115" name="T55"/>
                <a:gd fmla="*/ 92 w 115" name="T56"/>
                <a:gd fmla="*/ 79 h 115" name="T57"/>
                <a:gd fmla="*/ 93 w 115" name="T58"/>
                <a:gd fmla="*/ 70 h 115" name="T59"/>
                <a:gd fmla="*/ 112 w 115" name="T60"/>
                <a:gd fmla="*/ 66 h 115" name="T61"/>
                <a:gd fmla="*/ 115 w 115" name="T62"/>
                <a:gd fmla="*/ 52 h 115" name="T63"/>
                <a:gd fmla="*/ 58 w 115" name="T64"/>
                <a:gd fmla="*/ 79 h 115" name="T65"/>
                <a:gd fmla="*/ 58 w 115" name="T66"/>
                <a:gd fmla="*/ 36 h 115" name="T67"/>
                <a:gd fmla="*/ 58 w 115" name="T68"/>
                <a:gd fmla="*/ 79 h 115" name="T69"/>
                <a:gd fmla="*/ 49 w 115" name="T70"/>
                <a:gd fmla="*/ 57 h 115" name="T71"/>
                <a:gd fmla="*/ 67 w 115" name="T72"/>
                <a:gd fmla="*/ 57 h 11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15" w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prstClr val="black"/>
                </a:solidFill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1000472" y="5691528"/>
            <a:ext cx="1074777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28"/>
          <p:cNvSpPr txBox="1"/>
          <p:nvPr/>
        </p:nvSpPr>
        <p:spPr>
          <a:xfrm>
            <a:off x="1370497" y="3275981"/>
            <a:ext cx="10517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20" name="文本框 128"/>
          <p:cNvSpPr txBox="1"/>
          <p:nvPr/>
        </p:nvSpPr>
        <p:spPr>
          <a:xfrm>
            <a:off x="3566787" y="3275981"/>
            <a:ext cx="107189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21" name="文本框 128"/>
          <p:cNvSpPr txBox="1"/>
          <p:nvPr/>
        </p:nvSpPr>
        <p:spPr>
          <a:xfrm>
            <a:off x="5816265" y="3275981"/>
            <a:ext cx="107189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22" name="文本框 128"/>
          <p:cNvSpPr txBox="1"/>
          <p:nvPr/>
        </p:nvSpPr>
        <p:spPr>
          <a:xfrm>
            <a:off x="8065741" y="3275981"/>
            <a:ext cx="107189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23" name="文本框 128"/>
          <p:cNvSpPr txBox="1"/>
          <p:nvPr/>
        </p:nvSpPr>
        <p:spPr>
          <a:xfrm>
            <a:off x="10315220" y="3275981"/>
            <a:ext cx="107189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24" name="文本框 129"/>
          <p:cNvSpPr txBox="1"/>
          <p:nvPr/>
        </p:nvSpPr>
        <p:spPr>
          <a:xfrm>
            <a:off x="2233332" y="5901906"/>
            <a:ext cx="836805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grpSp>
        <p:nvGrpSpPr>
          <p:cNvPr id="125" name="组合 12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26" name="任意多边形 125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34038505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2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3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3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1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3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1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39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43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47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5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5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59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10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0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119"/>
      <p:bldP grpId="0" spid="120"/>
      <p:bldP grpId="0" spid="121"/>
      <p:bldP grpId="0" spid="122"/>
      <p:bldP grpId="0" spid="123"/>
      <p:bldP grpId="0" spid="1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" name="Freeform 10"/>
          <p:cNvSpPr/>
          <p:nvPr/>
        </p:nvSpPr>
        <p:spPr bwMode="auto">
          <a:xfrm>
            <a:off x="9297692" y="4410295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lastClr="FFFFFF" val="window">
                <a:lumMod val="95000"/>
              </a:sysClr>
            </a:solidFill>
          </a:ln>
          <a:effectLst>
            <a:innerShdw blurRad="152400" dir="13500000" dist="88900">
              <a:prstClr val="black">
                <a:alpha val="29000"/>
              </a:prstClr>
            </a:innerShdw>
          </a:effectLst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104" name="Freeform 10"/>
          <p:cNvSpPr/>
          <p:nvPr/>
        </p:nvSpPr>
        <p:spPr bwMode="auto">
          <a:xfrm>
            <a:off x="9297692" y="1691134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lastClr="FFFFFF" val="window">
                <a:lumMod val="95000"/>
              </a:sysClr>
            </a:solidFill>
          </a:ln>
          <a:effectLst>
            <a:innerShdw blurRad="152400" dir="13500000" dist="88900">
              <a:prstClr val="black">
                <a:alpha val="29000"/>
              </a:prstClr>
            </a:innerShdw>
          </a:effectLst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105" name="Freeform 10"/>
          <p:cNvSpPr/>
          <p:nvPr/>
        </p:nvSpPr>
        <p:spPr bwMode="auto">
          <a:xfrm>
            <a:off x="6752774" y="1691134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lastClr="FFFFFF" val="window">
                <a:lumMod val="95000"/>
              </a:sysClr>
            </a:solidFill>
          </a:ln>
          <a:effectLst>
            <a:innerShdw blurRad="152400" dir="13500000" dist="88900">
              <a:prstClr val="black">
                <a:alpha val="29000"/>
              </a:prstClr>
            </a:innerShdw>
          </a:effectLst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106" name="Freeform 10"/>
          <p:cNvSpPr/>
          <p:nvPr/>
        </p:nvSpPr>
        <p:spPr bwMode="auto">
          <a:xfrm>
            <a:off x="6752774" y="4410295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lastClr="FFFFFF" val="window">
                <a:lumMod val="95000"/>
              </a:sysClr>
            </a:solidFill>
          </a:ln>
          <a:effectLst>
            <a:innerShdw blurRad="152400" dir="13500000" dist="88900">
              <a:prstClr val="black">
                <a:alpha val="29000"/>
              </a:prstClr>
            </a:innerShdw>
          </a:effectLst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107" name="Freeform 10"/>
          <p:cNvSpPr/>
          <p:nvPr/>
        </p:nvSpPr>
        <p:spPr bwMode="auto">
          <a:xfrm>
            <a:off x="6937134" y="1490611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</a:gradFill>
          <a:ln algn="ctr" cap="flat" cmpd="sng"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108" name="Freeform 10"/>
          <p:cNvSpPr/>
          <p:nvPr/>
        </p:nvSpPr>
        <p:spPr bwMode="auto">
          <a:xfrm>
            <a:off x="9482050" y="1490611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</a:gradFill>
          <a:ln algn="ctr" cap="flat" cmpd="sng"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109" name="Freeform 10"/>
          <p:cNvSpPr/>
          <p:nvPr/>
        </p:nvSpPr>
        <p:spPr bwMode="auto">
          <a:xfrm>
            <a:off x="6937134" y="4209772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</a:gradFill>
          <a:ln algn="ctr" cap="flat" cmpd="sng"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110" name="Freeform 10"/>
          <p:cNvSpPr/>
          <p:nvPr/>
        </p:nvSpPr>
        <p:spPr bwMode="auto">
          <a:xfrm>
            <a:off x="9482050" y="4209772"/>
            <a:ext cx="2176198" cy="2183189"/>
          </a:xfrm>
          <a:custGeom>
            <a:gdLst>
              <a:gd fmla="*/ 160 w 321" name="T0"/>
              <a:gd fmla="*/ 322 h 322" name="T1"/>
              <a:gd fmla="*/ 321 w 321" name="T2"/>
              <a:gd fmla="*/ 161 h 322" name="T3"/>
              <a:gd fmla="*/ 160 w 321" name="T4"/>
              <a:gd fmla="*/ 0 h 322" name="T5"/>
              <a:gd fmla="*/ 0 w 321" name="T6"/>
              <a:gd fmla="*/ 161 h 322" name="T7"/>
              <a:gd fmla="*/ 0 w 321" name="T8"/>
              <a:gd fmla="*/ 322 h 322" name="T9"/>
              <a:gd fmla="*/ 160 w 321" name="T10"/>
              <a:gd fmla="*/ 322 h 3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2" w="321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</a:gradFill>
          <a:ln algn="ctr" cap="flat" cmpd="sng"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0031" y="1490612"/>
            <a:ext cx="1138582" cy="1016775"/>
            <a:chOff x="4765330" y="1060376"/>
            <a:chExt cx="809953" cy="723303"/>
          </a:xfrm>
        </p:grpSpPr>
        <p:sp>
          <p:nvSpPr>
            <p:cNvPr id="111" name="椭圆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cap="flat" w="28575">
              <a:noFill/>
              <a:prstDash val="solid"/>
              <a:miter lim="800000"/>
            </a:ln>
            <a:effectLst/>
          </p:spPr>
          <p:txBody>
            <a:bodyPr bIns="48210" lIns="96418" rIns="96418" tIns="48210"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115" name="组合 52"/>
            <p:cNvGrpSpPr/>
            <p:nvPr/>
          </p:nvGrpSpPr>
          <p:grpSpPr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gdLst>
                  <a:gd fmla="*/ 137 w 303" name="T0"/>
                  <a:gd fmla="*/ 288 h 288" name="T1"/>
                  <a:gd fmla="*/ 0 w 303" name="T2"/>
                  <a:gd fmla="*/ 174 h 288" name="T3"/>
                  <a:gd fmla="*/ 2 w 303" name="T4"/>
                  <a:gd fmla="*/ 15 h 288" name="T5"/>
                  <a:gd fmla="*/ 54 w 303" name="T6"/>
                  <a:gd fmla="*/ 10 h 288" name="T7"/>
                  <a:gd fmla="*/ 85 w 303" name="T8"/>
                  <a:gd fmla="*/ 43 h 288" name="T9"/>
                  <a:gd fmla="*/ 106 w 303" name="T10"/>
                  <a:gd fmla="*/ 22 h 288" name="T11"/>
                  <a:gd fmla="*/ 128 w 303" name="T12"/>
                  <a:gd fmla="*/ 0 h 288" name="T13"/>
                  <a:gd fmla="*/ 303 w 303" name="T14"/>
                  <a:gd fmla="*/ 150 h 288" name="T15"/>
                  <a:gd fmla="*/ 137 w 303" name="T16"/>
                  <a:gd fmla="*/ 288 h 28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gdLst>
                  <a:gd fmla="*/ 63551 w 31" name="T0"/>
                  <a:gd fmla="*/ 0 h 77" name="T1"/>
                  <a:gd fmla="*/ 104673 w 31" name="T2"/>
                  <a:gd fmla="*/ 18864 h 77" name="T3"/>
                  <a:gd fmla="*/ 115888 w 31" name="T4"/>
                  <a:gd fmla="*/ 67912 h 77" name="T5"/>
                  <a:gd fmla="*/ 115888 w 31" name="T6"/>
                  <a:gd fmla="*/ 237692 h 77" name="T7"/>
                  <a:gd fmla="*/ 100935 w 31" name="T8"/>
                  <a:gd fmla="*/ 279194 h 77" name="T9"/>
                  <a:gd fmla="*/ 59813 w 31" name="T10"/>
                  <a:gd fmla="*/ 290513 h 77" name="T11"/>
                  <a:gd fmla="*/ 7477 w 31" name="T12"/>
                  <a:gd fmla="*/ 271649 h 77" name="T13"/>
                  <a:gd fmla="*/ 0 w 31" name="T14"/>
                  <a:gd fmla="*/ 215055 h 77" name="T15"/>
                  <a:gd fmla="*/ 0 w 31" name="T16"/>
                  <a:gd fmla="*/ 79231 h 77" name="T17"/>
                  <a:gd fmla="*/ 11215 w 31" name="T18"/>
                  <a:gd fmla="*/ 22637 h 77" name="T19"/>
                  <a:gd fmla="*/ 63551 w 31" name="T20"/>
                  <a:gd fmla="*/ 0 h 77" name="T21"/>
                  <a:gd fmla="*/ 59813 w 31" name="T22"/>
                  <a:gd fmla="*/ 264103 h 77" name="T23"/>
                  <a:gd fmla="*/ 82243 w 31" name="T24"/>
                  <a:gd fmla="*/ 222601 h 77" name="T25"/>
                  <a:gd fmla="*/ 82243 w 31" name="T26"/>
                  <a:gd fmla="*/ 64139 h 77" name="T27"/>
                  <a:gd fmla="*/ 59813 w 31" name="T28"/>
                  <a:gd fmla="*/ 26410 h 77" name="T29"/>
                  <a:gd fmla="*/ 33645 w 31" name="T30"/>
                  <a:gd fmla="*/ 64139 h 77" name="T31"/>
                  <a:gd fmla="*/ 33645 w 31" name="T32"/>
                  <a:gd fmla="*/ 75458 h 77" name="T33"/>
                  <a:gd fmla="*/ 33645 w 31" name="T34"/>
                  <a:gd fmla="*/ 86777 h 77" name="T35"/>
                  <a:gd fmla="*/ 33645 w 31" name="T36"/>
                  <a:gd fmla="*/ 132051 h 77" name="T37"/>
                  <a:gd fmla="*/ 33645 w 31" name="T38"/>
                  <a:gd fmla="*/ 181099 h 77" name="T39"/>
                  <a:gd fmla="*/ 33645 w 31" name="T40"/>
                  <a:gd fmla="*/ 222601 h 77" name="T41"/>
                  <a:gd fmla="*/ 59813 w 31" name="T42"/>
                  <a:gd fmla="*/ 264103 h 77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118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gdLst>
                  <a:gd fmla="*/ 0 w 18" name="T0"/>
                  <a:gd fmla="*/ 41588 h 76" name="T1"/>
                  <a:gd fmla="*/ 41716 w 18" name="T2"/>
                  <a:gd fmla="*/ 0 h 76" name="T3"/>
                  <a:gd fmla="*/ 68263 w 18" name="T4"/>
                  <a:gd fmla="*/ 0 h 76" name="T5"/>
                  <a:gd fmla="*/ 68263 w 18" name="T6"/>
                  <a:gd fmla="*/ 287338 h 76" name="T7"/>
                  <a:gd fmla="*/ 30339 w 18" name="T8"/>
                  <a:gd fmla="*/ 287338 h 76" name="T9"/>
                  <a:gd fmla="*/ 30339 w 18" name="T10"/>
                  <a:gd fmla="*/ 71835 h 76" name="T11"/>
                  <a:gd fmla="*/ 0 w 18" name="T12"/>
                  <a:gd fmla="*/ 71835 h 76" name="T13"/>
                  <a:gd fmla="*/ 0 w 18" name="T14"/>
                  <a:gd fmla="*/ 41588 h 7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b" l="0" r="r" t="0"/>
                <a:pathLst>
                  <a:path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653974" y="1490612"/>
            <a:ext cx="1140297" cy="1025092"/>
            <a:chOff x="7578045" y="1060376"/>
            <a:chExt cx="811173" cy="729219"/>
          </a:xfrm>
        </p:grpSpPr>
        <p:sp>
          <p:nvSpPr>
            <p:cNvPr id="112" name="椭圆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algn="ctr" cap="flat" cmpd="sng" w="28575">
              <a:noFill/>
              <a:prstDash val="solid"/>
              <a:miter lim="800000"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txBody>
            <a:bodyPr anchor="ctr" bIns="48210" lIns="96418" rIns="96418" tIns="4821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119" name="组合 63"/>
            <p:cNvGrpSpPr/>
            <p:nvPr/>
          </p:nvGrpSpPr>
          <p:grpSpPr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gdLst>
                  <a:gd fmla="*/ 137 w 310" name="T0"/>
                  <a:gd fmla="*/ 285 h 285" name="T1"/>
                  <a:gd fmla="*/ 0 w 310" name="T2"/>
                  <a:gd fmla="*/ 171 h 285" name="T3"/>
                  <a:gd fmla="*/ 2 w 310" name="T4"/>
                  <a:gd fmla="*/ 12 h 285" name="T5"/>
                  <a:gd fmla="*/ 54 w 310" name="T6"/>
                  <a:gd fmla="*/ 7 h 285" name="T7"/>
                  <a:gd fmla="*/ 87 w 310" name="T8"/>
                  <a:gd fmla="*/ 40 h 285" name="T9"/>
                  <a:gd fmla="*/ 97 w 310" name="T10"/>
                  <a:gd fmla="*/ 7 h 285" name="T11"/>
                  <a:gd fmla="*/ 137 w 310" name="T12"/>
                  <a:gd fmla="*/ 0 h 285" name="T13"/>
                  <a:gd fmla="*/ 310 w 310" name="T14"/>
                  <a:gd fmla="*/ 150 h 285" name="T15"/>
                  <a:gd fmla="*/ 137 w 310" name="T16"/>
                  <a:gd fmla="*/ 285 h 28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gdLst>
                  <a:gd fmla="*/ 63551 w 31" name="T0"/>
                  <a:gd fmla="*/ 0 h 77" name="T1"/>
                  <a:gd fmla="*/ 104673 w 31" name="T2"/>
                  <a:gd fmla="*/ 18864 h 77" name="T3"/>
                  <a:gd fmla="*/ 115888 w 31" name="T4"/>
                  <a:gd fmla="*/ 67912 h 77" name="T5"/>
                  <a:gd fmla="*/ 115888 w 31" name="T6"/>
                  <a:gd fmla="*/ 233920 h 77" name="T7"/>
                  <a:gd fmla="*/ 100935 w 31" name="T8"/>
                  <a:gd fmla="*/ 275421 h 77" name="T9"/>
                  <a:gd fmla="*/ 59813 w 31" name="T10"/>
                  <a:gd fmla="*/ 290513 h 77" name="T11"/>
                  <a:gd fmla="*/ 11215 w 31" name="T12"/>
                  <a:gd fmla="*/ 267876 h 77" name="T13"/>
                  <a:gd fmla="*/ 0 w 31" name="T14"/>
                  <a:gd fmla="*/ 211282 h 77" name="T15"/>
                  <a:gd fmla="*/ 0 w 31" name="T16"/>
                  <a:gd fmla="*/ 79231 h 77" name="T17"/>
                  <a:gd fmla="*/ 11215 w 31" name="T18"/>
                  <a:gd fmla="*/ 18864 h 77" name="T19"/>
                  <a:gd fmla="*/ 63551 w 31" name="T20"/>
                  <a:gd fmla="*/ 0 h 77" name="T21"/>
                  <a:gd fmla="*/ 59813 w 31" name="T22"/>
                  <a:gd fmla="*/ 264103 h 77" name="T23"/>
                  <a:gd fmla="*/ 82243 w 31" name="T24"/>
                  <a:gd fmla="*/ 222601 h 77" name="T25"/>
                  <a:gd fmla="*/ 82243 w 31" name="T26"/>
                  <a:gd fmla="*/ 64139 h 77" name="T27"/>
                  <a:gd fmla="*/ 59813 w 31" name="T28"/>
                  <a:gd fmla="*/ 26410 h 77" name="T29"/>
                  <a:gd fmla="*/ 33645 w 31" name="T30"/>
                  <a:gd fmla="*/ 64139 h 77" name="T31"/>
                  <a:gd fmla="*/ 33645 w 31" name="T32"/>
                  <a:gd fmla="*/ 75458 h 77" name="T33"/>
                  <a:gd fmla="*/ 33645 w 31" name="T34"/>
                  <a:gd fmla="*/ 86777 h 77" name="T35"/>
                  <a:gd fmla="*/ 33645 w 31" name="T36"/>
                  <a:gd fmla="*/ 132051 h 77" name="T37"/>
                  <a:gd fmla="*/ 33645 w 31" name="T38"/>
                  <a:gd fmla="*/ 181099 h 77" name="T39"/>
                  <a:gd fmla="*/ 33645 w 31" name="T40"/>
                  <a:gd fmla="*/ 222601 h 77" name="T41"/>
                  <a:gd fmla="*/ 59813 w 31" name="T42"/>
                  <a:gd fmla="*/ 264103 h 77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122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gdLst>
                  <a:gd fmla="*/ 0 w 31" name="T0"/>
                  <a:gd fmla="*/ 60366 h 77" name="T1"/>
                  <a:gd fmla="*/ 15158 w 31" name="T2"/>
                  <a:gd fmla="*/ 15092 h 77" name="T3"/>
                  <a:gd fmla="*/ 60632 w 31" name="T4"/>
                  <a:gd fmla="*/ 0 h 77" name="T5"/>
                  <a:gd fmla="*/ 109896 w 31" name="T6"/>
                  <a:gd fmla="*/ 22637 h 77" name="T7"/>
                  <a:gd fmla="*/ 117475 w 31" name="T8"/>
                  <a:gd fmla="*/ 83004 h 77" name="T9"/>
                  <a:gd fmla="*/ 113685 w 31" name="T10"/>
                  <a:gd fmla="*/ 113187 h 77" name="T11"/>
                  <a:gd fmla="*/ 102317 w 31" name="T12"/>
                  <a:gd fmla="*/ 143370 h 77" name="T13"/>
                  <a:gd fmla="*/ 68211 w 31" name="T14"/>
                  <a:gd fmla="*/ 196191 h 77" name="T15"/>
                  <a:gd fmla="*/ 41685 w 31" name="T16"/>
                  <a:gd fmla="*/ 256557 h 77" name="T17"/>
                  <a:gd fmla="*/ 117475 w 31" name="T18"/>
                  <a:gd fmla="*/ 256557 h 77" name="T19"/>
                  <a:gd fmla="*/ 117475 w 31" name="T20"/>
                  <a:gd fmla="*/ 286740 h 77" name="T21"/>
                  <a:gd fmla="*/ 30316 w 31" name="T22"/>
                  <a:gd fmla="*/ 290513 h 77" name="T23"/>
                  <a:gd fmla="*/ 0 w 31" name="T24"/>
                  <a:gd fmla="*/ 286740 h 77" name="T25"/>
                  <a:gd fmla="*/ 0 w 31" name="T26"/>
                  <a:gd fmla="*/ 286740 h 77" name="T27"/>
                  <a:gd fmla="*/ 18948 w 31" name="T28"/>
                  <a:gd fmla="*/ 207509 h 77" name="T29"/>
                  <a:gd fmla="*/ 64422 w 31" name="T30"/>
                  <a:gd fmla="*/ 139597 h 77" name="T31"/>
                  <a:gd fmla="*/ 79580 w 31" name="T32"/>
                  <a:gd fmla="*/ 75458 h 77" name="T33"/>
                  <a:gd fmla="*/ 79580 w 31" name="T34"/>
                  <a:gd fmla="*/ 71685 h 77" name="T35"/>
                  <a:gd fmla="*/ 79580 w 31" name="T36"/>
                  <a:gd fmla="*/ 64139 h 77" name="T37"/>
                  <a:gd fmla="*/ 79580 w 31" name="T38"/>
                  <a:gd fmla="*/ 45275 h 77" name="T39"/>
                  <a:gd fmla="*/ 56843 w 31" name="T40"/>
                  <a:gd fmla="*/ 26410 h 77" name="T41"/>
                  <a:gd fmla="*/ 37895 w 31" name="T42"/>
                  <a:gd fmla="*/ 60366 h 77" name="T43"/>
                  <a:gd fmla="*/ 37895 w 31" name="T44"/>
                  <a:gd fmla="*/ 71685 h 77" name="T45"/>
                  <a:gd fmla="*/ 37895 w 31" name="T46"/>
                  <a:gd fmla="*/ 79231 h 77" name="T47"/>
                  <a:gd fmla="*/ 37895 w 31" name="T48"/>
                  <a:gd fmla="*/ 86777 h 77" name="T49"/>
                  <a:gd fmla="*/ 37895 w 31" name="T50"/>
                  <a:gd fmla="*/ 98095 h 77" name="T51"/>
                  <a:gd fmla="*/ 0 w 31" name="T52"/>
                  <a:gd fmla="*/ 98095 h 77" name="T53"/>
                  <a:gd fmla="*/ 0 w 31" name="T54"/>
                  <a:gd fmla="*/ 60366 h 77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</a:gdLst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b="b" l="0" r="r" t="0"/>
                <a:pathLst>
                  <a:path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208348" y="5711634"/>
            <a:ext cx="1196076" cy="1081713"/>
            <a:chOff x="5126932" y="4063083"/>
            <a:chExt cx="850852" cy="769498"/>
          </a:xfrm>
        </p:grpSpPr>
        <p:sp>
          <p:nvSpPr>
            <p:cNvPr id="113" name="椭圆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algn="ctr" cap="flat" cmpd="sng" w="28575">
              <a:noFill/>
              <a:prstDash val="solid"/>
              <a:miter lim="800000"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txBody>
            <a:bodyPr anchor="ctr" bIns="48210" lIns="96418" rIns="96418" tIns="4821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123" name="组合 68"/>
            <p:cNvGrpSpPr/>
            <p:nvPr/>
          </p:nvGrpSpPr>
          <p:grpSpPr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gdLst>
                  <a:gd fmla="*/ 140 w 310" name="T0"/>
                  <a:gd fmla="*/ 286 h 286" name="T1"/>
                  <a:gd fmla="*/ 0 w 310" name="T2"/>
                  <a:gd fmla="*/ 172 h 286" name="T3"/>
                  <a:gd fmla="*/ 2 w 310" name="T4"/>
                  <a:gd fmla="*/ 12 h 286" name="T5"/>
                  <a:gd fmla="*/ 57 w 310" name="T6"/>
                  <a:gd fmla="*/ 7 h 286" name="T7"/>
                  <a:gd fmla="*/ 88 w 310" name="T8"/>
                  <a:gd fmla="*/ 41 h 286" name="T9"/>
                  <a:gd fmla="*/ 97 w 310" name="T10"/>
                  <a:gd fmla="*/ 7 h 286" name="T11"/>
                  <a:gd fmla="*/ 135 w 310" name="T12"/>
                  <a:gd fmla="*/ 0 h 286" name="T13"/>
                  <a:gd fmla="*/ 310 w 310" name="T14"/>
                  <a:gd fmla="*/ 150 h 286" name="T15"/>
                  <a:gd fmla="*/ 140 w 310" name="T16"/>
                  <a:gd fmla="*/ 286 h 28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12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gdLst>
                  <a:gd fmla="*/ 64422 w 31" name="T0"/>
                  <a:gd fmla="*/ 0 h 77" name="T1"/>
                  <a:gd fmla="*/ 109896 w 31" name="T2"/>
                  <a:gd fmla="*/ 18864 h 77" name="T3"/>
                  <a:gd fmla="*/ 117475 w 31" name="T4"/>
                  <a:gd fmla="*/ 67912 h 77" name="T5"/>
                  <a:gd fmla="*/ 117475 w 31" name="T6"/>
                  <a:gd fmla="*/ 233920 h 77" name="T7"/>
                  <a:gd fmla="*/ 102317 w 31" name="T8"/>
                  <a:gd fmla="*/ 275421 h 77" name="T9"/>
                  <a:gd fmla="*/ 60632 w 31" name="T10"/>
                  <a:gd fmla="*/ 290513 h 77" name="T11"/>
                  <a:gd fmla="*/ 11369 w 31" name="T12"/>
                  <a:gd fmla="*/ 271649 h 77" name="T13"/>
                  <a:gd fmla="*/ 0 w 31" name="T14"/>
                  <a:gd fmla="*/ 211282 h 77" name="T15"/>
                  <a:gd fmla="*/ 0 w 31" name="T16"/>
                  <a:gd fmla="*/ 79231 h 77" name="T17"/>
                  <a:gd fmla="*/ 11369 w 31" name="T18"/>
                  <a:gd fmla="*/ 18864 h 77" name="T19"/>
                  <a:gd fmla="*/ 64422 w 31" name="T20"/>
                  <a:gd fmla="*/ 0 h 77" name="T21"/>
                  <a:gd fmla="*/ 60632 w 31" name="T22"/>
                  <a:gd fmla="*/ 264103 h 77" name="T23"/>
                  <a:gd fmla="*/ 87159 w 31" name="T24"/>
                  <a:gd fmla="*/ 222601 h 77" name="T25"/>
                  <a:gd fmla="*/ 87159 w 31" name="T26"/>
                  <a:gd fmla="*/ 64139 h 77" name="T27"/>
                  <a:gd fmla="*/ 60632 w 31" name="T28"/>
                  <a:gd fmla="*/ 26410 h 77" name="T29"/>
                  <a:gd fmla="*/ 34106 w 31" name="T30"/>
                  <a:gd fmla="*/ 64139 h 77" name="T31"/>
                  <a:gd fmla="*/ 34106 w 31" name="T32"/>
                  <a:gd fmla="*/ 75458 h 77" name="T33"/>
                  <a:gd fmla="*/ 34106 w 31" name="T34"/>
                  <a:gd fmla="*/ 86777 h 77" name="T35"/>
                  <a:gd fmla="*/ 34106 w 31" name="T36"/>
                  <a:gd fmla="*/ 132051 h 77" name="T37"/>
                  <a:gd fmla="*/ 34106 w 31" name="T38"/>
                  <a:gd fmla="*/ 181099 h 77" name="T39"/>
                  <a:gd fmla="*/ 34106 w 31" name="T40"/>
                  <a:gd fmla="*/ 222601 h 77" name="T41"/>
                  <a:gd fmla="*/ 60632 w 31" name="T42"/>
                  <a:gd fmla="*/ 264103 h 77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12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gdLst>
                  <a:gd fmla="*/ 33814 w 30" name="T0"/>
                  <a:gd fmla="*/ 203736 h 77" name="T1"/>
                  <a:gd fmla="*/ 33814 w 30" name="T2"/>
                  <a:gd fmla="*/ 233920 h 77" name="T3"/>
                  <a:gd fmla="*/ 37571 w 30" name="T4"/>
                  <a:gd fmla="*/ 256557 h 77" name="T5"/>
                  <a:gd fmla="*/ 60114 w 30" name="T6"/>
                  <a:gd fmla="*/ 264103 h 77" name="T7"/>
                  <a:gd fmla="*/ 78899 w 30" name="T8"/>
                  <a:gd fmla="*/ 245238 h 77" name="T9"/>
                  <a:gd fmla="*/ 78899 w 30" name="T10"/>
                  <a:gd fmla="*/ 218828 h 77" name="T11"/>
                  <a:gd fmla="*/ 78899 w 30" name="T12"/>
                  <a:gd fmla="*/ 196191 h 77" name="T13"/>
                  <a:gd fmla="*/ 75142 w 30" name="T14"/>
                  <a:gd fmla="*/ 162235 h 77" name="T15"/>
                  <a:gd fmla="*/ 45085 w 30" name="T16"/>
                  <a:gd fmla="*/ 147143 h 77" name="T17"/>
                  <a:gd fmla="*/ 37571 w 30" name="T18"/>
                  <a:gd fmla="*/ 147143 h 77" name="T19"/>
                  <a:gd fmla="*/ 26300 w 30" name="T20"/>
                  <a:gd fmla="*/ 150916 h 77" name="T21"/>
                  <a:gd fmla="*/ 26300 w 30" name="T22"/>
                  <a:gd fmla="*/ 116960 h 77" name="T23"/>
                  <a:gd fmla="*/ 33814 w 30" name="T24"/>
                  <a:gd fmla="*/ 116960 h 77" name="T25"/>
                  <a:gd fmla="*/ 71385 w 30" name="T26"/>
                  <a:gd fmla="*/ 83004 h 77" name="T27"/>
                  <a:gd fmla="*/ 71385 w 30" name="T28"/>
                  <a:gd fmla="*/ 52821 h 77" name="T29"/>
                  <a:gd fmla="*/ 52599 w 30" name="T30"/>
                  <a:gd fmla="*/ 26410 h 77" name="T31"/>
                  <a:gd fmla="*/ 33814 w 30" name="T32"/>
                  <a:gd fmla="*/ 56593 h 77" name="T33"/>
                  <a:gd fmla="*/ 33814 w 30" name="T34"/>
                  <a:gd fmla="*/ 64139 h 77" name="T35"/>
                  <a:gd fmla="*/ 33814 w 30" name="T36"/>
                  <a:gd fmla="*/ 71685 h 77" name="T37"/>
                  <a:gd fmla="*/ 0 w 30" name="T38"/>
                  <a:gd fmla="*/ 71685 h 77" name="T39"/>
                  <a:gd fmla="*/ 0 w 30" name="T40"/>
                  <a:gd fmla="*/ 45275 h 77" name="T41"/>
                  <a:gd fmla="*/ 56357 w 30" name="T42"/>
                  <a:gd fmla="*/ 0 h 77" name="T43"/>
                  <a:gd fmla="*/ 108956 w 30" name="T44"/>
                  <a:gd fmla="*/ 49048 h 77" name="T45"/>
                  <a:gd fmla="*/ 108956 w 30" name="T46"/>
                  <a:gd fmla="*/ 64139 h 77" name="T47"/>
                  <a:gd fmla="*/ 108956 w 30" name="T48"/>
                  <a:gd fmla="*/ 75458 h 77" name="T49"/>
                  <a:gd fmla="*/ 82656 w 30" name="T50"/>
                  <a:gd fmla="*/ 128278 h 77" name="T51"/>
                  <a:gd fmla="*/ 105199 w 30" name="T52"/>
                  <a:gd fmla="*/ 147143 h 77" name="T53"/>
                  <a:gd fmla="*/ 112713 w 30" name="T54"/>
                  <a:gd fmla="*/ 181099 h 77" name="T55"/>
                  <a:gd fmla="*/ 112713 w 30" name="T56"/>
                  <a:gd fmla="*/ 241465 h 77" name="T57"/>
                  <a:gd fmla="*/ 52599 w 30" name="T58"/>
                  <a:gd fmla="*/ 290513 h 77" name="T59"/>
                  <a:gd fmla="*/ 0 w 30" name="T60"/>
                  <a:gd fmla="*/ 241465 h 77" name="T61"/>
                  <a:gd fmla="*/ 0 w 30" name="T62"/>
                  <a:gd fmla="*/ 203736 h 77" name="T63"/>
                  <a:gd fmla="*/ 33814 w 30" name="T64"/>
                  <a:gd fmla="*/ 203736 h 77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b" l="0" r="r" t="0"/>
                <a:pathLst>
                  <a:path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330014" y="5777232"/>
            <a:ext cx="1208136" cy="1016775"/>
            <a:chOff x="7347590" y="4109747"/>
            <a:chExt cx="859431" cy="723303"/>
          </a:xfrm>
        </p:grpSpPr>
        <p:sp>
          <p:nvSpPr>
            <p:cNvPr id="114" name="椭圆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algn="ctr" cap="flat" cmpd="sng" w="28575">
              <a:noFill/>
              <a:prstDash val="solid"/>
              <a:miter lim="800000"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txBody>
            <a:bodyPr anchor="ctr" bIns="48210" lIns="96418" rIns="96418" tIns="4821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127" name="组合 73"/>
            <p:cNvGrpSpPr/>
            <p:nvPr/>
          </p:nvGrpSpPr>
          <p:grpSpPr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gdLst>
                  <a:gd fmla="*/ 140 w 315" name="T0"/>
                  <a:gd fmla="*/ 288 h 288" name="T1"/>
                  <a:gd fmla="*/ 0 w 315" name="T2"/>
                  <a:gd fmla="*/ 176 h 288" name="T3"/>
                  <a:gd fmla="*/ 2 w 315" name="T4"/>
                  <a:gd fmla="*/ 14 h 288" name="T5"/>
                  <a:gd fmla="*/ 57 w 315" name="T6"/>
                  <a:gd fmla="*/ 9 h 288" name="T7"/>
                  <a:gd fmla="*/ 97 w 315" name="T8"/>
                  <a:gd fmla="*/ 57 h 288" name="T9"/>
                  <a:gd fmla="*/ 113 w 315" name="T10"/>
                  <a:gd fmla="*/ 9 h 288" name="T11"/>
                  <a:gd fmla="*/ 140 w 315" name="T12"/>
                  <a:gd fmla="*/ 0 h 288" name="T13"/>
                  <a:gd fmla="*/ 315 w 315" name="T14"/>
                  <a:gd fmla="*/ 150 h 288" name="T15"/>
                  <a:gd fmla="*/ 140 w 315" name="T16"/>
                  <a:gd fmla="*/ 288 h 28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129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gdLst>
                  <a:gd fmla="*/ 63551 w 31" name="T0"/>
                  <a:gd fmla="*/ 0 h 78" name="T1"/>
                  <a:gd fmla="*/ 108411 w 31" name="T2"/>
                  <a:gd fmla="*/ 18928 h 78" name="T3"/>
                  <a:gd fmla="*/ 115888 w 31" name="T4"/>
                  <a:gd fmla="*/ 68140 h 78" name="T5"/>
                  <a:gd fmla="*/ 115888 w 31" name="T6"/>
                  <a:gd fmla="*/ 238491 h 78" name="T7"/>
                  <a:gd fmla="*/ 100935 w 31" name="T8"/>
                  <a:gd fmla="*/ 280133 h 78" name="T9"/>
                  <a:gd fmla="*/ 59813 w 31" name="T10"/>
                  <a:gd fmla="*/ 295275 h 78" name="T11"/>
                  <a:gd fmla="*/ 11215 w 31" name="T12"/>
                  <a:gd fmla="*/ 272562 h 78" name="T13"/>
                  <a:gd fmla="*/ 0 w 31" name="T14"/>
                  <a:gd fmla="*/ 215778 h 78" name="T15"/>
                  <a:gd fmla="*/ 0 w 31" name="T16"/>
                  <a:gd fmla="*/ 79497 h 78" name="T17"/>
                  <a:gd fmla="*/ 11215 w 31" name="T18"/>
                  <a:gd fmla="*/ 22713 h 78" name="T19"/>
                  <a:gd fmla="*/ 63551 w 31" name="T20"/>
                  <a:gd fmla="*/ 0 h 78" name="T21"/>
                  <a:gd fmla="*/ 59813 w 31" name="T22"/>
                  <a:gd fmla="*/ 264990 h 78" name="T23"/>
                  <a:gd fmla="*/ 85981 w 31" name="T24"/>
                  <a:gd fmla="*/ 227135 h 78" name="T25"/>
                  <a:gd fmla="*/ 85981 w 31" name="T26"/>
                  <a:gd fmla="*/ 64355 h 78" name="T27"/>
                  <a:gd fmla="*/ 59813 w 31" name="T28"/>
                  <a:gd fmla="*/ 26499 h 78" name="T29"/>
                  <a:gd fmla="*/ 33645 w 31" name="T30"/>
                  <a:gd fmla="*/ 64355 h 78" name="T31"/>
                  <a:gd fmla="*/ 33645 w 31" name="T32"/>
                  <a:gd fmla="*/ 75712 h 78" name="T33"/>
                  <a:gd fmla="*/ 33645 w 31" name="T34"/>
                  <a:gd fmla="*/ 87068 h 78" name="T35"/>
                  <a:gd fmla="*/ 33645 w 31" name="T36"/>
                  <a:gd fmla="*/ 136281 h 78" name="T37"/>
                  <a:gd fmla="*/ 33645 w 31" name="T38"/>
                  <a:gd fmla="*/ 181708 h 78" name="T39"/>
                  <a:gd fmla="*/ 33645 w 31" name="T40"/>
                  <a:gd fmla="*/ 223349 h 78" name="T41"/>
                  <a:gd fmla="*/ 59813 w 31" name="T42"/>
                  <a:gd fmla="*/ 264990 h 78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130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gdLst>
                  <a:gd fmla="*/ 63721 w 36" name="T0"/>
                  <a:gd fmla="*/ 0 h 76" name="T1"/>
                  <a:gd fmla="*/ 112448 w 36" name="T2"/>
                  <a:gd fmla="*/ 0 h 76" name="T3"/>
                  <a:gd fmla="*/ 112448 w 36" name="T4"/>
                  <a:gd fmla="*/ 192819 h 76" name="T5"/>
                  <a:gd fmla="*/ 134938 w 36" name="T6"/>
                  <a:gd fmla="*/ 192819 h 76" name="T7"/>
                  <a:gd fmla="*/ 134938 w 36" name="T8"/>
                  <a:gd fmla="*/ 219284 h 76" name="T9"/>
                  <a:gd fmla="*/ 112448 w 36" name="T10"/>
                  <a:gd fmla="*/ 219284 h 76" name="T11"/>
                  <a:gd fmla="*/ 112448 w 36" name="T12"/>
                  <a:gd fmla="*/ 287338 h 76" name="T13"/>
                  <a:gd fmla="*/ 78714 w 36" name="T14"/>
                  <a:gd fmla="*/ 287338 h 76" name="T15"/>
                  <a:gd fmla="*/ 78714 w 36" name="T16"/>
                  <a:gd fmla="*/ 219284 h 76" name="T17"/>
                  <a:gd fmla="*/ 0 w 36" name="T18"/>
                  <a:gd fmla="*/ 219284 h 76" name="T19"/>
                  <a:gd fmla="*/ 0 w 36" name="T20"/>
                  <a:gd fmla="*/ 192819 h 76" name="T21"/>
                  <a:gd fmla="*/ 63721 w 36" name="T22"/>
                  <a:gd fmla="*/ 0 h 76" name="T23"/>
                  <a:gd fmla="*/ 78714 w 36" name="T24"/>
                  <a:gd fmla="*/ 192819 h 76" name="T25"/>
                  <a:gd fmla="*/ 78714 w 36" name="T26"/>
                  <a:gd fmla="*/ 41588 h 76" name="T27"/>
                  <a:gd fmla="*/ 56224 w 36" name="T28"/>
                  <a:gd fmla="*/ 117204 h 76" name="T29"/>
                  <a:gd fmla="*/ 33735 w 36" name="T30"/>
                  <a:gd fmla="*/ 192819 h 76" name="T31"/>
                  <a:gd fmla="*/ 78714 w 36" name="T32"/>
                  <a:gd fmla="*/ 192819 h 7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sp>
        <p:nvSpPr>
          <p:cNvPr id="135" name="文本框 84"/>
          <p:cNvSpPr txBox="1"/>
          <p:nvPr/>
        </p:nvSpPr>
        <p:spPr>
          <a:xfrm>
            <a:off x="1064480" y="4932244"/>
            <a:ext cx="1615236" cy="340260"/>
          </a:xfrm>
          <a:prstGeom prst="rect">
            <a:avLst/>
          </a:prstGeom>
          <a:noFill/>
        </p:spPr>
        <p:txBody>
          <a:bodyPr bIns="48210" lIns="96418" rIns="96418" tIns="4821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6" name="TextBox 49"/>
          <p:cNvSpPr txBox="1"/>
          <p:nvPr/>
        </p:nvSpPr>
        <p:spPr>
          <a:xfrm>
            <a:off x="1071369" y="5290069"/>
            <a:ext cx="4792525" cy="507900"/>
          </a:xfrm>
          <a:prstGeom prst="rect">
            <a:avLst/>
          </a:prstGeom>
          <a:noFill/>
          <a:ln w="3175">
            <a:noFill/>
          </a:ln>
        </p:spPr>
        <p:txBody>
          <a:bodyPr bIns="48210" lIns="96418" rIns="96418" tIns="482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8" name="文本框 84"/>
          <p:cNvSpPr txBox="1"/>
          <p:nvPr/>
        </p:nvSpPr>
        <p:spPr>
          <a:xfrm>
            <a:off x="1064480" y="5847943"/>
            <a:ext cx="1615236" cy="340260"/>
          </a:xfrm>
          <a:prstGeom prst="rect">
            <a:avLst/>
          </a:prstGeom>
          <a:noFill/>
        </p:spPr>
        <p:txBody>
          <a:bodyPr bIns="48210" lIns="96418" rIns="96418" tIns="4821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49" name="TextBox 49"/>
          <p:cNvSpPr txBox="1"/>
          <p:nvPr/>
        </p:nvSpPr>
        <p:spPr>
          <a:xfrm>
            <a:off x="1071369" y="6205769"/>
            <a:ext cx="4792525" cy="507900"/>
          </a:xfrm>
          <a:prstGeom prst="rect">
            <a:avLst/>
          </a:prstGeom>
          <a:noFill/>
          <a:ln w="3175">
            <a:noFill/>
          </a:ln>
        </p:spPr>
        <p:txBody>
          <a:bodyPr bIns="48210" lIns="96418" rIns="96418" tIns="482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54" name="文本框 84"/>
          <p:cNvSpPr txBox="1"/>
          <p:nvPr/>
        </p:nvSpPr>
        <p:spPr>
          <a:xfrm>
            <a:off x="7558804" y="2199183"/>
            <a:ext cx="1107236" cy="645060"/>
          </a:xfrm>
          <a:prstGeom prst="rect">
            <a:avLst/>
          </a:prstGeom>
          <a:noFill/>
        </p:spPr>
        <p:txBody>
          <a:bodyPr bIns="48210" lIns="96418" rIns="96418" tIns="48210" wrap="non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重要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工作之一</a:t>
            </a:r>
          </a:p>
        </p:txBody>
      </p:sp>
      <p:sp>
        <p:nvSpPr>
          <p:cNvPr id="155" name="文本框 84"/>
          <p:cNvSpPr txBox="1"/>
          <p:nvPr/>
        </p:nvSpPr>
        <p:spPr>
          <a:xfrm>
            <a:off x="9785741" y="2234065"/>
            <a:ext cx="1107236" cy="645060"/>
          </a:xfrm>
          <a:prstGeom prst="rect">
            <a:avLst/>
          </a:prstGeom>
          <a:noFill/>
        </p:spPr>
        <p:txBody>
          <a:bodyPr bIns="48210" lIns="96418" rIns="96418" tIns="48210" wrap="non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重要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工作之二</a:t>
            </a:r>
          </a:p>
        </p:txBody>
      </p:sp>
      <p:sp>
        <p:nvSpPr>
          <p:cNvPr id="156" name="文本框 84"/>
          <p:cNvSpPr txBox="1"/>
          <p:nvPr/>
        </p:nvSpPr>
        <p:spPr>
          <a:xfrm>
            <a:off x="7457580" y="4680734"/>
            <a:ext cx="1107236" cy="645060"/>
          </a:xfrm>
          <a:prstGeom prst="rect">
            <a:avLst/>
          </a:prstGeom>
          <a:noFill/>
        </p:spPr>
        <p:txBody>
          <a:bodyPr bIns="48210" lIns="96418" rIns="96418" tIns="48210" wrap="non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重要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工作之三</a:t>
            </a:r>
          </a:p>
        </p:txBody>
      </p:sp>
      <p:sp>
        <p:nvSpPr>
          <p:cNvPr id="157" name="文本框 84"/>
          <p:cNvSpPr txBox="1"/>
          <p:nvPr/>
        </p:nvSpPr>
        <p:spPr>
          <a:xfrm>
            <a:off x="9988191" y="4715616"/>
            <a:ext cx="1107236" cy="645060"/>
          </a:xfrm>
          <a:prstGeom prst="rect">
            <a:avLst/>
          </a:prstGeom>
          <a:noFill/>
        </p:spPr>
        <p:txBody>
          <a:bodyPr bIns="48210" lIns="96418" rIns="96418" tIns="48210" wrap="non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重要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>
                <a:solidFill>
                  <a:srgbClr val="C00000"/>
                </a:solidFill>
                <a:latin charset="0" pitchFamily="34" typeface="Impact"/>
                <a:ea typeface="微软雅黑"/>
              </a:rPr>
              <a:t>工作之四</a:t>
            </a:r>
          </a:p>
        </p:txBody>
      </p:sp>
      <p:sp>
        <p:nvSpPr>
          <p:cNvPr id="6" name="矩形 5"/>
          <p:cNvSpPr/>
          <p:nvPr/>
        </p:nvSpPr>
        <p:spPr>
          <a:xfrm>
            <a:off x="1192377" y="1895509"/>
            <a:ext cx="4552876" cy="26462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4" name="任意多边形 43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87499506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9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  <p:bldP grpId="0" spid="135"/>
      <p:bldP grpId="0" spid="136"/>
      <p:bldP grpId="0" spid="148"/>
      <p:bldP grpId="0" spid="149"/>
      <p:bldP grpId="0" spid="154"/>
      <p:bldP grpId="0" spid="155"/>
      <p:bldP grpId="0" spid="156"/>
      <p:bldP grpId="0" spid="157"/>
      <p:bldP grpId="0" spid="6"/>
    </p:bldLst>
  </p:timing>
  <p:extLst mod="1">
    <p:ext uri="{E180D4A7-C9FB-4DFB-919C-405C955672EB}">
      <p14:showEvtLst>
        <p14:playEvt objId="30" time="0"/>
      </p14:showEvtLst>
    </p:ext>
  </p:extLst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/>
        </p:nvSpPr>
        <p:spPr>
          <a:xfrm>
            <a:off x="7445809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2966" lIns="85930" rIns="85930" rtlCol="0" tIns="42966"/>
          <a:lstStyle/>
          <a:p>
            <a:pPr algn="ctr"/>
            <a:endParaRPr altLang="en-US" lang="zh-CN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 flipH="1">
            <a:off x="6443465" y="1624012"/>
            <a:ext cx="0" cy="2050930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rgbClr val="3C5E67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 flipH="1">
            <a:off x="6443465" y="4638355"/>
            <a:ext cx="0" cy="2050930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rgbClr val="3C5E67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椭圆 7"/>
          <p:cNvSpPr/>
          <p:nvPr/>
        </p:nvSpPr>
        <p:spPr bwMode="auto">
          <a:xfrm>
            <a:off x="5867557" y="3486206"/>
            <a:ext cx="1151816" cy="1152149"/>
          </a:xfrm>
          <a:prstGeom prst="ellipse">
            <a:avLst/>
          </a:prstGeom>
          <a:solidFill>
            <a:srgbClr val="C00000"/>
          </a:solidFill>
          <a:ln algn="ctr" cap="flat" cmpd="sng" w="9525">
            <a:solidFill>
              <a:srgbClr val="F8F8F8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4289" compatLnSpc="1" lIns="128578" numCol="1" rIns="128578" rtlCol="0" tIns="64289" vert="horz" wrap="square">
            <a:prstTxWarp prst="textNoShape">
              <a:avLst/>
            </a:prstTxWarp>
          </a:bodyPr>
          <a:lstStyle/>
          <a:p>
            <a:pPr defTabSz="1285800"/>
            <a:endParaRPr altLang="en-US" lang="zh-CN" sz="1687"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7445809" y="2155736"/>
            <a:ext cx="2611809" cy="494338"/>
          </a:xfrm>
          <a:prstGeom prst="rect">
            <a:avLst/>
          </a:prstGeom>
          <a:solidFill>
            <a:srgbClr val="C00000"/>
          </a:solidFill>
          <a:effectLst/>
        </p:spPr>
        <p:txBody>
          <a:bodyPr bIns="64289" lIns="128578" rIns="128578" rtlCol="0" tIns="64289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1421589" y="2935252"/>
            <a:ext cx="3836685" cy="745798"/>
          </a:xfrm>
          <a:prstGeom prst="rect">
            <a:avLst/>
          </a:prstGeom>
          <a:noFill/>
        </p:spPr>
        <p:txBody>
          <a:bodyPr bIns="64289" lIns="128578" rIns="128578" rtlCol="0" tIns="64289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7445809" y="2935252"/>
            <a:ext cx="3836685" cy="745798"/>
          </a:xfrm>
          <a:prstGeom prst="rect">
            <a:avLst/>
          </a:prstGeom>
          <a:noFill/>
        </p:spPr>
        <p:txBody>
          <a:bodyPr bIns="64289" lIns="128578" rIns="128578" rtlCol="0" tIns="6428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2991110" y="4062279"/>
            <a:ext cx="226716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pPr algn="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073783" y="4531178"/>
            <a:ext cx="31844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pPr algn="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529413" y="5053662"/>
            <a:ext cx="272886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pPr algn="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3060983" y="5573952"/>
            <a:ext cx="21972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pPr algn="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445809" y="4062279"/>
            <a:ext cx="2463948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7445809" y="4531178"/>
            <a:ext cx="367612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7445809" y="5053662"/>
            <a:ext cx="191967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7445809" y="5573952"/>
            <a:ext cx="261582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4933" lIns="129866" rIns="129866" rtlCol="0" tIns="64933"/>
          <a:lstStyle/>
          <a:p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6092053" y="3747477"/>
            <a:ext cx="795318" cy="642928"/>
          </a:xfrm>
          <a:prstGeom prst="rect">
            <a:avLst/>
          </a:prstGeom>
          <a:noFill/>
        </p:spPr>
        <p:txBody>
          <a:bodyPr bIns="64289" lIns="128578" rIns="128578" rtlCol="0" tIns="64289" wrap="none">
            <a:spAutoFit/>
          </a:bodyPr>
          <a:lstStyle/>
          <a:p>
            <a:r>
              <a:rPr altLang="zh-CN" lang="en-US" sz="3375">
                <a:solidFill>
                  <a:srgbClr val="F8F8F8"/>
                </a:solidFill>
                <a:latin typeface="+mj-ea"/>
                <a:ea typeface="+mj-ea"/>
              </a:rPr>
              <a:t>VS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642448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2966" lIns="85930" rIns="85930" rtlCol="0" tIns="42966"/>
          <a:lstStyle/>
          <a:p>
            <a:pPr algn="ctr"/>
            <a:endParaRPr altLang="en-US" lang="zh-CN">
              <a:latin typeface="+mj-ea"/>
              <a:ea typeface="+mj-ea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2643727" y="2140127"/>
            <a:ext cx="2614547" cy="494338"/>
          </a:xfrm>
          <a:prstGeom prst="rect">
            <a:avLst/>
          </a:prstGeom>
          <a:solidFill>
            <a:srgbClr val="C00000"/>
          </a:solidFill>
          <a:effectLst/>
        </p:spPr>
        <p:txBody>
          <a:bodyPr bIns="64289" lIns="128578" rIns="128578" rtlCol="0" tIns="64289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23" name="任意多边形 22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514336721"/>
      </p:ext>
    </p:extLst>
  </p:cSld>
  <p:clrMapOvr>
    <a:masterClrMapping/>
  </p:clrMapOvr>
  <mc:AlternateContent>
    <mc:Choice Requires="p14">
      <p:transition advTm="7000" p14:dur="1200" spd="slow">
        <p14:prism/>
      </p:transition>
    </mc:Choice>
    <mc:Fallback>
      <p:transition advTm="7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8000" fill="hold" grpId="0" id="3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8000" fill="hold" grpId="0" id="4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5"/>
      <p:bldP grpId="0" spid="2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392189"/>
            <a:ext cx="1285875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Monitor.png" id="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descr="Monitor-Light.png" id="3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430805" y="3294974"/>
            <a:ext cx="4214971" cy="11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06" lIns="96408" rIns="96408" tIns="48206" wrap="square">
            <a:spAutoFit/>
          </a:bodyPr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kern="0" lang="en-US" smtClean="0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Please replace the written content</a:t>
            </a:r>
          </a:p>
        </p:txBody>
      </p:sp>
      <p:sp>
        <p:nvSpPr>
          <p:cNvPr id="30" name="Text Placeholder 7"/>
          <p:cNvSpPr txBox="1"/>
          <p:nvPr/>
        </p:nvSpPr>
        <p:spPr>
          <a:xfrm>
            <a:off x="1869157" y="5547838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1869157" y="5932684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Text Placeholder 7"/>
          <p:cNvSpPr txBox="1"/>
          <p:nvPr/>
        </p:nvSpPr>
        <p:spPr>
          <a:xfrm>
            <a:off x="5193382" y="5547838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5193382" y="5932684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2" name="Text Placeholder 7"/>
          <p:cNvSpPr txBox="1"/>
          <p:nvPr/>
        </p:nvSpPr>
        <p:spPr>
          <a:xfrm>
            <a:off x="8517607" y="5547838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517607" y="5932684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" name="矩形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ipad.png" id="3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194" y="1886514"/>
            <a:ext cx="4190384" cy="40181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ipad-light.png" id="39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7" name="任意多边形 16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675548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4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6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2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8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2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4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8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4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6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build="p" grpId="0" spid="30"/>
      <p:bldP build="p" grpId="0" spid="31"/>
      <p:bldP build="p" grpId="0" spid="32"/>
      <p:bldP build="p" grpId="0" spid="61"/>
      <p:bldP build="p" grpId="0" spid="62"/>
      <p:bldP build="p" grpId="0" spid="63"/>
      <p:bldP grpId="0" spid="2"/>
      <p:bldP grpId="0" spid="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1911667" cy="6915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第一部分</a:t>
            </a:r>
          </a:p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  标题文字内容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29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3788" y="4065810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7152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7031">
                <a:solidFill>
                  <a:srgbClr val="C00000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7943788" y="4355521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0480"/>
          <a:stretch>
            <a:fillRect/>
          </a:stretch>
        </p:blipFill>
        <p:spPr>
          <a:xfrm>
            <a:off x="7943789" y="2588078"/>
            <a:ext cx="4914608" cy="4644572"/>
          </a:xfrm>
          <a:prstGeom prst="rect">
            <a:avLst/>
          </a:prstGeom>
        </p:spPr>
      </p:pic>
    </p:spTree>
    <p:extLst>
      <p:ext uri="{BB962C8B-B14F-4D97-AF65-F5344CB8AC3E}">
        <p14:creationId val="2575443913"/>
      </p:ext>
    </p:extLst>
  </p:cSld>
  <p:clrMapOvr>
    <a:masterClrMapping/>
  </p:clrMapOvr>
  <mc:AlternateContent>
    <mc:Choice Requires="p14">
      <p:transition advTm="4000" p14:dur="1200" spd="slow">
        <p14:prism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25"/>
      <p:bldP grpId="0" spid="26"/>
      <p:bldP grpId="0" spid="75"/>
      <p:bldP grpId="0" spid="21"/>
      <p:bldP grpId="0" spid="2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7846955" y="2705024"/>
            <a:ext cx="1515721" cy="1515721"/>
            <a:chOff x="1695226" y="3321784"/>
            <a:chExt cx="1250759" cy="1250759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2945" y="4589242"/>
            <a:ext cx="1028784" cy="1028784"/>
            <a:chOff x="1695226" y="3321784"/>
            <a:chExt cx="1250759" cy="1250759"/>
          </a:xfrm>
          <a:effectLst/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7414" y="4647631"/>
            <a:ext cx="1028784" cy="1028784"/>
            <a:chOff x="1695226" y="3321784"/>
            <a:chExt cx="1250759" cy="1250759"/>
          </a:xfrm>
          <a:effectLst/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60750" y="3202252"/>
            <a:ext cx="843220" cy="843220"/>
            <a:chOff x="1695226" y="3321784"/>
            <a:chExt cx="1250759" cy="1250759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759057" y="2922902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731667" y="2502512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远见力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727623" y="5516254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执行力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10057793" y="465068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感召力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9386976" y="2934809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决策力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6623900" y="400637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创新力</a:t>
            </a:r>
          </a:p>
        </p:txBody>
      </p:sp>
      <p:sp>
        <p:nvSpPr>
          <p:cNvPr id="23" name="椭圆 22"/>
          <p:cNvSpPr/>
          <p:nvPr/>
        </p:nvSpPr>
        <p:spPr>
          <a:xfrm>
            <a:off x="9904697" y="4129692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77549" y="5758339"/>
            <a:ext cx="309044" cy="309044"/>
            <a:chOff x="304800" y="673100"/>
            <a:chExt cx="4000500" cy="4000500"/>
          </a:xfrm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90357" y="3541707"/>
            <a:ext cx="404864" cy="404864"/>
            <a:chOff x="304800" y="673100"/>
            <a:chExt cx="4000500" cy="4000500"/>
          </a:xfrm>
          <a:effectLst/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9810743" y="2162443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832094" y="5793672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12058" y="1776060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09853" y="4395568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59057" y="3478407"/>
            <a:ext cx="4222512" cy="15316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</a:p>
          <a:p>
            <a:pPr>
              <a:lnSpc>
                <a:spcPct val="150000"/>
              </a:lnSpc>
            </a:pPr>
            <a:endParaRPr altLang="en-US" lang="zh-CN" sz="90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793735553"/>
      </p:ext>
    </p:extLst>
  </p:cSld>
  <p:clrMapOvr>
    <a:masterClrMapping/>
  </p:clrMapOvr>
  <mc:AlternateContent>
    <mc:Choice Requires="p14">
      <p:transition advTm="7000" p14:dur="1250" spd="slow">
        <p14:flip dir="r"/>
      </p:transition>
    </mc:Choice>
    <mc:Fallback>
      <p:transition advTm="7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9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0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0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30"/>
      <p:bldP grpId="0" spid="31"/>
      <p:bldP grpId="0" spid="32"/>
      <p:bldP grpId="0" spid="33"/>
      <p:bldP grpId="0" spid="34"/>
      <p:bldP grpId="1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2280617" y="1758340"/>
            <a:ext cx="2413990" cy="4390537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dir="t" rig="threePt"/>
          </a:scene3d>
          <a:sp3d prstMaterial="softEdge">
            <a:bevelT h="63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64146" y="1758340"/>
            <a:ext cx="2413990" cy="4390537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dir="t" rig="threePt"/>
          </a:scene3d>
          <a:sp3d prstMaterial="softEdge">
            <a:bevelT h="63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9177" y="1698718"/>
            <a:ext cx="2456864" cy="2456864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27000" dir="13500000" dist="635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algn="tl" blurRad="76200" dir="2700000" dist="38100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12700" prst="angle"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412451" y="4536271"/>
            <a:ext cx="2504974" cy="1029386"/>
            <a:chOff x="2217364" y="5177578"/>
            <a:chExt cx="2375217" cy="976065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671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42797" y="5177579"/>
              <a:ext cx="2349784" cy="31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626730" y="433345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40969" y="1698718"/>
            <a:ext cx="2456864" cy="2456864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27000" dir="13500000" dist="635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algn="tl" blurRad="76200" dir="2700000" dist="38100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12700" prst="angle"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294244" y="4536271"/>
            <a:ext cx="2478152" cy="1029384"/>
            <a:chOff x="2217364" y="5177577"/>
            <a:chExt cx="2349784" cy="976063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3" y="5498594"/>
              <a:ext cx="2038928" cy="671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17364" y="5177577"/>
              <a:ext cx="2349784" cy="31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8508522" y="433345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717150"/>
            <a:ext cx="2510087" cy="359902"/>
          </a:xfrm>
          <a:prstGeom prst="rightArrow">
            <a:avLst>
              <a:gd fmla="val 55075" name="adj1"/>
              <a:gd fmla="val 61841" name="adj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830163"/>
            <a:ext cx="2510087" cy="359902"/>
          </a:xfrm>
          <a:prstGeom prst="rightArrow">
            <a:avLst>
              <a:gd fmla="val 55075" name="adj1"/>
              <a:gd fmla="val 61841" name="adj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29858" y="3537658"/>
            <a:ext cx="2399036" cy="1089846"/>
            <a:chOff x="1502659" y="4629752"/>
            <a:chExt cx="2067969" cy="103339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9"/>
              <a:ext cx="2067969" cy="671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8" y="4629753"/>
              <a:ext cx="1961390" cy="317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0788" y="2607657"/>
            <a:ext cx="677227" cy="638986"/>
            <a:chOff x="3098700" y="5569159"/>
            <a:chExt cx="642147" cy="605886"/>
          </a:xfrm>
          <a:solidFill>
            <a:srgbClr val="C00000"/>
          </a:solidFill>
        </p:grpSpPr>
        <p:sp>
          <p:nvSpPr>
            <p:cNvPr id="30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gdLst>
                <a:gd fmla="*/ 880 w 921" name="T0"/>
                <a:gd fmla="*/ 447 h 581" name="T1"/>
                <a:gd fmla="*/ 879 w 921" name="T2"/>
                <a:gd fmla="*/ 427 h 581" name="T3"/>
                <a:gd fmla="*/ 431 w 921" name="T4"/>
                <a:gd fmla="*/ 0 h 581" name="T5"/>
                <a:gd fmla="*/ 3 w 921" name="T6"/>
                <a:gd fmla="*/ 317 h 581" name="T7"/>
                <a:gd fmla="*/ 0 w 921" name="T8"/>
                <a:gd fmla="*/ 326 h 581" name="T9"/>
                <a:gd fmla="*/ 108 w 921" name="T10"/>
                <a:gd fmla="*/ 326 h 581" name="T11"/>
                <a:gd fmla="*/ 109 w 921" name="T12"/>
                <a:gd fmla="*/ 322 h 581" name="T13"/>
                <a:gd fmla="*/ 431 w 921" name="T14"/>
                <a:gd fmla="*/ 102 h 581" name="T15"/>
                <a:gd fmla="*/ 776 w 921" name="T16"/>
                <a:gd fmla="*/ 424 h 581" name="T17"/>
                <a:gd fmla="*/ 778 w 921" name="T18"/>
                <a:gd fmla="*/ 447 h 581" name="T19"/>
                <a:gd fmla="*/ 729 w 921" name="T20"/>
                <a:gd fmla="*/ 447 h 581" name="T21"/>
                <a:gd fmla="*/ 826 w 921" name="T22"/>
                <a:gd fmla="*/ 581 h 581" name="T23"/>
                <a:gd fmla="*/ 921 w 921" name="T24"/>
                <a:gd fmla="*/ 447 h 581" name="T25"/>
                <a:gd fmla="*/ 880 w 921" name="T26"/>
                <a:gd fmla="*/ 447 h 58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81" w="92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gdLst>
                <a:gd fmla="*/ 704 w 838" name="T0"/>
                <a:gd fmla="*/ 235 h 436" name="T1"/>
                <a:gd fmla="*/ 462 w 838" name="T2"/>
                <a:gd fmla="*/ 334 h 436" name="T3"/>
                <a:gd fmla="*/ 166 w 838" name="T4"/>
                <a:gd fmla="*/ 166 h 436" name="T5"/>
                <a:gd fmla="*/ 147 w 838" name="T6"/>
                <a:gd fmla="*/ 134 h 436" name="T7"/>
                <a:gd fmla="*/ 192 w 838" name="T8"/>
                <a:gd fmla="*/ 134 h 436" name="T9"/>
                <a:gd fmla="*/ 95 w 838" name="T10"/>
                <a:gd fmla="*/ 0 h 436" name="T11"/>
                <a:gd fmla="*/ 0 w 838" name="T12"/>
                <a:gd fmla="*/ 134 h 436" name="T13"/>
                <a:gd fmla="*/ 38 w 838" name="T14"/>
                <a:gd fmla="*/ 134 h 436" name="T15"/>
                <a:gd fmla="*/ 43 w 838" name="T16"/>
                <a:gd fmla="*/ 147 h 436" name="T17"/>
                <a:gd fmla="*/ 462 w 838" name="T18"/>
                <a:gd fmla="*/ 436 h 436" name="T19"/>
                <a:gd fmla="*/ 830 w 838" name="T20"/>
                <a:gd fmla="*/ 244 h 436" name="T21"/>
                <a:gd fmla="*/ 838 w 838" name="T22"/>
                <a:gd fmla="*/ 233 h 436" name="T23"/>
                <a:gd fmla="*/ 706 w 838" name="T24"/>
                <a:gd fmla="*/ 233 h 436" name="T25"/>
                <a:gd fmla="*/ 704 w 838" name="T26"/>
                <a:gd fmla="*/ 235 h 4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6" w="838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gdLst>
                <a:gd fmla="*/ 0 w 564" name="T0"/>
                <a:gd fmla="*/ 227 h 550" name="T1"/>
                <a:gd fmla="*/ 0 w 564" name="T2"/>
                <a:gd fmla="*/ 327 h 550" name="T3"/>
                <a:gd fmla="*/ 46 w 564" name="T4"/>
                <a:gd fmla="*/ 327 h 550" name="T5"/>
                <a:gd fmla="*/ 80 w 564" name="T6"/>
                <a:gd fmla="*/ 407 h 550" name="T7"/>
                <a:gd fmla="*/ 48 w 564" name="T8"/>
                <a:gd fmla="*/ 439 h 550" name="T9"/>
                <a:gd fmla="*/ 119 w 564" name="T10"/>
                <a:gd fmla="*/ 510 h 550" name="T11"/>
                <a:gd fmla="*/ 151 w 564" name="T12"/>
                <a:gd fmla="*/ 478 h 550" name="T13"/>
                <a:gd fmla="*/ 230 w 564" name="T14"/>
                <a:gd fmla="*/ 511 h 550" name="T15"/>
                <a:gd fmla="*/ 230 w 564" name="T16"/>
                <a:gd fmla="*/ 550 h 550" name="T17"/>
                <a:gd fmla="*/ 330 w 564" name="T18"/>
                <a:gd fmla="*/ 550 h 550" name="T19"/>
                <a:gd fmla="*/ 330 w 564" name="T20"/>
                <a:gd fmla="*/ 512 h 550" name="T21"/>
                <a:gd fmla="*/ 414 w 564" name="T22"/>
                <a:gd fmla="*/ 478 h 550" name="T23"/>
                <a:gd fmla="*/ 444 w 564" name="T24"/>
                <a:gd fmla="*/ 509 h 550" name="T25"/>
                <a:gd fmla="*/ 515 w 564" name="T26"/>
                <a:gd fmla="*/ 438 h 550" name="T27"/>
                <a:gd fmla="*/ 485 w 564" name="T28"/>
                <a:gd fmla="*/ 408 h 550" name="T29"/>
                <a:gd fmla="*/ 520 w 564" name="T30"/>
                <a:gd fmla="*/ 327 h 550" name="T31"/>
                <a:gd fmla="*/ 564 w 564" name="T32"/>
                <a:gd fmla="*/ 327 h 550" name="T33"/>
                <a:gd fmla="*/ 564 w 564" name="T34"/>
                <a:gd fmla="*/ 227 h 550" name="T35"/>
                <a:gd fmla="*/ 521 w 564" name="T36"/>
                <a:gd fmla="*/ 227 h 550" name="T37"/>
                <a:gd fmla="*/ 486 w 564" name="T38"/>
                <a:gd fmla="*/ 143 h 550" name="T39"/>
                <a:gd fmla="*/ 518 w 564" name="T40"/>
                <a:gd fmla="*/ 111 h 550" name="T41"/>
                <a:gd fmla="*/ 447 w 564" name="T42"/>
                <a:gd fmla="*/ 40 h 550" name="T43"/>
                <a:gd fmla="*/ 415 w 564" name="T44"/>
                <a:gd fmla="*/ 72 h 550" name="T45"/>
                <a:gd fmla="*/ 330 w 564" name="T46"/>
                <a:gd fmla="*/ 38 h 550" name="T47"/>
                <a:gd fmla="*/ 330 w 564" name="T48"/>
                <a:gd fmla="*/ 0 h 550" name="T49"/>
                <a:gd fmla="*/ 230 w 564" name="T50"/>
                <a:gd fmla="*/ 0 h 550" name="T51"/>
                <a:gd fmla="*/ 230 w 564" name="T52"/>
                <a:gd fmla="*/ 39 h 550" name="T53"/>
                <a:gd fmla="*/ 150 w 564" name="T54"/>
                <a:gd fmla="*/ 73 h 550" name="T55"/>
                <a:gd fmla="*/ 116 w 564" name="T56"/>
                <a:gd fmla="*/ 39 h 550" name="T57"/>
                <a:gd fmla="*/ 45 w 564" name="T58"/>
                <a:gd fmla="*/ 110 h 550" name="T59"/>
                <a:gd fmla="*/ 79 w 564" name="T60"/>
                <a:gd fmla="*/ 144 h 550" name="T61"/>
                <a:gd fmla="*/ 45 w 564" name="T62"/>
                <a:gd fmla="*/ 227 h 550" name="T63"/>
                <a:gd fmla="*/ 0 w 564" name="T64"/>
                <a:gd fmla="*/ 227 h 550" name="T65"/>
                <a:gd fmla="*/ 283 w 564" name="T66"/>
                <a:gd fmla="*/ 104 h 550" name="T67"/>
                <a:gd fmla="*/ 456 w 564" name="T68"/>
                <a:gd fmla="*/ 275 h 550" name="T69"/>
                <a:gd fmla="*/ 283 w 564" name="T70"/>
                <a:gd fmla="*/ 446 h 550" name="T71"/>
                <a:gd fmla="*/ 110 w 564" name="T72"/>
                <a:gd fmla="*/ 275 h 550" name="T73"/>
                <a:gd fmla="*/ 283 w 564" name="T74"/>
                <a:gd fmla="*/ 104 h 55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50" w="564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gdLst>
                <a:gd fmla="*/ 131 w 261" name="T0"/>
                <a:gd fmla="*/ 259 h 259" name="T1"/>
                <a:gd fmla="*/ 261 w 261" name="T2"/>
                <a:gd fmla="*/ 129 h 259" name="T3"/>
                <a:gd fmla="*/ 131 w 261" name="T4"/>
                <a:gd fmla="*/ 0 h 259" name="T5"/>
                <a:gd fmla="*/ 0 w 261" name="T6"/>
                <a:gd fmla="*/ 129 h 259" name="T7"/>
                <a:gd fmla="*/ 131 w 261" name="T8"/>
                <a:gd fmla="*/ 259 h 259" name="T9"/>
                <a:gd fmla="*/ 131 w 261" name="T10"/>
                <a:gd fmla="*/ 42 h 259" name="T11"/>
                <a:gd fmla="*/ 219 w 261" name="T12"/>
                <a:gd fmla="*/ 129 h 259" name="T13"/>
                <a:gd fmla="*/ 131 w 261" name="T14"/>
                <a:gd fmla="*/ 217 h 259" name="T15"/>
                <a:gd fmla="*/ 42 w 261" name="T16"/>
                <a:gd fmla="*/ 129 h 259" name="T17"/>
                <a:gd fmla="*/ 131 w 261" name="T18"/>
                <a:gd fmla="*/ 42 h 2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9" w="261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3538" y="2621089"/>
            <a:ext cx="545546" cy="612125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gdLst>
                <a:gd fmla="*/ 96 w 96" name="T0"/>
                <a:gd fmla="*/ 48 h 97" name="T1"/>
                <a:gd fmla="*/ 48 w 96" name="T2"/>
                <a:gd fmla="*/ 0 h 97" name="T3"/>
                <a:gd fmla="*/ 0 w 96" name="T4"/>
                <a:gd fmla="*/ 48 h 97" name="T5"/>
                <a:gd fmla="*/ 48 w 96" name="T6"/>
                <a:gd fmla="*/ 97 h 97" name="T7"/>
                <a:gd fmla="*/ 96 w 96" name="T8"/>
                <a:gd fmla="*/ 48 h 97" name="T9"/>
                <a:gd fmla="*/ 28 w 96" name="T10"/>
                <a:gd fmla="*/ 71 h 97" name="T11"/>
                <a:gd fmla="*/ 31 w 96" name="T12"/>
                <a:gd fmla="*/ 61 h 97" name="T13"/>
                <a:gd fmla="*/ 45 w 96" name="T14"/>
                <a:gd fmla="*/ 65 h 97" name="T15"/>
                <a:gd fmla="*/ 53 w 96" name="T16"/>
                <a:gd fmla="*/ 60 h 97" name="T17"/>
                <a:gd fmla="*/ 44 w 96" name="T18"/>
                <a:gd fmla="*/ 52 h 97" name="T19"/>
                <a:gd fmla="*/ 29 w 96" name="T20"/>
                <a:gd fmla="*/ 37 h 97" name="T21"/>
                <a:gd fmla="*/ 43 w 96" name="T22"/>
                <a:gd fmla="*/ 21 h 97" name="T23"/>
                <a:gd fmla="*/ 43 w 96" name="T24"/>
                <a:gd fmla="*/ 13 h 97" name="T25"/>
                <a:gd fmla="*/ 52 w 96" name="T26"/>
                <a:gd fmla="*/ 13 h 97" name="T27"/>
                <a:gd fmla="*/ 52 w 96" name="T28"/>
                <a:gd fmla="*/ 21 h 97" name="T29"/>
                <a:gd fmla="*/ 64 w 96" name="T30"/>
                <a:gd fmla="*/ 24 h 97" name="T31"/>
                <a:gd fmla="*/ 62 w 96" name="T32"/>
                <a:gd fmla="*/ 33 h 97" name="T33"/>
                <a:gd fmla="*/ 49 w 96" name="T34"/>
                <a:gd fmla="*/ 30 h 97" name="T35"/>
                <a:gd fmla="*/ 42 w 96" name="T36"/>
                <a:gd fmla="*/ 35 h 97" name="T37"/>
                <a:gd fmla="*/ 52 w 96" name="T38"/>
                <a:gd fmla="*/ 42 h 97" name="T39"/>
                <a:gd fmla="*/ 66 w 96" name="T40"/>
                <a:gd fmla="*/ 58 h 97" name="T41"/>
                <a:gd fmla="*/ 51 w 96" name="T42"/>
                <a:gd fmla="*/ 74 h 97" name="T43"/>
                <a:gd fmla="*/ 51 w 96" name="T44"/>
                <a:gd fmla="*/ 83 h 97" name="T45"/>
                <a:gd fmla="*/ 43 w 96" name="T46"/>
                <a:gd fmla="*/ 83 h 97" name="T47"/>
                <a:gd fmla="*/ 43 w 96" name="T48"/>
                <a:gd fmla="*/ 75 h 97" name="T49"/>
                <a:gd fmla="*/ 28 w 96" name="T50"/>
                <a:gd fmla="*/ 71 h 9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7" w="9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gdLst>
                <a:gd fmla="*/ 104 w 208" name="T0"/>
                <a:gd fmla="*/ 0 h 210" name="T1"/>
                <a:gd fmla="*/ 0 w 208" name="T2"/>
                <a:gd fmla="*/ 105 h 210" name="T3"/>
                <a:gd fmla="*/ 104 w 208" name="T4"/>
                <a:gd fmla="*/ 210 h 210" name="T5"/>
                <a:gd fmla="*/ 208 w 208" name="T6"/>
                <a:gd fmla="*/ 105 h 210" name="T7"/>
                <a:gd fmla="*/ 104 w 208" name="T8"/>
                <a:gd fmla="*/ 0 h 210" name="T9"/>
                <a:gd fmla="*/ 111 w 208" name="T10"/>
                <a:gd fmla="*/ 161 h 210" name="T11"/>
                <a:gd fmla="*/ 111 w 208" name="T12"/>
                <a:gd fmla="*/ 180 h 210" name="T13"/>
                <a:gd fmla="*/ 92 w 208" name="T14"/>
                <a:gd fmla="*/ 180 h 210" name="T15"/>
                <a:gd fmla="*/ 92 w 208" name="T16"/>
                <a:gd fmla="*/ 163 h 210" name="T17"/>
                <a:gd fmla="*/ 61 w 208" name="T18"/>
                <a:gd fmla="*/ 155 h 210" name="T19"/>
                <a:gd fmla="*/ 66 w 208" name="T20"/>
                <a:gd fmla="*/ 133 h 210" name="T21"/>
                <a:gd fmla="*/ 97 w 208" name="T22"/>
                <a:gd fmla="*/ 141 h 210" name="T23"/>
                <a:gd fmla="*/ 115 w 208" name="T24"/>
                <a:gd fmla="*/ 130 h 210" name="T25"/>
                <a:gd fmla="*/ 95 w 208" name="T26"/>
                <a:gd fmla="*/ 114 h 210" name="T27"/>
                <a:gd fmla="*/ 62 w 208" name="T28"/>
                <a:gd fmla="*/ 80 h 210" name="T29"/>
                <a:gd fmla="*/ 93 w 208" name="T30"/>
                <a:gd fmla="*/ 47 h 210" name="T31"/>
                <a:gd fmla="*/ 93 w 208" name="T32"/>
                <a:gd fmla="*/ 30 h 210" name="T33"/>
                <a:gd fmla="*/ 111 w 208" name="T34"/>
                <a:gd fmla="*/ 30 h 210" name="T35"/>
                <a:gd fmla="*/ 111 w 208" name="T36"/>
                <a:gd fmla="*/ 46 h 210" name="T37"/>
                <a:gd fmla="*/ 138 w 208" name="T38"/>
                <a:gd fmla="*/ 52 h 210" name="T39"/>
                <a:gd fmla="*/ 133 w 208" name="T40"/>
                <a:gd fmla="*/ 73 h 210" name="T41"/>
                <a:gd fmla="*/ 106 w 208" name="T42"/>
                <a:gd fmla="*/ 66 h 210" name="T43"/>
                <a:gd fmla="*/ 90 w 208" name="T44"/>
                <a:gd fmla="*/ 77 h 210" name="T45"/>
                <a:gd fmla="*/ 113 w 208" name="T46"/>
                <a:gd fmla="*/ 93 h 210" name="T47"/>
                <a:gd fmla="*/ 143 w 208" name="T48"/>
                <a:gd fmla="*/ 127 h 210" name="T49"/>
                <a:gd fmla="*/ 111 w 208" name="T50"/>
                <a:gd fmla="*/ 161 h 21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10" w="208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gdLst>
                <a:gd fmla="*/ 67 w 133" name="T0"/>
                <a:gd fmla="*/ 0 h 135" name="T1"/>
                <a:gd fmla="*/ 0 w 133" name="T2"/>
                <a:gd fmla="*/ 68 h 135" name="T3"/>
                <a:gd fmla="*/ 67 w 133" name="T4"/>
                <a:gd fmla="*/ 135 h 135" name="T5"/>
                <a:gd fmla="*/ 133 w 133" name="T6"/>
                <a:gd fmla="*/ 68 h 135" name="T7"/>
                <a:gd fmla="*/ 67 w 133" name="T8"/>
                <a:gd fmla="*/ 0 h 135" name="T9"/>
                <a:gd fmla="*/ 71 w 133" name="T10"/>
                <a:gd fmla="*/ 104 h 135" name="T11"/>
                <a:gd fmla="*/ 71 w 133" name="T12"/>
                <a:gd fmla="*/ 116 h 135" name="T13"/>
                <a:gd fmla="*/ 59 w 133" name="T14"/>
                <a:gd fmla="*/ 116 h 135" name="T15"/>
                <a:gd fmla="*/ 59 w 133" name="T16"/>
                <a:gd fmla="*/ 105 h 135" name="T17"/>
                <a:gd fmla="*/ 39 w 133" name="T18"/>
                <a:gd fmla="*/ 100 h 135" name="T19"/>
                <a:gd fmla="*/ 43 w 133" name="T20"/>
                <a:gd fmla="*/ 86 h 135" name="T21"/>
                <a:gd fmla="*/ 62 w 133" name="T22"/>
                <a:gd fmla="*/ 91 h 135" name="T23"/>
                <a:gd fmla="*/ 74 w 133" name="T24"/>
                <a:gd fmla="*/ 84 h 135" name="T25"/>
                <a:gd fmla="*/ 61 w 133" name="T26"/>
                <a:gd fmla="*/ 73 h 135" name="T27"/>
                <a:gd fmla="*/ 40 w 133" name="T28"/>
                <a:gd fmla="*/ 52 h 135" name="T29"/>
                <a:gd fmla="*/ 60 w 133" name="T30"/>
                <a:gd fmla="*/ 31 h 135" name="T31"/>
                <a:gd fmla="*/ 60 w 133" name="T32"/>
                <a:gd fmla="*/ 20 h 135" name="T33"/>
                <a:gd fmla="*/ 72 w 133" name="T34"/>
                <a:gd fmla="*/ 20 h 135" name="T35"/>
                <a:gd fmla="*/ 72 w 133" name="T36"/>
                <a:gd fmla="*/ 30 h 135" name="T37"/>
                <a:gd fmla="*/ 89 w 133" name="T38"/>
                <a:gd fmla="*/ 34 h 135" name="T39"/>
                <a:gd fmla="*/ 85 w 133" name="T40"/>
                <a:gd fmla="*/ 47 h 135" name="T41"/>
                <a:gd fmla="*/ 68 w 133" name="T42"/>
                <a:gd fmla="*/ 43 h 135" name="T43"/>
                <a:gd fmla="*/ 58 w 133" name="T44"/>
                <a:gd fmla="*/ 50 h 135" name="T45"/>
                <a:gd fmla="*/ 72 w 133" name="T46"/>
                <a:gd fmla="*/ 60 h 135" name="T47"/>
                <a:gd fmla="*/ 92 w 133" name="T48"/>
                <a:gd fmla="*/ 82 h 135" name="T49"/>
                <a:gd fmla="*/ 71 w 133" name="T50"/>
                <a:gd fmla="*/ 104 h 13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5" w="133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gdLst>
                <a:gd fmla="*/ 652 w 697" name="T0"/>
                <a:gd fmla="*/ 426 h 782" name="T1"/>
                <a:gd fmla="*/ 601 w 697" name="T2"/>
                <a:gd fmla="*/ 366 h 782" name="T3"/>
                <a:gd fmla="*/ 603 w 697" name="T4"/>
                <a:gd fmla="*/ 267 h 782" name="T5"/>
                <a:gd fmla="*/ 585 w 697" name="T6"/>
                <a:gd fmla="*/ 182 h 782" name="T7"/>
                <a:gd fmla="*/ 509 w 697" name="T8"/>
                <a:gd fmla="*/ 80 h 782" name="T9"/>
                <a:gd fmla="*/ 298 w 697" name="T10"/>
                <a:gd fmla="*/ 0 h 782" name="T11"/>
                <a:gd fmla="*/ 0 w 697" name="T12"/>
                <a:gd fmla="*/ 273 h 782" name="T13"/>
                <a:gd fmla="*/ 2 w 697" name="T14"/>
                <a:gd fmla="*/ 302 h 782" name="T15"/>
                <a:gd fmla="*/ 82 w 697" name="T16"/>
                <a:gd fmla="*/ 533 h 782" name="T17"/>
                <a:gd fmla="*/ 0 w 697" name="T18"/>
                <a:gd fmla="*/ 781 h 782" name="T19"/>
                <a:gd fmla="*/ 362 w 697" name="T20"/>
                <a:gd fmla="*/ 782 h 782" name="T21"/>
                <a:gd fmla="*/ 433 w 697" name="T22"/>
                <a:gd fmla="*/ 674 h 782" name="T23"/>
                <a:gd fmla="*/ 545 w 697" name="T24"/>
                <a:gd fmla="*/ 675 h 782" name="T25"/>
                <a:gd fmla="*/ 563 w 697" name="T26"/>
                <a:gd fmla="*/ 673 h 782" name="T27"/>
                <a:gd fmla="*/ 564 w 697" name="T28"/>
                <a:gd fmla="*/ 673 h 782" name="T29"/>
                <a:gd fmla="*/ 564 w 697" name="T30"/>
                <a:gd fmla="*/ 673 h 782" name="T31"/>
                <a:gd fmla="*/ 571 w 697" name="T32"/>
                <a:gd fmla="*/ 601 h 782" name="T33"/>
                <a:gd fmla="*/ 595 w 697" name="T34"/>
                <a:gd fmla="*/ 577 h 782" name="T35"/>
                <a:gd fmla="*/ 595 w 697" name="T36"/>
                <a:gd fmla="*/ 575 h 782" name="T37"/>
                <a:gd fmla="*/ 561 w 697" name="T38"/>
                <a:gd fmla="*/ 554 h 782" name="T39"/>
                <a:gd fmla="*/ 570 w 697" name="T40"/>
                <a:gd fmla="*/ 554 h 782" name="T41"/>
                <a:gd fmla="*/ 598 w 697" name="T42"/>
                <a:gd fmla="*/ 536 h 782" name="T43"/>
                <a:gd fmla="*/ 598 w 697" name="T44"/>
                <a:gd fmla="*/ 535 h 782" name="T45"/>
                <a:gd fmla="*/ 595 w 697" name="T46"/>
                <a:gd fmla="*/ 527 h 782" name="T47"/>
                <a:gd fmla="*/ 611 w 697" name="T48"/>
                <a:gd fmla="*/ 461 h 782" name="T49"/>
                <a:gd fmla="*/ 652 w 697" name="T50"/>
                <a:gd fmla="*/ 426 h 782" name="T51"/>
                <a:gd fmla="*/ 78 w 697" name="T52"/>
                <a:gd fmla="*/ 265 h 782" name="T53"/>
                <a:gd fmla="*/ 141 w 697" name="T54"/>
                <a:gd fmla="*/ 201 h 782" name="T55"/>
                <a:gd fmla="*/ 205 w 697" name="T56"/>
                <a:gd fmla="*/ 265 h 782" name="T57"/>
                <a:gd fmla="*/ 141 w 697" name="T58"/>
                <a:gd fmla="*/ 329 h 782" name="T59"/>
                <a:gd fmla="*/ 78 w 697" name="T60"/>
                <a:gd fmla="*/ 265 h 782" name="T61"/>
                <a:gd fmla="*/ 189 w 697" name="T62"/>
                <a:gd fmla="*/ 514 h 782" name="T63"/>
                <a:gd fmla="*/ 101 w 697" name="T64"/>
                <a:gd fmla="*/ 426 h 782" name="T65"/>
                <a:gd fmla="*/ 189 w 697" name="T66"/>
                <a:gd fmla="*/ 337 h 782" name="T67"/>
                <a:gd fmla="*/ 276 w 697" name="T68"/>
                <a:gd fmla="*/ 426 h 782" name="T69"/>
                <a:gd fmla="*/ 189 w 697" name="T70"/>
                <a:gd fmla="*/ 514 h 782" name="T71"/>
                <a:gd fmla="*/ 352 w 697" name="T72"/>
                <a:gd fmla="*/ 371 h 782" name="T73"/>
                <a:gd fmla="*/ 215 w 697" name="T74"/>
                <a:gd fmla="*/ 233 h 782" name="T75"/>
                <a:gd fmla="*/ 352 w 697" name="T76"/>
                <a:gd fmla="*/ 95 h 782" name="T77"/>
                <a:gd fmla="*/ 489 w 697" name="T78"/>
                <a:gd fmla="*/ 233 h 782" name="T79"/>
                <a:gd fmla="*/ 352 w 697" name="T80"/>
                <a:gd fmla="*/ 371 h 78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82" w="697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58256818"/>
      </p:ext>
    </p:extLst>
  </p:cSld>
  <p:clrMapOvr>
    <a:masterClrMapping/>
  </p:clrMapOvr>
  <mc:AlternateContent>
    <mc:Choice Requires="p14">
      <p:transition advTm="6000" p14:dur="1200" spd="slow">
        <p14:prism/>
      </p:transition>
    </mc:Choice>
    <mc:Fallback>
      <p:transition advTm="6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60000"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16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4"/>
      <p:bldP grpId="0" spid="2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4175343" y="2611656"/>
            <a:ext cx="5102889" cy="2384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72811" y="1990798"/>
            <a:ext cx="6415806" cy="304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560967" y="1911188"/>
            <a:ext cx="1989217" cy="895092"/>
            <a:chOff x="1591195" y="3531392"/>
            <a:chExt cx="1721136" cy="774463"/>
          </a:xfrm>
          <a:effectLst/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31901" y="4635135"/>
            <a:ext cx="1989217" cy="895092"/>
            <a:chOff x="1591195" y="3531391"/>
            <a:chExt cx="1721136" cy="774463"/>
          </a:xfrm>
          <a:effectLst/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39384" y="1543253"/>
            <a:ext cx="1989217" cy="895092"/>
            <a:chOff x="1591195" y="3531392"/>
            <a:chExt cx="1721136" cy="774463"/>
          </a:xfrm>
          <a:effectLst/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1100" y="4659232"/>
            <a:ext cx="1989217" cy="895092"/>
            <a:chOff x="1591195" y="3531392"/>
            <a:chExt cx="1721136" cy="774463"/>
          </a:xfrm>
          <a:effectLst/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581659" y="230000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9365790" y="193099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2075381" y="499965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8251978" y="50433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268767" y="2545216"/>
            <a:ext cx="1943436" cy="1943436"/>
            <a:chOff x="3746633" y="1810030"/>
            <a:chExt cx="1382075" cy="1382075"/>
          </a:xfrm>
          <a:effectLst/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1675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1093006" y="3074986"/>
            <a:ext cx="344269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1048206" y="5641439"/>
            <a:ext cx="344269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9" name="TextBox 33"/>
          <p:cNvSpPr txBox="1"/>
          <p:nvPr/>
        </p:nvSpPr>
        <p:spPr>
          <a:xfrm>
            <a:off x="8225570" y="5707635"/>
            <a:ext cx="344269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34"/>
          <p:cNvSpPr txBox="1"/>
          <p:nvPr/>
        </p:nvSpPr>
        <p:spPr>
          <a:xfrm>
            <a:off x="8522465" y="2774362"/>
            <a:ext cx="3442694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椭圆 30"/>
          <p:cNvSpPr/>
          <p:nvPr/>
        </p:nvSpPr>
        <p:spPr>
          <a:xfrm>
            <a:off x="4055428" y="1833794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32" name="椭圆 31"/>
          <p:cNvSpPr/>
          <p:nvPr/>
        </p:nvSpPr>
        <p:spPr>
          <a:xfrm>
            <a:off x="3549149" y="4510281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33" name="椭圆 32"/>
          <p:cNvSpPr/>
          <p:nvPr/>
        </p:nvSpPr>
        <p:spPr>
          <a:xfrm>
            <a:off x="9718875" y="4605592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34" name="椭圆 33"/>
          <p:cNvSpPr/>
          <p:nvPr/>
        </p:nvSpPr>
        <p:spPr>
          <a:xfrm>
            <a:off x="10863252" y="148995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727002222"/>
      </p:ext>
    </p:extLst>
  </p:cSld>
  <p:clrMapOvr>
    <a:masterClrMapping/>
  </p:clrMapOvr>
  <mc:AlternateContent>
    <mc:Choice Requires="p14">
      <p:transition advTm="6000" p14:dur="1200" spd="slow">
        <p14:prism/>
      </p:transition>
    </mc:Choice>
    <mc:Fallback>
      <p:transition advTm="6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4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8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9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9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1136710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279400" dir="2700000" dist="127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/>
          </a:p>
        </p:txBody>
      </p:sp>
      <p:grpSp>
        <p:nvGrpSpPr>
          <p:cNvPr id="6" name="组合 5"/>
          <p:cNvGrpSpPr/>
          <p:nvPr/>
        </p:nvGrpSpPr>
        <p:grpSpPr>
          <a:xfrm>
            <a:off x="1136710" y="2500612"/>
            <a:ext cx="2977653" cy="2977653"/>
            <a:chOff x="1077495" y="1863081"/>
            <a:chExt cx="2823410" cy="2823410"/>
          </a:xfrm>
        </p:grpSpPr>
        <p:sp>
          <p:nvSpPr>
            <p:cNvPr id="7" name="椭圆 6"/>
            <p:cNvSpPr/>
            <p:nvPr/>
          </p:nvSpPr>
          <p:spPr>
            <a:xfrm>
              <a:off x="10774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/>
            </a:p>
          </p:txBody>
        </p:sp>
        <p:sp>
          <p:nvSpPr>
            <p:cNvPr id="8" name="椭圆 7"/>
            <p:cNvSpPr/>
            <p:nvPr/>
          </p:nvSpPr>
          <p:spPr>
            <a:xfrm>
              <a:off x="12715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/>
            </a:p>
          </p:txBody>
        </p:sp>
      </p:grpSp>
      <p:sp>
        <p:nvSpPr>
          <p:cNvPr id="9" name="饼形 8"/>
          <p:cNvSpPr/>
          <p:nvPr/>
        </p:nvSpPr>
        <p:spPr>
          <a:xfrm flipH="1">
            <a:off x="1484384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0230" y="3087435"/>
            <a:ext cx="1089008" cy="835544"/>
            <a:chOff x="2615293" y="1775288"/>
            <a:chExt cx="1032597" cy="792263"/>
          </a:xfrm>
        </p:grpSpPr>
        <p:sp>
          <p:nvSpPr>
            <p:cNvPr id="11" name="文本框 10"/>
            <p:cNvSpPr txBox="1"/>
            <p:nvPr/>
          </p:nvSpPr>
          <p:spPr>
            <a:xfrm>
              <a:off x="2615293" y="1775288"/>
              <a:ext cx="1030514" cy="6960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219">
                  <a:solidFill>
                    <a:schemeClr val="bg1"/>
                  </a:solidFill>
                  <a:latin charset="0" pitchFamily="34" typeface="Impact"/>
                </a:rPr>
                <a:t>01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17376" y="2264469"/>
              <a:ext cx="1030514" cy="3001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77">
                  <a:solidFill>
                    <a:schemeClr val="bg1"/>
                  </a:solidFill>
                  <a:latin charset="-122" panose="020b0500000000000000" pitchFamily="34" typeface="LiHei Pro"/>
                  <a:ea charset="-122" panose="020b0500000000000000" pitchFamily="34" typeface="LiHei Pro"/>
                </a:rPr>
                <a:t>OPTION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32704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839769" y="3998944"/>
            <a:ext cx="2028183" cy="1014976"/>
            <a:chOff x="307017" y="2767553"/>
            <a:chExt cx="1923124" cy="962401"/>
          </a:xfrm>
        </p:grpSpPr>
        <p:sp>
          <p:nvSpPr>
            <p:cNvPr id="15" name="文本框 14"/>
            <p:cNvSpPr txBox="1"/>
            <p:nvPr/>
          </p:nvSpPr>
          <p:spPr>
            <a:xfrm>
              <a:off x="307018" y="2767553"/>
              <a:ext cx="1923123" cy="3179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7017" y="3051439"/>
              <a:ext cx="1757301" cy="6719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点击添加相关标题文字，点击添加相关标题文字，点击添加相关标题文字。</a:t>
              </a:r>
            </a:p>
          </p:txBody>
        </p:sp>
      </p:grpSp>
      <p:sp>
        <p:nvSpPr>
          <p:cNvPr id="17" name="椭圆 16"/>
          <p:cNvSpPr/>
          <p:nvPr/>
        </p:nvSpPr>
        <p:spPr>
          <a:xfrm>
            <a:off x="4940549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279400" dir="2700000" dist="127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/>
          </a:p>
        </p:txBody>
      </p:sp>
      <p:grpSp>
        <p:nvGrpSpPr>
          <p:cNvPr id="18" name="组合 17"/>
          <p:cNvGrpSpPr/>
          <p:nvPr/>
        </p:nvGrpSpPr>
        <p:grpSpPr>
          <a:xfrm>
            <a:off x="4940549" y="2500612"/>
            <a:ext cx="2977653" cy="2977653"/>
            <a:chOff x="4684295" y="1863081"/>
            <a:chExt cx="2823410" cy="2823410"/>
          </a:xfrm>
        </p:grpSpPr>
        <p:sp>
          <p:nvSpPr>
            <p:cNvPr id="19" name="椭圆 18"/>
            <p:cNvSpPr/>
            <p:nvPr/>
          </p:nvSpPr>
          <p:spPr>
            <a:xfrm>
              <a:off x="46842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/>
            </a:p>
          </p:txBody>
        </p:sp>
        <p:sp>
          <p:nvSpPr>
            <p:cNvPr id="20" name="椭圆 19"/>
            <p:cNvSpPr/>
            <p:nvPr/>
          </p:nvSpPr>
          <p:spPr>
            <a:xfrm>
              <a:off x="48783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397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/>
            </a:p>
          </p:txBody>
        </p:sp>
      </p:grpSp>
      <p:sp>
        <p:nvSpPr>
          <p:cNvPr id="21" name="饼形 20"/>
          <p:cNvSpPr/>
          <p:nvPr/>
        </p:nvSpPr>
        <p:spPr>
          <a:xfrm flipH="1">
            <a:off x="5288222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44068" y="3087435"/>
            <a:ext cx="1089008" cy="835544"/>
            <a:chOff x="2615293" y="1775288"/>
            <a:chExt cx="1032597" cy="792263"/>
          </a:xfrm>
        </p:grpSpPr>
        <p:sp>
          <p:nvSpPr>
            <p:cNvPr id="23" name="文本框 22"/>
            <p:cNvSpPr txBox="1"/>
            <p:nvPr/>
          </p:nvSpPr>
          <p:spPr>
            <a:xfrm>
              <a:off x="2615293" y="1775288"/>
              <a:ext cx="1030514" cy="6960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219">
                  <a:solidFill>
                    <a:schemeClr val="bg1"/>
                  </a:solidFill>
                  <a:latin charset="0" pitchFamily="34" typeface="Impact"/>
                </a:rPr>
                <a:t>02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17376" y="2264469"/>
              <a:ext cx="1030514" cy="3001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77">
                  <a:solidFill>
                    <a:schemeClr val="bg1"/>
                  </a:solidFill>
                  <a:latin charset="-122" panose="020b0500000000000000" pitchFamily="34" typeface="LiHei Pro"/>
                  <a:ea charset="-122" panose="020b0500000000000000" pitchFamily="34" typeface="LiHei Pro"/>
                </a:rPr>
                <a:t>OPTION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636542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643609" y="3998944"/>
            <a:ext cx="2028182" cy="1014975"/>
            <a:chOff x="307018" y="2767553"/>
            <a:chExt cx="1923123" cy="962400"/>
          </a:xfrm>
        </p:grpSpPr>
        <p:sp>
          <p:nvSpPr>
            <p:cNvPr id="27" name="文本框 26"/>
            <p:cNvSpPr txBox="1"/>
            <p:nvPr/>
          </p:nvSpPr>
          <p:spPr>
            <a:xfrm>
              <a:off x="307018" y="2767553"/>
              <a:ext cx="1923123" cy="3179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7018" y="3051439"/>
              <a:ext cx="1700956" cy="6719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点击添加相关标题文字，点击添加相关标题文字，点击添加相关标题文字。</a:t>
              </a:r>
            </a:p>
          </p:txBody>
        </p:sp>
      </p:grpSp>
      <p:sp>
        <p:nvSpPr>
          <p:cNvPr id="29" name="椭圆 28"/>
          <p:cNvSpPr/>
          <p:nvPr/>
        </p:nvSpPr>
        <p:spPr>
          <a:xfrm>
            <a:off x="8744387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279400" dir="2700000" dist="127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/>
          </a:p>
        </p:txBody>
      </p:sp>
      <p:grpSp>
        <p:nvGrpSpPr>
          <p:cNvPr id="30" name="组合 29"/>
          <p:cNvGrpSpPr/>
          <p:nvPr/>
        </p:nvGrpSpPr>
        <p:grpSpPr>
          <a:xfrm>
            <a:off x="8744387" y="2500612"/>
            <a:ext cx="2977653" cy="2977653"/>
            <a:chOff x="8291095" y="1863081"/>
            <a:chExt cx="2823410" cy="2823410"/>
          </a:xfrm>
        </p:grpSpPr>
        <p:sp>
          <p:nvSpPr>
            <p:cNvPr id="31" name="椭圆 30"/>
            <p:cNvSpPr/>
            <p:nvPr/>
          </p:nvSpPr>
          <p:spPr>
            <a:xfrm>
              <a:off x="82910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546100" dir="27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/>
            </a:p>
          </p:txBody>
        </p:sp>
        <p:sp>
          <p:nvSpPr>
            <p:cNvPr id="32" name="椭圆 31"/>
            <p:cNvSpPr/>
            <p:nvPr/>
          </p:nvSpPr>
          <p:spPr>
            <a:xfrm>
              <a:off x="84851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397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/>
            </a:p>
          </p:txBody>
        </p:sp>
      </p:grpSp>
      <p:sp>
        <p:nvSpPr>
          <p:cNvPr id="33" name="饼形 32"/>
          <p:cNvSpPr/>
          <p:nvPr/>
        </p:nvSpPr>
        <p:spPr>
          <a:xfrm flipH="1">
            <a:off x="9092060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47906" y="3087435"/>
            <a:ext cx="1089008" cy="835544"/>
            <a:chOff x="2615293" y="1775288"/>
            <a:chExt cx="1032597" cy="792263"/>
          </a:xfrm>
        </p:grpSpPr>
        <p:sp>
          <p:nvSpPr>
            <p:cNvPr id="35" name="文本框 34"/>
            <p:cNvSpPr txBox="1"/>
            <p:nvPr/>
          </p:nvSpPr>
          <p:spPr>
            <a:xfrm>
              <a:off x="2615294" y="1775288"/>
              <a:ext cx="1030514" cy="6960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219">
                  <a:solidFill>
                    <a:schemeClr val="bg1"/>
                  </a:solidFill>
                  <a:latin charset="0" pitchFamily="34" typeface="Impact"/>
                </a:rPr>
                <a:t>03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17377" y="2264469"/>
              <a:ext cx="1030514" cy="3001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77">
                  <a:solidFill>
                    <a:schemeClr val="bg1"/>
                  </a:solidFill>
                  <a:latin charset="-122" panose="020b0500000000000000" pitchFamily="34" typeface="LiHei Pro"/>
                  <a:ea charset="-122" panose="020b0500000000000000" pitchFamily="34" typeface="LiHei Pro"/>
                </a:rPr>
                <a:t>OPTION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0440380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9447447" y="3998944"/>
            <a:ext cx="2028182" cy="1014975"/>
            <a:chOff x="307018" y="2767553"/>
            <a:chExt cx="1923123" cy="962400"/>
          </a:xfrm>
        </p:grpSpPr>
        <p:sp>
          <p:nvSpPr>
            <p:cNvPr id="39" name="文本框 38"/>
            <p:cNvSpPr txBox="1"/>
            <p:nvPr/>
          </p:nvSpPr>
          <p:spPr>
            <a:xfrm>
              <a:off x="307019" y="2767553"/>
              <a:ext cx="1923123" cy="3179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7017" y="3051439"/>
              <a:ext cx="1712890" cy="6719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61590" y="3475024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gdLst>
                <a:gd fmla="*/ 383 w 408" name="T0"/>
                <a:gd fmla="*/ 0 h 52" name="T1"/>
                <a:gd fmla="*/ 363 w 408" name="T2"/>
                <a:gd fmla="*/ 0 h 52" name="T3"/>
                <a:gd fmla="*/ 363 w 408" name="T4"/>
                <a:gd fmla="*/ 17 h 52" name="T5"/>
                <a:gd fmla="*/ 283 w 408" name="T6"/>
                <a:gd fmla="*/ 17 h 52" name="T7"/>
                <a:gd fmla="*/ 283 w 408" name="T8"/>
                <a:gd fmla="*/ 0 h 52" name="T9"/>
                <a:gd fmla="*/ 238 w 408" name="T10"/>
                <a:gd fmla="*/ 0 h 52" name="T11"/>
                <a:gd fmla="*/ 238 w 408" name="T12"/>
                <a:gd fmla="*/ 14 h 52" name="T13"/>
                <a:gd fmla="*/ 158 w 408" name="T14"/>
                <a:gd fmla="*/ 14 h 52" name="T15"/>
                <a:gd fmla="*/ 158 w 408" name="T16"/>
                <a:gd fmla="*/ 0 h 52" name="T17"/>
                <a:gd fmla="*/ 115 w 408" name="T18"/>
                <a:gd fmla="*/ 0 h 52" name="T19"/>
                <a:gd fmla="*/ 115 w 408" name="T20"/>
                <a:gd fmla="*/ 15 h 52" name="T21"/>
                <a:gd fmla="*/ 35 w 408" name="T22"/>
                <a:gd fmla="*/ 15 h 52" name="T23"/>
                <a:gd fmla="*/ 35 w 408" name="T24"/>
                <a:gd fmla="*/ 0 h 52" name="T25"/>
                <a:gd fmla="*/ 26 w 408" name="T26"/>
                <a:gd fmla="*/ 0 h 52" name="T27"/>
                <a:gd fmla="*/ 0 w 408" name="T28"/>
                <a:gd fmla="*/ 26 h 52" name="T29"/>
                <a:gd fmla="*/ 0 w 408" name="T30"/>
                <a:gd fmla="*/ 27 h 52" name="T31"/>
                <a:gd fmla="*/ 26 w 408" name="T32"/>
                <a:gd fmla="*/ 52 h 52" name="T33"/>
                <a:gd fmla="*/ 383 w 408" name="T34"/>
                <a:gd fmla="*/ 52 h 52" name="T35"/>
                <a:gd fmla="*/ 408 w 408" name="T36"/>
                <a:gd fmla="*/ 27 h 52" name="T37"/>
                <a:gd fmla="*/ 408 w 408" name="T38"/>
                <a:gd fmla="*/ 26 h 52" name="T39"/>
                <a:gd fmla="*/ 383 w 408" name="T40"/>
                <a:gd fmla="*/ 0 h 5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" w="408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3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59854" y="3424504"/>
            <a:ext cx="469804" cy="469804"/>
            <a:chOff x="6858828" y="3790714"/>
            <a:chExt cx="731377" cy="731377"/>
          </a:xfrm>
        </p:grpSpPr>
        <p:sp>
          <p:nvSpPr>
            <p:cNvPr id="47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gdLst>
                <a:gd fmla="*/ 0 w 57" name="T0"/>
                <a:gd fmla="*/ 99 h 114" name="T1"/>
                <a:gd fmla="*/ 22 w 57" name="T2"/>
                <a:gd fmla="*/ 114 h 114" name="T3"/>
                <a:gd fmla="*/ 57 w 57" name="T4"/>
                <a:gd fmla="*/ 0 h 114" name="T5"/>
                <a:gd fmla="*/ 31 w 57" name="T6"/>
                <a:gd fmla="*/ 0 h 114" name="T7"/>
                <a:gd fmla="*/ 0 w 57" name="T8"/>
                <a:gd fmla="*/ 99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57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8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gdLst>
                <a:gd fmla="*/ 187 w 212" name="T0"/>
                <a:gd fmla="*/ 213 h 213" name="T1"/>
                <a:gd fmla="*/ 212 w 212" name="T2"/>
                <a:gd fmla="*/ 213 h 213" name="T3"/>
                <a:gd fmla="*/ 0 w 212" name="T4"/>
                <a:gd fmla="*/ 0 h 213" name="T5"/>
                <a:gd fmla="*/ 0 w 212" name="T6"/>
                <a:gd fmla="*/ 25 h 213" name="T7"/>
                <a:gd fmla="*/ 0 w 212" name="T8"/>
                <a:gd fmla="*/ 52 h 213" name="T9"/>
                <a:gd fmla="*/ 0 w 212" name="T10"/>
                <a:gd fmla="*/ 213 h 213" name="T11"/>
                <a:gd fmla="*/ 160 w 212" name="T12"/>
                <a:gd fmla="*/ 213 h 213" name="T13"/>
                <a:gd fmla="*/ 187 w 212" name="T14"/>
                <a:gd fmla="*/ 213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1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9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gdLst>
                <a:gd fmla="*/ 202 w 355" name="T0"/>
                <a:gd fmla="*/ 202 h 404" name="T1"/>
                <a:gd fmla="*/ 202 w 355" name="T2"/>
                <a:gd fmla="*/ 26 h 404" name="T3"/>
                <a:gd fmla="*/ 202 w 355" name="T4"/>
                <a:gd fmla="*/ 0 h 404" name="T5"/>
                <a:gd fmla="*/ 0 w 355" name="T6"/>
                <a:gd fmla="*/ 202 h 404" name="T7"/>
                <a:gd fmla="*/ 202 w 355" name="T8"/>
                <a:gd fmla="*/ 404 h 404" name="T9"/>
                <a:gd fmla="*/ 355 w 355" name="T10"/>
                <a:gd fmla="*/ 335 h 404" name="T11"/>
                <a:gd fmla="*/ 335 w 355" name="T12"/>
                <a:gd fmla="*/ 317 h 404" name="T13"/>
                <a:gd fmla="*/ 202 w 355" name="T14"/>
                <a:gd fmla="*/ 202 h 4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3" w="355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951440" y="3407998"/>
            <a:ext cx="478957" cy="460513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gdLst>
                <a:gd fmla="*/ 699 w 813" name="T0"/>
                <a:gd fmla="*/ 96 h 324" name="T1"/>
                <a:gd fmla="*/ 661 w 813" name="T2"/>
                <a:gd fmla="*/ 96 h 324" name="T3"/>
                <a:gd fmla="*/ 661 w 813" name="T4"/>
                <a:gd fmla="*/ 178 h 324" name="T5"/>
                <a:gd fmla="*/ 632 w 813" name="T6"/>
                <a:gd fmla="*/ 207 h 324" name="T7"/>
                <a:gd fmla="*/ 317 w 813" name="T8"/>
                <a:gd fmla="*/ 207 h 324" name="T9"/>
                <a:gd fmla="*/ 317 w 813" name="T10"/>
                <a:gd fmla="*/ 296 h 324" name="T11"/>
                <a:gd fmla="*/ 289 w 813" name="T12"/>
                <a:gd fmla="*/ 324 h 324" name="T13"/>
                <a:gd fmla="*/ 120 w 813" name="T14"/>
                <a:gd fmla="*/ 324 h 324" name="T15"/>
                <a:gd fmla="*/ 92 w 813" name="T16"/>
                <a:gd fmla="*/ 296 h 324" name="T17"/>
                <a:gd fmla="*/ 92 w 813" name="T18"/>
                <a:gd fmla="*/ 204 h 324" name="T19"/>
                <a:gd fmla="*/ 0 w 813" name="T20"/>
                <a:gd fmla="*/ 204 h 324" name="T21"/>
                <a:gd fmla="*/ 0 w 813" name="T22"/>
                <a:gd fmla="*/ 147 h 324" name="T23"/>
                <a:gd fmla="*/ 120 w 813" name="T24"/>
                <a:gd fmla="*/ 147 h 324" name="T25"/>
                <a:gd fmla="*/ 149 w 813" name="T26"/>
                <a:gd fmla="*/ 175 h 324" name="T27"/>
                <a:gd fmla="*/ 149 w 813" name="T28"/>
                <a:gd fmla="*/ 267 h 324" name="T29"/>
                <a:gd fmla="*/ 260 w 813" name="T30"/>
                <a:gd fmla="*/ 267 h 324" name="T31"/>
                <a:gd fmla="*/ 260 w 813" name="T32"/>
                <a:gd fmla="*/ 178 h 324" name="T33"/>
                <a:gd fmla="*/ 289 w 813" name="T34"/>
                <a:gd fmla="*/ 150 h 324" name="T35"/>
                <a:gd fmla="*/ 603 w 813" name="T36"/>
                <a:gd fmla="*/ 150 h 324" name="T37"/>
                <a:gd fmla="*/ 603 w 813" name="T38"/>
                <a:gd fmla="*/ 67 h 324" name="T39"/>
                <a:gd fmla="*/ 632 w 813" name="T40"/>
                <a:gd fmla="*/ 39 h 324" name="T41"/>
                <a:gd fmla="*/ 699 w 813" name="T42"/>
                <a:gd fmla="*/ 39 h 324" name="T43"/>
                <a:gd fmla="*/ 699 w 813" name="T44"/>
                <a:gd fmla="*/ 0 h 324" name="T45"/>
                <a:gd fmla="*/ 813 w 813" name="T46"/>
                <a:gd fmla="*/ 67 h 324" name="T47"/>
                <a:gd fmla="*/ 699 w 813" name="T48"/>
                <a:gd fmla="*/ 134 h 324" name="T49"/>
                <a:gd fmla="*/ 699 w 813" name="T50"/>
                <a:gd fmla="*/ 96 h 3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24" w="813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gdLst>
                <a:gd fmla="*/ 502 w 756" name="T0"/>
                <a:gd fmla="*/ 57 h 782" name="T1"/>
                <a:gd fmla="*/ 569 w 756" name="T2"/>
                <a:gd fmla="*/ 331 h 782" name="T3"/>
                <a:gd fmla="*/ 464 w 756" name="T4"/>
                <a:gd fmla="*/ 369 h 782" name="T5"/>
                <a:gd fmla="*/ 381 w 756" name="T6"/>
                <a:gd fmla="*/ 57 h 782" name="T7"/>
                <a:gd fmla="*/ 343 w 756" name="T8"/>
                <a:gd fmla="*/ 146 h 782" name="T9"/>
                <a:gd fmla="*/ 165 w 756" name="T10"/>
                <a:gd fmla="*/ 57 h 782" name="T11"/>
                <a:gd fmla="*/ 127 w 756" name="T12"/>
                <a:gd fmla="*/ 146 h 782" name="T13"/>
                <a:gd fmla="*/ 57 w 756" name="T14"/>
                <a:gd fmla="*/ 57 h 782" name="T15"/>
                <a:gd fmla="*/ 235 w 756" name="T16"/>
                <a:gd fmla="*/ 222 h 782" name="T17"/>
                <a:gd fmla="*/ 273 w 756" name="T18"/>
                <a:gd fmla="*/ 102 h 782" name="T19"/>
                <a:gd fmla="*/ 381 w 756" name="T20"/>
                <a:gd fmla="*/ 222 h 782" name="T21"/>
                <a:gd fmla="*/ 225 w 756" name="T22"/>
                <a:gd fmla="*/ 369 h 782" name="T23"/>
                <a:gd fmla="*/ 187 w 756" name="T24"/>
                <a:gd fmla="*/ 486 h 782" name="T25"/>
                <a:gd fmla="*/ 343 w 756" name="T26"/>
                <a:gd fmla="*/ 331 h 782" name="T27"/>
                <a:gd fmla="*/ 57 w 756" name="T28"/>
                <a:gd fmla="*/ 260 h 782" name="T29"/>
                <a:gd fmla="*/ 0 w 756" name="T30"/>
                <a:gd fmla="*/ 365 h 782" name="T31"/>
                <a:gd fmla="*/ 28 w 756" name="T32"/>
                <a:gd fmla="*/ 0 h 782" name="T33"/>
                <a:gd fmla="*/ 756 w 756" name="T34"/>
                <a:gd fmla="*/ 29 h 782" name="T35"/>
                <a:gd fmla="*/ 699 w 756" name="T36"/>
                <a:gd fmla="*/ 213 h 782" name="T37"/>
                <a:gd fmla="*/ 616 w 756" name="T38"/>
                <a:gd fmla="*/ 146 h 782" name="T39"/>
                <a:gd fmla="*/ 578 w 756" name="T40"/>
                <a:gd fmla="*/ 261 h 782" name="T41"/>
                <a:gd fmla="*/ 699 w 756" name="T42"/>
                <a:gd fmla="*/ 108 h 782" name="T43"/>
                <a:gd fmla="*/ 168 w 756" name="T44"/>
                <a:gd fmla="*/ 655 h 782" name="T45"/>
                <a:gd fmla="*/ 149 w 756" name="T46"/>
                <a:gd fmla="*/ 616 h 782" name="T47"/>
                <a:gd fmla="*/ 352 w 756" name="T48"/>
                <a:gd fmla="*/ 502 h 782" name="T49"/>
                <a:gd fmla="*/ 391 w 756" name="T50"/>
                <a:gd fmla="*/ 655 h 782" name="T51"/>
                <a:gd fmla="*/ 273 w 756" name="T52"/>
                <a:gd fmla="*/ 725 h 782" name="T53"/>
                <a:gd fmla="*/ 464 w 756" name="T54"/>
                <a:gd fmla="*/ 616 h 782" name="T55"/>
                <a:gd fmla="*/ 578 w 756" name="T56"/>
                <a:gd fmla="*/ 540 h 782" name="T57"/>
                <a:gd fmla="*/ 464 w 756" name="T58"/>
                <a:gd fmla="*/ 502 h 782" name="T59"/>
                <a:gd fmla="*/ 616 w 756" name="T60"/>
                <a:gd fmla="*/ 655 h 782" name="T61"/>
                <a:gd fmla="*/ 502 w 756" name="T62"/>
                <a:gd fmla="*/ 725 h 782" name="T63"/>
                <a:gd fmla="*/ 699 w 756" name="T64"/>
                <a:gd fmla="*/ 435 h 782" name="T65"/>
                <a:gd fmla="*/ 756 w 756" name="T66"/>
                <a:gd fmla="*/ 753 h 782" name="T67"/>
                <a:gd fmla="*/ 28 w 756" name="T68"/>
                <a:gd fmla="*/ 782 h 782" name="T69"/>
                <a:gd fmla="*/ 0 w 756" name="T70"/>
                <a:gd fmla="*/ 499 h 782" name="T71"/>
                <a:gd fmla="*/ 57 w 756" name="T72"/>
                <a:gd fmla="*/ 725 h 782" name="T73"/>
                <a:gd fmla="*/ 235 w 756" name="T74"/>
                <a:gd fmla="*/ 655 h 78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82" w="756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altLang="en-US" lang="zh-CN" sz="1424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4" name="任意多边形 53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90116248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40000" fill="hold" grpId="0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1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2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mph" presetID="6" presetSubtype="0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dur="100" fill="hold" id="31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33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100" fill="hold" id="35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6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00" fill="hold" id="37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6" presetSubtype="0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dur="100" fill="hold" id="45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47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100" fill="hold" id="49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00" fill="hold" id="51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5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6" presetSubtype="0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dur="100" fill="hold" id="59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61"/>
                                        <p:tgtEl>
                                          <p:spTgt spid="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100" fill="hold" id="63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4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00" fill="hold" id="65"/>
                                        <p:tgtEl>
                                          <p:spTgt spid="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6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6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fill="hold" id="8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fill="hold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0" spid="17"/>
      <p:bldP grpId="0" spid="21"/>
      <p:bldP grpId="0" spid="29"/>
      <p:bldP grpId="0" spid="3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877800" cy="7239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64326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98">
              <a:solidFill>
                <a:sysClr lastClr="000000" val="windowText"/>
              </a:solidFill>
            </a:endParaRPr>
          </a:p>
        </p:txBody>
      </p:sp>
      <p:sp>
        <p:nvSpPr>
          <p:cNvPr id="4" name="平行四边形 3"/>
          <p:cNvSpPr/>
          <p:nvPr/>
        </p:nvSpPr>
        <p:spPr>
          <a:xfrm rot="3660000">
            <a:off x="3297741" y="2020760"/>
            <a:ext cx="10038798" cy="3195157"/>
          </a:xfrm>
          <a:prstGeom prst="parallelogram">
            <a:avLst>
              <a:gd fmla="val 54847" name="adj"/>
            </a:avLst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64326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98">
              <a:solidFill>
                <a:sysClr lastClr="000000" val="windowText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7224" y="921978"/>
            <a:ext cx="2930763" cy="13770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64326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mtClean="0" sz="4218">
                <a:solidFill>
                  <a:schemeClr val="bg1"/>
                </a:solidFill>
                <a:latin typeface="+mj-ea"/>
                <a:ea typeface="+mj-ea"/>
              </a:rPr>
              <a:t>目录/Content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2468935" y="2096766"/>
            <a:ext cx="6404037" cy="628247"/>
            <a:chOff x="2032681" y="1495046"/>
            <a:chExt cx="6072726" cy="595745"/>
          </a:xfrm>
        </p:grpSpPr>
        <p:sp>
          <p:nvSpPr>
            <p:cNvPr id="6" name="文本框 5"/>
            <p:cNvSpPr txBox="1"/>
            <p:nvPr/>
          </p:nvSpPr>
          <p:spPr>
            <a:xfrm>
              <a:off x="5395484" y="1536109"/>
              <a:ext cx="2709923" cy="491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cap="rnd" w="317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27355" y="2133779"/>
            <a:ext cx="711402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64326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 sz="2953">
                <a:solidFill>
                  <a:schemeClr val="bg1"/>
                </a:solidFill>
                <a:latin charset="0" panose="020b0503020202020204" pitchFamily="34" typeface="Agency FB"/>
              </a:rPr>
              <a:t>01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059485" y="3144516"/>
            <a:ext cx="6404037" cy="628247"/>
            <a:chOff x="2032681" y="1495046"/>
            <a:chExt cx="6072726" cy="595745"/>
          </a:xfrm>
        </p:grpSpPr>
        <p:sp>
          <p:nvSpPr>
            <p:cNvPr id="39" name="文本框 38"/>
            <p:cNvSpPr txBox="1"/>
            <p:nvPr/>
          </p:nvSpPr>
          <p:spPr>
            <a:xfrm>
              <a:off x="5395483" y="1536109"/>
              <a:ext cx="2709923" cy="491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cap="rnd" w="317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017906" y="3181529"/>
            <a:ext cx="711402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64326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 sz="2953">
                <a:solidFill>
                  <a:schemeClr val="bg1"/>
                </a:solidFill>
                <a:latin charset="0" panose="020b0503020202020204" pitchFamily="34" typeface="Agency FB"/>
              </a:rPr>
              <a:t>02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650035" y="4182741"/>
            <a:ext cx="6404037" cy="628247"/>
            <a:chOff x="2032681" y="1495046"/>
            <a:chExt cx="6072726" cy="595745"/>
          </a:xfrm>
        </p:grpSpPr>
        <p:sp>
          <p:nvSpPr>
            <p:cNvPr id="50" name="文本框 49"/>
            <p:cNvSpPr txBox="1"/>
            <p:nvPr/>
          </p:nvSpPr>
          <p:spPr>
            <a:xfrm>
              <a:off x="5395483" y="1536109"/>
              <a:ext cx="2709923" cy="491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cap="rnd" w="317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608455" y="4219754"/>
            <a:ext cx="711402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64326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 sz="2953">
                <a:solidFill>
                  <a:schemeClr val="bg1"/>
                </a:solidFill>
                <a:latin charset="0" panose="020b0503020202020204" pitchFamily="34" typeface="Agency FB"/>
              </a:rPr>
              <a:t>03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402510" y="5401941"/>
            <a:ext cx="6404037" cy="628247"/>
            <a:chOff x="2032681" y="1495046"/>
            <a:chExt cx="6072726" cy="595745"/>
          </a:xfrm>
        </p:grpSpPr>
        <p:sp>
          <p:nvSpPr>
            <p:cNvPr id="55" name="文本框 54"/>
            <p:cNvSpPr txBox="1"/>
            <p:nvPr/>
          </p:nvSpPr>
          <p:spPr>
            <a:xfrm>
              <a:off x="5395483" y="1536109"/>
              <a:ext cx="2709923" cy="491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cap="rnd" w="317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360930" y="5438954"/>
            <a:ext cx="711402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64326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 sz="2953">
                <a:solidFill>
                  <a:schemeClr val="bg1"/>
                </a:solidFill>
                <a:latin charset="0" panose="020b0503020202020204" pitchFamily="34" typeface="Agency FB"/>
              </a:rPr>
              <a:t>04</a:t>
            </a:r>
          </a:p>
        </p:txBody>
      </p:sp>
    </p:spTree>
    <p:extLst>
      <p:ext uri="{BB962C8B-B14F-4D97-AF65-F5344CB8AC3E}">
        <p14:creationId val="1529993335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4"/>
      <p:bldP grpId="0" spid="5"/>
      <p:bldP grpId="0" spid="2"/>
      <p:bldP grpId="0" spid="48"/>
      <p:bldP grpId="0" spid="53"/>
      <p:bldP grpId="0" spid="5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926" lIns="129850" rIns="129850" rtlCol="0" tIns="64926"/>
          <a:lstStyle/>
          <a:p>
            <a:pPr algn="ctr"/>
            <a:endParaRPr altLang="en-US" lang="zh-CN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26227"/>
            </a:xfrm>
            <a:prstGeom prst="rect">
              <a:avLst/>
            </a:prstGeom>
            <a:noFill/>
          </p:spPr>
          <p:txBody>
            <a:bodyPr bIns="97161" lIns="194322" rIns="194322" rtlCol="0" tIns="97161" wrap="square">
              <a:spAutoFit/>
            </a:bodyPr>
            <a:lstStyle/>
            <a:p>
              <a:r>
                <a:rPr altLang="zh-CN" lang="en-US" sz="1969">
                  <a:solidFill>
                    <a:schemeClr val="bg1"/>
                  </a:solidFill>
                  <a:latin typeface="+mj-ea"/>
                  <a:ea typeface="+mj-ea"/>
                </a:rPr>
                <a:t>6月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6"/>
              <a:ext cx="850204" cy="526226"/>
            </a:xfrm>
            <a:prstGeom prst="rect">
              <a:avLst/>
            </a:prstGeom>
            <a:noFill/>
          </p:spPr>
          <p:txBody>
            <a:bodyPr bIns="97161" lIns="194322" rIns="194322" rtlCol="0" tIns="97161" wrap="square">
              <a:spAutoFit/>
            </a:bodyPr>
            <a:lstStyle/>
            <a:p>
              <a:r>
                <a:rPr altLang="zh-CN" lang="en-US" sz="1969">
                  <a:solidFill>
                    <a:schemeClr val="bg1"/>
                  </a:solidFill>
                  <a:latin typeface="+mj-ea"/>
                  <a:ea typeface="+mj-ea"/>
                </a:rPr>
                <a:t>7月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5" y="4180595"/>
              <a:ext cx="850203" cy="526226"/>
            </a:xfrm>
            <a:prstGeom prst="rect">
              <a:avLst/>
            </a:prstGeom>
            <a:noFill/>
          </p:spPr>
          <p:txBody>
            <a:bodyPr bIns="97161" lIns="194322" rIns="194322" rtlCol="0" tIns="97161" wrap="square">
              <a:spAutoFit/>
            </a:bodyPr>
            <a:lstStyle/>
            <a:p>
              <a:r>
                <a:rPr altLang="zh-CN" lang="en-US" sz="1969">
                  <a:solidFill>
                    <a:schemeClr val="bg1"/>
                  </a:solidFill>
                  <a:latin typeface="+mj-ea"/>
                  <a:ea typeface="+mj-ea"/>
                </a:rPr>
                <a:t>8月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26227"/>
            </a:xfrm>
            <a:prstGeom prst="rect">
              <a:avLst/>
            </a:prstGeom>
            <a:noFill/>
          </p:spPr>
          <p:txBody>
            <a:bodyPr bIns="97161" lIns="194322" rIns="194322" rtlCol="0" tIns="97161" wrap="square">
              <a:spAutoFit/>
            </a:bodyPr>
            <a:lstStyle/>
            <a:p>
              <a:r>
                <a:rPr altLang="zh-CN" lang="en-US" sz="1969">
                  <a:solidFill>
                    <a:schemeClr val="bg1"/>
                  </a:solidFill>
                  <a:latin typeface="+mj-ea"/>
                  <a:ea typeface="+mj-ea"/>
                </a:rPr>
                <a:t>9月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7903" y="3577328"/>
            <a:ext cx="996435" cy="957296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5" y="4199439"/>
              <a:ext cx="991078" cy="480483"/>
            </a:xfrm>
            <a:prstGeom prst="rect">
              <a:avLst/>
            </a:prstGeom>
            <a:noFill/>
          </p:spPr>
          <p:txBody>
            <a:bodyPr bIns="97161" lIns="194322" rIns="194322" rtlCol="0" tIns="97161" wrap="square">
              <a:spAutoFit/>
            </a:bodyPr>
            <a:lstStyle/>
            <a:p>
              <a:r>
                <a:rPr altLang="zh-CN" lang="en-US" sz="1687">
                  <a:solidFill>
                    <a:schemeClr val="bg1"/>
                  </a:solidFill>
                  <a:latin typeface="+mj-ea"/>
                  <a:ea typeface="+mj-ea"/>
                </a:rPr>
                <a:t>10月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69">
                  <a:latin typeface="+mj-ea"/>
                  <a:ea charset="-122" panose="020b0503020204020204" typeface="Microsoft YaHei UI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21" y="4180594"/>
              <a:ext cx="1015119" cy="526226"/>
            </a:xfrm>
            <a:prstGeom prst="rect">
              <a:avLst/>
            </a:prstGeom>
            <a:noFill/>
          </p:spPr>
          <p:txBody>
            <a:bodyPr bIns="97161" lIns="194322" rIns="194322" rtlCol="0" tIns="97161" wrap="square">
              <a:spAutoFit/>
            </a:bodyPr>
            <a:lstStyle/>
            <a:p>
              <a:r>
                <a:rPr altLang="zh-CN" lang="en-US" sz="1969">
                  <a:solidFill>
                    <a:schemeClr val="bg1"/>
                  </a:solidFill>
                  <a:latin typeface="+mj-ea"/>
                  <a:ea typeface="+mj-ea"/>
                </a:rPr>
                <a:t>11月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7" y="4180594"/>
              <a:ext cx="1097152" cy="526226"/>
            </a:xfrm>
            <a:prstGeom prst="rect">
              <a:avLst/>
            </a:prstGeom>
            <a:noFill/>
          </p:spPr>
          <p:txBody>
            <a:bodyPr bIns="97161" lIns="194322" rIns="194322" rtlCol="0" tIns="97161" wrap="square">
              <a:spAutoFit/>
            </a:bodyPr>
            <a:lstStyle/>
            <a:p>
              <a:r>
                <a:rPr altLang="zh-CN" lang="en-US" sz="1969">
                  <a:solidFill>
                    <a:schemeClr val="bg1"/>
                  </a:solidFill>
                  <a:latin typeface="+mj-ea"/>
                  <a:ea typeface="+mj-ea"/>
                </a:rPr>
                <a:t>12月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9293" y="2003136"/>
            <a:ext cx="2282505" cy="1326534"/>
            <a:chOff x="800766" y="1460169"/>
            <a:chExt cx="1363987" cy="895557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503488"/>
            </a:xfrm>
            <a:prstGeom prst="rect">
              <a:avLst/>
            </a:prstGeom>
            <a:noFill/>
          </p:spPr>
          <p:txBody>
            <a:bodyPr bIns="64283" lIns="128568" rIns="128568" rtlCol="0" tIns="64283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2687" y="1460169"/>
              <a:ext cx="1063050" cy="895557"/>
              <a:chOff x="832687" y="1460169"/>
              <a:chExt cx="1063050" cy="895557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H="1"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832687" y="1460169"/>
                <a:ext cx="1063050" cy="164619"/>
              </a:xfrm>
              <a:prstGeom prst="rect">
                <a:avLst/>
              </a:prstGeom>
              <a:noFill/>
            </p:spPr>
            <p:txBody>
              <a:bodyPr anchor="t" bIns="0" lIns="128568" rIns="128568" rtlCol="0" tIns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594215" y="2014631"/>
            <a:ext cx="2215164" cy="1264797"/>
            <a:chOff x="873900" y="1596965"/>
            <a:chExt cx="1166203" cy="75876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447403"/>
            </a:xfrm>
            <a:prstGeom prst="rect">
              <a:avLst/>
            </a:prstGeom>
            <a:noFill/>
          </p:spPr>
          <p:txBody>
            <a:bodyPr bIns="64283" lIns="128568" rIns="128568" rtlCol="0" tIns="64283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92426" y="1596965"/>
              <a:ext cx="964210" cy="758761"/>
              <a:chOff x="892426" y="1596965"/>
              <a:chExt cx="964210" cy="75876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892427" y="1596965"/>
                <a:ext cx="964210" cy="146281"/>
              </a:xfrm>
              <a:prstGeom prst="rect">
                <a:avLst/>
              </a:prstGeom>
              <a:noFill/>
            </p:spPr>
            <p:txBody>
              <a:bodyPr anchor="t" bIns="0" lIns="128568" rIns="128568" rtlCol="0" tIns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328120" y="1940411"/>
            <a:ext cx="2305160" cy="1331403"/>
            <a:chOff x="873900" y="1622147"/>
            <a:chExt cx="1166203" cy="733579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410915"/>
            </a:xfrm>
            <a:prstGeom prst="rect">
              <a:avLst/>
            </a:prstGeom>
            <a:noFill/>
          </p:spPr>
          <p:txBody>
            <a:bodyPr bIns="64283" lIns="128568" rIns="128568" rtlCol="0" tIns="64283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81564" y="1622147"/>
              <a:ext cx="1008112" cy="733579"/>
              <a:chOff x="881564" y="1622147"/>
              <a:chExt cx="1008112" cy="733579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881564" y="1622147"/>
                <a:ext cx="1008112" cy="134351"/>
              </a:xfrm>
              <a:prstGeom prst="rect">
                <a:avLst/>
              </a:prstGeom>
              <a:noFill/>
            </p:spPr>
            <p:txBody>
              <a:bodyPr anchor="t" bIns="0" lIns="128568" rIns="128568" rtlCol="0" tIns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615450" y="1964676"/>
            <a:ext cx="2180478" cy="1049331"/>
            <a:chOff x="873900" y="1598062"/>
            <a:chExt cx="1166203" cy="595646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423341"/>
            </a:xfrm>
            <a:prstGeom prst="rect">
              <a:avLst/>
            </a:prstGeom>
            <a:noFill/>
          </p:spPr>
          <p:txBody>
            <a:bodyPr bIns="64283" lIns="128568" rIns="128568" rtlCol="0" tIns="64283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873900" y="1598062"/>
              <a:ext cx="1008112" cy="595646"/>
              <a:chOff x="873900" y="1598062"/>
              <a:chExt cx="1008112" cy="595646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H="1"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873900" y="1598062"/>
                <a:ext cx="1008112" cy="138414"/>
              </a:xfrm>
              <a:prstGeom prst="rect">
                <a:avLst/>
              </a:prstGeom>
              <a:noFill/>
            </p:spPr>
            <p:txBody>
              <a:bodyPr anchor="t" bIns="0" lIns="128568" rIns="128568" rtlCol="0" tIns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193877" y="4812394"/>
            <a:ext cx="2284392" cy="1378801"/>
            <a:chOff x="873900" y="1340833"/>
            <a:chExt cx="1166203" cy="903967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88951"/>
            </a:xfrm>
            <a:prstGeom prst="rect">
              <a:avLst/>
            </a:prstGeom>
            <a:noFill/>
          </p:spPr>
          <p:txBody>
            <a:bodyPr bIns="64283" lIns="128568" rIns="128568" rtlCol="0" tIns="64283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84396" y="1340833"/>
              <a:ext cx="1008112" cy="409610"/>
              <a:chOff x="884396" y="1340833"/>
              <a:chExt cx="1008112" cy="409610"/>
            </a:xfrm>
          </p:grpSpPr>
          <p:cxnSp>
            <p:nvCxnSpPr>
              <p:cNvPr id="77" name="直接连接符 76"/>
              <p:cNvCxnSpPr/>
              <p:nvPr/>
            </p:nvCxnSpPr>
            <p:spPr>
              <a:xfrm flipH="1"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884396" y="1589016"/>
                <a:ext cx="1008112" cy="159866"/>
              </a:xfrm>
              <a:prstGeom prst="rect">
                <a:avLst/>
              </a:prstGeom>
              <a:noFill/>
            </p:spPr>
            <p:txBody>
              <a:bodyPr anchor="t" bIns="0" lIns="128568" rIns="128568" rtlCol="0" tIns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996502" y="4812394"/>
            <a:ext cx="2284392" cy="1378801"/>
            <a:chOff x="873900" y="1340833"/>
            <a:chExt cx="1166203" cy="903967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88951"/>
            </a:xfrm>
            <a:prstGeom prst="rect">
              <a:avLst/>
            </a:prstGeom>
            <a:noFill/>
          </p:spPr>
          <p:txBody>
            <a:bodyPr bIns="64283" lIns="128568" rIns="128568" rtlCol="0" tIns="64283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875710" y="1340833"/>
              <a:ext cx="1008112" cy="398525"/>
              <a:chOff x="875710" y="1340833"/>
              <a:chExt cx="1008112" cy="398525"/>
            </a:xfrm>
          </p:grpSpPr>
          <p:cxnSp>
            <p:nvCxnSpPr>
              <p:cNvPr id="82" name="直接连接符 81"/>
              <p:cNvCxnSpPr/>
              <p:nvPr/>
            </p:nvCxnSpPr>
            <p:spPr>
              <a:xfrm flipH="1"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875710" y="1577931"/>
                <a:ext cx="1008112" cy="159866"/>
              </a:xfrm>
              <a:prstGeom prst="rect">
                <a:avLst/>
              </a:prstGeom>
              <a:noFill/>
            </p:spPr>
            <p:txBody>
              <a:bodyPr anchor="t" bIns="0" lIns="128568" rIns="128568" rtlCol="0" tIns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7773807" y="4890618"/>
            <a:ext cx="2300774" cy="1378801"/>
            <a:chOff x="865537" y="1340833"/>
            <a:chExt cx="1174566" cy="903967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88951"/>
            </a:xfrm>
            <a:prstGeom prst="rect">
              <a:avLst/>
            </a:prstGeom>
            <a:noFill/>
          </p:spPr>
          <p:txBody>
            <a:bodyPr bIns="64283" lIns="128568" rIns="128568" rtlCol="0" tIns="64283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65537" y="1340833"/>
              <a:ext cx="1008112" cy="392300"/>
              <a:chOff x="865537" y="1340833"/>
              <a:chExt cx="1008112" cy="392300"/>
            </a:xfrm>
          </p:grpSpPr>
          <p:cxnSp>
            <p:nvCxnSpPr>
              <p:cNvPr id="87" name="直接连接符 86"/>
              <p:cNvCxnSpPr/>
              <p:nvPr/>
            </p:nvCxnSpPr>
            <p:spPr>
              <a:xfrm flipH="1"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78"/>
              <p:cNvSpPr txBox="1"/>
              <p:nvPr/>
            </p:nvSpPr>
            <p:spPr>
              <a:xfrm>
                <a:off x="865537" y="1571706"/>
                <a:ext cx="1008112" cy="159866"/>
              </a:xfrm>
              <a:prstGeom prst="rect">
                <a:avLst/>
              </a:prstGeom>
              <a:noFill/>
            </p:spPr>
            <p:txBody>
              <a:bodyPr anchor="t" bIns="0" lIns="128568" rIns="128568" rtlCol="0" tIns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90" name="任意多边形 89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矩形 90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2726993799"/>
      </p:ext>
    </p:extLst>
  </p:cSld>
  <p:clrMapOvr>
    <a:masterClrMapping/>
  </p:clrMapOvr>
  <mc:AlternateContent>
    <mc:Choice Requires="p14">
      <p:transition advTm="6000" p14:dur="1200" spd="slow">
        <p14:prism/>
      </p:transition>
    </mc:Choice>
    <mc:Fallback>
      <p:transition advTm="6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8000" fill="hold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20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24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28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32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36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40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7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7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45599" y="3112269"/>
            <a:ext cx="4683728" cy="4523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3351" y="2680221"/>
            <a:ext cx="1911667" cy="6915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第一部分</a:t>
            </a:r>
          </a:p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  标题文字内容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29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3788" y="4065810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7152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7031">
                <a:solidFill>
                  <a:srgbClr val="C00000"/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7943788" y="4355521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</p:spTree>
    <p:extLst>
      <p:ext uri="{BB962C8B-B14F-4D97-AF65-F5344CB8AC3E}">
        <p14:creationId val="1919690567"/>
      </p:ext>
    </p:extLst>
  </p:cSld>
  <p:clrMapOvr>
    <a:masterClrMapping/>
  </p:clrMapOvr>
  <mc:AlternateContent>
    <mc:Choice Requires="p14">
      <p:transition advTm="4000" p14:dur="1200" spd="slow">
        <p14:prism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25"/>
      <p:bldP grpId="0" spid="26"/>
      <p:bldP grpId="0" spid="75"/>
      <p:bldP grpId="0" spid="21"/>
      <p:bldP grpId="0" spid="2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4" name="Freeform 5"/>
          <p:cNvSpPr/>
          <p:nvPr/>
        </p:nvSpPr>
        <p:spPr bwMode="auto">
          <a:xfrm>
            <a:off x="6247385" y="4622902"/>
            <a:ext cx="2307703" cy="2030157"/>
          </a:xfrm>
          <a:custGeom>
            <a:gdLst>
              <a:gd fmla="*/ 365 w 1306" name="T0"/>
              <a:gd fmla="*/ 1149 h 1149" name="T1"/>
              <a:gd fmla="*/ 300 w 1306" name="T2"/>
              <a:gd fmla="*/ 1111 h 1149" name="T3"/>
              <a:gd fmla="*/ 12 w 1306" name="T4"/>
              <a:gd fmla="*/ 613 h 1149" name="T5"/>
              <a:gd fmla="*/ 12 w 1306" name="T6"/>
              <a:gd fmla="*/ 537 h 1149" name="T7"/>
              <a:gd fmla="*/ 300 w 1306" name="T8"/>
              <a:gd fmla="*/ 38 h 1149" name="T9"/>
              <a:gd fmla="*/ 365 w 1306" name="T10"/>
              <a:gd fmla="*/ 0 h 1149" name="T11"/>
              <a:gd fmla="*/ 941 w 1306" name="T12"/>
              <a:gd fmla="*/ 0 h 1149" name="T13"/>
              <a:gd fmla="*/ 1006 w 1306" name="T14"/>
              <a:gd fmla="*/ 38 h 1149" name="T15"/>
              <a:gd fmla="*/ 1294 w 1306" name="T16"/>
              <a:gd fmla="*/ 537 h 1149" name="T17"/>
              <a:gd fmla="*/ 1294 w 1306" name="T18"/>
              <a:gd fmla="*/ 613 h 1149" name="T19"/>
              <a:gd fmla="*/ 1006 w 1306" name="T20"/>
              <a:gd fmla="*/ 1111 h 1149" name="T21"/>
              <a:gd fmla="*/ 941 w 1306" name="T22"/>
              <a:gd fmla="*/ 1149 h 1149" name="T23"/>
              <a:gd fmla="*/ 365 w 1306" name="T24"/>
              <a:gd fmla="*/ 1149 h 1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algn="ctr" cap="flat" cmpd="sng" w="22225">
            <a:solidFill>
              <a:sysClr lastClr="FFFFFF" val="window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315" name="Freeform 5"/>
          <p:cNvSpPr/>
          <p:nvPr/>
        </p:nvSpPr>
        <p:spPr bwMode="auto">
          <a:xfrm>
            <a:off x="4708560" y="1591837"/>
            <a:ext cx="1747518" cy="1537776"/>
          </a:xfrm>
          <a:custGeom>
            <a:gdLst>
              <a:gd fmla="*/ 365 w 1306" name="T0"/>
              <a:gd fmla="*/ 1149 h 1149" name="T1"/>
              <a:gd fmla="*/ 300 w 1306" name="T2"/>
              <a:gd fmla="*/ 1111 h 1149" name="T3"/>
              <a:gd fmla="*/ 12 w 1306" name="T4"/>
              <a:gd fmla="*/ 613 h 1149" name="T5"/>
              <a:gd fmla="*/ 12 w 1306" name="T6"/>
              <a:gd fmla="*/ 537 h 1149" name="T7"/>
              <a:gd fmla="*/ 300 w 1306" name="T8"/>
              <a:gd fmla="*/ 38 h 1149" name="T9"/>
              <a:gd fmla="*/ 365 w 1306" name="T10"/>
              <a:gd fmla="*/ 0 h 1149" name="T11"/>
              <a:gd fmla="*/ 941 w 1306" name="T12"/>
              <a:gd fmla="*/ 0 h 1149" name="T13"/>
              <a:gd fmla="*/ 1006 w 1306" name="T14"/>
              <a:gd fmla="*/ 38 h 1149" name="T15"/>
              <a:gd fmla="*/ 1294 w 1306" name="T16"/>
              <a:gd fmla="*/ 537 h 1149" name="T17"/>
              <a:gd fmla="*/ 1294 w 1306" name="T18"/>
              <a:gd fmla="*/ 613 h 1149" name="T19"/>
              <a:gd fmla="*/ 1006 w 1306" name="T20"/>
              <a:gd fmla="*/ 1111 h 1149" name="T21"/>
              <a:gd fmla="*/ 941 w 1306" name="T22"/>
              <a:gd fmla="*/ 1149 h 1149" name="T23"/>
              <a:gd fmla="*/ 365 w 1306" name="T24"/>
              <a:gd fmla="*/ 1149 h 1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algn="ctr" cap="flat" cmpd="sng" w="22225">
            <a:solidFill>
              <a:sysClr lastClr="FFFFFF" val="window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grpSp>
        <p:nvGrpSpPr>
          <p:cNvPr id="316" name="组合 1"/>
          <p:cNvGrpSpPr/>
          <p:nvPr/>
        </p:nvGrpSpPr>
        <p:grpSpPr>
          <a:xfrm>
            <a:off x="8050685" y="1253551"/>
            <a:ext cx="2281661" cy="2009069"/>
            <a:chOff x="7562320" y="897326"/>
            <a:chExt cx="2164994" cy="1905223"/>
          </a:xfrm>
        </p:grpSpPr>
        <p:sp>
          <p:nvSpPr>
            <p:cNvPr id="317" name="Freeform 5"/>
            <p:cNvSpPr/>
            <p:nvPr/>
          </p:nvSpPr>
          <p:spPr bwMode="auto">
            <a:xfrm>
              <a:off x="7562320" y="897326"/>
              <a:ext cx="2164994" cy="1905223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algn="ctr" cap="flat" cmpd="sng"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white"/>
                </a:solidFill>
                <a:latin panose="020f0502020204030204" typeface="Calibri"/>
              </a:endParaRPr>
            </a:p>
          </p:txBody>
        </p:sp>
        <p:sp>
          <p:nvSpPr>
            <p:cNvPr id="318" name="Freeform 5"/>
            <p:cNvSpPr/>
            <p:nvPr/>
          </p:nvSpPr>
          <p:spPr bwMode="auto">
            <a:xfrm>
              <a:off x="7708469" y="1025939"/>
              <a:ext cx="1872695" cy="1647996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algn="ctr" cap="flat" cmpd="sng" w="28575">
              <a:noFill/>
              <a:prstDash val="solid"/>
              <a:miter lim="800000"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ln>
                  <a:solidFill>
                    <a:srgbClr val="7BB453"/>
                  </a:solidFill>
                </a:ln>
                <a:solidFill>
                  <a:sysClr lastClr="FFFFFF" val="window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319" name="组合 72"/>
            <p:cNvGrpSpPr/>
            <p:nvPr/>
          </p:nvGrpSpPr>
          <p:grpSpPr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320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gdLst>
                  <a:gd fmla="*/ 137 w 303" name="T0"/>
                  <a:gd fmla="*/ 288 h 288" name="T1"/>
                  <a:gd fmla="*/ 0 w 303" name="T2"/>
                  <a:gd fmla="*/ 174 h 288" name="T3"/>
                  <a:gd fmla="*/ 2 w 303" name="T4"/>
                  <a:gd fmla="*/ 15 h 288" name="T5"/>
                  <a:gd fmla="*/ 54 w 303" name="T6"/>
                  <a:gd fmla="*/ 10 h 288" name="T7"/>
                  <a:gd fmla="*/ 85 w 303" name="T8"/>
                  <a:gd fmla="*/ 43 h 288" name="T9"/>
                  <a:gd fmla="*/ 106 w 303" name="T10"/>
                  <a:gd fmla="*/ 22 h 288" name="T11"/>
                  <a:gd fmla="*/ 128 w 303" name="T12"/>
                  <a:gd fmla="*/ 0 h 288" name="T13"/>
                  <a:gd fmla="*/ 303 w 303" name="T14"/>
                  <a:gd fmla="*/ 150 h 288" name="T15"/>
                  <a:gd fmla="*/ 137 w 303" name="T16"/>
                  <a:gd fmla="*/ 288 h 28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8" w="303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32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gdLst>
                  <a:gd fmla="*/ 63551 w 31" name="T0"/>
                  <a:gd fmla="*/ 0 h 77" name="T1"/>
                  <a:gd fmla="*/ 104673 w 31" name="T2"/>
                  <a:gd fmla="*/ 18864 h 77" name="T3"/>
                  <a:gd fmla="*/ 115888 w 31" name="T4"/>
                  <a:gd fmla="*/ 67912 h 77" name="T5"/>
                  <a:gd fmla="*/ 115888 w 31" name="T6"/>
                  <a:gd fmla="*/ 237692 h 77" name="T7"/>
                  <a:gd fmla="*/ 100935 w 31" name="T8"/>
                  <a:gd fmla="*/ 279194 h 77" name="T9"/>
                  <a:gd fmla="*/ 59813 w 31" name="T10"/>
                  <a:gd fmla="*/ 290513 h 77" name="T11"/>
                  <a:gd fmla="*/ 7477 w 31" name="T12"/>
                  <a:gd fmla="*/ 271649 h 77" name="T13"/>
                  <a:gd fmla="*/ 0 w 31" name="T14"/>
                  <a:gd fmla="*/ 215055 h 77" name="T15"/>
                  <a:gd fmla="*/ 0 w 31" name="T16"/>
                  <a:gd fmla="*/ 79231 h 77" name="T17"/>
                  <a:gd fmla="*/ 11215 w 31" name="T18"/>
                  <a:gd fmla="*/ 22637 h 77" name="T19"/>
                  <a:gd fmla="*/ 63551 w 31" name="T20"/>
                  <a:gd fmla="*/ 0 h 77" name="T21"/>
                  <a:gd fmla="*/ 59813 w 31" name="T22"/>
                  <a:gd fmla="*/ 264103 h 77" name="T23"/>
                  <a:gd fmla="*/ 82243 w 31" name="T24"/>
                  <a:gd fmla="*/ 222601 h 77" name="T25"/>
                  <a:gd fmla="*/ 82243 w 31" name="T26"/>
                  <a:gd fmla="*/ 64139 h 77" name="T27"/>
                  <a:gd fmla="*/ 59813 w 31" name="T28"/>
                  <a:gd fmla="*/ 26410 h 77" name="T29"/>
                  <a:gd fmla="*/ 33645 w 31" name="T30"/>
                  <a:gd fmla="*/ 64139 h 77" name="T31"/>
                  <a:gd fmla="*/ 33645 w 31" name="T32"/>
                  <a:gd fmla="*/ 75458 h 77" name="T33"/>
                  <a:gd fmla="*/ 33645 w 31" name="T34"/>
                  <a:gd fmla="*/ 86777 h 77" name="T35"/>
                  <a:gd fmla="*/ 33645 w 31" name="T36"/>
                  <a:gd fmla="*/ 132051 h 77" name="T37"/>
                  <a:gd fmla="*/ 33645 w 31" name="T38"/>
                  <a:gd fmla="*/ 181099 h 77" name="T39"/>
                  <a:gd fmla="*/ 33645 w 31" name="T40"/>
                  <a:gd fmla="*/ 222601 h 77" name="T41"/>
                  <a:gd fmla="*/ 59813 w 31" name="T42"/>
                  <a:gd fmla="*/ 264103 h 77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7" w="31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322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gdLst>
                  <a:gd fmla="*/ 0 w 18" name="T0"/>
                  <a:gd fmla="*/ 41588 h 76" name="T1"/>
                  <a:gd fmla="*/ 41716 w 18" name="T2"/>
                  <a:gd fmla="*/ 0 h 76" name="T3"/>
                  <a:gd fmla="*/ 68263 w 18" name="T4"/>
                  <a:gd fmla="*/ 0 h 76" name="T5"/>
                  <a:gd fmla="*/ 68263 w 18" name="T6"/>
                  <a:gd fmla="*/ 287338 h 76" name="T7"/>
                  <a:gd fmla="*/ 30339 w 18" name="T8"/>
                  <a:gd fmla="*/ 287338 h 76" name="T9"/>
                  <a:gd fmla="*/ 30339 w 18" name="T10"/>
                  <a:gd fmla="*/ 71835 h 76" name="T11"/>
                  <a:gd fmla="*/ 0 w 18" name="T12"/>
                  <a:gd fmla="*/ 71835 h 76" name="T13"/>
                  <a:gd fmla="*/ 0 w 18" name="T14"/>
                  <a:gd fmla="*/ 41588 h 7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b" l="0" r="r" t="0"/>
                <a:pathLst>
                  <a:path h="76" w="18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grpSp>
        <p:nvGrpSpPr>
          <p:cNvPr id="323" name="组合 2"/>
          <p:cNvGrpSpPr/>
          <p:nvPr/>
        </p:nvGrpSpPr>
        <p:grpSpPr>
          <a:xfrm>
            <a:off x="6195894" y="2361888"/>
            <a:ext cx="2281661" cy="2009069"/>
            <a:chOff x="5803300" y="1948400"/>
            <a:chExt cx="2164994" cy="1905223"/>
          </a:xfrm>
        </p:grpSpPr>
        <p:sp>
          <p:nvSpPr>
            <p:cNvPr id="324" name="Freeform 5"/>
            <p:cNvSpPr/>
            <p:nvPr/>
          </p:nvSpPr>
          <p:spPr bwMode="auto">
            <a:xfrm>
              <a:off x="5803300" y="1948400"/>
              <a:ext cx="2164994" cy="1905223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algn="ctr" cap="flat" cmpd="sng"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white"/>
                </a:solidFill>
                <a:latin panose="020f0502020204030204" typeface="Calibri"/>
              </a:endParaRPr>
            </a:p>
          </p:txBody>
        </p:sp>
        <p:sp>
          <p:nvSpPr>
            <p:cNvPr id="325" name="Freeform 5"/>
            <p:cNvSpPr/>
            <p:nvPr/>
          </p:nvSpPr>
          <p:spPr bwMode="auto">
            <a:xfrm>
              <a:off x="5948780" y="2078346"/>
              <a:ext cx="1846429" cy="1624882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cap="flat" w="28575">
              <a:noFill/>
              <a:prstDash val="solid"/>
              <a:miter lim="800000"/>
            </a:ln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326" name="组合 73"/>
            <p:cNvGrpSpPr/>
            <p:nvPr/>
          </p:nvGrpSpPr>
          <p:grpSpPr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327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gdLst>
                  <a:gd fmla="*/ 137 w 310" name="T0"/>
                  <a:gd fmla="*/ 285 h 285" name="T1"/>
                  <a:gd fmla="*/ 0 w 310" name="T2"/>
                  <a:gd fmla="*/ 171 h 285" name="T3"/>
                  <a:gd fmla="*/ 2 w 310" name="T4"/>
                  <a:gd fmla="*/ 12 h 285" name="T5"/>
                  <a:gd fmla="*/ 54 w 310" name="T6"/>
                  <a:gd fmla="*/ 7 h 285" name="T7"/>
                  <a:gd fmla="*/ 87 w 310" name="T8"/>
                  <a:gd fmla="*/ 40 h 285" name="T9"/>
                  <a:gd fmla="*/ 97 w 310" name="T10"/>
                  <a:gd fmla="*/ 7 h 285" name="T11"/>
                  <a:gd fmla="*/ 137 w 310" name="T12"/>
                  <a:gd fmla="*/ 0 h 285" name="T13"/>
                  <a:gd fmla="*/ 310 w 310" name="T14"/>
                  <a:gd fmla="*/ 150 h 285" name="T15"/>
                  <a:gd fmla="*/ 137 w 310" name="T16"/>
                  <a:gd fmla="*/ 285 h 28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5" w="310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32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gdLst>
                  <a:gd fmla="*/ 63551 w 31" name="T0"/>
                  <a:gd fmla="*/ 0 h 77" name="T1"/>
                  <a:gd fmla="*/ 104673 w 31" name="T2"/>
                  <a:gd fmla="*/ 18864 h 77" name="T3"/>
                  <a:gd fmla="*/ 115888 w 31" name="T4"/>
                  <a:gd fmla="*/ 67912 h 77" name="T5"/>
                  <a:gd fmla="*/ 115888 w 31" name="T6"/>
                  <a:gd fmla="*/ 233920 h 77" name="T7"/>
                  <a:gd fmla="*/ 100935 w 31" name="T8"/>
                  <a:gd fmla="*/ 275421 h 77" name="T9"/>
                  <a:gd fmla="*/ 59813 w 31" name="T10"/>
                  <a:gd fmla="*/ 290513 h 77" name="T11"/>
                  <a:gd fmla="*/ 11215 w 31" name="T12"/>
                  <a:gd fmla="*/ 267876 h 77" name="T13"/>
                  <a:gd fmla="*/ 0 w 31" name="T14"/>
                  <a:gd fmla="*/ 211282 h 77" name="T15"/>
                  <a:gd fmla="*/ 0 w 31" name="T16"/>
                  <a:gd fmla="*/ 79231 h 77" name="T17"/>
                  <a:gd fmla="*/ 11215 w 31" name="T18"/>
                  <a:gd fmla="*/ 18864 h 77" name="T19"/>
                  <a:gd fmla="*/ 63551 w 31" name="T20"/>
                  <a:gd fmla="*/ 0 h 77" name="T21"/>
                  <a:gd fmla="*/ 59813 w 31" name="T22"/>
                  <a:gd fmla="*/ 264103 h 77" name="T23"/>
                  <a:gd fmla="*/ 82243 w 31" name="T24"/>
                  <a:gd fmla="*/ 222601 h 77" name="T25"/>
                  <a:gd fmla="*/ 82243 w 31" name="T26"/>
                  <a:gd fmla="*/ 64139 h 77" name="T27"/>
                  <a:gd fmla="*/ 59813 w 31" name="T28"/>
                  <a:gd fmla="*/ 26410 h 77" name="T29"/>
                  <a:gd fmla="*/ 33645 w 31" name="T30"/>
                  <a:gd fmla="*/ 64139 h 77" name="T31"/>
                  <a:gd fmla="*/ 33645 w 31" name="T32"/>
                  <a:gd fmla="*/ 75458 h 77" name="T33"/>
                  <a:gd fmla="*/ 33645 w 31" name="T34"/>
                  <a:gd fmla="*/ 86777 h 77" name="T35"/>
                  <a:gd fmla="*/ 33645 w 31" name="T36"/>
                  <a:gd fmla="*/ 132051 h 77" name="T37"/>
                  <a:gd fmla="*/ 33645 w 31" name="T38"/>
                  <a:gd fmla="*/ 181099 h 77" name="T39"/>
                  <a:gd fmla="*/ 33645 w 31" name="T40"/>
                  <a:gd fmla="*/ 222601 h 77" name="T41"/>
                  <a:gd fmla="*/ 59813 w 31" name="T42"/>
                  <a:gd fmla="*/ 264103 h 77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7" w="31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gdLst>
                  <a:gd fmla="*/ 0 w 31" name="T0"/>
                  <a:gd fmla="*/ 60366 h 77" name="T1"/>
                  <a:gd fmla="*/ 15158 w 31" name="T2"/>
                  <a:gd fmla="*/ 15092 h 77" name="T3"/>
                  <a:gd fmla="*/ 60632 w 31" name="T4"/>
                  <a:gd fmla="*/ 0 h 77" name="T5"/>
                  <a:gd fmla="*/ 109896 w 31" name="T6"/>
                  <a:gd fmla="*/ 22637 h 77" name="T7"/>
                  <a:gd fmla="*/ 117475 w 31" name="T8"/>
                  <a:gd fmla="*/ 83004 h 77" name="T9"/>
                  <a:gd fmla="*/ 113685 w 31" name="T10"/>
                  <a:gd fmla="*/ 113187 h 77" name="T11"/>
                  <a:gd fmla="*/ 102317 w 31" name="T12"/>
                  <a:gd fmla="*/ 143370 h 77" name="T13"/>
                  <a:gd fmla="*/ 68211 w 31" name="T14"/>
                  <a:gd fmla="*/ 196191 h 77" name="T15"/>
                  <a:gd fmla="*/ 41685 w 31" name="T16"/>
                  <a:gd fmla="*/ 256557 h 77" name="T17"/>
                  <a:gd fmla="*/ 117475 w 31" name="T18"/>
                  <a:gd fmla="*/ 256557 h 77" name="T19"/>
                  <a:gd fmla="*/ 117475 w 31" name="T20"/>
                  <a:gd fmla="*/ 286740 h 77" name="T21"/>
                  <a:gd fmla="*/ 30316 w 31" name="T22"/>
                  <a:gd fmla="*/ 290513 h 77" name="T23"/>
                  <a:gd fmla="*/ 0 w 31" name="T24"/>
                  <a:gd fmla="*/ 286740 h 77" name="T25"/>
                  <a:gd fmla="*/ 0 w 31" name="T26"/>
                  <a:gd fmla="*/ 286740 h 77" name="T27"/>
                  <a:gd fmla="*/ 18948 w 31" name="T28"/>
                  <a:gd fmla="*/ 207509 h 77" name="T29"/>
                  <a:gd fmla="*/ 64422 w 31" name="T30"/>
                  <a:gd fmla="*/ 139597 h 77" name="T31"/>
                  <a:gd fmla="*/ 79580 w 31" name="T32"/>
                  <a:gd fmla="*/ 75458 h 77" name="T33"/>
                  <a:gd fmla="*/ 79580 w 31" name="T34"/>
                  <a:gd fmla="*/ 71685 h 77" name="T35"/>
                  <a:gd fmla="*/ 79580 w 31" name="T36"/>
                  <a:gd fmla="*/ 64139 h 77" name="T37"/>
                  <a:gd fmla="*/ 79580 w 31" name="T38"/>
                  <a:gd fmla="*/ 45275 h 77" name="T39"/>
                  <a:gd fmla="*/ 56843 w 31" name="T40"/>
                  <a:gd fmla="*/ 26410 h 77" name="T41"/>
                  <a:gd fmla="*/ 37895 w 31" name="T42"/>
                  <a:gd fmla="*/ 60366 h 77" name="T43"/>
                  <a:gd fmla="*/ 37895 w 31" name="T44"/>
                  <a:gd fmla="*/ 71685 h 77" name="T45"/>
                  <a:gd fmla="*/ 37895 w 31" name="T46"/>
                  <a:gd fmla="*/ 79231 h 77" name="T47"/>
                  <a:gd fmla="*/ 37895 w 31" name="T48"/>
                  <a:gd fmla="*/ 86777 h 77" name="T49"/>
                  <a:gd fmla="*/ 37895 w 31" name="T50"/>
                  <a:gd fmla="*/ 98095 h 77" name="T51"/>
                  <a:gd fmla="*/ 0 w 31" name="T52"/>
                  <a:gd fmla="*/ 98095 h 77" name="T53"/>
                  <a:gd fmla="*/ 0 w 31" name="T54"/>
                  <a:gd fmla="*/ 60366 h 77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</a:gdLst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b="b" l="0" r="r" t="0"/>
                <a:pathLst>
                  <a:path h="77" w="31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grpSp>
        <p:nvGrpSpPr>
          <p:cNvPr id="330" name="组合 3"/>
          <p:cNvGrpSpPr/>
          <p:nvPr/>
        </p:nvGrpSpPr>
        <p:grpSpPr>
          <a:xfrm>
            <a:off x="4341105" y="3470225"/>
            <a:ext cx="2281661" cy="2010744"/>
            <a:chOff x="4044280" y="2999474"/>
            <a:chExt cx="2164994" cy="1905223"/>
          </a:xfrm>
        </p:grpSpPr>
        <p:sp>
          <p:nvSpPr>
            <p:cNvPr id="331" name="Freeform 5"/>
            <p:cNvSpPr/>
            <p:nvPr/>
          </p:nvSpPr>
          <p:spPr bwMode="auto">
            <a:xfrm>
              <a:off x="4044280" y="2999474"/>
              <a:ext cx="2164994" cy="1905223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algn="ctr" cap="flat" cmpd="sng"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white"/>
                </a:solidFill>
                <a:latin panose="020f0502020204030204" typeface="Calibri"/>
              </a:endParaRPr>
            </a:p>
          </p:txBody>
        </p:sp>
        <p:sp>
          <p:nvSpPr>
            <p:cNvPr id="332" name="Freeform 5"/>
            <p:cNvSpPr/>
            <p:nvPr/>
          </p:nvSpPr>
          <p:spPr bwMode="auto">
            <a:xfrm>
              <a:off x="4200183" y="3161348"/>
              <a:ext cx="1833385" cy="1613403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cap="flat" w="28575">
              <a:noFill/>
              <a:prstDash val="solid"/>
              <a:miter lim="800000"/>
            </a:ln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333" name="组合 74"/>
            <p:cNvGrpSpPr/>
            <p:nvPr/>
          </p:nvGrpSpPr>
          <p:grpSpPr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33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gdLst>
                  <a:gd fmla="*/ 140 w 310" name="T0"/>
                  <a:gd fmla="*/ 286 h 286" name="T1"/>
                  <a:gd fmla="*/ 0 w 310" name="T2"/>
                  <a:gd fmla="*/ 172 h 286" name="T3"/>
                  <a:gd fmla="*/ 2 w 310" name="T4"/>
                  <a:gd fmla="*/ 12 h 286" name="T5"/>
                  <a:gd fmla="*/ 57 w 310" name="T6"/>
                  <a:gd fmla="*/ 7 h 286" name="T7"/>
                  <a:gd fmla="*/ 88 w 310" name="T8"/>
                  <a:gd fmla="*/ 41 h 286" name="T9"/>
                  <a:gd fmla="*/ 97 w 310" name="T10"/>
                  <a:gd fmla="*/ 7 h 286" name="T11"/>
                  <a:gd fmla="*/ 135 w 310" name="T12"/>
                  <a:gd fmla="*/ 0 h 286" name="T13"/>
                  <a:gd fmla="*/ 310 w 310" name="T14"/>
                  <a:gd fmla="*/ 150 h 286" name="T15"/>
                  <a:gd fmla="*/ 140 w 310" name="T16"/>
                  <a:gd fmla="*/ 286 h 28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6" w="310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33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gdLst>
                  <a:gd fmla="*/ 64422 w 31" name="T0"/>
                  <a:gd fmla="*/ 0 h 77" name="T1"/>
                  <a:gd fmla="*/ 109896 w 31" name="T2"/>
                  <a:gd fmla="*/ 18864 h 77" name="T3"/>
                  <a:gd fmla="*/ 117475 w 31" name="T4"/>
                  <a:gd fmla="*/ 67912 h 77" name="T5"/>
                  <a:gd fmla="*/ 117475 w 31" name="T6"/>
                  <a:gd fmla="*/ 233920 h 77" name="T7"/>
                  <a:gd fmla="*/ 102317 w 31" name="T8"/>
                  <a:gd fmla="*/ 275421 h 77" name="T9"/>
                  <a:gd fmla="*/ 60632 w 31" name="T10"/>
                  <a:gd fmla="*/ 290513 h 77" name="T11"/>
                  <a:gd fmla="*/ 11369 w 31" name="T12"/>
                  <a:gd fmla="*/ 271649 h 77" name="T13"/>
                  <a:gd fmla="*/ 0 w 31" name="T14"/>
                  <a:gd fmla="*/ 211282 h 77" name="T15"/>
                  <a:gd fmla="*/ 0 w 31" name="T16"/>
                  <a:gd fmla="*/ 79231 h 77" name="T17"/>
                  <a:gd fmla="*/ 11369 w 31" name="T18"/>
                  <a:gd fmla="*/ 18864 h 77" name="T19"/>
                  <a:gd fmla="*/ 64422 w 31" name="T20"/>
                  <a:gd fmla="*/ 0 h 77" name="T21"/>
                  <a:gd fmla="*/ 60632 w 31" name="T22"/>
                  <a:gd fmla="*/ 264103 h 77" name="T23"/>
                  <a:gd fmla="*/ 87159 w 31" name="T24"/>
                  <a:gd fmla="*/ 222601 h 77" name="T25"/>
                  <a:gd fmla="*/ 87159 w 31" name="T26"/>
                  <a:gd fmla="*/ 64139 h 77" name="T27"/>
                  <a:gd fmla="*/ 60632 w 31" name="T28"/>
                  <a:gd fmla="*/ 26410 h 77" name="T29"/>
                  <a:gd fmla="*/ 34106 w 31" name="T30"/>
                  <a:gd fmla="*/ 64139 h 77" name="T31"/>
                  <a:gd fmla="*/ 34106 w 31" name="T32"/>
                  <a:gd fmla="*/ 75458 h 77" name="T33"/>
                  <a:gd fmla="*/ 34106 w 31" name="T34"/>
                  <a:gd fmla="*/ 86777 h 77" name="T35"/>
                  <a:gd fmla="*/ 34106 w 31" name="T36"/>
                  <a:gd fmla="*/ 132051 h 77" name="T37"/>
                  <a:gd fmla="*/ 34106 w 31" name="T38"/>
                  <a:gd fmla="*/ 181099 h 77" name="T39"/>
                  <a:gd fmla="*/ 34106 w 31" name="T40"/>
                  <a:gd fmla="*/ 222601 h 77" name="T41"/>
                  <a:gd fmla="*/ 60632 w 31" name="T42"/>
                  <a:gd fmla="*/ 264103 h 77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7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33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gdLst>
                  <a:gd fmla="*/ 33814 w 30" name="T0"/>
                  <a:gd fmla="*/ 203736 h 77" name="T1"/>
                  <a:gd fmla="*/ 33814 w 30" name="T2"/>
                  <a:gd fmla="*/ 233920 h 77" name="T3"/>
                  <a:gd fmla="*/ 37571 w 30" name="T4"/>
                  <a:gd fmla="*/ 256557 h 77" name="T5"/>
                  <a:gd fmla="*/ 60114 w 30" name="T6"/>
                  <a:gd fmla="*/ 264103 h 77" name="T7"/>
                  <a:gd fmla="*/ 78899 w 30" name="T8"/>
                  <a:gd fmla="*/ 245238 h 77" name="T9"/>
                  <a:gd fmla="*/ 78899 w 30" name="T10"/>
                  <a:gd fmla="*/ 218828 h 77" name="T11"/>
                  <a:gd fmla="*/ 78899 w 30" name="T12"/>
                  <a:gd fmla="*/ 196191 h 77" name="T13"/>
                  <a:gd fmla="*/ 75142 w 30" name="T14"/>
                  <a:gd fmla="*/ 162235 h 77" name="T15"/>
                  <a:gd fmla="*/ 45085 w 30" name="T16"/>
                  <a:gd fmla="*/ 147143 h 77" name="T17"/>
                  <a:gd fmla="*/ 37571 w 30" name="T18"/>
                  <a:gd fmla="*/ 147143 h 77" name="T19"/>
                  <a:gd fmla="*/ 26300 w 30" name="T20"/>
                  <a:gd fmla="*/ 150916 h 77" name="T21"/>
                  <a:gd fmla="*/ 26300 w 30" name="T22"/>
                  <a:gd fmla="*/ 116960 h 77" name="T23"/>
                  <a:gd fmla="*/ 33814 w 30" name="T24"/>
                  <a:gd fmla="*/ 116960 h 77" name="T25"/>
                  <a:gd fmla="*/ 71385 w 30" name="T26"/>
                  <a:gd fmla="*/ 83004 h 77" name="T27"/>
                  <a:gd fmla="*/ 71385 w 30" name="T28"/>
                  <a:gd fmla="*/ 52821 h 77" name="T29"/>
                  <a:gd fmla="*/ 52599 w 30" name="T30"/>
                  <a:gd fmla="*/ 26410 h 77" name="T31"/>
                  <a:gd fmla="*/ 33814 w 30" name="T32"/>
                  <a:gd fmla="*/ 56593 h 77" name="T33"/>
                  <a:gd fmla="*/ 33814 w 30" name="T34"/>
                  <a:gd fmla="*/ 64139 h 77" name="T35"/>
                  <a:gd fmla="*/ 33814 w 30" name="T36"/>
                  <a:gd fmla="*/ 71685 h 77" name="T37"/>
                  <a:gd fmla="*/ 0 w 30" name="T38"/>
                  <a:gd fmla="*/ 71685 h 77" name="T39"/>
                  <a:gd fmla="*/ 0 w 30" name="T40"/>
                  <a:gd fmla="*/ 45275 h 77" name="T41"/>
                  <a:gd fmla="*/ 56357 w 30" name="T42"/>
                  <a:gd fmla="*/ 0 h 77" name="T43"/>
                  <a:gd fmla="*/ 108956 w 30" name="T44"/>
                  <a:gd fmla="*/ 49048 h 77" name="T45"/>
                  <a:gd fmla="*/ 108956 w 30" name="T46"/>
                  <a:gd fmla="*/ 64139 h 77" name="T47"/>
                  <a:gd fmla="*/ 108956 w 30" name="T48"/>
                  <a:gd fmla="*/ 75458 h 77" name="T49"/>
                  <a:gd fmla="*/ 82656 w 30" name="T50"/>
                  <a:gd fmla="*/ 128278 h 77" name="T51"/>
                  <a:gd fmla="*/ 105199 w 30" name="T52"/>
                  <a:gd fmla="*/ 147143 h 77" name="T53"/>
                  <a:gd fmla="*/ 112713 w 30" name="T54"/>
                  <a:gd fmla="*/ 181099 h 77" name="T55"/>
                  <a:gd fmla="*/ 112713 w 30" name="T56"/>
                  <a:gd fmla="*/ 241465 h 77" name="T57"/>
                  <a:gd fmla="*/ 52599 w 30" name="T58"/>
                  <a:gd fmla="*/ 290513 h 77" name="T59"/>
                  <a:gd fmla="*/ 0 w 30" name="T60"/>
                  <a:gd fmla="*/ 241465 h 77" name="T61"/>
                  <a:gd fmla="*/ 0 w 30" name="T62"/>
                  <a:gd fmla="*/ 203736 h 77" name="T63"/>
                  <a:gd fmla="*/ 33814 w 30" name="T64"/>
                  <a:gd fmla="*/ 203736 h 77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b" l="0" r="r" t="0"/>
                <a:pathLst>
                  <a:path h="77" w="30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grpSp>
        <p:nvGrpSpPr>
          <p:cNvPr id="337" name="组合 4"/>
          <p:cNvGrpSpPr/>
          <p:nvPr/>
        </p:nvGrpSpPr>
        <p:grpSpPr>
          <a:xfrm>
            <a:off x="2486314" y="4580236"/>
            <a:ext cx="2281661" cy="2009069"/>
            <a:chOff x="2285260" y="4050548"/>
            <a:chExt cx="2164994" cy="1905223"/>
          </a:xfrm>
        </p:grpSpPr>
        <p:sp>
          <p:nvSpPr>
            <p:cNvPr id="338" name="Freeform 5"/>
            <p:cNvSpPr/>
            <p:nvPr/>
          </p:nvSpPr>
          <p:spPr bwMode="auto">
            <a:xfrm>
              <a:off x="2285260" y="4050548"/>
              <a:ext cx="2164994" cy="1905223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algn="ctr" cap="flat" cmpd="sng"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white"/>
                </a:solidFill>
                <a:latin panose="020f0502020204030204" typeface="Calibri"/>
              </a:endParaRPr>
            </a:p>
          </p:txBody>
        </p:sp>
        <p:sp>
          <p:nvSpPr>
            <p:cNvPr id="339" name="Freeform 5"/>
            <p:cNvSpPr/>
            <p:nvPr/>
          </p:nvSpPr>
          <p:spPr bwMode="auto">
            <a:xfrm>
              <a:off x="2446237" y="4201094"/>
              <a:ext cx="1830374" cy="1610752"/>
            </a:xfrm>
            <a:custGeom>
              <a:gdLst>
                <a:gd fmla="*/ 365 w 1306" name="T0"/>
                <a:gd fmla="*/ 1149 h 1149" name="T1"/>
                <a:gd fmla="*/ 300 w 1306" name="T2"/>
                <a:gd fmla="*/ 1111 h 1149" name="T3"/>
                <a:gd fmla="*/ 12 w 1306" name="T4"/>
                <a:gd fmla="*/ 613 h 1149" name="T5"/>
                <a:gd fmla="*/ 12 w 1306" name="T6"/>
                <a:gd fmla="*/ 537 h 1149" name="T7"/>
                <a:gd fmla="*/ 300 w 1306" name="T8"/>
                <a:gd fmla="*/ 38 h 1149" name="T9"/>
                <a:gd fmla="*/ 365 w 1306" name="T10"/>
                <a:gd fmla="*/ 0 h 1149" name="T11"/>
                <a:gd fmla="*/ 941 w 1306" name="T12"/>
                <a:gd fmla="*/ 0 h 1149" name="T13"/>
                <a:gd fmla="*/ 1006 w 1306" name="T14"/>
                <a:gd fmla="*/ 38 h 1149" name="T15"/>
                <a:gd fmla="*/ 1294 w 1306" name="T16"/>
                <a:gd fmla="*/ 537 h 1149" name="T17"/>
                <a:gd fmla="*/ 1294 w 1306" name="T18"/>
                <a:gd fmla="*/ 613 h 1149" name="T19"/>
                <a:gd fmla="*/ 1006 w 1306" name="T20"/>
                <a:gd fmla="*/ 1111 h 1149" name="T21"/>
                <a:gd fmla="*/ 941 w 1306" name="T22"/>
                <a:gd fmla="*/ 1149 h 1149" name="T23"/>
                <a:gd fmla="*/ 365 w 1306" name="T24"/>
                <a:gd fmla="*/ 1149 h 1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49" w="1306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algn="ctr" cap="flat" cmpd="sng" w="28575">
              <a:noFill/>
              <a:prstDash val="solid"/>
              <a:miter lim="800000"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微软雅黑"/>
              </a:endParaRPr>
            </a:p>
          </p:txBody>
        </p:sp>
        <p:grpSp>
          <p:nvGrpSpPr>
            <p:cNvPr id="340" name="组合 75"/>
            <p:cNvGrpSpPr/>
            <p:nvPr/>
          </p:nvGrpSpPr>
          <p:grpSpPr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341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gdLst>
                  <a:gd fmla="*/ 140 w 315" name="T0"/>
                  <a:gd fmla="*/ 288 h 288" name="T1"/>
                  <a:gd fmla="*/ 0 w 315" name="T2"/>
                  <a:gd fmla="*/ 176 h 288" name="T3"/>
                  <a:gd fmla="*/ 2 w 315" name="T4"/>
                  <a:gd fmla="*/ 14 h 288" name="T5"/>
                  <a:gd fmla="*/ 57 w 315" name="T6"/>
                  <a:gd fmla="*/ 9 h 288" name="T7"/>
                  <a:gd fmla="*/ 97 w 315" name="T8"/>
                  <a:gd fmla="*/ 57 h 288" name="T9"/>
                  <a:gd fmla="*/ 113 w 315" name="T10"/>
                  <a:gd fmla="*/ 9 h 288" name="T11"/>
                  <a:gd fmla="*/ 140 w 315" name="T12"/>
                  <a:gd fmla="*/ 0 h 288" name="T13"/>
                  <a:gd fmla="*/ 315 w 315" name="T14"/>
                  <a:gd fmla="*/ 150 h 288" name="T15"/>
                  <a:gd fmla="*/ 140 w 315" name="T16"/>
                  <a:gd fmla="*/ 288 h 28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8" w="315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lastClr="000000" val="windowText">
                      <a:lumMod val="95000"/>
                      <a:lumOff val="5000"/>
                      <a:alpha val="0"/>
                    </a:sysClr>
                  </a:gs>
                  <a:gs pos="0">
                    <a:sysClr lastClr="000000" val="windowText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342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gdLst>
                  <a:gd fmla="*/ 63551 w 31" name="T0"/>
                  <a:gd fmla="*/ 0 h 78" name="T1"/>
                  <a:gd fmla="*/ 108411 w 31" name="T2"/>
                  <a:gd fmla="*/ 18928 h 78" name="T3"/>
                  <a:gd fmla="*/ 115888 w 31" name="T4"/>
                  <a:gd fmla="*/ 68140 h 78" name="T5"/>
                  <a:gd fmla="*/ 115888 w 31" name="T6"/>
                  <a:gd fmla="*/ 238491 h 78" name="T7"/>
                  <a:gd fmla="*/ 100935 w 31" name="T8"/>
                  <a:gd fmla="*/ 280133 h 78" name="T9"/>
                  <a:gd fmla="*/ 59813 w 31" name="T10"/>
                  <a:gd fmla="*/ 295275 h 78" name="T11"/>
                  <a:gd fmla="*/ 11215 w 31" name="T12"/>
                  <a:gd fmla="*/ 272562 h 78" name="T13"/>
                  <a:gd fmla="*/ 0 w 31" name="T14"/>
                  <a:gd fmla="*/ 215778 h 78" name="T15"/>
                  <a:gd fmla="*/ 0 w 31" name="T16"/>
                  <a:gd fmla="*/ 79497 h 78" name="T17"/>
                  <a:gd fmla="*/ 11215 w 31" name="T18"/>
                  <a:gd fmla="*/ 22713 h 78" name="T19"/>
                  <a:gd fmla="*/ 63551 w 31" name="T20"/>
                  <a:gd fmla="*/ 0 h 78" name="T21"/>
                  <a:gd fmla="*/ 59813 w 31" name="T22"/>
                  <a:gd fmla="*/ 264990 h 78" name="T23"/>
                  <a:gd fmla="*/ 85981 w 31" name="T24"/>
                  <a:gd fmla="*/ 227135 h 78" name="T25"/>
                  <a:gd fmla="*/ 85981 w 31" name="T26"/>
                  <a:gd fmla="*/ 64355 h 78" name="T27"/>
                  <a:gd fmla="*/ 59813 w 31" name="T28"/>
                  <a:gd fmla="*/ 26499 h 78" name="T29"/>
                  <a:gd fmla="*/ 33645 w 31" name="T30"/>
                  <a:gd fmla="*/ 64355 h 78" name="T31"/>
                  <a:gd fmla="*/ 33645 w 31" name="T32"/>
                  <a:gd fmla="*/ 75712 h 78" name="T33"/>
                  <a:gd fmla="*/ 33645 w 31" name="T34"/>
                  <a:gd fmla="*/ 87068 h 78" name="T35"/>
                  <a:gd fmla="*/ 33645 w 31" name="T36"/>
                  <a:gd fmla="*/ 136281 h 78" name="T37"/>
                  <a:gd fmla="*/ 33645 w 31" name="T38"/>
                  <a:gd fmla="*/ 181708 h 78" name="T39"/>
                  <a:gd fmla="*/ 33645 w 31" name="T40"/>
                  <a:gd fmla="*/ 223349 h 78" name="T41"/>
                  <a:gd fmla="*/ 59813 w 31" name="T42"/>
                  <a:gd fmla="*/ 264990 h 78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78" w="31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343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gdLst>
                  <a:gd fmla="*/ 63721 w 36" name="T0"/>
                  <a:gd fmla="*/ 0 h 76" name="T1"/>
                  <a:gd fmla="*/ 112448 w 36" name="T2"/>
                  <a:gd fmla="*/ 0 h 76" name="T3"/>
                  <a:gd fmla="*/ 112448 w 36" name="T4"/>
                  <a:gd fmla="*/ 192819 h 76" name="T5"/>
                  <a:gd fmla="*/ 134938 w 36" name="T6"/>
                  <a:gd fmla="*/ 192819 h 76" name="T7"/>
                  <a:gd fmla="*/ 134938 w 36" name="T8"/>
                  <a:gd fmla="*/ 219284 h 76" name="T9"/>
                  <a:gd fmla="*/ 112448 w 36" name="T10"/>
                  <a:gd fmla="*/ 219284 h 76" name="T11"/>
                  <a:gd fmla="*/ 112448 w 36" name="T12"/>
                  <a:gd fmla="*/ 287338 h 76" name="T13"/>
                  <a:gd fmla="*/ 78714 w 36" name="T14"/>
                  <a:gd fmla="*/ 287338 h 76" name="T15"/>
                  <a:gd fmla="*/ 78714 w 36" name="T16"/>
                  <a:gd fmla="*/ 219284 h 76" name="T17"/>
                  <a:gd fmla="*/ 0 w 36" name="T18"/>
                  <a:gd fmla="*/ 219284 h 76" name="T19"/>
                  <a:gd fmla="*/ 0 w 36" name="T20"/>
                  <a:gd fmla="*/ 192819 h 76" name="T21"/>
                  <a:gd fmla="*/ 63721 w 36" name="T22"/>
                  <a:gd fmla="*/ 0 h 76" name="T23"/>
                  <a:gd fmla="*/ 78714 w 36" name="T24"/>
                  <a:gd fmla="*/ 192819 h 76" name="T25"/>
                  <a:gd fmla="*/ 78714 w 36" name="T26"/>
                  <a:gd fmla="*/ 41588 h 76" name="T27"/>
                  <a:gd fmla="*/ 56224 w 36" name="T28"/>
                  <a:gd fmla="*/ 117204 h 76" name="T29"/>
                  <a:gd fmla="*/ 33735 w 36" name="T30"/>
                  <a:gd fmla="*/ 192819 h 76" name="T31"/>
                  <a:gd fmla="*/ 78714 w 36" name="T32"/>
                  <a:gd fmla="*/ 192819 h 7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76" w="3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cap="flat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sysClr lastClr="000000" val="windowText"/>
                  </a:solidFill>
                </a:endParaRPr>
              </a:p>
            </p:txBody>
          </p:sp>
        </p:grpSp>
      </p:grpSp>
      <p:sp>
        <p:nvSpPr>
          <p:cNvPr id="344" name="Freeform 5"/>
          <p:cNvSpPr/>
          <p:nvPr/>
        </p:nvSpPr>
        <p:spPr bwMode="auto">
          <a:xfrm>
            <a:off x="4675904" y="5651739"/>
            <a:ext cx="1369330" cy="1203768"/>
          </a:xfrm>
          <a:custGeom>
            <a:gdLst>
              <a:gd fmla="*/ 365 w 1306" name="T0"/>
              <a:gd fmla="*/ 1149 h 1149" name="T1"/>
              <a:gd fmla="*/ 300 w 1306" name="T2"/>
              <a:gd fmla="*/ 1111 h 1149" name="T3"/>
              <a:gd fmla="*/ 12 w 1306" name="T4"/>
              <a:gd fmla="*/ 613 h 1149" name="T5"/>
              <a:gd fmla="*/ 12 w 1306" name="T6"/>
              <a:gd fmla="*/ 537 h 1149" name="T7"/>
              <a:gd fmla="*/ 300 w 1306" name="T8"/>
              <a:gd fmla="*/ 38 h 1149" name="T9"/>
              <a:gd fmla="*/ 365 w 1306" name="T10"/>
              <a:gd fmla="*/ 0 h 1149" name="T11"/>
              <a:gd fmla="*/ 941 w 1306" name="T12"/>
              <a:gd fmla="*/ 0 h 1149" name="T13"/>
              <a:gd fmla="*/ 1006 w 1306" name="T14"/>
              <a:gd fmla="*/ 38 h 1149" name="T15"/>
              <a:gd fmla="*/ 1294 w 1306" name="T16"/>
              <a:gd fmla="*/ 537 h 1149" name="T17"/>
              <a:gd fmla="*/ 1294 w 1306" name="T18"/>
              <a:gd fmla="*/ 613 h 1149" name="T19"/>
              <a:gd fmla="*/ 1006 w 1306" name="T20"/>
              <a:gd fmla="*/ 1111 h 1149" name="T21"/>
              <a:gd fmla="*/ 941 w 1306" name="T22"/>
              <a:gd fmla="*/ 1149 h 1149" name="T23"/>
              <a:gd fmla="*/ 365 w 1306" name="T24"/>
              <a:gd fmla="*/ 1149 h 1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algn="ctr" cap="flat" cmpd="sng" w="22225">
            <a:solidFill>
              <a:sysClr lastClr="FFFFFF" val="window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345" name="Freeform 5"/>
          <p:cNvSpPr/>
          <p:nvPr/>
        </p:nvSpPr>
        <p:spPr bwMode="auto">
          <a:xfrm>
            <a:off x="7009457" y="1184907"/>
            <a:ext cx="1158408" cy="1019604"/>
          </a:xfrm>
          <a:custGeom>
            <a:gdLst>
              <a:gd fmla="*/ 365 w 1306" name="T0"/>
              <a:gd fmla="*/ 1149 h 1149" name="T1"/>
              <a:gd fmla="*/ 300 w 1306" name="T2"/>
              <a:gd fmla="*/ 1111 h 1149" name="T3"/>
              <a:gd fmla="*/ 12 w 1306" name="T4"/>
              <a:gd fmla="*/ 613 h 1149" name="T5"/>
              <a:gd fmla="*/ 12 w 1306" name="T6"/>
              <a:gd fmla="*/ 537 h 1149" name="T7"/>
              <a:gd fmla="*/ 300 w 1306" name="T8"/>
              <a:gd fmla="*/ 38 h 1149" name="T9"/>
              <a:gd fmla="*/ 365 w 1306" name="T10"/>
              <a:gd fmla="*/ 0 h 1149" name="T11"/>
              <a:gd fmla="*/ 941 w 1306" name="T12"/>
              <a:gd fmla="*/ 0 h 1149" name="T13"/>
              <a:gd fmla="*/ 1006 w 1306" name="T14"/>
              <a:gd fmla="*/ 38 h 1149" name="T15"/>
              <a:gd fmla="*/ 1294 w 1306" name="T16"/>
              <a:gd fmla="*/ 537 h 1149" name="T17"/>
              <a:gd fmla="*/ 1294 w 1306" name="T18"/>
              <a:gd fmla="*/ 613 h 1149" name="T19"/>
              <a:gd fmla="*/ 1006 w 1306" name="T20"/>
              <a:gd fmla="*/ 1111 h 1149" name="T21"/>
              <a:gd fmla="*/ 941 w 1306" name="T22"/>
              <a:gd fmla="*/ 1149 h 1149" name="T23"/>
              <a:gd fmla="*/ 365 w 1306" name="T24"/>
              <a:gd fmla="*/ 1149 h 1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49" w="1306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algn="ctr" cap="flat" cmpd="sng" w="22225">
            <a:solidFill>
              <a:sysClr lastClr="FFFFFF" val="window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 bIns="48210" lIns="96418" rIns="96418" tIns="4821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80" name="Freeform 23"/>
          <p:cNvSpPr/>
          <p:nvPr/>
        </p:nvSpPr>
        <p:spPr bwMode="auto">
          <a:xfrm flipV="1">
            <a:off x="9374818" y="2825648"/>
            <a:ext cx="2736988" cy="662993"/>
          </a:xfrm>
          <a:custGeom>
            <a:gdLst>
              <a:gd fmla="*/ 280 w 1249" name="T0"/>
              <a:gd fmla="*/ 0 h 303" name="T1"/>
              <a:gd fmla="*/ 54 w 1249" name="T2"/>
              <a:gd fmla="*/ 229 h 303" name="T3"/>
              <a:gd fmla="*/ 38 w 1249" name="T4"/>
              <a:gd fmla="*/ 226 h 303" name="T5"/>
              <a:gd fmla="*/ 0 w 1249" name="T6"/>
              <a:gd fmla="*/ 264 h 303" name="T7"/>
              <a:gd fmla="*/ 38 w 1249" name="T8"/>
              <a:gd fmla="*/ 303 h 303" name="T9"/>
              <a:gd fmla="*/ 77 w 1249" name="T10"/>
              <a:gd fmla="*/ 264 h 303" name="T11"/>
              <a:gd fmla="*/ 64 w 1249" name="T12"/>
              <a:gd fmla="*/ 236 h 303" name="T13"/>
              <a:gd fmla="*/ 287 w 1249" name="T14"/>
              <a:gd fmla="*/ 12 h 303" name="T15"/>
              <a:gd fmla="*/ 1249 w 1249" name="T16"/>
              <a:gd fmla="*/ 12 h 303" name="T17"/>
              <a:gd fmla="*/ 1249 w 1249" name="T18"/>
              <a:gd fmla="*/ 0 h 303" name="T19"/>
              <a:gd fmla="*/ 280 w 1249" name="T20"/>
              <a:gd fmla="*/ 0 h 30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03" w="1249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lastClr="FFFFFF" val="window">
              <a:lumMod val="50000"/>
            </a:sysClr>
          </a:solidFill>
          <a:ln>
            <a:noFill/>
          </a:ln>
          <a:extLst/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66840" y="3580724"/>
            <a:ext cx="1997587" cy="718436"/>
          </a:xfrm>
          <a:prstGeom prst="rect">
            <a:avLst/>
          </a:prstGeom>
          <a:noFill/>
        </p:spPr>
        <p:txBody>
          <a:bodyPr bIns="50608" lIns="101216" rIns="101216" rtlCol="0" tIns="5060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0266840" y="3074603"/>
            <a:ext cx="1835798" cy="37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4276" compatLnSpc="1" lIns="128551" numCol="1" rIns="128551" tIns="64276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3" name="Freeform 23"/>
          <p:cNvSpPr/>
          <p:nvPr/>
        </p:nvSpPr>
        <p:spPr bwMode="auto">
          <a:xfrm flipV="1">
            <a:off x="7767779" y="3861994"/>
            <a:ext cx="2736988" cy="662993"/>
          </a:xfrm>
          <a:custGeom>
            <a:gdLst>
              <a:gd fmla="*/ 280 w 1249" name="T0"/>
              <a:gd fmla="*/ 0 h 303" name="T1"/>
              <a:gd fmla="*/ 54 w 1249" name="T2"/>
              <a:gd fmla="*/ 229 h 303" name="T3"/>
              <a:gd fmla="*/ 38 w 1249" name="T4"/>
              <a:gd fmla="*/ 226 h 303" name="T5"/>
              <a:gd fmla="*/ 0 w 1249" name="T6"/>
              <a:gd fmla="*/ 264 h 303" name="T7"/>
              <a:gd fmla="*/ 38 w 1249" name="T8"/>
              <a:gd fmla="*/ 303 h 303" name="T9"/>
              <a:gd fmla="*/ 77 w 1249" name="T10"/>
              <a:gd fmla="*/ 264 h 303" name="T11"/>
              <a:gd fmla="*/ 64 w 1249" name="T12"/>
              <a:gd fmla="*/ 236 h 303" name="T13"/>
              <a:gd fmla="*/ 287 w 1249" name="T14"/>
              <a:gd fmla="*/ 12 h 303" name="T15"/>
              <a:gd fmla="*/ 1249 w 1249" name="T16"/>
              <a:gd fmla="*/ 12 h 303" name="T17"/>
              <a:gd fmla="*/ 1249 w 1249" name="T18"/>
              <a:gd fmla="*/ 0 h 303" name="T19"/>
              <a:gd fmla="*/ 280 w 1249" name="T20"/>
              <a:gd fmla="*/ 0 h 30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03" w="1249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lastClr="FFFFFF" val="window">
              <a:lumMod val="50000"/>
            </a:sysClr>
          </a:solidFill>
          <a:ln>
            <a:noFill/>
          </a:ln>
          <a:extLst/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47249" y="4753437"/>
            <a:ext cx="1997587" cy="718436"/>
          </a:xfrm>
          <a:prstGeom prst="rect">
            <a:avLst/>
          </a:prstGeom>
          <a:noFill/>
        </p:spPr>
        <p:txBody>
          <a:bodyPr bIns="50608" lIns="101216" rIns="101216" rtlCol="0" tIns="5060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8647249" y="4146090"/>
            <a:ext cx="1835798" cy="37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4276" compatLnSpc="1" lIns="128551" numCol="1" rIns="128551" tIns="64276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6" name="Freeform 21"/>
          <p:cNvSpPr/>
          <p:nvPr/>
        </p:nvSpPr>
        <p:spPr bwMode="auto">
          <a:xfrm flipH="1" flipV="1">
            <a:off x="2355573" y="3262618"/>
            <a:ext cx="2849315" cy="641228"/>
          </a:xfrm>
          <a:custGeom>
            <a:gdLst>
              <a:gd fmla="*/ 280 w 1249" name="T0"/>
              <a:gd fmla="*/ 303 h 303" name="T1"/>
              <a:gd fmla="*/ 54 w 1249" name="T2"/>
              <a:gd fmla="*/ 73 h 303" name="T3"/>
              <a:gd fmla="*/ 38 w 1249" name="T4"/>
              <a:gd fmla="*/ 76 h 303" name="T5"/>
              <a:gd fmla="*/ 0 w 1249" name="T6"/>
              <a:gd fmla="*/ 38 h 303" name="T7"/>
              <a:gd fmla="*/ 38 w 1249" name="T8"/>
              <a:gd fmla="*/ 0 h 303" name="T9"/>
              <a:gd fmla="*/ 77 w 1249" name="T10"/>
              <a:gd fmla="*/ 38 h 303" name="T11"/>
              <a:gd fmla="*/ 64 w 1249" name="T12"/>
              <a:gd fmla="*/ 67 h 303" name="T13"/>
              <a:gd fmla="*/ 287 w 1249" name="T14"/>
              <a:gd fmla="*/ 291 h 303" name="T15"/>
              <a:gd fmla="*/ 1249 w 1249" name="T16"/>
              <a:gd fmla="*/ 291 h 303" name="T17"/>
              <a:gd fmla="*/ 1249 w 1249" name="T18"/>
              <a:gd fmla="*/ 303 h 303" name="T19"/>
              <a:gd fmla="*/ 280 w 1249" name="T20"/>
              <a:gd fmla="*/ 303 h 30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03" w="1249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lastClr="FFFFFF" val="window">
              <a:lumMod val="50000"/>
            </a:sysClr>
          </a:solidFill>
          <a:ln>
            <a:noFill/>
          </a:ln>
          <a:extLst/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33719" y="3406047"/>
            <a:ext cx="1997587" cy="718436"/>
          </a:xfrm>
          <a:prstGeom prst="rect">
            <a:avLst/>
          </a:prstGeom>
          <a:noFill/>
        </p:spPr>
        <p:txBody>
          <a:bodyPr bIns="50608" lIns="101216" rIns="101216" rtlCol="0" tIns="5060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8" name="TextBox 53"/>
          <p:cNvSpPr txBox="1">
            <a:spLocks noChangeArrowheads="1"/>
          </p:cNvSpPr>
          <p:nvPr/>
        </p:nvSpPr>
        <p:spPr bwMode="auto">
          <a:xfrm>
            <a:off x="2233719" y="2899925"/>
            <a:ext cx="1835798" cy="37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4276" compatLnSpc="1" lIns="128551" numCol="1" rIns="128551" tIns="64276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9" name="Freeform 21"/>
          <p:cNvSpPr/>
          <p:nvPr/>
        </p:nvSpPr>
        <p:spPr bwMode="auto">
          <a:xfrm flipH="1" flipV="1">
            <a:off x="798924" y="4451321"/>
            <a:ext cx="2736988" cy="662993"/>
          </a:xfrm>
          <a:custGeom>
            <a:gdLst>
              <a:gd fmla="*/ 280 w 1249" name="T0"/>
              <a:gd fmla="*/ 303 h 303" name="T1"/>
              <a:gd fmla="*/ 54 w 1249" name="T2"/>
              <a:gd fmla="*/ 73 h 303" name="T3"/>
              <a:gd fmla="*/ 38 w 1249" name="T4"/>
              <a:gd fmla="*/ 76 h 303" name="T5"/>
              <a:gd fmla="*/ 0 w 1249" name="T6"/>
              <a:gd fmla="*/ 38 h 303" name="T7"/>
              <a:gd fmla="*/ 38 w 1249" name="T8"/>
              <a:gd fmla="*/ 0 h 303" name="T9"/>
              <a:gd fmla="*/ 77 w 1249" name="T10"/>
              <a:gd fmla="*/ 38 h 303" name="T11"/>
              <a:gd fmla="*/ 64 w 1249" name="T12"/>
              <a:gd fmla="*/ 67 h 303" name="T13"/>
              <a:gd fmla="*/ 287 w 1249" name="T14"/>
              <a:gd fmla="*/ 291 h 303" name="T15"/>
              <a:gd fmla="*/ 1249 w 1249" name="T16"/>
              <a:gd fmla="*/ 291 h 303" name="T17"/>
              <a:gd fmla="*/ 1249 w 1249" name="T18"/>
              <a:gd fmla="*/ 303 h 303" name="T19"/>
              <a:gd fmla="*/ 280 w 1249" name="T20"/>
              <a:gd fmla="*/ 303 h 30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03" w="1249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lastClr="FFFFFF" val="window">
              <a:lumMod val="50000"/>
            </a:sysClr>
          </a:solidFill>
          <a:ln>
            <a:noFill/>
          </a:ln>
          <a:extLst/>
        </p:spPr>
        <p:txBody>
          <a:bodyPr bIns="48210" lIns="96418" rIns="96418" tIns="48210"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  <a:latin panose="020f0502020204030204" typeface="Calibri"/>
              <a:ea typeface="微软雅黑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707" y="4602880"/>
            <a:ext cx="1997587" cy="718436"/>
          </a:xfrm>
          <a:prstGeom prst="rect">
            <a:avLst/>
          </a:prstGeom>
          <a:noFill/>
        </p:spPr>
        <p:txBody>
          <a:bodyPr bIns="50608" lIns="101216" rIns="101216" rtlCol="0" tIns="5060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1" name="TextBox 53"/>
          <p:cNvSpPr txBox="1">
            <a:spLocks noChangeArrowheads="1"/>
          </p:cNvSpPr>
          <p:nvPr/>
        </p:nvSpPr>
        <p:spPr bwMode="auto">
          <a:xfrm>
            <a:off x="685707" y="4096757"/>
            <a:ext cx="1835798" cy="37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4276" compatLnSpc="1" lIns="128551" numCol="1" rIns="128551" tIns="64276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7" name="任意多边形 46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752890706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4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7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3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4"/>
      <p:bldP grpId="0" spid="315"/>
      <p:bldP grpId="0" spid="344"/>
      <p:bldP grpId="0" spid="345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8" name="组合 157"/>
          <p:cNvGrpSpPr/>
          <p:nvPr/>
        </p:nvGrpSpPr>
        <p:grpSpPr>
          <a:xfrm>
            <a:off x="4166495" y="1977394"/>
            <a:ext cx="4098908" cy="4097425"/>
            <a:chOff x="3949820" y="1619561"/>
            <a:chExt cx="3886079" cy="3886079"/>
          </a:xfrm>
        </p:grpSpPr>
        <p:grpSp>
          <p:nvGrpSpPr>
            <p:cNvPr id="159" name="组合 158"/>
            <p:cNvGrpSpPr/>
            <p:nvPr/>
          </p:nvGrpSpPr>
          <p:grpSpPr>
            <a:xfrm rot="2031950">
              <a:off x="3949820" y="1619561"/>
              <a:ext cx="3886079" cy="3886079"/>
              <a:chOff x="743479" y="1548106"/>
              <a:chExt cx="3941689" cy="3941690"/>
            </a:xfrm>
          </p:grpSpPr>
          <p:sp>
            <p:nvSpPr>
              <p:cNvPr id="161" name="饼形 160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fmla="val 5499603" name="adj1"/>
                  <a:gd fmla="val 14142560" name="adj2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饼形 161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fmla="val 20312866" name="adj1"/>
                  <a:gd fmla="val 5509031" name="adj2"/>
                </a:avLst>
              </a:prstGeom>
              <a:solidFill>
                <a:srgbClr val="7A1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饼形 162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fmla="val 14082830" name="adj1"/>
                  <a:gd fmla="val 20306643" name="adj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151852" y="1956480"/>
                <a:ext cx="3124943" cy="3124943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635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>
                <a:outerShdw algn="tl" blurRad="139700" dir="2700000" dist="762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0" name="文本框 32"/>
            <p:cNvSpPr txBox="1"/>
            <p:nvPr/>
          </p:nvSpPr>
          <p:spPr>
            <a:xfrm>
              <a:off x="4961930" y="2925738"/>
              <a:ext cx="1861855" cy="11842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3164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3164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297508" y="3029641"/>
            <a:ext cx="1234784" cy="1234337"/>
            <a:chOff x="4297826" y="4749111"/>
            <a:chExt cx="1170670" cy="1170670"/>
          </a:xfrm>
        </p:grpSpPr>
        <p:grpSp>
          <p:nvGrpSpPr>
            <p:cNvPr id="166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>
                <a:outerShdw algn="tl" blurRad="88900" dir="27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7" name="Group 52"/>
            <p:cNvGrpSpPr>
              <a:grpSpLocks noChangeAspect="1"/>
            </p:cNvGrpSpPr>
            <p:nvPr/>
          </p:nvGrpSpPr>
          <p:grpSpPr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68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gdLst>
                  <a:gd fmla="*/ 23 w 46" name="T0"/>
                  <a:gd fmla="*/ 0 h 46" name="T1"/>
                  <a:gd fmla="*/ 0 w 46" name="T2"/>
                  <a:gd fmla="*/ 23 h 46" name="T3"/>
                  <a:gd fmla="*/ 23 w 46" name="T4"/>
                  <a:gd fmla="*/ 46 h 46" name="T5"/>
                  <a:gd fmla="*/ 46 w 46" name="T6"/>
                  <a:gd fmla="*/ 23 h 46" name="T7"/>
                  <a:gd fmla="*/ 23 w 46" name="T8"/>
                  <a:gd fmla="*/ 0 h 46" name="T9"/>
                  <a:gd fmla="*/ 23 w 46" name="T10"/>
                  <a:gd fmla="*/ 42 h 46" name="T11"/>
                  <a:gd fmla="*/ 5 w 46" name="T12"/>
                  <a:gd fmla="*/ 23 h 46" name="T13"/>
                  <a:gd fmla="*/ 23 w 46" name="T14"/>
                  <a:gd fmla="*/ 4 h 46" name="T15"/>
                  <a:gd fmla="*/ 42 w 46" name="T16"/>
                  <a:gd fmla="*/ 23 h 46" name="T17"/>
                  <a:gd fmla="*/ 23 w 46" name="T18"/>
                  <a:gd fmla="*/ 42 h 4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6" w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gdLst>
                  <a:gd fmla="*/ 23 w 46" name="T0"/>
                  <a:gd fmla="*/ 0 h 46" name="T1"/>
                  <a:gd fmla="*/ 0 w 46" name="T2"/>
                  <a:gd fmla="*/ 23 h 46" name="T3"/>
                  <a:gd fmla="*/ 23 w 46" name="T4"/>
                  <a:gd fmla="*/ 46 h 46" name="T5"/>
                  <a:gd fmla="*/ 46 w 46" name="T6"/>
                  <a:gd fmla="*/ 23 h 46" name="T7"/>
                  <a:gd fmla="*/ 23 w 46" name="T8"/>
                  <a:gd fmla="*/ 0 h 46" name="T9"/>
                  <a:gd fmla="*/ 23 w 46" name="T10"/>
                  <a:gd fmla="*/ 42 h 46" name="T11"/>
                  <a:gd fmla="*/ 5 w 46" name="T12"/>
                  <a:gd fmla="*/ 23 h 46" name="T13"/>
                  <a:gd fmla="*/ 23 w 46" name="T14"/>
                  <a:gd fmla="*/ 4 h 46" name="T15"/>
                  <a:gd fmla="*/ 42 w 46" name="T16"/>
                  <a:gd fmla="*/ 23 h 46" name="T17"/>
                  <a:gd fmla="*/ 23 w 46" name="T18"/>
                  <a:gd fmla="*/ 42 h 4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6" w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gdLst>
                  <a:gd fmla="*/ 1 w 3" name="T0"/>
                  <a:gd fmla="*/ 4 h 4" name="T1"/>
                  <a:gd fmla="*/ 1 w 3" name="T2"/>
                  <a:gd fmla="*/ 4 h 4" name="T3"/>
                  <a:gd fmla="*/ 3 w 3" name="T4"/>
                  <a:gd fmla="*/ 3 h 4" name="T5"/>
                  <a:gd fmla="*/ 3 w 3" name="T6"/>
                  <a:gd fmla="*/ 0 h 4" name="T7"/>
                  <a:gd fmla="*/ 1 w 3" name="T8"/>
                  <a:gd fmla="*/ 0 h 4" name="T9"/>
                  <a:gd fmla="*/ 0 w 3" name="T10"/>
                  <a:gd fmla="*/ 0 h 4" name="T11"/>
                  <a:gd fmla="*/ 0 w 3" name="T12"/>
                  <a:gd fmla="*/ 3 h 4" name="T13"/>
                  <a:gd fmla="*/ 1 w 3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3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gdLst>
                  <a:gd fmla="*/ 1 w 3" name="T0"/>
                  <a:gd fmla="*/ 0 h 4" name="T1"/>
                  <a:gd fmla="*/ 1 w 3" name="T2"/>
                  <a:gd fmla="*/ 0 h 4" name="T3"/>
                  <a:gd fmla="*/ 0 w 3" name="T4"/>
                  <a:gd fmla="*/ 1 h 4" name="T5"/>
                  <a:gd fmla="*/ 0 w 3" name="T6"/>
                  <a:gd fmla="*/ 4 h 4" name="T7"/>
                  <a:gd fmla="*/ 1 w 3" name="T8"/>
                  <a:gd fmla="*/ 4 h 4" name="T9"/>
                  <a:gd fmla="*/ 3 w 3" name="T10"/>
                  <a:gd fmla="*/ 4 h 4" name="T11"/>
                  <a:gd fmla="*/ 3 w 3" name="T12"/>
                  <a:gd fmla="*/ 1 h 4" name="T13"/>
                  <a:gd fmla="*/ 1 w 3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gdLst>
                  <a:gd fmla="*/ 3 w 4" name="T0"/>
                  <a:gd fmla="*/ 0 h 4" name="T1"/>
                  <a:gd fmla="*/ 0 w 4" name="T2"/>
                  <a:gd fmla="*/ 0 h 4" name="T3"/>
                  <a:gd fmla="*/ 0 w 4" name="T4"/>
                  <a:gd fmla="*/ 2 h 4" name="T5"/>
                  <a:gd fmla="*/ 0 w 4" name="T6"/>
                  <a:gd fmla="*/ 4 h 4" name="T7"/>
                  <a:gd fmla="*/ 3 w 4" name="T8"/>
                  <a:gd fmla="*/ 4 h 4" name="T9"/>
                  <a:gd fmla="*/ 4 w 4" name="T10"/>
                  <a:gd fmla="*/ 2 h 4" name="T11"/>
                  <a:gd fmla="*/ 4 w 4" name="T12"/>
                  <a:gd fmla="*/ 2 h 4" name="T13"/>
                  <a:gd fmla="*/ 3 w 4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gdLst>
                  <a:gd fmla="*/ 4 w 4" name="T0"/>
                  <a:gd fmla="*/ 0 h 4" name="T1"/>
                  <a:gd fmla="*/ 2 w 4" name="T2"/>
                  <a:gd fmla="*/ 0 h 4" name="T3"/>
                  <a:gd fmla="*/ 0 w 4" name="T4"/>
                  <a:gd fmla="*/ 2 h 4" name="T5"/>
                  <a:gd fmla="*/ 0 w 4" name="T6"/>
                  <a:gd fmla="*/ 2 h 4" name="T7"/>
                  <a:gd fmla="*/ 2 w 4" name="T8"/>
                  <a:gd fmla="*/ 4 h 4" name="T9"/>
                  <a:gd fmla="*/ 4 w 4" name="T10"/>
                  <a:gd fmla="*/ 4 h 4" name="T11"/>
                  <a:gd fmla="*/ 4 w 4" name="T12"/>
                  <a:gd fmla="*/ 2 h 4" name="T13"/>
                  <a:gd fmla="*/ 4 w 4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gdLst>
                  <a:gd fmla="*/ 11 w 13" name="T0"/>
                  <a:gd fmla="*/ 0 h 15" name="T1"/>
                  <a:gd fmla="*/ 10 w 13" name="T2"/>
                  <a:gd fmla="*/ 2 h 15" name="T3"/>
                  <a:gd fmla="*/ 10 w 13" name="T4"/>
                  <a:gd fmla="*/ 11 h 15" name="T5"/>
                  <a:gd fmla="*/ 9 w 13" name="T6"/>
                  <a:gd fmla="*/ 12 h 15" name="T7"/>
                  <a:gd fmla="*/ 2 w 13" name="T8"/>
                  <a:gd fmla="*/ 12 h 15" name="T9"/>
                  <a:gd fmla="*/ 0 w 13" name="T10"/>
                  <a:gd fmla="*/ 14 h 15" name="T11"/>
                  <a:gd fmla="*/ 2 w 13" name="T12"/>
                  <a:gd fmla="*/ 15 h 15" name="T13"/>
                  <a:gd fmla="*/ 11 w 13" name="T14"/>
                  <a:gd fmla="*/ 15 h 15" name="T15"/>
                  <a:gd fmla="*/ 12 w 13" name="T16"/>
                  <a:gd fmla="*/ 15 h 15" name="T17"/>
                  <a:gd fmla="*/ 12 w 13" name="T18"/>
                  <a:gd fmla="*/ 15 h 15" name="T19"/>
                  <a:gd fmla="*/ 13 w 13" name="T20"/>
                  <a:gd fmla="*/ 13 h 15" name="T21"/>
                  <a:gd fmla="*/ 13 w 13" name="T22"/>
                  <a:gd fmla="*/ 2 h 15" name="T23"/>
                  <a:gd fmla="*/ 11 w 13" name="T24"/>
                  <a:gd fmla="*/ 0 h 1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" w="13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>
            <a:off x="6543947" y="5600077"/>
            <a:ext cx="1234784" cy="1234337"/>
            <a:chOff x="7585822" y="3753035"/>
            <a:chExt cx="1170670" cy="117067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>
                <a:outerShdw algn="tl" blurRad="88900" dir="27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9" name="Group 62"/>
            <p:cNvGrpSpPr>
              <a:grpSpLocks noChangeAspect="1"/>
            </p:cNvGrpSpPr>
            <p:nvPr/>
          </p:nvGrpSpPr>
          <p:grpSpPr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180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gdLst>
                  <a:gd fmla="*/ 5 w 16" name="T0"/>
                  <a:gd fmla="*/ 0 h 14" name="T1"/>
                  <a:gd fmla="*/ 0 w 16" name="T2"/>
                  <a:gd fmla="*/ 4 h 14" name="T3"/>
                  <a:gd fmla="*/ 10 w 16" name="T4"/>
                  <a:gd fmla="*/ 14 h 14" name="T5"/>
                  <a:gd fmla="*/ 16 w 16" name="T6"/>
                  <a:gd fmla="*/ 9 h 14" name="T7"/>
                  <a:gd fmla="*/ 5 w 16" name="T8"/>
                  <a:gd fmla="*/ 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6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gdLst>
                  <a:gd fmla="*/ 37 w 44" name="T0"/>
                  <a:gd fmla="*/ 4 h 16" name="T1"/>
                  <a:gd fmla="*/ 29 w 44" name="T2"/>
                  <a:gd fmla="*/ 9 h 16" name="T3"/>
                  <a:gd fmla="*/ 18 w 44" name="T4"/>
                  <a:gd fmla="*/ 8 h 16" name="T5"/>
                  <a:gd fmla="*/ 25 w 44" name="T6"/>
                  <a:gd fmla="*/ 7 h 16" name="T7"/>
                  <a:gd fmla="*/ 31 w 44" name="T8"/>
                  <a:gd fmla="*/ 2 h 16" name="T9"/>
                  <a:gd fmla="*/ 20 w 44" name="T10"/>
                  <a:gd fmla="*/ 2 h 16" name="T11"/>
                  <a:gd fmla="*/ 9 w 44" name="T12"/>
                  <a:gd fmla="*/ 2 h 16" name="T13"/>
                  <a:gd fmla="*/ 0 w 44" name="T14"/>
                  <a:gd fmla="*/ 7 h 16" name="T15"/>
                  <a:gd fmla="*/ 9 w 44" name="T16"/>
                  <a:gd fmla="*/ 16 h 16" name="T17"/>
                  <a:gd fmla="*/ 13 w 44" name="T18"/>
                  <a:gd fmla="*/ 14 h 16" name="T19"/>
                  <a:gd fmla="*/ 29 w 44" name="T20"/>
                  <a:gd fmla="*/ 14 h 16" name="T21"/>
                  <a:gd fmla="*/ 44 w 44" name="T22"/>
                  <a:gd fmla="*/ 2 h 16" name="T23"/>
                  <a:gd fmla="*/ 37 w 44" name="T24"/>
                  <a:gd fmla="*/ 4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44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gdLst>
                  <a:gd fmla="*/ 38 w 38" name="T0"/>
                  <a:gd fmla="*/ 0 h 16" name="T1"/>
                  <a:gd fmla="*/ 34 w 38" name="T2"/>
                  <a:gd fmla="*/ 0 h 16" name="T3"/>
                  <a:gd fmla="*/ 34 w 38" name="T4"/>
                  <a:gd fmla="*/ 6 h 16" name="T5"/>
                  <a:gd fmla="*/ 32 w 38" name="T6"/>
                  <a:gd fmla="*/ 6 h 16" name="T7"/>
                  <a:gd fmla="*/ 32 w 38" name="T8"/>
                  <a:gd fmla="*/ 0 h 16" name="T9"/>
                  <a:gd fmla="*/ 28 w 38" name="T10"/>
                  <a:gd fmla="*/ 0 h 16" name="T11"/>
                  <a:gd fmla="*/ 28 w 38" name="T12"/>
                  <a:gd fmla="*/ 6 h 16" name="T13"/>
                  <a:gd fmla="*/ 12 w 38" name="T14"/>
                  <a:gd fmla="*/ 6 h 16" name="T15"/>
                  <a:gd fmla="*/ 12 w 38" name="T16"/>
                  <a:gd fmla="*/ 3 h 16" name="T17"/>
                  <a:gd fmla="*/ 12 w 38" name="T18"/>
                  <a:gd fmla="*/ 1 h 16" name="T19"/>
                  <a:gd fmla="*/ 11 w 38" name="T20"/>
                  <a:gd fmla="*/ 0 h 16" name="T21"/>
                  <a:gd fmla="*/ 9 w 38" name="T22"/>
                  <a:gd fmla="*/ 0 h 16" name="T23"/>
                  <a:gd fmla="*/ 3 w 38" name="T24"/>
                  <a:gd fmla="*/ 0 h 16" name="T25"/>
                  <a:gd fmla="*/ 1 w 38" name="T26"/>
                  <a:gd fmla="*/ 0 h 16" name="T27"/>
                  <a:gd fmla="*/ 0 w 38" name="T28"/>
                  <a:gd fmla="*/ 2 h 16" name="T29"/>
                  <a:gd fmla="*/ 0 w 38" name="T30"/>
                  <a:gd fmla="*/ 3 h 16" name="T31"/>
                  <a:gd fmla="*/ 0 w 38" name="T32"/>
                  <a:gd fmla="*/ 13 h 16" name="T33"/>
                  <a:gd fmla="*/ 0 w 38" name="T34"/>
                  <a:gd fmla="*/ 15 h 16" name="T35"/>
                  <a:gd fmla="*/ 2 w 38" name="T36"/>
                  <a:gd fmla="*/ 16 h 16" name="T37"/>
                  <a:gd fmla="*/ 3 w 38" name="T38"/>
                  <a:gd fmla="*/ 16 h 16" name="T39"/>
                  <a:gd fmla="*/ 9 w 38" name="T40"/>
                  <a:gd fmla="*/ 16 h 16" name="T41"/>
                  <a:gd fmla="*/ 11 w 38" name="T42"/>
                  <a:gd fmla="*/ 16 h 16" name="T43"/>
                  <a:gd fmla="*/ 12 w 38" name="T44"/>
                  <a:gd fmla="*/ 14 h 16" name="T45"/>
                  <a:gd fmla="*/ 12 w 38" name="T46"/>
                  <a:gd fmla="*/ 13 h 16" name="T47"/>
                  <a:gd fmla="*/ 12 w 38" name="T48"/>
                  <a:gd fmla="*/ 10 h 16" name="T49"/>
                  <a:gd fmla="*/ 38 w 38" name="T50"/>
                  <a:gd fmla="*/ 10 h 16" name="T51"/>
                  <a:gd fmla="*/ 38 w 38" name="T52"/>
                  <a:gd fmla="*/ 0 h 16" name="T53"/>
                  <a:gd fmla="*/ 3 w 38" name="T54"/>
                  <a:gd fmla="*/ 3 h 16" name="T55"/>
                  <a:gd fmla="*/ 9 w 38" name="T56"/>
                  <a:gd fmla="*/ 3 h 16" name="T57"/>
                  <a:gd fmla="*/ 9 w 38" name="T58"/>
                  <a:gd fmla="*/ 13 h 16" name="T59"/>
                  <a:gd fmla="*/ 3 w 38" name="T60"/>
                  <a:gd fmla="*/ 13 h 16" name="T61"/>
                  <a:gd fmla="*/ 3 w 38" name="T62"/>
                  <a:gd fmla="*/ 3 h 1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" w="38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>
            <a:off x="7413094" y="1951554"/>
            <a:ext cx="1234784" cy="1234337"/>
            <a:chOff x="7007050" y="938219"/>
            <a:chExt cx="1170670" cy="1170670"/>
          </a:xfrm>
        </p:grpSpPr>
        <p:grpSp>
          <p:nvGrpSpPr>
            <p:cNvPr id="186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>
                <a:outerShdw algn="tl" blurRad="88900" dir="27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7" name="Group 68"/>
            <p:cNvGrpSpPr>
              <a:grpSpLocks noChangeAspect="1"/>
            </p:cNvGrpSpPr>
            <p:nvPr/>
          </p:nvGrpSpPr>
          <p:grpSpPr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188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gdLst>
                  <a:gd fmla="*/ 52 w 55" name="T0"/>
                  <a:gd fmla="*/ 6 h 15" name="T1"/>
                  <a:gd fmla="*/ 38 w 55" name="T2"/>
                  <a:gd fmla="*/ 6 h 15" name="T3"/>
                  <a:gd fmla="*/ 37 w 55" name="T4"/>
                  <a:gd fmla="*/ 6 h 15" name="T5"/>
                  <a:gd fmla="*/ 37 w 55" name="T6"/>
                  <a:gd fmla="*/ 3 h 15" name="T7"/>
                  <a:gd fmla="*/ 37 w 55" name="T8"/>
                  <a:gd fmla="*/ 1 h 15" name="T9"/>
                  <a:gd fmla="*/ 35 w 55" name="T10"/>
                  <a:gd fmla="*/ 0 h 15" name="T11"/>
                  <a:gd fmla="*/ 20 w 55" name="T12"/>
                  <a:gd fmla="*/ 0 h 15" name="T13"/>
                  <a:gd fmla="*/ 18 w 55" name="T14"/>
                  <a:gd fmla="*/ 3 h 15" name="T15"/>
                  <a:gd fmla="*/ 18 w 55" name="T16"/>
                  <a:gd fmla="*/ 6 h 15" name="T17"/>
                  <a:gd fmla="*/ 18 w 55" name="T18"/>
                  <a:gd fmla="*/ 6 h 15" name="T19"/>
                  <a:gd fmla="*/ 3 w 55" name="T20"/>
                  <a:gd fmla="*/ 6 h 15" name="T21"/>
                  <a:gd fmla="*/ 0 w 55" name="T22"/>
                  <a:gd fmla="*/ 8 h 15" name="T23"/>
                  <a:gd fmla="*/ 0 w 55" name="T24"/>
                  <a:gd fmla="*/ 14 h 15" name="T25"/>
                  <a:gd fmla="*/ 1 w 55" name="T26"/>
                  <a:gd fmla="*/ 15 h 15" name="T27"/>
                  <a:gd fmla="*/ 2 w 55" name="T28"/>
                  <a:gd fmla="*/ 14 h 15" name="T29"/>
                  <a:gd fmla="*/ 2 w 55" name="T30"/>
                  <a:gd fmla="*/ 8 h 15" name="T31"/>
                  <a:gd fmla="*/ 3 w 55" name="T32"/>
                  <a:gd fmla="*/ 8 h 15" name="T33"/>
                  <a:gd fmla="*/ 18 w 55" name="T34"/>
                  <a:gd fmla="*/ 8 h 15" name="T35"/>
                  <a:gd fmla="*/ 18 w 55" name="T36"/>
                  <a:gd fmla="*/ 8 h 15" name="T37"/>
                  <a:gd fmla="*/ 18 w 55" name="T38"/>
                  <a:gd fmla="*/ 9 h 15" name="T39"/>
                  <a:gd fmla="*/ 19 w 55" name="T40"/>
                  <a:gd fmla="*/ 9 h 15" name="T41"/>
                  <a:gd fmla="*/ 20 w 55" name="T42"/>
                  <a:gd fmla="*/ 9 h 15" name="T43"/>
                  <a:gd fmla="*/ 20 w 55" name="T44"/>
                  <a:gd fmla="*/ 8 h 15" name="T45"/>
                  <a:gd fmla="*/ 20 w 55" name="T46"/>
                  <a:gd fmla="*/ 3 h 15" name="T47"/>
                  <a:gd fmla="*/ 20 w 55" name="T48"/>
                  <a:gd fmla="*/ 2 h 15" name="T49"/>
                  <a:gd fmla="*/ 35 w 55" name="T50"/>
                  <a:gd fmla="*/ 2 h 15" name="T51"/>
                  <a:gd fmla="*/ 35 w 55" name="T52"/>
                  <a:gd fmla="*/ 3 h 15" name="T53"/>
                  <a:gd fmla="*/ 35 w 55" name="T54"/>
                  <a:gd fmla="*/ 8 h 15" name="T55"/>
                  <a:gd fmla="*/ 36 w 55" name="T56"/>
                  <a:gd fmla="*/ 9 h 15" name="T57"/>
                  <a:gd fmla="*/ 36 w 55" name="T58"/>
                  <a:gd fmla="*/ 9 h 15" name="T59"/>
                  <a:gd fmla="*/ 37 w 55" name="T60"/>
                  <a:gd fmla="*/ 9 h 15" name="T61"/>
                  <a:gd fmla="*/ 37 w 55" name="T62"/>
                  <a:gd fmla="*/ 8 h 15" name="T63"/>
                  <a:gd fmla="*/ 38 w 55" name="T64"/>
                  <a:gd fmla="*/ 8 h 15" name="T65"/>
                  <a:gd fmla="*/ 52 w 55" name="T66"/>
                  <a:gd fmla="*/ 8 h 15" name="T67"/>
                  <a:gd fmla="*/ 53 w 55" name="T68"/>
                  <a:gd fmla="*/ 8 h 15" name="T69"/>
                  <a:gd fmla="*/ 53 w 55" name="T70"/>
                  <a:gd fmla="*/ 14 h 15" name="T71"/>
                  <a:gd fmla="*/ 54 w 55" name="T72"/>
                  <a:gd fmla="*/ 15 h 15" name="T73"/>
                  <a:gd fmla="*/ 55 w 55" name="T74"/>
                  <a:gd fmla="*/ 14 h 15" name="T75"/>
                  <a:gd fmla="*/ 55 w 55" name="T76"/>
                  <a:gd fmla="*/ 8 h 15" name="T77"/>
                  <a:gd fmla="*/ 52 w 55" name="T78"/>
                  <a:gd fmla="*/ 6 h 15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5" w="5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gdLst>
                  <a:gd fmla="*/ 2 w 15" name="T0"/>
                  <a:gd fmla="*/ 14 h 28" name="T1"/>
                  <a:gd fmla="*/ 3 w 15" name="T2"/>
                  <a:gd fmla="*/ 13 h 28" name="T3"/>
                  <a:gd fmla="*/ 3 w 15" name="T4"/>
                  <a:gd fmla="*/ 8 h 28" name="T5"/>
                  <a:gd fmla="*/ 4 w 15" name="T6"/>
                  <a:gd fmla="*/ 4 h 28" name="T7"/>
                  <a:gd fmla="*/ 4 w 15" name="T8"/>
                  <a:gd fmla="*/ 4 h 28" name="T9"/>
                  <a:gd fmla="*/ 4 w 15" name="T10"/>
                  <a:gd fmla="*/ 12 h 28" name="T11"/>
                  <a:gd fmla="*/ 4 w 15" name="T12"/>
                  <a:gd fmla="*/ 13 h 28" name="T13"/>
                  <a:gd fmla="*/ 4 w 15" name="T14"/>
                  <a:gd fmla="*/ 26 h 28" name="T15"/>
                  <a:gd fmla="*/ 5 w 15" name="T16"/>
                  <a:gd fmla="*/ 28 h 28" name="T17"/>
                  <a:gd fmla="*/ 5 w 15" name="T18"/>
                  <a:gd fmla="*/ 28 h 28" name="T19"/>
                  <a:gd fmla="*/ 5 w 15" name="T20"/>
                  <a:gd fmla="*/ 28 h 28" name="T21"/>
                  <a:gd fmla="*/ 7 w 15" name="T22"/>
                  <a:gd fmla="*/ 26 h 28" name="T23"/>
                  <a:gd fmla="*/ 7 w 15" name="T24"/>
                  <a:gd fmla="*/ 14 h 28" name="T25"/>
                  <a:gd fmla="*/ 8 w 15" name="T26"/>
                  <a:gd fmla="*/ 14 h 28" name="T27"/>
                  <a:gd fmla="*/ 8 w 15" name="T28"/>
                  <a:gd fmla="*/ 26 h 28" name="T29"/>
                  <a:gd fmla="*/ 10 w 15" name="T30"/>
                  <a:gd fmla="*/ 28 h 28" name="T31"/>
                  <a:gd fmla="*/ 10 w 15" name="T32"/>
                  <a:gd fmla="*/ 28 h 28" name="T33"/>
                  <a:gd fmla="*/ 10 w 15" name="T34"/>
                  <a:gd fmla="*/ 28 h 28" name="T35"/>
                  <a:gd fmla="*/ 12 w 15" name="T36"/>
                  <a:gd fmla="*/ 26 h 28" name="T37"/>
                  <a:gd fmla="*/ 12 w 15" name="T38"/>
                  <a:gd fmla="*/ 13 h 28" name="T39"/>
                  <a:gd fmla="*/ 12 w 15" name="T40"/>
                  <a:gd fmla="*/ 12 h 28" name="T41"/>
                  <a:gd fmla="*/ 12 w 15" name="T42"/>
                  <a:gd fmla="*/ 4 h 28" name="T43"/>
                  <a:gd fmla="*/ 12 w 15" name="T44"/>
                  <a:gd fmla="*/ 4 h 28" name="T45"/>
                  <a:gd fmla="*/ 12 w 15" name="T46"/>
                  <a:gd fmla="*/ 8 h 28" name="T47"/>
                  <a:gd fmla="*/ 12 w 15" name="T48"/>
                  <a:gd fmla="*/ 13 h 28" name="T49"/>
                  <a:gd fmla="*/ 14 w 15" name="T50"/>
                  <a:gd fmla="*/ 14 h 28" name="T51"/>
                  <a:gd fmla="*/ 15 w 15" name="T52"/>
                  <a:gd fmla="*/ 13 h 28" name="T53"/>
                  <a:gd fmla="*/ 15 w 15" name="T54"/>
                  <a:gd fmla="*/ 8 h 28" name="T55"/>
                  <a:gd fmla="*/ 13 w 15" name="T56"/>
                  <a:gd fmla="*/ 1 h 28" name="T57"/>
                  <a:gd fmla="*/ 10 w 15" name="T58"/>
                  <a:gd fmla="*/ 0 h 28" name="T59"/>
                  <a:gd fmla="*/ 10 w 15" name="T60"/>
                  <a:gd fmla="*/ 0 h 28" name="T61"/>
                  <a:gd fmla="*/ 10 w 15" name="T62"/>
                  <a:gd fmla="*/ 0 h 28" name="T63"/>
                  <a:gd fmla="*/ 10 w 15" name="T64"/>
                  <a:gd fmla="*/ 0 h 28" name="T65"/>
                  <a:gd fmla="*/ 8 w 15" name="T66"/>
                  <a:gd fmla="*/ 4 h 28" name="T67"/>
                  <a:gd fmla="*/ 8 w 15" name="T68"/>
                  <a:gd fmla="*/ 1 h 28" name="T69"/>
                  <a:gd fmla="*/ 8 w 15" name="T70"/>
                  <a:gd fmla="*/ 1 h 28" name="T71"/>
                  <a:gd fmla="*/ 8 w 15" name="T72"/>
                  <a:gd fmla="*/ 0 h 28" name="T73"/>
                  <a:gd fmla="*/ 8 w 15" name="T74"/>
                  <a:gd fmla="*/ 0 h 28" name="T75"/>
                  <a:gd fmla="*/ 7 w 15" name="T76"/>
                  <a:gd fmla="*/ 0 h 28" name="T77"/>
                  <a:gd fmla="*/ 7 w 15" name="T78"/>
                  <a:gd fmla="*/ 0 h 28" name="T79"/>
                  <a:gd fmla="*/ 7 w 15" name="T80"/>
                  <a:gd fmla="*/ 1 h 28" name="T81"/>
                  <a:gd fmla="*/ 7 w 15" name="T82"/>
                  <a:gd fmla="*/ 1 h 28" name="T83"/>
                  <a:gd fmla="*/ 7 w 15" name="T84"/>
                  <a:gd fmla="*/ 4 h 28" name="T85"/>
                  <a:gd fmla="*/ 6 w 15" name="T86"/>
                  <a:gd fmla="*/ 0 h 28" name="T87"/>
                  <a:gd fmla="*/ 6 w 15" name="T88"/>
                  <a:gd fmla="*/ 0 h 28" name="T89"/>
                  <a:gd fmla="*/ 6 w 15" name="T90"/>
                  <a:gd fmla="*/ 0 h 28" name="T91"/>
                  <a:gd fmla="*/ 5 w 15" name="T92"/>
                  <a:gd fmla="*/ 0 h 28" name="T93"/>
                  <a:gd fmla="*/ 2 w 15" name="T94"/>
                  <a:gd fmla="*/ 1 h 28" name="T95"/>
                  <a:gd fmla="*/ 0 w 15" name="T96"/>
                  <a:gd fmla="*/ 8 h 28" name="T97"/>
                  <a:gd fmla="*/ 0 w 15" name="T98"/>
                  <a:gd fmla="*/ 13 h 28" name="T99"/>
                  <a:gd fmla="*/ 2 w 15" name="T100"/>
                  <a:gd fmla="*/ 14 h 2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8" w="15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gdLst>
                  <a:gd fmla="*/ 1 w 7" name="T0"/>
                  <a:gd fmla="*/ 5 h 8" name="T1"/>
                  <a:gd fmla="*/ 4 w 7" name="T2"/>
                  <a:gd fmla="*/ 8 h 8" name="T3"/>
                  <a:gd fmla="*/ 7 w 7" name="T4"/>
                  <a:gd fmla="*/ 5 h 8" name="T5"/>
                  <a:gd fmla="*/ 7 w 7" name="T6"/>
                  <a:gd fmla="*/ 4 h 8" name="T7"/>
                  <a:gd fmla="*/ 7 w 7" name="T8"/>
                  <a:gd fmla="*/ 4 h 8" name="T9"/>
                  <a:gd fmla="*/ 4 w 7" name="T10"/>
                  <a:gd fmla="*/ 0 h 8" name="T11"/>
                  <a:gd fmla="*/ 1 w 7" name="T12"/>
                  <a:gd fmla="*/ 4 h 8" name="T13"/>
                  <a:gd fmla="*/ 0 w 7" name="T14"/>
                  <a:gd fmla="*/ 4 h 8" name="T15"/>
                  <a:gd fmla="*/ 1 w 7" name="T16"/>
                  <a:gd fmla="*/ 5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7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gdLst>
                  <a:gd fmla="*/ 1 w 14" name="T0"/>
                  <a:gd fmla="*/ 13 h 26" name="T1"/>
                  <a:gd fmla="*/ 2 w 14" name="T2"/>
                  <a:gd fmla="*/ 12 h 26" name="T3"/>
                  <a:gd fmla="*/ 2 w 14" name="T4"/>
                  <a:gd fmla="*/ 8 h 26" name="T5"/>
                  <a:gd fmla="*/ 3 w 14" name="T6"/>
                  <a:gd fmla="*/ 4 h 26" name="T7"/>
                  <a:gd fmla="*/ 3 w 14" name="T8"/>
                  <a:gd fmla="*/ 4 h 26" name="T9"/>
                  <a:gd fmla="*/ 3 w 14" name="T10"/>
                  <a:gd fmla="*/ 11 h 26" name="T11"/>
                  <a:gd fmla="*/ 3 w 14" name="T12"/>
                  <a:gd fmla="*/ 12 h 26" name="T13"/>
                  <a:gd fmla="*/ 3 w 14" name="T14"/>
                  <a:gd fmla="*/ 24 h 26" name="T15"/>
                  <a:gd fmla="*/ 5 w 14" name="T16"/>
                  <a:gd fmla="*/ 26 h 26" name="T17"/>
                  <a:gd fmla="*/ 5 w 14" name="T18"/>
                  <a:gd fmla="*/ 26 h 26" name="T19"/>
                  <a:gd fmla="*/ 5 w 14" name="T20"/>
                  <a:gd fmla="*/ 26 h 26" name="T21"/>
                  <a:gd fmla="*/ 6 w 14" name="T22"/>
                  <a:gd fmla="*/ 24 h 26" name="T23"/>
                  <a:gd fmla="*/ 6 w 14" name="T24"/>
                  <a:gd fmla="*/ 13 h 26" name="T25"/>
                  <a:gd fmla="*/ 7 w 14" name="T26"/>
                  <a:gd fmla="*/ 13 h 26" name="T27"/>
                  <a:gd fmla="*/ 7 w 14" name="T28"/>
                  <a:gd fmla="*/ 24 h 26" name="T29"/>
                  <a:gd fmla="*/ 9 w 14" name="T30"/>
                  <a:gd fmla="*/ 26 h 26" name="T31"/>
                  <a:gd fmla="*/ 9 w 14" name="T32"/>
                  <a:gd fmla="*/ 26 h 26" name="T33"/>
                  <a:gd fmla="*/ 9 w 14" name="T34"/>
                  <a:gd fmla="*/ 26 h 26" name="T35"/>
                  <a:gd fmla="*/ 10 w 14" name="T36"/>
                  <a:gd fmla="*/ 24 h 26" name="T37"/>
                  <a:gd fmla="*/ 10 w 14" name="T38"/>
                  <a:gd fmla="*/ 12 h 26" name="T39"/>
                  <a:gd fmla="*/ 10 w 14" name="T40"/>
                  <a:gd fmla="*/ 11 h 26" name="T41"/>
                  <a:gd fmla="*/ 10 w 14" name="T42"/>
                  <a:gd fmla="*/ 4 h 26" name="T43"/>
                  <a:gd fmla="*/ 10 w 14" name="T44"/>
                  <a:gd fmla="*/ 4 h 26" name="T45"/>
                  <a:gd fmla="*/ 11 w 14" name="T46"/>
                  <a:gd fmla="*/ 8 h 26" name="T47"/>
                  <a:gd fmla="*/ 11 w 14" name="T48"/>
                  <a:gd fmla="*/ 12 h 26" name="T49"/>
                  <a:gd fmla="*/ 12 w 14" name="T50"/>
                  <a:gd fmla="*/ 13 h 26" name="T51"/>
                  <a:gd fmla="*/ 13 w 14" name="T52"/>
                  <a:gd fmla="*/ 12 h 26" name="T53"/>
                  <a:gd fmla="*/ 13 w 14" name="T54"/>
                  <a:gd fmla="*/ 7 h 26" name="T55"/>
                  <a:gd fmla="*/ 12 w 14" name="T56"/>
                  <a:gd fmla="*/ 1 h 26" name="T57"/>
                  <a:gd fmla="*/ 9 w 14" name="T58"/>
                  <a:gd fmla="*/ 0 h 26" name="T59"/>
                  <a:gd fmla="*/ 8 w 14" name="T60"/>
                  <a:gd fmla="*/ 0 h 26" name="T61"/>
                  <a:gd fmla="*/ 8 w 14" name="T62"/>
                  <a:gd fmla="*/ 0 h 26" name="T63"/>
                  <a:gd fmla="*/ 8 w 14" name="T64"/>
                  <a:gd fmla="*/ 0 h 26" name="T65"/>
                  <a:gd fmla="*/ 7 w 14" name="T66"/>
                  <a:gd fmla="*/ 3 h 26" name="T67"/>
                  <a:gd fmla="*/ 7 w 14" name="T68"/>
                  <a:gd fmla="*/ 1 h 26" name="T69"/>
                  <a:gd fmla="*/ 7 w 14" name="T70"/>
                  <a:gd fmla="*/ 0 h 26" name="T71"/>
                  <a:gd fmla="*/ 7 w 14" name="T72"/>
                  <a:gd fmla="*/ 0 h 26" name="T73"/>
                  <a:gd fmla="*/ 7 w 14" name="T74"/>
                  <a:gd fmla="*/ 0 h 26" name="T75"/>
                  <a:gd fmla="*/ 6 w 14" name="T76"/>
                  <a:gd fmla="*/ 0 h 26" name="T77"/>
                  <a:gd fmla="*/ 6 w 14" name="T78"/>
                  <a:gd fmla="*/ 0 h 26" name="T79"/>
                  <a:gd fmla="*/ 6 w 14" name="T80"/>
                  <a:gd fmla="*/ 0 h 26" name="T81"/>
                  <a:gd fmla="*/ 6 w 14" name="T82"/>
                  <a:gd fmla="*/ 1 h 26" name="T83"/>
                  <a:gd fmla="*/ 6 w 14" name="T84"/>
                  <a:gd fmla="*/ 3 h 26" name="T85"/>
                  <a:gd fmla="*/ 5 w 14" name="T86"/>
                  <a:gd fmla="*/ 0 h 26" name="T87"/>
                  <a:gd fmla="*/ 5 w 14" name="T88"/>
                  <a:gd fmla="*/ 0 h 26" name="T89"/>
                  <a:gd fmla="*/ 5 w 14" name="T90"/>
                  <a:gd fmla="*/ 0 h 26" name="T91"/>
                  <a:gd fmla="*/ 4 w 14" name="T92"/>
                  <a:gd fmla="*/ 0 h 26" name="T93"/>
                  <a:gd fmla="*/ 1 w 14" name="T94"/>
                  <a:gd fmla="*/ 1 h 26" name="T95"/>
                  <a:gd fmla="*/ 0 w 14" name="T96"/>
                  <a:gd fmla="*/ 7 h 26" name="T97"/>
                  <a:gd fmla="*/ 0 w 14" name="T98"/>
                  <a:gd fmla="*/ 12 h 26" name="T99"/>
                  <a:gd fmla="*/ 1 w 14" name="T100"/>
                  <a:gd fmla="*/ 13 h 2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6" w="14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gdLst>
                  <a:gd fmla="*/ 1 w 7" name="T0"/>
                  <a:gd fmla="*/ 5 h 7" name="T1"/>
                  <a:gd fmla="*/ 4 w 7" name="T2"/>
                  <a:gd fmla="*/ 7 h 7" name="T3"/>
                  <a:gd fmla="*/ 6 w 7" name="T4"/>
                  <a:gd fmla="*/ 4 h 7" name="T5"/>
                  <a:gd fmla="*/ 7 w 7" name="T6"/>
                  <a:gd fmla="*/ 3 h 7" name="T7"/>
                  <a:gd fmla="*/ 6 w 7" name="T8"/>
                  <a:gd fmla="*/ 3 h 7" name="T9"/>
                  <a:gd fmla="*/ 4 w 7" name="T10"/>
                  <a:gd fmla="*/ 0 h 7" name="T11"/>
                  <a:gd fmla="*/ 1 w 7" name="T12"/>
                  <a:gd fmla="*/ 3 h 7" name="T13"/>
                  <a:gd fmla="*/ 0 w 7" name="T14"/>
                  <a:gd fmla="*/ 3 h 7" name="T15"/>
                  <a:gd fmla="*/ 1 w 7" name="T16"/>
                  <a:gd fmla="*/ 5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gdLst>
                  <a:gd fmla="*/ 1 w 14" name="T0"/>
                  <a:gd fmla="*/ 13 h 26" name="T1"/>
                  <a:gd fmla="*/ 2 w 14" name="T2"/>
                  <a:gd fmla="*/ 12 h 26" name="T3"/>
                  <a:gd fmla="*/ 2 w 14" name="T4"/>
                  <a:gd fmla="*/ 8 h 26" name="T5"/>
                  <a:gd fmla="*/ 3 w 14" name="T6"/>
                  <a:gd fmla="*/ 4 h 26" name="T7"/>
                  <a:gd fmla="*/ 3 w 14" name="T8"/>
                  <a:gd fmla="*/ 4 h 26" name="T9"/>
                  <a:gd fmla="*/ 3 w 14" name="T10"/>
                  <a:gd fmla="*/ 11 h 26" name="T11"/>
                  <a:gd fmla="*/ 3 w 14" name="T12"/>
                  <a:gd fmla="*/ 12 h 26" name="T13"/>
                  <a:gd fmla="*/ 3 w 14" name="T14"/>
                  <a:gd fmla="*/ 24 h 26" name="T15"/>
                  <a:gd fmla="*/ 5 w 14" name="T16"/>
                  <a:gd fmla="*/ 26 h 26" name="T17"/>
                  <a:gd fmla="*/ 5 w 14" name="T18"/>
                  <a:gd fmla="*/ 26 h 26" name="T19"/>
                  <a:gd fmla="*/ 5 w 14" name="T20"/>
                  <a:gd fmla="*/ 26 h 26" name="T21"/>
                  <a:gd fmla="*/ 6 w 14" name="T22"/>
                  <a:gd fmla="*/ 24 h 26" name="T23"/>
                  <a:gd fmla="*/ 6 w 14" name="T24"/>
                  <a:gd fmla="*/ 13 h 26" name="T25"/>
                  <a:gd fmla="*/ 7 w 14" name="T26"/>
                  <a:gd fmla="*/ 13 h 26" name="T27"/>
                  <a:gd fmla="*/ 7 w 14" name="T28"/>
                  <a:gd fmla="*/ 24 h 26" name="T29"/>
                  <a:gd fmla="*/ 9 w 14" name="T30"/>
                  <a:gd fmla="*/ 26 h 26" name="T31"/>
                  <a:gd fmla="*/ 9 w 14" name="T32"/>
                  <a:gd fmla="*/ 26 h 26" name="T33"/>
                  <a:gd fmla="*/ 9 w 14" name="T34"/>
                  <a:gd fmla="*/ 26 h 26" name="T35"/>
                  <a:gd fmla="*/ 10 w 14" name="T36"/>
                  <a:gd fmla="*/ 24 h 26" name="T37"/>
                  <a:gd fmla="*/ 10 w 14" name="T38"/>
                  <a:gd fmla="*/ 12 h 26" name="T39"/>
                  <a:gd fmla="*/ 10 w 14" name="T40"/>
                  <a:gd fmla="*/ 11 h 26" name="T41"/>
                  <a:gd fmla="*/ 10 w 14" name="T42"/>
                  <a:gd fmla="*/ 4 h 26" name="T43"/>
                  <a:gd fmla="*/ 10 w 14" name="T44"/>
                  <a:gd fmla="*/ 4 h 26" name="T45"/>
                  <a:gd fmla="*/ 11 w 14" name="T46"/>
                  <a:gd fmla="*/ 8 h 26" name="T47"/>
                  <a:gd fmla="*/ 11 w 14" name="T48"/>
                  <a:gd fmla="*/ 12 h 26" name="T49"/>
                  <a:gd fmla="*/ 12 w 14" name="T50"/>
                  <a:gd fmla="*/ 13 h 26" name="T51"/>
                  <a:gd fmla="*/ 13 w 14" name="T52"/>
                  <a:gd fmla="*/ 12 h 26" name="T53"/>
                  <a:gd fmla="*/ 14 w 14" name="T54"/>
                  <a:gd fmla="*/ 7 h 26" name="T55"/>
                  <a:gd fmla="*/ 12 w 14" name="T56"/>
                  <a:gd fmla="*/ 1 h 26" name="T57"/>
                  <a:gd fmla="*/ 9 w 14" name="T58"/>
                  <a:gd fmla="*/ 0 h 26" name="T59"/>
                  <a:gd fmla="*/ 9 w 14" name="T60"/>
                  <a:gd fmla="*/ 0 h 26" name="T61"/>
                  <a:gd fmla="*/ 9 w 14" name="T62"/>
                  <a:gd fmla="*/ 0 h 26" name="T63"/>
                  <a:gd fmla="*/ 9 w 14" name="T64"/>
                  <a:gd fmla="*/ 0 h 26" name="T65"/>
                  <a:gd fmla="*/ 7 w 14" name="T66"/>
                  <a:gd fmla="*/ 3 h 26" name="T67"/>
                  <a:gd fmla="*/ 7 w 14" name="T68"/>
                  <a:gd fmla="*/ 1 h 26" name="T69"/>
                  <a:gd fmla="*/ 7 w 14" name="T70"/>
                  <a:gd fmla="*/ 0 h 26" name="T71"/>
                  <a:gd fmla="*/ 7 w 14" name="T72"/>
                  <a:gd fmla="*/ 0 h 26" name="T73"/>
                  <a:gd fmla="*/ 7 w 14" name="T74"/>
                  <a:gd fmla="*/ 0 h 26" name="T75"/>
                  <a:gd fmla="*/ 6 w 14" name="T76"/>
                  <a:gd fmla="*/ 0 h 26" name="T77"/>
                  <a:gd fmla="*/ 6 w 14" name="T78"/>
                  <a:gd fmla="*/ 0 h 26" name="T79"/>
                  <a:gd fmla="*/ 6 w 14" name="T80"/>
                  <a:gd fmla="*/ 0 h 26" name="T81"/>
                  <a:gd fmla="*/ 6 w 14" name="T82"/>
                  <a:gd fmla="*/ 1 h 26" name="T83"/>
                  <a:gd fmla="*/ 6 w 14" name="T84"/>
                  <a:gd fmla="*/ 3 h 26" name="T85"/>
                  <a:gd fmla="*/ 5 w 14" name="T86"/>
                  <a:gd fmla="*/ 0 h 26" name="T87"/>
                  <a:gd fmla="*/ 5 w 14" name="T88"/>
                  <a:gd fmla="*/ 0 h 26" name="T89"/>
                  <a:gd fmla="*/ 5 w 14" name="T90"/>
                  <a:gd fmla="*/ 0 h 26" name="T91"/>
                  <a:gd fmla="*/ 4 w 14" name="T92"/>
                  <a:gd fmla="*/ 0 h 26" name="T93"/>
                  <a:gd fmla="*/ 2 w 14" name="T94"/>
                  <a:gd fmla="*/ 1 h 26" name="T95"/>
                  <a:gd fmla="*/ 0 w 14" name="T96"/>
                  <a:gd fmla="*/ 7 h 26" name="T97"/>
                  <a:gd fmla="*/ 0 w 14" name="T98"/>
                  <a:gd fmla="*/ 12 h 26" name="T99"/>
                  <a:gd fmla="*/ 1 w 14" name="T100"/>
                  <a:gd fmla="*/ 13 h 2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6" w="14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gdLst>
                  <a:gd fmla="*/ 1 w 7" name="T0"/>
                  <a:gd fmla="*/ 5 h 7" name="T1"/>
                  <a:gd fmla="*/ 4 w 7" name="T2"/>
                  <a:gd fmla="*/ 7 h 7" name="T3"/>
                  <a:gd fmla="*/ 6 w 7" name="T4"/>
                  <a:gd fmla="*/ 4 h 7" name="T5"/>
                  <a:gd fmla="*/ 7 w 7" name="T6"/>
                  <a:gd fmla="*/ 3 h 7" name="T7"/>
                  <a:gd fmla="*/ 7 w 7" name="T8"/>
                  <a:gd fmla="*/ 3 h 7" name="T9"/>
                  <a:gd fmla="*/ 4 w 7" name="T10"/>
                  <a:gd fmla="*/ 0 h 7" name="T11"/>
                  <a:gd fmla="*/ 1 w 7" name="T12"/>
                  <a:gd fmla="*/ 3 h 7" name="T13"/>
                  <a:gd fmla="*/ 0 w 7" name="T14"/>
                  <a:gd fmla="*/ 3 h 7" name="T15"/>
                  <a:gd fmla="*/ 1 w 7" name="T16"/>
                  <a:gd fmla="*/ 5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圆角矩形 205"/>
          <p:cNvSpPr/>
          <p:nvPr/>
        </p:nvSpPr>
        <p:spPr>
          <a:xfrm rot="962035">
            <a:off x="1989424" y="4795668"/>
            <a:ext cx="719315" cy="719055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207" name="圆角矩形 206"/>
          <p:cNvSpPr/>
          <p:nvPr/>
        </p:nvSpPr>
        <p:spPr>
          <a:xfrm rot="962035">
            <a:off x="10876447" y="5073663"/>
            <a:ext cx="873025" cy="872709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208" name="圆角矩形 207"/>
          <p:cNvSpPr/>
          <p:nvPr/>
        </p:nvSpPr>
        <p:spPr>
          <a:xfrm rot="962035">
            <a:off x="9269754" y="4222643"/>
            <a:ext cx="753835" cy="753562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209" name="圆角矩形 208"/>
          <p:cNvSpPr/>
          <p:nvPr/>
        </p:nvSpPr>
        <p:spPr>
          <a:xfrm rot="962035">
            <a:off x="3657038" y="5747021"/>
            <a:ext cx="591082" cy="590868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210" name="圆角矩形 209"/>
          <p:cNvSpPr/>
          <p:nvPr/>
        </p:nvSpPr>
        <p:spPr>
          <a:xfrm rot="962035">
            <a:off x="3559449" y="1729293"/>
            <a:ext cx="681922" cy="681676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211" name="圆角矩形 210"/>
          <p:cNvSpPr/>
          <p:nvPr/>
        </p:nvSpPr>
        <p:spPr>
          <a:xfrm rot="962035">
            <a:off x="10898809" y="3349624"/>
            <a:ext cx="451051" cy="450888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212" name="圆角矩形 211"/>
          <p:cNvSpPr/>
          <p:nvPr/>
        </p:nvSpPr>
        <p:spPr>
          <a:xfrm rot="962035">
            <a:off x="2425331" y="1818170"/>
            <a:ext cx="386186" cy="386045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8950467" y="2030944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8950467" y="2415789"/>
            <a:ext cx="2015412" cy="941373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0" name="Text Placeholder 7"/>
          <p:cNvSpPr txBox="1"/>
          <p:nvPr/>
        </p:nvSpPr>
        <p:spPr>
          <a:xfrm>
            <a:off x="1130442" y="3164419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130442" y="3549264"/>
            <a:ext cx="2015412" cy="941373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2" name="Text Placeholder 7"/>
          <p:cNvSpPr txBox="1"/>
          <p:nvPr/>
        </p:nvSpPr>
        <p:spPr>
          <a:xfrm>
            <a:off x="8140842" y="5640919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140842" y="6025764"/>
            <a:ext cx="2015412" cy="941373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5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72772110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4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6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8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2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6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8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fill="hold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4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8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6"/>
      <p:bldP grpId="0" spid="207"/>
      <p:bldP grpId="0" spid="208"/>
      <p:bldP grpId="0" spid="209"/>
      <p:bldP grpId="0" spid="210"/>
      <p:bldP grpId="0" spid="211"/>
      <p:bldP grpId="0" spid="212"/>
      <p:bldP build="p" grpId="0" spid="58"/>
      <p:bldP build="p" grpId="0" spid="59"/>
      <p:bldP build="p" grpId="0" spid="60"/>
      <p:bldP build="p" grpId="0" spid="61"/>
      <p:bldP build="p" grpId="0" spid="62"/>
      <p:bldP build="p" grpId="0" spid="6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Freeform 14"/>
          <p:cNvSpPr/>
          <p:nvPr/>
        </p:nvSpPr>
        <p:spPr bwMode="auto">
          <a:xfrm rot="13500000">
            <a:off x="3856598" y="2527486"/>
            <a:ext cx="1293756" cy="2153064"/>
          </a:xfrm>
          <a:custGeom>
            <a:gdLst>
              <a:gd fmla="*/ 329 w 486" name="T0"/>
              <a:gd fmla="*/ 0 h 799" name="T1"/>
              <a:gd fmla="*/ 378 w 486" name="T2"/>
              <a:gd fmla="*/ 1 h 799" name="T3"/>
              <a:gd fmla="*/ 430 w 486" name="T4"/>
              <a:gd fmla="*/ 7 h 799" name="T5"/>
              <a:gd fmla="*/ 486 w 486" name="T6"/>
              <a:gd fmla="*/ 19 h 799" name="T7"/>
              <a:gd fmla="*/ 483 w 486" name="T8"/>
              <a:gd fmla="*/ 30 h 799" name="T9"/>
              <a:gd fmla="*/ 428 w 486" name="T10"/>
              <a:gd fmla="*/ 19 h 799" name="T11"/>
              <a:gd fmla="*/ 376 w 486" name="T12"/>
              <a:gd fmla="*/ 13 h 799" name="T13"/>
              <a:gd fmla="*/ 329 w 486" name="T14"/>
              <a:gd fmla="*/ 12 h 799" name="T15"/>
              <a:gd fmla="*/ 278 w 486" name="T16"/>
              <a:gd fmla="*/ 15 h 799" name="T17"/>
              <a:gd fmla="*/ 231 w 486" name="T18"/>
              <a:gd fmla="*/ 22 h 799" name="T19"/>
              <a:gd fmla="*/ 191 w 486" name="T20"/>
              <a:gd fmla="*/ 36 h 799" name="T21"/>
              <a:gd fmla="*/ 153 w 486" name="T22"/>
              <a:gd fmla="*/ 53 h 799" name="T23"/>
              <a:gd fmla="*/ 122 w 486" name="T24"/>
              <a:gd fmla="*/ 74 h 799" name="T25"/>
              <a:gd fmla="*/ 94 w 486" name="T26"/>
              <a:gd fmla="*/ 101 h 799" name="T27"/>
              <a:gd fmla="*/ 72 w 486" name="T28"/>
              <a:gd fmla="*/ 129 h 799" name="T29"/>
              <a:gd fmla="*/ 52 w 486" name="T30"/>
              <a:gd fmla="*/ 162 h 799" name="T31"/>
              <a:gd fmla="*/ 38 w 486" name="T32"/>
              <a:gd fmla="*/ 198 h 799" name="T33"/>
              <a:gd fmla="*/ 27 w 486" name="T34"/>
              <a:gd fmla="*/ 235 h 799" name="T35"/>
              <a:gd fmla="*/ 18 w 486" name="T36"/>
              <a:gd fmla="*/ 275 h 799" name="T37"/>
              <a:gd fmla="*/ 14 w 486" name="T38"/>
              <a:gd fmla="*/ 317 h 799" name="T39"/>
              <a:gd fmla="*/ 12 w 486" name="T40"/>
              <a:gd fmla="*/ 361 h 799" name="T41"/>
              <a:gd fmla="*/ 17 w 486" name="T42"/>
              <a:gd fmla="*/ 434 h 799" name="T43"/>
              <a:gd fmla="*/ 27 w 486" name="T44"/>
              <a:gd fmla="*/ 510 h 799" name="T45"/>
              <a:gd fmla="*/ 45 w 486" name="T46"/>
              <a:gd fmla="*/ 584 h 799" name="T47"/>
              <a:gd fmla="*/ 67 w 486" name="T48"/>
              <a:gd fmla="*/ 657 h 799" name="T49"/>
              <a:gd fmla="*/ 95 w 486" name="T50"/>
              <a:gd fmla="*/ 727 h 799" name="T51"/>
              <a:gd fmla="*/ 127 w 486" name="T52"/>
              <a:gd fmla="*/ 793 h 799" name="T53"/>
              <a:gd fmla="*/ 127 w 486" name="T54"/>
              <a:gd fmla="*/ 793 h 799" name="T55"/>
              <a:gd fmla="*/ 115 w 486" name="T56"/>
              <a:gd fmla="*/ 799 h 799" name="T57"/>
              <a:gd fmla="*/ 84 w 486" name="T58"/>
              <a:gd fmla="*/ 733 h 799" name="T59"/>
              <a:gd fmla="*/ 55 w 486" name="T60"/>
              <a:gd fmla="*/ 662 h 799" name="T61"/>
              <a:gd fmla="*/ 33 w 486" name="T62"/>
              <a:gd fmla="*/ 587 h 799" name="T63"/>
              <a:gd fmla="*/ 15 w 486" name="T64"/>
              <a:gd fmla="*/ 512 h 799" name="T65"/>
              <a:gd fmla="*/ 5 w 486" name="T66"/>
              <a:gd fmla="*/ 436 h 799" name="T67"/>
              <a:gd fmla="*/ 0 w 486" name="T68"/>
              <a:gd fmla="*/ 361 h 799" name="T69"/>
              <a:gd fmla="*/ 2 w 486" name="T70"/>
              <a:gd fmla="*/ 312 h 799" name="T71"/>
              <a:gd fmla="*/ 8 w 486" name="T72"/>
              <a:gd fmla="*/ 266 h 799" name="T73"/>
              <a:gd fmla="*/ 17 w 486" name="T74"/>
              <a:gd fmla="*/ 222 h 799" name="T75"/>
              <a:gd fmla="*/ 32 w 486" name="T76"/>
              <a:gd fmla="*/ 180 h 799" name="T77"/>
              <a:gd fmla="*/ 49 w 486" name="T78"/>
              <a:gd fmla="*/ 143 h 799" name="T79"/>
              <a:gd fmla="*/ 73 w 486" name="T80"/>
              <a:gd fmla="*/ 107 h 799" name="T81"/>
              <a:gd fmla="*/ 97 w 486" name="T82"/>
              <a:gd fmla="*/ 80 h 799" name="T83"/>
              <a:gd fmla="*/ 125 w 486" name="T84"/>
              <a:gd fmla="*/ 56 h 799" name="T85"/>
              <a:gd fmla="*/ 158 w 486" name="T86"/>
              <a:gd fmla="*/ 37 h 799" name="T87"/>
              <a:gd fmla="*/ 194 w 486" name="T88"/>
              <a:gd fmla="*/ 21 h 799" name="T89"/>
              <a:gd fmla="*/ 235 w 486" name="T90"/>
              <a:gd fmla="*/ 9 h 799" name="T91"/>
              <a:gd fmla="*/ 280 w 486" name="T92"/>
              <a:gd fmla="*/ 1 h 799" name="T93"/>
              <a:gd fmla="*/ 329 w 486" name="T94"/>
              <a:gd fmla="*/ 0 h 79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799" w="486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lastClr="000000" val="windowText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9027" compatLnSpc="1" lIns="138053" numCol="1" rIns="138053" tIns="69027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9" name="Freeform 6"/>
          <p:cNvSpPr/>
          <p:nvPr/>
        </p:nvSpPr>
        <p:spPr bwMode="auto">
          <a:xfrm>
            <a:off x="-30935" y="2284750"/>
            <a:ext cx="13209406" cy="3463330"/>
          </a:xfrm>
          <a:custGeom>
            <a:gdLst>
              <a:gd fmla="*/ 4415 w 4902" name="T0"/>
              <a:gd fmla="*/ 13 h 1301" name="T1"/>
              <a:gd fmla="*/ 4658 w 4902" name="T2"/>
              <a:gd fmla="*/ 87 h 1301" name="T3"/>
              <a:gd fmla="*/ 4902 w 4902" name="T4"/>
              <a:gd fmla="*/ 238 h 1301" name="T5"/>
              <a:gd fmla="*/ 4734 w 4902" name="T6"/>
              <a:gd fmla="*/ 139 h 1301" name="T7"/>
              <a:gd fmla="*/ 4492 w 4902" name="T8"/>
              <a:gd fmla="*/ 41 h 1301" name="T9"/>
              <a:gd fmla="*/ 4253 w 4902" name="T10"/>
              <a:gd fmla="*/ 11 h 1301" name="T11"/>
              <a:gd fmla="*/ 3954 w 4902" name="T12"/>
              <a:gd fmla="*/ 55 h 1301" name="T13"/>
              <a:gd fmla="*/ 3670 w 4902" name="T14"/>
              <a:gd fmla="*/ 165 h 1301" name="T15"/>
              <a:gd fmla="*/ 3409 w 4902" name="T16"/>
              <a:gd fmla="*/ 321 h 1301" name="T17"/>
              <a:gd fmla="*/ 3177 w 4902" name="T18"/>
              <a:gd fmla="*/ 495 h 1301" name="T19"/>
              <a:gd fmla="*/ 2982 w 4902" name="T20"/>
              <a:gd fmla="*/ 664 h 1301" name="T21"/>
              <a:gd fmla="*/ 2820 w 4902" name="T22"/>
              <a:gd fmla="*/ 812 h 1301" name="T23"/>
              <a:gd fmla="*/ 2635 w 4902" name="T24"/>
              <a:gd fmla="*/ 977 h 1301" name="T25"/>
              <a:gd fmla="*/ 2426 w 4902" name="T26"/>
              <a:gd fmla="*/ 1134 h 1301" name="T27"/>
              <a:gd fmla="*/ 2204 w 4902" name="T28"/>
              <a:gd fmla="*/ 1255 h 1301" name="T29"/>
              <a:gd fmla="*/ 1973 w 4902" name="T30"/>
              <a:gd fmla="*/ 1301 h 1301" name="T31"/>
              <a:gd fmla="*/ 1822 w 4902" name="T32"/>
              <a:gd fmla="*/ 1277 h 1301" name="T33"/>
              <a:gd fmla="*/ 1675 w 4902" name="T34"/>
              <a:gd fmla="*/ 1198 h 1301" name="T35"/>
              <a:gd fmla="*/ 1532 w 4902" name="T36"/>
              <a:gd fmla="*/ 1056 h 1301" name="T37"/>
              <a:gd fmla="*/ 1397 w 4902" name="T38"/>
              <a:gd fmla="*/ 841 h 1301" name="T39"/>
              <a:gd fmla="*/ 1242 w 4902" name="T40"/>
              <a:gd fmla="*/ 586 h 1301" name="T41"/>
              <a:gd fmla="*/ 1083 w 4902" name="T42"/>
              <a:gd fmla="*/ 409 h 1301" name="T43"/>
              <a:gd fmla="*/ 923 w 4902" name="T44"/>
              <a:gd fmla="*/ 301 h 1301" name="T45"/>
              <a:gd fmla="*/ 762 w 4902" name="T46"/>
              <a:gd fmla="*/ 257 h 1301" name="T47"/>
              <a:gd fmla="*/ 559 w 4902" name="T48"/>
              <a:gd fmla="*/ 275 h 1301" name="T49"/>
              <a:gd fmla="*/ 342 w 4902" name="T50"/>
              <a:gd fmla="*/ 379 h 1301" name="T51"/>
              <a:gd fmla="*/ 137 w 4902" name="T52"/>
              <a:gd fmla="*/ 547 h 1301" name="T53"/>
              <a:gd fmla="*/ 0 w 4902" name="T54"/>
              <a:gd fmla="*/ 676 h 1301" name="T55"/>
              <a:gd fmla="*/ 177 w 4902" name="T56"/>
              <a:gd fmla="*/ 492 h 1301" name="T57"/>
              <a:gd fmla="*/ 367 w 4902" name="T58"/>
              <a:gd fmla="*/ 348 h 1301" name="T59"/>
              <a:gd fmla="*/ 569 w 4902" name="T60"/>
              <a:gd fmla="*/ 260 h 1301" name="T61"/>
              <a:gd fmla="*/ 764 w 4902" name="T62"/>
              <a:gd fmla="*/ 245 h 1301" name="T63"/>
              <a:gd fmla="*/ 927 w 4902" name="T64"/>
              <a:gd fmla="*/ 291 h 1301" name="T65"/>
              <a:gd fmla="*/ 1091 w 4902" name="T66"/>
              <a:gd fmla="*/ 400 h 1301" name="T67"/>
              <a:gd fmla="*/ 1251 w 4902" name="T68"/>
              <a:gd fmla="*/ 578 h 1301" name="T69"/>
              <a:gd fmla="*/ 1407 w 4902" name="T70"/>
              <a:gd fmla="*/ 835 h 1301" name="T71"/>
              <a:gd fmla="*/ 1541 w 4902" name="T72"/>
              <a:gd fmla="*/ 1048 h 1301" name="T73"/>
              <a:gd fmla="*/ 1682 w 4902" name="T74"/>
              <a:gd fmla="*/ 1188 h 1301" name="T75"/>
              <a:gd fmla="*/ 1826 w 4902" name="T76"/>
              <a:gd fmla="*/ 1265 h 1301" name="T77"/>
              <a:gd fmla="*/ 1973 w 4902" name="T78"/>
              <a:gd fmla="*/ 1289 h 1301" name="T79"/>
              <a:gd fmla="*/ 2199 w 4902" name="T80"/>
              <a:gd fmla="*/ 1243 h 1301" name="T81"/>
              <a:gd fmla="*/ 2421 w 4902" name="T82"/>
              <a:gd fmla="*/ 1125 h 1301" name="T83"/>
              <a:gd fmla="*/ 2627 w 4902" name="T84"/>
              <a:gd fmla="*/ 968 h 1301" name="T85"/>
              <a:gd fmla="*/ 2811 w 4902" name="T86"/>
              <a:gd fmla="*/ 803 h 1301" name="T87"/>
              <a:gd fmla="*/ 2975 w 4902" name="T88"/>
              <a:gd fmla="*/ 655 h 1301" name="T89"/>
              <a:gd fmla="*/ 3169 w 4902" name="T90"/>
              <a:gd fmla="*/ 486 h 1301" name="T91"/>
              <a:gd fmla="*/ 3403 w 4902" name="T92"/>
              <a:gd fmla="*/ 310 h 1301" name="T93"/>
              <a:gd fmla="*/ 3664 w 4902" name="T94"/>
              <a:gd fmla="*/ 154 h 1301" name="T95"/>
              <a:gd fmla="*/ 3951 w 4902" name="T96"/>
              <a:gd fmla="*/ 43 h 1301" name="T97"/>
              <a:gd fmla="*/ 4253 w 4902" name="T98"/>
              <a:gd fmla="*/ 0 h 1301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301" w="4902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lastClr="000000" val="windowText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9027" compatLnSpc="1" lIns="138053" numCol="1" rIns="138053" tIns="69027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60" name="Freeform 13"/>
          <p:cNvSpPr/>
          <p:nvPr/>
        </p:nvSpPr>
        <p:spPr bwMode="auto">
          <a:xfrm>
            <a:off x="7800890" y="3809216"/>
            <a:ext cx="1913692" cy="487156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lastClr="000000" val="windowText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9027" compatLnSpc="1" lIns="138053" numCol="1" rIns="138053" tIns="69027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61" name="Group 19"/>
          <p:cNvGrpSpPr/>
          <p:nvPr/>
        </p:nvGrpSpPr>
        <p:grpSpPr>
          <a:xfrm>
            <a:off x="787482" y="3563952"/>
            <a:ext cx="2134044" cy="1452606"/>
            <a:chOff x="552376" y="2667382"/>
            <a:chExt cx="1499240" cy="1033020"/>
          </a:xfrm>
        </p:grpSpPr>
        <p:sp>
          <p:nvSpPr>
            <p:cNvPr id="162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6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sp>
        <p:nvSpPr>
          <p:cNvPr id="164" name="Freeform 13"/>
          <p:cNvSpPr/>
          <p:nvPr/>
        </p:nvSpPr>
        <p:spPr bwMode="auto">
          <a:xfrm rot="5910658">
            <a:off x="8637324" y="2291609"/>
            <a:ext cx="1449632" cy="493130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lastClr="000000" val="windowText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9027" compatLnSpc="1" lIns="138053" numCol="1" rIns="138053" tIns="69027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65" name="Group 129"/>
          <p:cNvGrpSpPr/>
          <p:nvPr/>
        </p:nvGrpSpPr>
        <p:grpSpPr>
          <a:xfrm>
            <a:off x="2974481" y="2497421"/>
            <a:ext cx="1940039" cy="1198553"/>
            <a:chOff x="696724" y="2667382"/>
            <a:chExt cx="1362945" cy="852351"/>
          </a:xfrm>
        </p:grpSpPr>
        <p:sp>
          <p:nvSpPr>
            <p:cNvPr id="1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168" name="Group 132"/>
          <p:cNvGrpSpPr/>
          <p:nvPr/>
        </p:nvGrpSpPr>
        <p:grpSpPr>
          <a:xfrm>
            <a:off x="6916861" y="1599253"/>
            <a:ext cx="1940039" cy="1219647"/>
            <a:chOff x="696724" y="2667382"/>
            <a:chExt cx="1362945" cy="867353"/>
          </a:xfrm>
        </p:grpSpPr>
        <p:sp>
          <p:nvSpPr>
            <p:cNvPr id="169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7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171" name="Group 135"/>
          <p:cNvGrpSpPr/>
          <p:nvPr/>
        </p:nvGrpSpPr>
        <p:grpSpPr>
          <a:xfrm>
            <a:off x="6205167" y="5508690"/>
            <a:ext cx="2134044" cy="1167947"/>
            <a:chOff x="552376" y="2667382"/>
            <a:chExt cx="1499240" cy="830586"/>
          </a:xfrm>
        </p:grpSpPr>
        <p:sp>
          <p:nvSpPr>
            <p:cNvPr id="172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174" name="Group 138"/>
          <p:cNvGrpSpPr/>
          <p:nvPr/>
        </p:nvGrpSpPr>
        <p:grpSpPr>
          <a:xfrm>
            <a:off x="8740912" y="4863708"/>
            <a:ext cx="2134044" cy="1169971"/>
            <a:chOff x="552376" y="2667382"/>
            <a:chExt cx="1499240" cy="832026"/>
          </a:xfrm>
        </p:grpSpPr>
        <p:sp>
          <p:nvSpPr>
            <p:cNvPr id="175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7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177" name="Group 141"/>
          <p:cNvGrpSpPr/>
          <p:nvPr/>
        </p:nvGrpSpPr>
        <p:grpSpPr>
          <a:xfrm>
            <a:off x="10334515" y="2925972"/>
            <a:ext cx="2134044" cy="1178840"/>
            <a:chOff x="552376" y="2667382"/>
            <a:chExt cx="1499240" cy="838333"/>
          </a:xfrm>
        </p:grpSpPr>
        <p:sp>
          <p:nvSpPr>
            <p:cNvPr id="178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7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rgbClr val="C00000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1495829" y="2445742"/>
            <a:ext cx="862411" cy="86241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83" name="Freeform 7"/>
          <p:cNvSpPr>
            <a:spLocks noEditPoints="1"/>
          </p:cNvSpPr>
          <p:nvPr/>
        </p:nvSpPr>
        <p:spPr bwMode="auto">
          <a:xfrm>
            <a:off x="1713824" y="2682091"/>
            <a:ext cx="426418" cy="390323"/>
          </a:xfrm>
          <a:custGeom>
            <a:gdLst>
              <a:gd fmla="*/ 31 w 177" name="T0"/>
              <a:gd fmla="*/ 94 h 164" name="T1"/>
              <a:gd fmla="*/ 19 w 177" name="T2"/>
              <a:gd fmla="*/ 94 h 164" name="T3"/>
              <a:gd fmla="*/ 1 w 177" name="T4"/>
              <a:gd fmla="*/ 79 h 164" name="T5"/>
              <a:gd fmla="*/ 12 w 177" name="T6"/>
              <a:gd fmla="*/ 47 h 164" name="T7"/>
              <a:gd fmla="*/ 36 w 177" name="T8"/>
              <a:gd fmla="*/ 55 h 164" name="T9"/>
              <a:gd fmla="*/ 48 w 177" name="T10"/>
              <a:gd fmla="*/ 52 h 164" name="T11"/>
              <a:gd fmla="*/ 48 w 177" name="T12"/>
              <a:gd fmla="*/ 59 h 164" name="T13"/>
              <a:gd fmla="*/ 55 w 177" name="T14"/>
              <a:gd fmla="*/ 82 h 164" name="T15"/>
              <a:gd fmla="*/ 31 w 177" name="T16"/>
              <a:gd fmla="*/ 94 h 164" name="T17"/>
              <a:gd fmla="*/ 36 w 177" name="T18"/>
              <a:gd fmla="*/ 47 h 164" name="T19"/>
              <a:gd fmla="*/ 12 w 177" name="T20"/>
              <a:gd fmla="*/ 23 h 164" name="T21"/>
              <a:gd fmla="*/ 36 w 177" name="T22"/>
              <a:gd fmla="*/ 0 h 164" name="T23"/>
              <a:gd fmla="*/ 59 w 177" name="T24"/>
              <a:gd fmla="*/ 23 h 164" name="T25"/>
              <a:gd fmla="*/ 36 w 177" name="T26"/>
              <a:gd fmla="*/ 47 h 164" name="T27"/>
              <a:gd fmla="*/ 129 w 177" name="T28"/>
              <a:gd fmla="*/ 164 h 164" name="T29"/>
              <a:gd fmla="*/ 49 w 177" name="T30"/>
              <a:gd fmla="*/ 164 h 164" name="T31"/>
              <a:gd fmla="*/ 24 w 177" name="T32"/>
              <a:gd fmla="*/ 140 h 164" name="T33"/>
              <a:gd fmla="*/ 56 w 177" name="T34"/>
              <a:gd fmla="*/ 88 h 164" name="T35"/>
              <a:gd fmla="*/ 89 w 177" name="T36"/>
              <a:gd fmla="*/ 101 h 164" name="T37"/>
              <a:gd fmla="*/ 121 w 177" name="T38"/>
              <a:gd fmla="*/ 88 h 164" name="T39"/>
              <a:gd fmla="*/ 153 w 177" name="T40"/>
              <a:gd fmla="*/ 140 h 164" name="T41"/>
              <a:gd fmla="*/ 129 w 177" name="T42"/>
              <a:gd fmla="*/ 164 h 164" name="T43"/>
              <a:gd fmla="*/ 89 w 177" name="T44"/>
              <a:gd fmla="*/ 94 h 164" name="T45"/>
              <a:gd fmla="*/ 53 w 177" name="T46"/>
              <a:gd fmla="*/ 59 h 164" name="T47"/>
              <a:gd fmla="*/ 89 w 177" name="T48"/>
              <a:gd fmla="*/ 23 h 164" name="T49"/>
              <a:gd fmla="*/ 124 w 177" name="T50"/>
              <a:gd fmla="*/ 59 h 164" name="T51"/>
              <a:gd fmla="*/ 89 w 177" name="T52"/>
              <a:gd fmla="*/ 94 h 164" name="T53"/>
              <a:gd fmla="*/ 141 w 177" name="T54"/>
              <a:gd fmla="*/ 47 h 164" name="T55"/>
              <a:gd fmla="*/ 118 w 177" name="T56"/>
              <a:gd fmla="*/ 23 h 164" name="T57"/>
              <a:gd fmla="*/ 141 w 177" name="T58"/>
              <a:gd fmla="*/ 0 h 164" name="T59"/>
              <a:gd fmla="*/ 165 w 177" name="T60"/>
              <a:gd fmla="*/ 23 h 164" name="T61"/>
              <a:gd fmla="*/ 141 w 177" name="T62"/>
              <a:gd fmla="*/ 47 h 164" name="T63"/>
              <a:gd fmla="*/ 159 w 177" name="T64"/>
              <a:gd fmla="*/ 94 h 164" name="T65"/>
              <a:gd fmla="*/ 146 w 177" name="T66"/>
              <a:gd fmla="*/ 94 h 164" name="T67"/>
              <a:gd fmla="*/ 122 w 177" name="T68"/>
              <a:gd fmla="*/ 82 h 164" name="T69"/>
              <a:gd fmla="*/ 130 w 177" name="T70"/>
              <a:gd fmla="*/ 59 h 164" name="T71"/>
              <a:gd fmla="*/ 129 w 177" name="T72"/>
              <a:gd fmla="*/ 52 h 164" name="T73"/>
              <a:gd fmla="*/ 141 w 177" name="T74"/>
              <a:gd fmla="*/ 55 h 164" name="T75"/>
              <a:gd fmla="*/ 165 w 177" name="T76"/>
              <a:gd fmla="*/ 47 h 164" name="T77"/>
              <a:gd fmla="*/ 177 w 177" name="T78"/>
              <a:gd fmla="*/ 79 h 164" name="T79"/>
              <a:gd fmla="*/ 159 w 177" name="T80"/>
              <a:gd fmla="*/ 94 h 164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64" w="177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5127616" y="2445742"/>
            <a:ext cx="862411" cy="86241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5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87" name="Freeform 8"/>
          <p:cNvSpPr>
            <a:spLocks noEditPoints="1"/>
          </p:cNvSpPr>
          <p:nvPr/>
        </p:nvSpPr>
        <p:spPr bwMode="auto">
          <a:xfrm>
            <a:off x="5465286" y="2665412"/>
            <a:ext cx="287408" cy="423070"/>
          </a:xfrm>
          <a:custGeom>
            <a:gdLst>
              <a:gd fmla="*/ 85 w 94" name="T0"/>
              <a:gd fmla="*/ 44 h 140" name="T1"/>
              <a:gd fmla="*/ 45 w 94" name="T2"/>
              <a:gd fmla="*/ 90 h 140" name="T3"/>
              <a:gd fmla="*/ 26 w 94" name="T4"/>
              <a:gd fmla="*/ 105 h 140" name="T5"/>
              <a:gd fmla="*/ 26 w 94" name="T6"/>
              <a:gd fmla="*/ 108 h 140" name="T7"/>
              <a:gd fmla="*/ 35 w 94" name="T8"/>
              <a:gd fmla="*/ 123 h 140" name="T9"/>
              <a:gd fmla="*/ 17 w 94" name="T10"/>
              <a:gd fmla="*/ 140 h 140" name="T11"/>
              <a:gd fmla="*/ 0 w 94" name="T12"/>
              <a:gd fmla="*/ 123 h 140" name="T13"/>
              <a:gd fmla="*/ 9 w 94" name="T14"/>
              <a:gd fmla="*/ 108 h 140" name="T15"/>
              <a:gd fmla="*/ 9 w 94" name="T16"/>
              <a:gd fmla="*/ 33 h 140" name="T17"/>
              <a:gd fmla="*/ 0 w 94" name="T18"/>
              <a:gd fmla="*/ 17 h 140" name="T19"/>
              <a:gd fmla="*/ 17 w 94" name="T20"/>
              <a:gd fmla="*/ 0 h 140" name="T21"/>
              <a:gd fmla="*/ 35 w 94" name="T22"/>
              <a:gd fmla="*/ 17 h 140" name="T23"/>
              <a:gd fmla="*/ 26 w 94" name="T24"/>
              <a:gd fmla="*/ 33 h 140" name="T25"/>
              <a:gd fmla="*/ 26 w 94" name="T26"/>
              <a:gd fmla="*/ 78 h 140" name="T27"/>
              <a:gd fmla="*/ 40 w 94" name="T28"/>
              <a:gd fmla="*/ 73 h 140" name="T29"/>
              <a:gd fmla="*/ 67 w 94" name="T30"/>
              <a:gd fmla="*/ 44 h 140" name="T31"/>
              <a:gd fmla="*/ 58 w 94" name="T32"/>
              <a:gd fmla="*/ 29 h 140" name="T33"/>
              <a:gd fmla="*/ 76 w 94" name="T34"/>
              <a:gd fmla="*/ 11 h 140" name="T35"/>
              <a:gd fmla="*/ 94 w 94" name="T36"/>
              <a:gd fmla="*/ 29 h 140" name="T37"/>
              <a:gd fmla="*/ 85 w 94" name="T38"/>
              <a:gd fmla="*/ 44 h 140" name="T39"/>
              <a:gd fmla="*/ 17 w 94" name="T40"/>
              <a:gd fmla="*/ 9 h 140" name="T41"/>
              <a:gd fmla="*/ 9 w 94" name="T42"/>
              <a:gd fmla="*/ 17 h 140" name="T43"/>
              <a:gd fmla="*/ 17 w 94" name="T44"/>
              <a:gd fmla="*/ 26 h 140" name="T45"/>
              <a:gd fmla="*/ 26 w 94" name="T46"/>
              <a:gd fmla="*/ 17 h 140" name="T47"/>
              <a:gd fmla="*/ 17 w 94" name="T48"/>
              <a:gd fmla="*/ 9 h 140" name="T49"/>
              <a:gd fmla="*/ 17 w 94" name="T50"/>
              <a:gd fmla="*/ 114 h 140" name="T51"/>
              <a:gd fmla="*/ 9 w 94" name="T52"/>
              <a:gd fmla="*/ 123 h 140" name="T53"/>
              <a:gd fmla="*/ 17 w 94" name="T54"/>
              <a:gd fmla="*/ 132 h 140" name="T55"/>
              <a:gd fmla="*/ 26 w 94" name="T56"/>
              <a:gd fmla="*/ 123 h 140" name="T57"/>
              <a:gd fmla="*/ 17 w 94" name="T58"/>
              <a:gd fmla="*/ 114 h 140" name="T59"/>
              <a:gd fmla="*/ 76 w 94" name="T60"/>
              <a:gd fmla="*/ 20 h 140" name="T61"/>
              <a:gd fmla="*/ 67 w 94" name="T62"/>
              <a:gd fmla="*/ 29 h 140" name="T63"/>
              <a:gd fmla="*/ 76 w 94" name="T64"/>
              <a:gd fmla="*/ 38 h 140" name="T65"/>
              <a:gd fmla="*/ 85 w 94" name="T66"/>
              <a:gd fmla="*/ 29 h 140" name="T67"/>
              <a:gd fmla="*/ 76 w 94" name="T68"/>
              <a:gd fmla="*/ 20 h 14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40" w="94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6758527" y="4296372"/>
            <a:ext cx="862411" cy="86241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91" name="Freeform 10"/>
          <p:cNvSpPr>
            <a:spLocks noEditPoints="1"/>
          </p:cNvSpPr>
          <p:nvPr/>
        </p:nvSpPr>
        <p:spPr bwMode="auto">
          <a:xfrm>
            <a:off x="7004047" y="4576906"/>
            <a:ext cx="371368" cy="286574"/>
          </a:xfrm>
          <a:custGeom>
            <a:gdLst>
              <a:gd fmla="*/ 164 w 164" name="T0"/>
              <a:gd fmla="*/ 114 h 128" name="T1"/>
              <a:gd fmla="*/ 149 w 164" name="T2"/>
              <a:gd fmla="*/ 128 h 128" name="T3"/>
              <a:gd fmla="*/ 15 w 164" name="T4"/>
              <a:gd fmla="*/ 128 h 128" name="T5"/>
              <a:gd fmla="*/ 0 w 164" name="T6"/>
              <a:gd fmla="*/ 114 h 128" name="T7"/>
              <a:gd fmla="*/ 0 w 164" name="T8"/>
              <a:gd fmla="*/ 14 h 128" name="T9"/>
              <a:gd fmla="*/ 15 w 164" name="T10"/>
              <a:gd fmla="*/ 0 h 128" name="T11"/>
              <a:gd fmla="*/ 149 w 164" name="T12"/>
              <a:gd fmla="*/ 0 h 128" name="T13"/>
              <a:gd fmla="*/ 164 w 164" name="T14"/>
              <a:gd fmla="*/ 14 h 128" name="T15"/>
              <a:gd fmla="*/ 164 w 164" name="T16"/>
              <a:gd fmla="*/ 114 h 128" name="T17"/>
              <a:gd fmla="*/ 149 w 164" name="T18"/>
              <a:gd fmla="*/ 11 h 128" name="T19"/>
              <a:gd fmla="*/ 15 w 164" name="T20"/>
              <a:gd fmla="*/ 11 h 128" name="T21"/>
              <a:gd fmla="*/ 12 w 164" name="T22"/>
              <a:gd fmla="*/ 14 h 128" name="T23"/>
              <a:gd fmla="*/ 25 w 164" name="T24"/>
              <a:gd fmla="*/ 40 h 128" name="T25"/>
              <a:gd fmla="*/ 62 w 164" name="T26"/>
              <a:gd fmla="*/ 69 h 128" name="T27"/>
              <a:gd fmla="*/ 82 w 164" name="T28"/>
              <a:gd fmla="*/ 82 h 128" name="T29"/>
              <a:gd fmla="*/ 82 w 164" name="T30"/>
              <a:gd fmla="*/ 82 h 128" name="T31"/>
              <a:gd fmla="*/ 82 w 164" name="T32"/>
              <a:gd fmla="*/ 82 h 128" name="T33"/>
              <a:gd fmla="*/ 102 w 164" name="T34"/>
              <a:gd fmla="*/ 69 h 128" name="T35"/>
              <a:gd fmla="*/ 139 w 164" name="T36"/>
              <a:gd fmla="*/ 40 h 128" name="T37"/>
              <a:gd fmla="*/ 152 w 164" name="T38"/>
              <a:gd fmla="*/ 18 h 128" name="T39"/>
              <a:gd fmla="*/ 149 w 164" name="T40"/>
              <a:gd fmla="*/ 11 h 128" name="T41"/>
              <a:gd fmla="*/ 152 w 164" name="T42"/>
              <a:gd fmla="*/ 43 h 128" name="T43"/>
              <a:gd fmla="*/ 146 w 164" name="T44"/>
              <a:gd fmla="*/ 50 h 128" name="T45"/>
              <a:gd fmla="*/ 107 w 164" name="T46"/>
              <a:gd fmla="*/ 80 h 128" name="T47"/>
              <a:gd fmla="*/ 82 w 164" name="T48"/>
              <a:gd fmla="*/ 93 h 128" name="T49"/>
              <a:gd fmla="*/ 82 w 164" name="T50"/>
              <a:gd fmla="*/ 93 h 128" name="T51"/>
              <a:gd fmla="*/ 82 w 164" name="T52"/>
              <a:gd fmla="*/ 93 h 128" name="T53"/>
              <a:gd fmla="*/ 57 w 164" name="T54"/>
              <a:gd fmla="*/ 80 h 128" name="T55"/>
              <a:gd fmla="*/ 18 w 164" name="T56"/>
              <a:gd fmla="*/ 50 h 128" name="T57"/>
              <a:gd fmla="*/ 12 w 164" name="T58"/>
              <a:gd fmla="*/ 43 h 128" name="T59"/>
              <a:gd fmla="*/ 12 w 164" name="T60"/>
              <a:gd fmla="*/ 114 h 128" name="T61"/>
              <a:gd fmla="*/ 15 w 164" name="T62"/>
              <a:gd fmla="*/ 117 h 128" name="T63"/>
              <a:gd fmla="*/ 149 w 164" name="T64"/>
              <a:gd fmla="*/ 117 h 128" name="T65"/>
              <a:gd fmla="*/ 152 w 164" name="T66"/>
              <a:gd fmla="*/ 114 h 128" name="T67"/>
              <a:gd fmla="*/ 152 w 164" name="T68"/>
              <a:gd fmla="*/ 43 h 1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8" w="164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8930935" y="1288162"/>
            <a:ext cx="862411" cy="86241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95" name="Freeform 9"/>
          <p:cNvSpPr>
            <a:spLocks noEditPoints="1"/>
          </p:cNvSpPr>
          <p:nvPr/>
        </p:nvSpPr>
        <p:spPr bwMode="auto">
          <a:xfrm>
            <a:off x="9194336" y="1562009"/>
            <a:ext cx="375331" cy="277475"/>
          </a:xfrm>
          <a:custGeom>
            <a:gdLst>
              <a:gd fmla="*/ 302 w 302" name="T0"/>
              <a:gd fmla="*/ 226 h 226" name="T1"/>
              <a:gd fmla="*/ 0 w 302" name="T2"/>
              <a:gd fmla="*/ 226 h 226" name="T3"/>
              <a:gd fmla="*/ 0 w 302" name="T4"/>
              <a:gd fmla="*/ 0 h 226" name="T5"/>
              <a:gd fmla="*/ 17 w 302" name="T6"/>
              <a:gd fmla="*/ 0 h 226" name="T7"/>
              <a:gd fmla="*/ 17 w 302" name="T8"/>
              <a:gd fmla="*/ 206 h 226" name="T9"/>
              <a:gd fmla="*/ 302 w 302" name="T10"/>
              <a:gd fmla="*/ 206 h 226" name="T11"/>
              <a:gd fmla="*/ 302 w 302" name="T12"/>
              <a:gd fmla="*/ 226 h 226" name="T13"/>
              <a:gd fmla="*/ 282 w 302" name="T14"/>
              <a:gd fmla="*/ 188 h 226" name="T15"/>
              <a:gd fmla="*/ 37 w 302" name="T16"/>
              <a:gd fmla="*/ 188 h 226" name="T17"/>
              <a:gd fmla="*/ 37 w 302" name="T18"/>
              <a:gd fmla="*/ 103 h 226" name="T19"/>
              <a:gd fmla="*/ 103 w 302" name="T20"/>
              <a:gd fmla="*/ 17 h 226" name="T21"/>
              <a:gd fmla="*/ 189 w 302" name="T22"/>
              <a:gd fmla="*/ 103 h 226" name="T23"/>
              <a:gd fmla="*/ 245 w 302" name="T24"/>
              <a:gd fmla="*/ 56 h 226" name="T25"/>
              <a:gd fmla="*/ 282 w 302" name="T26"/>
              <a:gd fmla="*/ 188 h 22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26" w="302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9316071" y="3839403"/>
            <a:ext cx="862411" cy="86241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97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99" name="Freeform 6"/>
          <p:cNvSpPr>
            <a:spLocks noEditPoints="1"/>
          </p:cNvSpPr>
          <p:nvPr/>
        </p:nvSpPr>
        <p:spPr bwMode="auto">
          <a:xfrm>
            <a:off x="9483318" y="4121575"/>
            <a:ext cx="453383" cy="298069"/>
          </a:xfrm>
          <a:custGeom>
            <a:gdLst>
              <a:gd fmla="*/ 176 w 176" name="T0"/>
              <a:gd fmla="*/ 99 h 117" name="T1"/>
              <a:gd fmla="*/ 176 w 176" name="T2"/>
              <a:gd fmla="*/ 108 h 117" name="T3"/>
              <a:gd fmla="*/ 161 w 176" name="T4"/>
              <a:gd fmla="*/ 117 h 117" name="T5"/>
              <a:gd fmla="*/ 15 w 176" name="T6"/>
              <a:gd fmla="*/ 117 h 117" name="T7"/>
              <a:gd fmla="*/ 0 w 176" name="T8"/>
              <a:gd fmla="*/ 108 h 117" name="T9"/>
              <a:gd fmla="*/ 0 w 176" name="T10"/>
              <a:gd fmla="*/ 99 h 117" name="T11"/>
              <a:gd fmla="*/ 15 w 176" name="T12"/>
              <a:gd fmla="*/ 99 h 117" name="T13"/>
              <a:gd fmla="*/ 161 w 176" name="T14"/>
              <a:gd fmla="*/ 99 h 117" name="T15"/>
              <a:gd fmla="*/ 176 w 176" name="T16"/>
              <a:gd fmla="*/ 99 h 117" name="T17"/>
              <a:gd fmla="*/ 24 w 176" name="T18"/>
              <a:gd fmla="*/ 79 h 117" name="T19"/>
              <a:gd fmla="*/ 24 w 176" name="T20"/>
              <a:gd fmla="*/ 14 h 117" name="T21"/>
              <a:gd fmla="*/ 38 w 176" name="T22"/>
              <a:gd fmla="*/ 0 h 117" name="T23"/>
              <a:gd fmla="*/ 138 w 176" name="T24"/>
              <a:gd fmla="*/ 0 h 117" name="T25"/>
              <a:gd fmla="*/ 152 w 176" name="T26"/>
              <a:gd fmla="*/ 14 h 117" name="T27"/>
              <a:gd fmla="*/ 152 w 176" name="T28"/>
              <a:gd fmla="*/ 79 h 117" name="T29"/>
              <a:gd fmla="*/ 138 w 176" name="T30"/>
              <a:gd fmla="*/ 93 h 117" name="T31"/>
              <a:gd fmla="*/ 38 w 176" name="T32"/>
              <a:gd fmla="*/ 93 h 117" name="T33"/>
              <a:gd fmla="*/ 24 w 176" name="T34"/>
              <a:gd fmla="*/ 79 h 117" name="T35"/>
              <a:gd fmla="*/ 35 w 176" name="T36"/>
              <a:gd fmla="*/ 79 h 117" name="T37"/>
              <a:gd fmla="*/ 38 w 176" name="T38"/>
              <a:gd fmla="*/ 82 h 117" name="T39"/>
              <a:gd fmla="*/ 138 w 176" name="T40"/>
              <a:gd fmla="*/ 82 h 117" name="T41"/>
              <a:gd fmla="*/ 141 w 176" name="T42"/>
              <a:gd fmla="*/ 79 h 117" name="T43"/>
              <a:gd fmla="*/ 141 w 176" name="T44"/>
              <a:gd fmla="*/ 14 h 117" name="T45"/>
              <a:gd fmla="*/ 138 w 176" name="T46"/>
              <a:gd fmla="*/ 11 h 117" name="T47"/>
              <a:gd fmla="*/ 38 w 176" name="T48"/>
              <a:gd fmla="*/ 11 h 117" name="T49"/>
              <a:gd fmla="*/ 35 w 176" name="T50"/>
              <a:gd fmla="*/ 14 h 117" name="T51"/>
              <a:gd fmla="*/ 35 w 176" name="T52"/>
              <a:gd fmla="*/ 79 h 117" name="T53"/>
              <a:gd fmla="*/ 97 w 176" name="T54"/>
              <a:gd fmla="*/ 107 h 117" name="T55"/>
              <a:gd fmla="*/ 95 w 176" name="T56"/>
              <a:gd fmla="*/ 105 h 117" name="T57"/>
              <a:gd fmla="*/ 81 w 176" name="T58"/>
              <a:gd fmla="*/ 105 h 117" name="T59"/>
              <a:gd fmla="*/ 79 w 176" name="T60"/>
              <a:gd fmla="*/ 107 h 117" name="T61"/>
              <a:gd fmla="*/ 81 w 176" name="T62"/>
              <a:gd fmla="*/ 108 h 117" name="T63"/>
              <a:gd fmla="*/ 95 w 176" name="T64"/>
              <a:gd fmla="*/ 108 h 117" name="T65"/>
              <a:gd fmla="*/ 97 w 176" name="T66"/>
              <a:gd fmla="*/ 107 h 117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17" w="176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309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11074141" y="1843456"/>
            <a:ext cx="862411" cy="86241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11226963" y="2075576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04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gdLst>
                <a:gd fmla="*/ 499 w 721" name="T0"/>
                <a:gd fmla="*/ 196 h 657" name="T1"/>
                <a:gd fmla="*/ 637 w 721" name="T2"/>
                <a:gd fmla="*/ 322 h 657" name="T3"/>
                <a:gd fmla="*/ 646 w 721" name="T4"/>
                <a:gd fmla="*/ 329 h 657" name="T5"/>
                <a:gd fmla="*/ 672 w 721" name="T6"/>
                <a:gd fmla="*/ 353 h 657" name="T7"/>
                <a:gd fmla="*/ 686 w 721" name="T8"/>
                <a:gd fmla="*/ 367 h 657" name="T9"/>
                <a:gd fmla="*/ 669 w 721" name="T10"/>
                <a:gd fmla="*/ 472 h 657" name="T11"/>
                <a:gd fmla="*/ 611 w 721" name="T12"/>
                <a:gd fmla="*/ 550 h 657" name="T13"/>
                <a:gd fmla="*/ 539 w 721" name="T14"/>
                <a:gd fmla="*/ 598 h 657" name="T15"/>
                <a:gd fmla="*/ 439 w 721" name="T16"/>
                <a:gd fmla="*/ 633 h 657" name="T17"/>
                <a:gd fmla="*/ 433 w 721" name="T18"/>
                <a:gd fmla="*/ 629 h 657" name="T19"/>
                <a:gd fmla="*/ 449 w 721" name="T20"/>
                <a:gd fmla="*/ 594 h 657" name="T21"/>
                <a:gd fmla="*/ 481 w 721" name="T22"/>
                <a:gd fmla="*/ 606 h 657" name="T23"/>
                <a:gd fmla="*/ 501 w 721" name="T24"/>
                <a:gd fmla="*/ 591 h 657" name="T25"/>
                <a:gd fmla="*/ 501 w 721" name="T26"/>
                <a:gd fmla="*/ 577 h 657" name="T27"/>
                <a:gd fmla="*/ 452 w 721" name="T28"/>
                <a:gd fmla="*/ 538 h 657" name="T29"/>
                <a:gd fmla="*/ 449 w 721" name="T30"/>
                <a:gd fmla="*/ 511 h 657" name="T31"/>
                <a:gd fmla="*/ 475 w 721" name="T32"/>
                <a:gd fmla="*/ 508 h 657" name="T33"/>
                <a:gd fmla="*/ 530 w 721" name="T34"/>
                <a:gd fmla="*/ 551 h 657" name="T35"/>
                <a:gd fmla="*/ 567 w 721" name="T36"/>
                <a:gd fmla="*/ 557 h 657" name="T37"/>
                <a:gd fmla="*/ 572 w 721" name="T38"/>
                <a:gd fmla="*/ 549 h 657" name="T39"/>
                <a:gd fmla="*/ 570 w 721" name="T40"/>
                <a:gd fmla="*/ 532 h 657" name="T41"/>
                <a:gd fmla="*/ 506 w 721" name="T42"/>
                <a:gd fmla="*/ 481 h 657" name="T43"/>
                <a:gd fmla="*/ 503 w 721" name="T44"/>
                <a:gd fmla="*/ 455 h 657" name="T45"/>
                <a:gd fmla="*/ 529 w 721" name="T46"/>
                <a:gd fmla="*/ 451 h 657" name="T47"/>
                <a:gd fmla="*/ 596 w 721" name="T48"/>
                <a:gd fmla="*/ 504 h 657" name="T49"/>
                <a:gd fmla="*/ 598 w 721" name="T50"/>
                <a:gd fmla="*/ 505 h 657" name="T51"/>
                <a:gd fmla="*/ 620 w 721" name="T52"/>
                <a:gd fmla="*/ 467 h 657" name="T53"/>
                <a:gd fmla="*/ 549 w 721" name="T54"/>
                <a:gd fmla="*/ 414 h 657" name="T55"/>
                <a:gd fmla="*/ 546 w 721" name="T56"/>
                <a:gd fmla="*/ 388 h 657" name="T57"/>
                <a:gd fmla="*/ 572 w 721" name="T58"/>
                <a:gd fmla="*/ 384 h 657" name="T59"/>
                <a:gd fmla="*/ 642 w 721" name="T60"/>
                <a:gd fmla="*/ 437 h 657" name="T61"/>
                <a:gd fmla="*/ 663 w 721" name="T62"/>
                <a:gd fmla="*/ 429 h 657" name="T63"/>
                <a:gd fmla="*/ 659 w 721" name="T64"/>
                <a:gd fmla="*/ 394 h 657" name="T65"/>
                <a:gd fmla="*/ 645 w 721" name="T66"/>
                <a:gd fmla="*/ 379 h 657" name="T67"/>
                <a:gd fmla="*/ 457 w 721" name="T68"/>
                <a:gd fmla="*/ 209 h 657" name="T69"/>
                <a:gd fmla="*/ 462 w 721" name="T70"/>
                <a:gd fmla="*/ 198 h 657" name="T71"/>
                <a:gd fmla="*/ 496 w 721" name="T72"/>
                <a:gd fmla="*/ 196 h 657" name="T73"/>
                <a:gd fmla="*/ 499 w 721" name="T74"/>
                <a:gd fmla="*/ 196 h 657" name="T75"/>
                <a:gd fmla="*/ 86 w 721" name="T76"/>
                <a:gd fmla="*/ 355 h 657" name="T77"/>
                <a:gd fmla="*/ 59 w 721" name="T78"/>
                <a:gd fmla="*/ 262 h 657" name="T79"/>
                <a:gd fmla="*/ 35 w 721" name="T80"/>
                <a:gd fmla="*/ 239 h 657" name="T81"/>
                <a:gd fmla="*/ 0 w 721" name="T82"/>
                <a:gd fmla="*/ 176 h 657" name="T83"/>
                <a:gd fmla="*/ 16 w 721" name="T84"/>
                <a:gd fmla="*/ 135 h 657" name="T85"/>
                <a:gd fmla="*/ 116 w 721" name="T86"/>
                <a:gd fmla="*/ 27 h 657" name="T87"/>
                <a:gd fmla="*/ 199 w 721" name="T88"/>
                <a:gd fmla="*/ 20 h 657" name="T89"/>
                <a:gd fmla="*/ 242 w 721" name="T90"/>
                <a:gd fmla="*/ 46 h 657" name="T91"/>
                <a:gd fmla="*/ 254 w 721" name="T92"/>
                <a:gd fmla="*/ 50 h 657" name="T93"/>
                <a:gd fmla="*/ 350 w 721" name="T94"/>
                <a:gd fmla="*/ 33 h 657" name="T95"/>
                <a:gd fmla="*/ 284 w 721" name="T96"/>
                <a:gd fmla="*/ 82 h 657" name="T97"/>
                <a:gd fmla="*/ 260 w 721" name="T98"/>
                <a:gd fmla="*/ 87 h 657" name="T99"/>
                <a:gd fmla="*/ 195 w 721" name="T100"/>
                <a:gd fmla="*/ 64 h 657" name="T101"/>
                <a:gd fmla="*/ 176 w 721" name="T102"/>
                <a:gd fmla="*/ 50 h 657" name="T103"/>
                <a:gd fmla="*/ 144 w 721" name="T104"/>
                <a:gd fmla="*/ 53 h 657" name="T105"/>
                <a:gd fmla="*/ 44 w 721" name="T106"/>
                <a:gd fmla="*/ 161 h 657" name="T107"/>
                <a:gd fmla="*/ 44 w 721" name="T108"/>
                <a:gd fmla="*/ 193 h 657" name="T109"/>
                <a:gd fmla="*/ 69 w 721" name="T110"/>
                <a:gd fmla="*/ 220 h 657" name="T111"/>
                <a:gd fmla="*/ 97 w 721" name="T112"/>
                <a:gd fmla="*/ 257 h 657" name="T113"/>
                <a:gd fmla="*/ 115 w 721" name="T114"/>
                <a:gd fmla="*/ 330 h 657" name="T115"/>
                <a:gd fmla="*/ 86 w 721" name="T116"/>
                <a:gd fmla="*/ 355 h 65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57" w="721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0" compatLnSpc="1" lIns="96418" numCol="1" rIns="96418" tIns="48210" vert="horz" wrap="square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</a:endParaRPr>
            </a:p>
          </p:txBody>
        </p:sp>
        <p:sp>
          <p:nvSpPr>
            <p:cNvPr id="205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gdLst>
                <a:gd fmla="*/ 319 w 689" name="T0"/>
                <a:gd fmla="*/ 543 h 638" name="T1"/>
                <a:gd fmla="*/ 262 w 689" name="T2"/>
                <a:gd fmla="*/ 538 h 638" name="T3"/>
                <a:gd fmla="*/ 258 w 689" name="T4"/>
                <a:gd fmla="*/ 538 h 638" name="T5"/>
                <a:gd fmla="*/ 257 w 689" name="T6"/>
                <a:gd fmla="*/ 535 h 638" name="T7"/>
                <a:gd fmla="*/ 241 w 689" name="T8"/>
                <a:gd fmla="*/ 489 h 638" name="T9"/>
                <a:gd fmla="*/ 241 w 689" name="T10"/>
                <a:gd fmla="*/ 489 h 638" name="T11"/>
                <a:gd fmla="*/ 185 w 689" name="T12"/>
                <a:gd fmla="*/ 484 h 638" name="T13"/>
                <a:gd fmla="*/ 181 w 689" name="T14"/>
                <a:gd fmla="*/ 484 h 638" name="T15"/>
                <a:gd fmla="*/ 180 w 689" name="T16"/>
                <a:gd fmla="*/ 481 h 638" name="T17"/>
                <a:gd fmla="*/ 164 w 689" name="T18"/>
                <a:gd fmla="*/ 435 h 638" name="T19"/>
                <a:gd fmla="*/ 164 w 689" name="T20"/>
                <a:gd fmla="*/ 435 h 638" name="T21"/>
                <a:gd fmla="*/ 117 w 689" name="T22"/>
                <a:gd fmla="*/ 425 h 638" name="T23"/>
                <a:gd fmla="*/ 113 w 689" name="T24"/>
                <a:gd fmla="*/ 425 h 638" name="T25"/>
                <a:gd fmla="*/ 113 w 689" name="T26"/>
                <a:gd fmla="*/ 421 h 638" name="T27"/>
                <a:gd fmla="*/ 100 w 689" name="T28"/>
                <a:gd fmla="*/ 365 h 638" name="T29"/>
                <a:gd fmla="*/ 100 w 689" name="T30"/>
                <a:gd fmla="*/ 365 h 638" name="T31"/>
                <a:gd fmla="*/ 32 w 689" name="T32"/>
                <a:gd fmla="*/ 370 h 638" name="T33"/>
                <a:gd fmla="*/ 18 w 689" name="T34"/>
                <a:gd fmla="*/ 386 h 638" name="T35"/>
                <a:gd fmla="*/ 23 w 689" name="T36"/>
                <a:gd fmla="*/ 455 h 638" name="T37"/>
                <a:gd fmla="*/ 23 w 689" name="T38"/>
                <a:gd fmla="*/ 455 h 638" name="T39"/>
                <a:gd fmla="*/ 66 w 689" name="T40"/>
                <a:gd fmla="*/ 465 h 638" name="T41"/>
                <a:gd fmla="*/ 70 w 689" name="T42"/>
                <a:gd fmla="*/ 466 h 638" name="T43"/>
                <a:gd fmla="*/ 69 w 689" name="T44"/>
                <a:gd fmla="*/ 470 h 638" name="T45"/>
                <a:gd fmla="*/ 76 w 689" name="T46"/>
                <a:gd fmla="*/ 536 h 638" name="T47"/>
                <a:gd fmla="*/ 76 w 689" name="T48"/>
                <a:gd fmla="*/ 536 h 638" name="T49"/>
                <a:gd fmla="*/ 142 w 689" name="T50"/>
                <a:gd fmla="*/ 534 h 638" name="T51"/>
                <a:gd fmla="*/ 145 w 689" name="T52"/>
                <a:gd fmla="*/ 534 h 638" name="T53"/>
                <a:gd fmla="*/ 147 w 689" name="T54"/>
                <a:gd fmla="*/ 537 h 638" name="T55"/>
                <a:gd fmla="*/ 164 w 689" name="T56"/>
                <a:gd fmla="*/ 578 h 638" name="T57"/>
                <a:gd fmla="*/ 164 w 689" name="T58"/>
                <a:gd fmla="*/ 578 h 638" name="T59"/>
                <a:gd fmla="*/ 230 w 689" name="T60"/>
                <a:gd fmla="*/ 576 h 638" name="T61"/>
                <a:gd fmla="*/ 233 w 689" name="T62"/>
                <a:gd fmla="*/ 576 h 638" name="T63"/>
                <a:gd fmla="*/ 235 w 689" name="T64"/>
                <a:gd fmla="*/ 579 h 638" name="T65"/>
                <a:gd fmla="*/ 252 w 689" name="T66"/>
                <a:gd fmla="*/ 621 h 638" name="T67"/>
                <a:gd fmla="*/ 320 w 689" name="T68"/>
                <a:gd fmla="*/ 615 h 638" name="T69"/>
                <a:gd fmla="*/ 324 w 689" name="T70"/>
                <a:gd fmla="*/ 611 h 638" name="T71"/>
                <a:gd fmla="*/ 319 w 689" name="T72"/>
                <a:gd fmla="*/ 543 h 638" name="T73"/>
                <a:gd fmla="*/ 449 w 689" name="T74"/>
                <a:gd fmla="*/ 177 h 638" name="T75"/>
                <a:gd fmla="*/ 576 w 689" name="T76"/>
                <a:gd fmla="*/ 299 h 638" name="T77"/>
                <a:gd fmla="*/ 597 w 689" name="T78"/>
                <a:gd fmla="*/ 306 h 638" name="T79"/>
                <a:gd fmla="*/ 616 w 689" name="T80"/>
                <a:gd fmla="*/ 293 h 638" name="T81"/>
                <a:gd fmla="*/ 636 w 689" name="T82"/>
                <a:gd fmla="*/ 234 h 638" name="T83"/>
                <a:gd fmla="*/ 649 w 689" name="T84"/>
                <a:gd fmla="*/ 209 h 638" name="T85"/>
                <a:gd fmla="*/ 671 w 689" name="T86"/>
                <a:gd fmla="*/ 186 h 638" name="T87"/>
                <a:gd fmla="*/ 672 w 689" name="T88"/>
                <a:gd fmla="*/ 121 h 638" name="T89"/>
                <a:gd fmla="*/ 580 w 689" name="T90"/>
                <a:gd fmla="*/ 21 h 638" name="T91"/>
                <a:gd fmla="*/ 515 w 689" name="T92"/>
                <a:gd fmla="*/ 16 h 638" name="T93"/>
                <a:gd fmla="*/ 493 w 689" name="T94"/>
                <a:gd fmla="*/ 34 h 638" name="T95"/>
                <a:gd fmla="*/ 457 w 689" name="T96"/>
                <a:gd fmla="*/ 44 h 638" name="T97"/>
                <a:gd fmla="*/ 390 w 689" name="T98"/>
                <a:gd fmla="*/ 36 h 638" name="T99"/>
                <a:gd fmla="*/ 274 w 689" name="T100"/>
                <a:gd fmla="*/ 67 h 638" name="T101"/>
                <a:gd fmla="*/ 139 w 689" name="T102"/>
                <a:gd fmla="*/ 171 h 638" name="T103"/>
                <a:gd fmla="*/ 203 w 689" name="T104"/>
                <a:gd fmla="*/ 222 h 638" name="T105"/>
                <a:gd fmla="*/ 301 w 689" name="T106"/>
                <a:gd fmla="*/ 161 h 638" name="T107"/>
                <a:gd fmla="*/ 346 w 689" name="T108"/>
                <a:gd fmla="*/ 158 h 638" name="T109"/>
                <a:gd fmla="*/ 408 w 689" name="T110"/>
                <a:gd fmla="*/ 165 h 638" name="T111"/>
                <a:gd fmla="*/ 449 w 689" name="T112"/>
                <a:gd fmla="*/ 177 h 638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38" w="689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0" compatLnSpc="1" lIns="96418" numCol="1" rIns="96418" tIns="48210" vert="horz" wrap="square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1" name="任意多边形 50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19278948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0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8"/>
      <p:bldP grpId="0" spid="159"/>
      <p:bldP grpId="0" spid="160"/>
      <p:bldP grpId="0" spid="164"/>
      <p:bldP grpId="0" spid="183"/>
      <p:bldP grpId="0" spid="187"/>
      <p:bldP grpId="0" spid="191"/>
      <p:bldP grpId="0" spid="195"/>
      <p:bldP grpId="0" spid="199"/>
    </p:bldLst>
  </p:timing>
  <p:extLst mod="1">
    <p:ext uri="{E180D4A7-C9FB-4DFB-919C-405C955672EB}">
      <p14:showEvtLst>
        <p14:playEvt objId="30" time="0"/>
      </p14:showEvtLst>
    </p:ext>
  </p:extLst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7" name="任意多边形 176"/>
          <p:cNvSpPr/>
          <p:nvPr/>
        </p:nvSpPr>
        <p:spPr>
          <a:xfrm rot="-2700000">
            <a:off x="2806291" y="3554655"/>
            <a:ext cx="7315998" cy="1394978"/>
          </a:xfrm>
          <a:custGeom>
            <a:gdLst>
              <a:gd fmla="*/ 12232394 w 12583909" name="connsiteX0"/>
              <a:gd fmla="*/ 351517 h 2400301" name="connsiteY0"/>
              <a:gd fmla="*/ 12232394 w 12583909" name="connsiteX1"/>
              <a:gd fmla="*/ 2048785 h 2400301" name="connsiteY1"/>
              <a:gd fmla="*/ 10626274 w 12583909" name="connsiteX2"/>
              <a:gd fmla="*/ 2131172 h 2400301" name="connsiteY2"/>
              <a:gd fmla="*/ 10579657 w 12583909" name="connsiteX3"/>
              <a:gd fmla="*/ 2089037 h 2400301" name="connsiteY3"/>
              <a:gd fmla="*/ 10571832 w 12583909" name="connsiteX4"/>
              <a:gd fmla="*/ 2089037 h 2400301" name="connsiteY4"/>
              <a:gd fmla="*/ 10538493 w 12583909" name="connsiteX5"/>
              <a:gd fmla="*/ 2052152 h 2400301" name="connsiteY5"/>
              <a:gd fmla="*/ 8841225 w 12583909" name="connsiteX6"/>
              <a:gd fmla="*/ 2052152 h 2400301" name="connsiteY6"/>
              <a:gd fmla="*/ 8807885 w 12583909" name="connsiteX7"/>
              <a:gd fmla="*/ 2089036 h 2400301" name="connsiteY7"/>
              <a:gd fmla="*/ 8793324 w 12583909" name="connsiteX8"/>
              <a:gd fmla="*/ 2089037 h 2400301" name="connsiteY8"/>
              <a:gd fmla="*/ 8746708 w 12583909" name="connsiteX9"/>
              <a:gd fmla="*/ 2131172 h 2400301" name="connsiteY9"/>
              <a:gd fmla="*/ 7231737 w 12583909" name="connsiteX10"/>
              <a:gd fmla="*/ 2131172 h 2400301" name="connsiteY10"/>
              <a:gd fmla="*/ 7185121 w 12583909" name="connsiteX11"/>
              <a:gd fmla="*/ 2089037 h 2400301" name="connsiteY11"/>
              <a:gd fmla="*/ 7176648 w 12583909" name="connsiteX12"/>
              <a:gd fmla="*/ 2089037 h 2400301" name="connsiteY12"/>
              <a:gd fmla="*/ 7137221 w 12583909" name="connsiteX13"/>
              <a:gd fmla="*/ 2045416 h 2400301" name="connsiteY13"/>
              <a:gd fmla="*/ 5439952 w 12583909" name="connsiteX14"/>
              <a:gd fmla="*/ 2045416 h 2400301" name="connsiteY14"/>
              <a:gd fmla="*/ 5400527 w 12583909" name="connsiteX15"/>
              <a:gd fmla="*/ 2089035 h 2400301" name="connsiteY15"/>
              <a:gd fmla="*/ 5398788 w 12583909" name="connsiteX16"/>
              <a:gd fmla="*/ 2089035 h 2400301" name="connsiteY16"/>
              <a:gd fmla="*/ 5352171 w 12583909" name="connsiteX17"/>
              <a:gd fmla="*/ 2131171 h 2400301" name="connsiteY17"/>
              <a:gd fmla="*/ 3837201 w 12583909" name="connsiteX18"/>
              <a:gd fmla="*/ 2131171 h 2400301" name="connsiteY18"/>
              <a:gd fmla="*/ 3790584 w 12583909" name="connsiteX19"/>
              <a:gd fmla="*/ 2089036 h 2400301" name="connsiteY19"/>
              <a:gd fmla="*/ 3782759 w 12583909" name="connsiteX20"/>
              <a:gd fmla="*/ 2089036 h 2400301" name="connsiteY20"/>
              <a:gd fmla="*/ 3749420 w 12583909" name="connsiteX21"/>
              <a:gd fmla="*/ 2052152 h 2400301" name="connsiteY21"/>
              <a:gd fmla="*/ 2052151 w 12583909" name="connsiteX22"/>
              <a:gd fmla="*/ 2052152 h 2400301" name="connsiteY22"/>
              <a:gd fmla="*/ 2018814 w 12583909" name="connsiteX23"/>
              <a:gd fmla="*/ 2089035 h 2400301" name="connsiteY23"/>
              <a:gd fmla="*/ 2004252 w 12583909" name="connsiteX24"/>
              <a:gd fmla="*/ 2089035 h 2400301" name="connsiteY24"/>
              <a:gd fmla="*/ 1957634 w 12583909" name="connsiteX25"/>
              <a:gd fmla="*/ 2131171 h 2400301" name="connsiteY25"/>
              <a:gd fmla="*/ 351516 w 12583909" name="connsiteX26"/>
              <a:gd fmla="*/ 2048786 h 2400301" name="connsiteY26"/>
              <a:gd fmla="*/ 351516 w 12583909" name="connsiteX27"/>
              <a:gd fmla="*/ 351517 h 2400301" name="connsiteY27"/>
              <a:gd fmla="*/ 1957635 w 12583909" name="connsiteX28"/>
              <a:gd fmla="*/ 269131 h 2400301" name="connsiteY28"/>
              <a:gd fmla="*/ 2010995 w 12583909" name="connsiteX29"/>
              <a:gd fmla="*/ 317361 h 2400301" name="connsiteY29"/>
              <a:gd fmla="*/ 2018236 w 12583909" name="connsiteX30"/>
              <a:gd fmla="*/ 317361 h 2400301" name="connsiteY30"/>
              <a:gd fmla="*/ 2052152 w 12583909" name="connsiteX31"/>
              <a:gd fmla="*/ 354883 h 2400301" name="connsiteY31"/>
              <a:gd fmla="*/ 3749420 w 12583909" name="connsiteX32"/>
              <a:gd fmla="*/ 354883 h 2400301" name="connsiteY32"/>
              <a:gd fmla="*/ 3783336 w 12583909" name="connsiteX33"/>
              <a:gd fmla="*/ 317359 h 2400301" name="connsiteY33"/>
              <a:gd fmla="*/ 3783842 w 12583909" name="connsiteX34"/>
              <a:gd fmla="*/ 317359 h 2400301" name="connsiteY34"/>
              <a:gd fmla="*/ 3837202 w 12583909" name="connsiteX35"/>
              <a:gd fmla="*/ 269129 h 2400301" name="connsiteY35"/>
              <a:gd fmla="*/ 5352171 w 12583909" name="connsiteX36"/>
              <a:gd fmla="*/ 269130 h 2400301" name="connsiteY36"/>
              <a:gd fmla="*/ 5405530 w 12583909" name="connsiteX37"/>
              <a:gd fmla="*/ 317359 h 2400301" name="connsiteY37"/>
              <a:gd fmla="*/ 5413095 w 12583909" name="connsiteX38"/>
              <a:gd fmla="*/ 317360 h 2400301" name="connsiteY38"/>
              <a:gd fmla="*/ 5450056 w 12583909" name="connsiteX39"/>
              <a:gd fmla="*/ 358251 h 2400301" name="connsiteY39"/>
              <a:gd fmla="*/ 7147324 w 12583909" name="connsiteX40"/>
              <a:gd fmla="*/ 358251 h 2400301" name="connsiteY40"/>
              <a:gd fmla="*/ 7210650 w 12583909" name="connsiteX41"/>
              <a:gd fmla="*/ 288190 h 2400301" name="connsiteY41"/>
              <a:gd fmla="*/ 7231738 w 12583909" name="connsiteX42"/>
              <a:gd fmla="*/ 269129 h 2400301" name="connsiteY42"/>
              <a:gd fmla="*/ 8746706 w 12583909" name="connsiteX43"/>
              <a:gd fmla="*/ 269130 h 2400301" name="connsiteY43"/>
              <a:gd fmla="*/ 8800066 w 12583909" name="connsiteX44"/>
              <a:gd fmla="*/ 317360 h 2400301" name="connsiteY44"/>
              <a:gd fmla="*/ 8806660 w 12583909" name="connsiteX45"/>
              <a:gd fmla="*/ 317360 h 2400301" name="connsiteY45"/>
              <a:gd fmla="*/ 8834488 w 12583909" name="connsiteX46"/>
              <a:gd fmla="*/ 348148 h 2400301" name="connsiteY46"/>
              <a:gd fmla="*/ 10531757 w 12583909" name="connsiteX47"/>
              <a:gd fmla="*/ 348148 h 2400301" name="connsiteY47"/>
              <a:gd fmla="*/ 10559585 w 12583909" name="connsiteX48"/>
              <a:gd fmla="*/ 317359 h 2400301" name="connsiteY48"/>
              <a:gd fmla="*/ 10572914 w 12583909" name="connsiteX49"/>
              <a:gd fmla="*/ 317359 h 2400301" name="connsiteY49"/>
              <a:gd fmla="*/ 10626275 w 12583909" name="connsiteX50"/>
              <a:gd fmla="*/ 269130 h 2400301" name="connsiteY50"/>
              <a:gd fmla="*/ 12232394 w 12583909" name="connsiteX51"/>
              <a:gd fmla="*/ 351517 h 2400301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2400301" w="12583909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prstClr val="white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3784890" y="5512911"/>
            <a:ext cx="1920466" cy="2712749"/>
            <a:chOff x="3443288" y="4624735"/>
            <a:chExt cx="1820749" cy="2572825"/>
          </a:xfrm>
        </p:grpSpPr>
        <p:sp>
          <p:nvSpPr>
            <p:cNvPr id="179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fmla="val 50000" name="adj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 w="22225">
              <a:noFill/>
            </a:ln>
            <a:effectLst>
              <a:outerShdw algn="tl" blurRad="266700" dir="2700000" dist="762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181" name="Group 41"/>
            <p:cNvGrpSpPr>
              <a:grpSpLocks noChangeAspect="1"/>
            </p:cNvGrpSpPr>
            <p:nvPr/>
          </p:nvGrpSpPr>
          <p:grpSpPr>
            <a:xfrm>
              <a:off x="3773846" y="5132871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82" name="Freeform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gdLst>
                  <a:gd fmla="*/ 8 w 8" name="T0"/>
                  <a:gd fmla="*/ 0 h 4" name="T1"/>
                  <a:gd fmla="*/ 1 w 8" name="T2"/>
                  <a:gd fmla="*/ 0 h 4" name="T3"/>
                  <a:gd fmla="*/ 0 w 8" name="T4"/>
                  <a:gd fmla="*/ 0 h 4" name="T5"/>
                  <a:gd fmla="*/ 0 w 8" name="T6"/>
                  <a:gd fmla="*/ 4 h 4" name="T7"/>
                  <a:gd fmla="*/ 1 w 8" name="T8"/>
                  <a:gd fmla="*/ 4 h 4" name="T9"/>
                  <a:gd fmla="*/ 8 w 8" name="T10"/>
                  <a:gd fmla="*/ 4 h 4" name="T11"/>
                  <a:gd fmla="*/ 8 w 8" name="T12"/>
                  <a:gd fmla="*/ 4 h 4" name="T13"/>
                  <a:gd fmla="*/ 8 w 8" name="T14"/>
                  <a:gd fmla="*/ 0 h 4" name="T15"/>
                  <a:gd fmla="*/ 8 w 8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gdLst>
                  <a:gd fmla="*/ 8 w 9" name="T0"/>
                  <a:gd fmla="*/ 0 h 9" name="T1"/>
                  <a:gd fmla="*/ 1 w 9" name="T2"/>
                  <a:gd fmla="*/ 0 h 9" name="T3"/>
                  <a:gd fmla="*/ 0 w 9" name="T4"/>
                  <a:gd fmla="*/ 1 h 9" name="T5"/>
                  <a:gd fmla="*/ 0 w 9" name="T6"/>
                  <a:gd fmla="*/ 9 h 9" name="T7"/>
                  <a:gd fmla="*/ 1 w 9" name="T8"/>
                  <a:gd fmla="*/ 9 h 9" name="T9"/>
                  <a:gd fmla="*/ 8 w 9" name="T10"/>
                  <a:gd fmla="*/ 9 h 9" name="T11"/>
                  <a:gd fmla="*/ 9 w 9" name="T12"/>
                  <a:gd fmla="*/ 9 h 9" name="T13"/>
                  <a:gd fmla="*/ 9 w 9" name="T14"/>
                  <a:gd fmla="*/ 1 h 9" name="T15"/>
                  <a:gd fmla="*/ 8 w 9" name="T16"/>
                  <a:gd fmla="*/ 0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gdLst>
                  <a:gd fmla="*/ 7 w 8" name="T0"/>
                  <a:gd fmla="*/ 0 h 19" name="T1"/>
                  <a:gd fmla="*/ 0 w 8" name="T2"/>
                  <a:gd fmla="*/ 0 h 19" name="T3"/>
                  <a:gd fmla="*/ 0 w 8" name="T4"/>
                  <a:gd fmla="*/ 1 h 19" name="T5"/>
                  <a:gd fmla="*/ 0 w 8" name="T6"/>
                  <a:gd fmla="*/ 19 h 19" name="T7"/>
                  <a:gd fmla="*/ 0 w 8" name="T8"/>
                  <a:gd fmla="*/ 19 h 19" name="T9"/>
                  <a:gd fmla="*/ 7 w 8" name="T10"/>
                  <a:gd fmla="*/ 19 h 19" name="T11"/>
                  <a:gd fmla="*/ 8 w 8" name="T12"/>
                  <a:gd fmla="*/ 19 h 19" name="T13"/>
                  <a:gd fmla="*/ 8 w 8" name="T14"/>
                  <a:gd fmla="*/ 1 h 19" name="T15"/>
                  <a:gd fmla="*/ 7 w 8" name="T16"/>
                  <a:gd fmla="*/ 0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8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gdLst>
                  <a:gd fmla="*/ 8 w 9" name="T0"/>
                  <a:gd fmla="*/ 0 h 28" name="T1"/>
                  <a:gd fmla="*/ 1 w 9" name="T2"/>
                  <a:gd fmla="*/ 0 h 28" name="T3"/>
                  <a:gd fmla="*/ 0 w 9" name="T4"/>
                  <a:gd fmla="*/ 1 h 28" name="T5"/>
                  <a:gd fmla="*/ 0 w 9" name="T6"/>
                  <a:gd fmla="*/ 28 h 28" name="T7"/>
                  <a:gd fmla="*/ 1 w 9" name="T8"/>
                  <a:gd fmla="*/ 28 h 28" name="T9"/>
                  <a:gd fmla="*/ 8 w 9" name="T10"/>
                  <a:gd fmla="*/ 28 h 28" name="T11"/>
                  <a:gd fmla="*/ 9 w 9" name="T12"/>
                  <a:gd fmla="*/ 28 h 28" name="T13"/>
                  <a:gd fmla="*/ 9 w 9" name="T14"/>
                  <a:gd fmla="*/ 1 h 28" name="T15"/>
                  <a:gd fmla="*/ 8 w 9" name="T16"/>
                  <a:gd fmla="*/ 0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gdLst>
                  <a:gd fmla="*/ 5 w 9" name="T0"/>
                  <a:gd fmla="*/ 10 h 11" name="T1"/>
                  <a:gd fmla="*/ 8 w 9" name="T2"/>
                  <a:gd fmla="*/ 4 h 11" name="T3"/>
                  <a:gd fmla="*/ 5 w 9" name="T4"/>
                  <a:gd fmla="*/ 0 h 11" name="T5"/>
                  <a:gd fmla="*/ 0 w 9" name="T6"/>
                  <a:gd fmla="*/ 4 h 11" name="T7"/>
                  <a:gd fmla="*/ 5 w 9" name="T8"/>
                  <a:gd fmla="*/ 1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9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gdLst>
                  <a:gd fmla="*/ 12 w 14" name="T0"/>
                  <a:gd fmla="*/ 1 h 18" name="T1"/>
                  <a:gd fmla="*/ 10 w 14" name="T2"/>
                  <a:gd fmla="*/ 0 h 18" name="T3"/>
                  <a:gd fmla="*/ 8 w 14" name="T4"/>
                  <a:gd fmla="*/ 6 h 18" name="T5"/>
                  <a:gd fmla="*/ 1 w 14" name="T6"/>
                  <a:gd fmla="*/ 14 h 18" name="T7"/>
                  <a:gd fmla="*/ 1 w 14" name="T8"/>
                  <a:gd fmla="*/ 17 h 18" name="T9"/>
                  <a:gd fmla="*/ 4 w 14" name="T10"/>
                  <a:gd fmla="*/ 17 h 18" name="T11"/>
                  <a:gd fmla="*/ 12 w 14" name="T12"/>
                  <a:gd fmla="*/ 9 h 18" name="T13"/>
                  <a:gd fmla="*/ 13 w 14" name="T14"/>
                  <a:gd fmla="*/ 8 h 18" name="T15"/>
                  <a:gd fmla="*/ 14 w 14" name="T16"/>
                  <a:gd fmla="*/ 3 h 18" name="T17"/>
                  <a:gd fmla="*/ 12 w 14" name="T18"/>
                  <a:gd fmla="*/ 1 h 1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" w="14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gdLst>
                  <a:gd fmla="*/ 6 w 13" name="T0"/>
                  <a:gd fmla="*/ 8 h 8" name="T1"/>
                  <a:gd fmla="*/ 12 w 13" name="T2"/>
                  <a:gd fmla="*/ 4 h 8" name="T3"/>
                  <a:gd fmla="*/ 12 w 13" name="T4"/>
                  <a:gd fmla="*/ 1 h 8" name="T5"/>
                  <a:gd fmla="*/ 10 w 13" name="T6"/>
                  <a:gd fmla="*/ 1 h 8" name="T7"/>
                  <a:gd fmla="*/ 5 w 13" name="T8"/>
                  <a:gd fmla="*/ 4 h 8" name="T9"/>
                  <a:gd fmla="*/ 1 w 13" name="T10"/>
                  <a:gd fmla="*/ 3 h 8" name="T11"/>
                  <a:gd fmla="*/ 1 w 13" name="T12"/>
                  <a:gd fmla="*/ 5 h 8" name="T13"/>
                  <a:gd fmla="*/ 0 w 13" name="T14"/>
                  <a:gd fmla="*/ 7 h 8" name="T15"/>
                  <a:gd fmla="*/ 5 w 13" name="T16"/>
                  <a:gd fmla="*/ 8 h 8" name="T17"/>
                  <a:gd fmla="*/ 6 w 13" name="T18"/>
                  <a:gd fmla="*/ 8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13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gdLst>
                  <a:gd fmla="*/ 18 w 23" name="T0"/>
                  <a:gd fmla="*/ 17 h 35" name="T1"/>
                  <a:gd fmla="*/ 21 w 23" name="T2"/>
                  <a:gd fmla="*/ 5 h 35" name="T3"/>
                  <a:gd fmla="*/ 21 w 23" name="T4"/>
                  <a:gd fmla="*/ 2 h 35" name="T5"/>
                  <a:gd fmla="*/ 20 w 23" name="T6"/>
                  <a:gd fmla="*/ 2 h 35" name="T7"/>
                  <a:gd fmla="*/ 19 w 23" name="T8"/>
                  <a:gd fmla="*/ 7 h 35" name="T9"/>
                  <a:gd fmla="*/ 20 w 23" name="T10"/>
                  <a:gd fmla="*/ 3 h 35" name="T11"/>
                  <a:gd fmla="*/ 20 w 23" name="T12"/>
                  <a:gd fmla="*/ 2 h 35" name="T13"/>
                  <a:gd fmla="*/ 20 w 23" name="T14"/>
                  <a:gd fmla="*/ 1 h 35" name="T15"/>
                  <a:gd fmla="*/ 19 w 23" name="T16"/>
                  <a:gd fmla="*/ 1 h 35" name="T17"/>
                  <a:gd fmla="*/ 18 w 23" name="T18"/>
                  <a:gd fmla="*/ 2 h 35" name="T19"/>
                  <a:gd fmla="*/ 19 w 23" name="T20"/>
                  <a:gd fmla="*/ 3 h 35" name="T21"/>
                  <a:gd fmla="*/ 18 w 23" name="T22"/>
                  <a:gd fmla="*/ 6 h 35" name="T23"/>
                  <a:gd fmla="*/ 17 w 23" name="T24"/>
                  <a:gd fmla="*/ 0 h 35" name="T25"/>
                  <a:gd fmla="*/ 17 w 23" name="T26"/>
                  <a:gd fmla="*/ 0 h 35" name="T27"/>
                  <a:gd fmla="*/ 17 w 23" name="T28"/>
                  <a:gd fmla="*/ 0 h 35" name="T29"/>
                  <a:gd fmla="*/ 15 w 23" name="T30"/>
                  <a:gd fmla="*/ 0 h 35" name="T31"/>
                  <a:gd fmla="*/ 8 w 23" name="T32"/>
                  <a:gd fmla="*/ 0 h 35" name="T33"/>
                  <a:gd fmla="*/ 1 w 23" name="T34"/>
                  <a:gd fmla="*/ 5 h 35" name="T35"/>
                  <a:gd fmla="*/ 1 w 23" name="T36"/>
                  <a:gd fmla="*/ 8 h 35" name="T37"/>
                  <a:gd fmla="*/ 4 w 23" name="T38"/>
                  <a:gd fmla="*/ 8 h 35" name="T39"/>
                  <a:gd fmla="*/ 4 w 23" name="T40"/>
                  <a:gd fmla="*/ 8 h 35" name="T41"/>
                  <a:gd fmla="*/ 9 w 23" name="T42"/>
                  <a:gd fmla="*/ 4 h 35" name="T43"/>
                  <a:gd fmla="*/ 13 w 23" name="T44"/>
                  <a:gd fmla="*/ 4 h 35" name="T45"/>
                  <a:gd fmla="*/ 12 w 23" name="T46"/>
                  <a:gd fmla="*/ 4 h 35" name="T47"/>
                  <a:gd fmla="*/ 9 w 23" name="T48"/>
                  <a:gd fmla="*/ 15 h 35" name="T49"/>
                  <a:gd fmla="*/ 10 w 23" name="T50"/>
                  <a:gd fmla="*/ 16 h 35" name="T51"/>
                  <a:gd fmla="*/ 14 w 23" name="T52"/>
                  <a:gd fmla="*/ 20 h 35" name="T53"/>
                  <a:gd fmla="*/ 18 w 23" name="T54"/>
                  <a:gd fmla="*/ 24 h 35" name="T55"/>
                  <a:gd fmla="*/ 17 w 23" name="T56"/>
                  <a:gd fmla="*/ 32 h 35" name="T57"/>
                  <a:gd fmla="*/ 19 w 23" name="T58"/>
                  <a:gd fmla="*/ 35 h 35" name="T59"/>
                  <a:gd fmla="*/ 22 w 23" name="T60"/>
                  <a:gd fmla="*/ 33 h 35" name="T61"/>
                  <a:gd fmla="*/ 23 w 23" name="T62"/>
                  <a:gd fmla="*/ 24 h 35" name="T63"/>
                  <a:gd fmla="*/ 23 w 23" name="T64"/>
                  <a:gd fmla="*/ 22 h 35" name="T65"/>
                  <a:gd fmla="*/ 18 w 23" name="T66"/>
                  <a:gd fmla="*/ 17 h 35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5" w="23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6589522" y="2724473"/>
            <a:ext cx="1944487" cy="2712749"/>
            <a:chOff x="6102297" y="1980126"/>
            <a:chExt cx="1843522" cy="2572825"/>
          </a:xfrm>
        </p:grpSpPr>
        <p:sp>
          <p:nvSpPr>
            <p:cNvPr id="191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fmla="val 50000" name="adj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193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fmla="val 50000" name="adj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algn="tl" blurRad="266700" dir="2700000" dist="76200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24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4" name="Group 52"/>
              <p:cNvGrpSpPr>
                <a:grpSpLocks noChangeAspect="1"/>
              </p:cNvGrpSpPr>
              <p:nvPr/>
            </p:nvGrpSpPr>
            <p:grpSpPr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195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gdLst>
                    <a:gd fmla="*/ 23 w 46" name="T0"/>
                    <a:gd fmla="*/ 0 h 46" name="T1"/>
                    <a:gd fmla="*/ 0 w 46" name="T2"/>
                    <a:gd fmla="*/ 23 h 46" name="T3"/>
                    <a:gd fmla="*/ 23 w 46" name="T4"/>
                    <a:gd fmla="*/ 46 h 46" name="T5"/>
                    <a:gd fmla="*/ 46 w 46" name="T6"/>
                    <a:gd fmla="*/ 23 h 46" name="T7"/>
                    <a:gd fmla="*/ 23 w 46" name="T8"/>
                    <a:gd fmla="*/ 0 h 46" name="T9"/>
                    <a:gd fmla="*/ 23 w 46" name="T10"/>
                    <a:gd fmla="*/ 42 h 46" name="T11"/>
                    <a:gd fmla="*/ 5 w 46" name="T12"/>
                    <a:gd fmla="*/ 23 h 46" name="T13"/>
                    <a:gd fmla="*/ 23 w 46" name="T14"/>
                    <a:gd fmla="*/ 4 h 46" name="T15"/>
                    <a:gd fmla="*/ 42 w 46" name="T16"/>
                    <a:gd fmla="*/ 23 h 46" name="T17"/>
                    <a:gd fmla="*/ 23 w 46" name="T18"/>
                    <a:gd fmla="*/ 42 h 4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6" w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gdLst>
                    <a:gd fmla="*/ 23 w 46" name="T0"/>
                    <a:gd fmla="*/ 0 h 46" name="T1"/>
                    <a:gd fmla="*/ 0 w 46" name="T2"/>
                    <a:gd fmla="*/ 23 h 46" name="T3"/>
                    <a:gd fmla="*/ 23 w 46" name="T4"/>
                    <a:gd fmla="*/ 46 h 46" name="T5"/>
                    <a:gd fmla="*/ 46 w 46" name="T6"/>
                    <a:gd fmla="*/ 23 h 46" name="T7"/>
                    <a:gd fmla="*/ 23 w 46" name="T8"/>
                    <a:gd fmla="*/ 0 h 46" name="T9"/>
                    <a:gd fmla="*/ 23 w 46" name="T10"/>
                    <a:gd fmla="*/ 42 h 46" name="T11"/>
                    <a:gd fmla="*/ 5 w 46" name="T12"/>
                    <a:gd fmla="*/ 23 h 46" name="T13"/>
                    <a:gd fmla="*/ 23 w 46" name="T14"/>
                    <a:gd fmla="*/ 4 h 46" name="T15"/>
                    <a:gd fmla="*/ 42 w 46" name="T16"/>
                    <a:gd fmla="*/ 23 h 46" name="T17"/>
                    <a:gd fmla="*/ 23 w 46" name="T18"/>
                    <a:gd fmla="*/ 42 h 4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6" w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55"/>
                <p:cNvSpPr/>
                <p:nvPr/>
              </p:nvSpPr>
              <p:spPr bwMode="auto">
                <a:xfrm>
                  <a:off x="3839" y="2115"/>
                  <a:ext cx="7" cy="10"/>
                </a:xfrm>
                <a:custGeom>
                  <a:gdLst>
                    <a:gd fmla="*/ 1 w 3" name="T0"/>
                    <a:gd fmla="*/ 4 h 4" name="T1"/>
                    <a:gd fmla="*/ 1 w 3" name="T2"/>
                    <a:gd fmla="*/ 4 h 4" name="T3"/>
                    <a:gd fmla="*/ 3 w 3" name="T4"/>
                    <a:gd fmla="*/ 3 h 4" name="T5"/>
                    <a:gd fmla="*/ 3 w 3" name="T6"/>
                    <a:gd fmla="*/ 0 h 4" name="T7"/>
                    <a:gd fmla="*/ 1 w 3" name="T8"/>
                    <a:gd fmla="*/ 0 h 4" name="T9"/>
                    <a:gd fmla="*/ 0 w 3" name="T10"/>
                    <a:gd fmla="*/ 0 h 4" name="T11"/>
                    <a:gd fmla="*/ 0 w 3" name="T12"/>
                    <a:gd fmla="*/ 3 h 4" name="T13"/>
                    <a:gd fmla="*/ 1 w 3" name="T14"/>
                    <a:gd fmla="*/ 4 h 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" w="3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56"/>
                <p:cNvSpPr/>
                <p:nvPr/>
              </p:nvSpPr>
              <p:spPr bwMode="auto">
                <a:xfrm>
                  <a:off x="3839" y="2195"/>
                  <a:ext cx="7" cy="10"/>
                </a:xfrm>
                <a:custGeom>
                  <a:gdLst>
                    <a:gd fmla="*/ 1 w 3" name="T0"/>
                    <a:gd fmla="*/ 0 h 4" name="T1"/>
                    <a:gd fmla="*/ 1 w 3" name="T2"/>
                    <a:gd fmla="*/ 0 h 4" name="T3"/>
                    <a:gd fmla="*/ 0 w 3" name="T4"/>
                    <a:gd fmla="*/ 1 h 4" name="T5"/>
                    <a:gd fmla="*/ 0 w 3" name="T6"/>
                    <a:gd fmla="*/ 4 h 4" name="T7"/>
                    <a:gd fmla="*/ 1 w 3" name="T8"/>
                    <a:gd fmla="*/ 4 h 4" name="T9"/>
                    <a:gd fmla="*/ 3 w 3" name="T10"/>
                    <a:gd fmla="*/ 4 h 4" name="T11"/>
                    <a:gd fmla="*/ 3 w 3" name="T12"/>
                    <a:gd fmla="*/ 1 h 4" name="T13"/>
                    <a:gd fmla="*/ 1 w 3" name="T14"/>
                    <a:gd fmla="*/ 0 h 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57"/>
                <p:cNvSpPr/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gdLst>
                    <a:gd fmla="*/ 3 w 4" name="T0"/>
                    <a:gd fmla="*/ 0 h 4" name="T1"/>
                    <a:gd fmla="*/ 0 w 4" name="T2"/>
                    <a:gd fmla="*/ 0 h 4" name="T3"/>
                    <a:gd fmla="*/ 0 w 4" name="T4"/>
                    <a:gd fmla="*/ 2 h 4" name="T5"/>
                    <a:gd fmla="*/ 0 w 4" name="T6"/>
                    <a:gd fmla="*/ 4 h 4" name="T7"/>
                    <a:gd fmla="*/ 3 w 4" name="T8"/>
                    <a:gd fmla="*/ 4 h 4" name="T9"/>
                    <a:gd fmla="*/ 4 w 4" name="T10"/>
                    <a:gd fmla="*/ 2 h 4" name="T11"/>
                    <a:gd fmla="*/ 4 w 4" name="T12"/>
                    <a:gd fmla="*/ 2 h 4" name="T13"/>
                    <a:gd fmla="*/ 3 w 4" name="T14"/>
                    <a:gd fmla="*/ 0 h 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" w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58"/>
                <p:cNvSpPr/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gdLst>
                    <a:gd fmla="*/ 4 w 4" name="T0"/>
                    <a:gd fmla="*/ 0 h 4" name="T1"/>
                    <a:gd fmla="*/ 2 w 4" name="T2"/>
                    <a:gd fmla="*/ 0 h 4" name="T3"/>
                    <a:gd fmla="*/ 0 w 4" name="T4"/>
                    <a:gd fmla="*/ 2 h 4" name="T5"/>
                    <a:gd fmla="*/ 0 w 4" name="T6"/>
                    <a:gd fmla="*/ 2 h 4" name="T7"/>
                    <a:gd fmla="*/ 2 w 4" name="T8"/>
                    <a:gd fmla="*/ 4 h 4" name="T9"/>
                    <a:gd fmla="*/ 4 w 4" name="T10"/>
                    <a:gd fmla="*/ 4 h 4" name="T11"/>
                    <a:gd fmla="*/ 4 w 4" name="T12"/>
                    <a:gd fmla="*/ 2 h 4" name="T13"/>
                    <a:gd fmla="*/ 4 w 4" name="T14"/>
                    <a:gd fmla="*/ 0 h 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" w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9"/>
                <p:cNvSpPr/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gdLst>
                    <a:gd fmla="*/ 11 w 13" name="T0"/>
                    <a:gd fmla="*/ 0 h 15" name="T1"/>
                    <a:gd fmla="*/ 10 w 13" name="T2"/>
                    <a:gd fmla="*/ 2 h 15" name="T3"/>
                    <a:gd fmla="*/ 10 w 13" name="T4"/>
                    <a:gd fmla="*/ 11 h 15" name="T5"/>
                    <a:gd fmla="*/ 9 w 13" name="T6"/>
                    <a:gd fmla="*/ 12 h 15" name="T7"/>
                    <a:gd fmla="*/ 2 w 13" name="T8"/>
                    <a:gd fmla="*/ 12 h 15" name="T9"/>
                    <a:gd fmla="*/ 0 w 13" name="T10"/>
                    <a:gd fmla="*/ 14 h 15" name="T11"/>
                    <a:gd fmla="*/ 2 w 13" name="T12"/>
                    <a:gd fmla="*/ 15 h 15" name="T13"/>
                    <a:gd fmla="*/ 11 w 13" name="T14"/>
                    <a:gd fmla="*/ 15 h 15" name="T15"/>
                    <a:gd fmla="*/ 12 w 13" name="T16"/>
                    <a:gd fmla="*/ 15 h 15" name="T17"/>
                    <a:gd fmla="*/ 12 w 13" name="T18"/>
                    <a:gd fmla="*/ 15 h 15" name="T19"/>
                    <a:gd fmla="*/ 13 w 13" name="T20"/>
                    <a:gd fmla="*/ 13 h 15" name="T21"/>
                    <a:gd fmla="*/ 13 w 13" name="T22"/>
                    <a:gd fmla="*/ 2 h 15" name="T23"/>
                    <a:gd fmla="*/ 11 w 13" name="T24"/>
                    <a:gd fmla="*/ 0 h 1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5" w="13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8" compatLnSpc="1" lIns="96435" numCol="1" rIns="96435" tIns="48218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424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02" name="组合 201"/>
          <p:cNvGrpSpPr/>
          <p:nvPr/>
        </p:nvGrpSpPr>
        <p:grpSpPr>
          <a:xfrm>
            <a:off x="5182834" y="4101912"/>
            <a:ext cx="1921532" cy="2712749"/>
            <a:chOff x="4768646" y="3286515"/>
            <a:chExt cx="1821760" cy="2572825"/>
          </a:xfrm>
        </p:grpSpPr>
        <p:sp>
          <p:nvSpPr>
            <p:cNvPr id="203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fmla="val 50000" name="adj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 w="9525">
              <a:noFill/>
            </a:ln>
            <a:effectLst>
              <a:outerShdw algn="tl" blurRad="266700" dir="2700000" dist="762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205" name="Group 62"/>
            <p:cNvGrpSpPr>
              <a:grpSpLocks noChangeAspect="1"/>
            </p:cNvGrpSpPr>
            <p:nvPr/>
          </p:nvGrpSpPr>
          <p:grpSpPr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06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gdLst>
                  <a:gd fmla="*/ 5 w 16" name="T0"/>
                  <a:gd fmla="*/ 0 h 14" name="T1"/>
                  <a:gd fmla="*/ 0 w 16" name="T2"/>
                  <a:gd fmla="*/ 4 h 14" name="T3"/>
                  <a:gd fmla="*/ 10 w 16" name="T4"/>
                  <a:gd fmla="*/ 14 h 14" name="T5"/>
                  <a:gd fmla="*/ 16 w 16" name="T6"/>
                  <a:gd fmla="*/ 9 h 14" name="T7"/>
                  <a:gd fmla="*/ 5 w 16" name="T8"/>
                  <a:gd fmla="*/ 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6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gdLst>
                  <a:gd fmla="*/ 37 w 44" name="T0"/>
                  <a:gd fmla="*/ 4 h 16" name="T1"/>
                  <a:gd fmla="*/ 29 w 44" name="T2"/>
                  <a:gd fmla="*/ 9 h 16" name="T3"/>
                  <a:gd fmla="*/ 18 w 44" name="T4"/>
                  <a:gd fmla="*/ 8 h 16" name="T5"/>
                  <a:gd fmla="*/ 25 w 44" name="T6"/>
                  <a:gd fmla="*/ 7 h 16" name="T7"/>
                  <a:gd fmla="*/ 31 w 44" name="T8"/>
                  <a:gd fmla="*/ 2 h 16" name="T9"/>
                  <a:gd fmla="*/ 20 w 44" name="T10"/>
                  <a:gd fmla="*/ 2 h 16" name="T11"/>
                  <a:gd fmla="*/ 9 w 44" name="T12"/>
                  <a:gd fmla="*/ 2 h 16" name="T13"/>
                  <a:gd fmla="*/ 0 w 44" name="T14"/>
                  <a:gd fmla="*/ 7 h 16" name="T15"/>
                  <a:gd fmla="*/ 9 w 44" name="T16"/>
                  <a:gd fmla="*/ 16 h 16" name="T17"/>
                  <a:gd fmla="*/ 13 w 44" name="T18"/>
                  <a:gd fmla="*/ 14 h 16" name="T19"/>
                  <a:gd fmla="*/ 29 w 44" name="T20"/>
                  <a:gd fmla="*/ 14 h 16" name="T21"/>
                  <a:gd fmla="*/ 44 w 44" name="T22"/>
                  <a:gd fmla="*/ 2 h 16" name="T23"/>
                  <a:gd fmla="*/ 37 w 44" name="T24"/>
                  <a:gd fmla="*/ 4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44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gdLst>
                  <a:gd fmla="*/ 38 w 38" name="T0"/>
                  <a:gd fmla="*/ 0 h 16" name="T1"/>
                  <a:gd fmla="*/ 34 w 38" name="T2"/>
                  <a:gd fmla="*/ 0 h 16" name="T3"/>
                  <a:gd fmla="*/ 34 w 38" name="T4"/>
                  <a:gd fmla="*/ 6 h 16" name="T5"/>
                  <a:gd fmla="*/ 32 w 38" name="T6"/>
                  <a:gd fmla="*/ 6 h 16" name="T7"/>
                  <a:gd fmla="*/ 32 w 38" name="T8"/>
                  <a:gd fmla="*/ 0 h 16" name="T9"/>
                  <a:gd fmla="*/ 28 w 38" name="T10"/>
                  <a:gd fmla="*/ 0 h 16" name="T11"/>
                  <a:gd fmla="*/ 28 w 38" name="T12"/>
                  <a:gd fmla="*/ 6 h 16" name="T13"/>
                  <a:gd fmla="*/ 12 w 38" name="T14"/>
                  <a:gd fmla="*/ 6 h 16" name="T15"/>
                  <a:gd fmla="*/ 12 w 38" name="T16"/>
                  <a:gd fmla="*/ 3 h 16" name="T17"/>
                  <a:gd fmla="*/ 12 w 38" name="T18"/>
                  <a:gd fmla="*/ 1 h 16" name="T19"/>
                  <a:gd fmla="*/ 11 w 38" name="T20"/>
                  <a:gd fmla="*/ 0 h 16" name="T21"/>
                  <a:gd fmla="*/ 9 w 38" name="T22"/>
                  <a:gd fmla="*/ 0 h 16" name="T23"/>
                  <a:gd fmla="*/ 3 w 38" name="T24"/>
                  <a:gd fmla="*/ 0 h 16" name="T25"/>
                  <a:gd fmla="*/ 1 w 38" name="T26"/>
                  <a:gd fmla="*/ 0 h 16" name="T27"/>
                  <a:gd fmla="*/ 0 w 38" name="T28"/>
                  <a:gd fmla="*/ 2 h 16" name="T29"/>
                  <a:gd fmla="*/ 0 w 38" name="T30"/>
                  <a:gd fmla="*/ 3 h 16" name="T31"/>
                  <a:gd fmla="*/ 0 w 38" name="T32"/>
                  <a:gd fmla="*/ 13 h 16" name="T33"/>
                  <a:gd fmla="*/ 0 w 38" name="T34"/>
                  <a:gd fmla="*/ 15 h 16" name="T35"/>
                  <a:gd fmla="*/ 2 w 38" name="T36"/>
                  <a:gd fmla="*/ 16 h 16" name="T37"/>
                  <a:gd fmla="*/ 3 w 38" name="T38"/>
                  <a:gd fmla="*/ 16 h 16" name="T39"/>
                  <a:gd fmla="*/ 9 w 38" name="T40"/>
                  <a:gd fmla="*/ 16 h 16" name="T41"/>
                  <a:gd fmla="*/ 11 w 38" name="T42"/>
                  <a:gd fmla="*/ 16 h 16" name="T43"/>
                  <a:gd fmla="*/ 12 w 38" name="T44"/>
                  <a:gd fmla="*/ 14 h 16" name="T45"/>
                  <a:gd fmla="*/ 12 w 38" name="T46"/>
                  <a:gd fmla="*/ 13 h 16" name="T47"/>
                  <a:gd fmla="*/ 12 w 38" name="T48"/>
                  <a:gd fmla="*/ 10 h 16" name="T49"/>
                  <a:gd fmla="*/ 38 w 38" name="T50"/>
                  <a:gd fmla="*/ 10 h 16" name="T51"/>
                  <a:gd fmla="*/ 38 w 38" name="T52"/>
                  <a:gd fmla="*/ 0 h 16" name="T53"/>
                  <a:gd fmla="*/ 3 w 38" name="T54"/>
                  <a:gd fmla="*/ 3 h 16" name="T55"/>
                  <a:gd fmla="*/ 9 w 38" name="T56"/>
                  <a:gd fmla="*/ 3 h 16" name="T57"/>
                  <a:gd fmla="*/ 9 w 38" name="T58"/>
                  <a:gd fmla="*/ 13 h 16" name="T59"/>
                  <a:gd fmla="*/ 3 w 38" name="T60"/>
                  <a:gd fmla="*/ 13 h 16" name="T61"/>
                  <a:gd fmla="*/ 3 w 38" name="T62"/>
                  <a:gd fmla="*/ 3 h 1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" w="38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9" name="组合 208"/>
          <p:cNvGrpSpPr/>
          <p:nvPr/>
        </p:nvGrpSpPr>
        <p:grpSpPr>
          <a:xfrm>
            <a:off x="7977666" y="1304045"/>
            <a:ext cx="1942698" cy="2712749"/>
            <a:chOff x="7418361" y="632964"/>
            <a:chExt cx="1841827" cy="2572825"/>
          </a:xfrm>
        </p:grpSpPr>
        <p:sp>
          <p:nvSpPr>
            <p:cNvPr id="210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fmla="val 50000" name="adj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211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 w="22225">
              <a:noFill/>
            </a:ln>
            <a:effectLst>
              <a:outerShdw algn="tl" blurRad="203200" dir="2700000" dist="139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grpSp>
          <p:nvGrpSpPr>
            <p:cNvPr id="212" name="Group 68"/>
            <p:cNvGrpSpPr>
              <a:grpSpLocks noChangeAspect="1"/>
            </p:cNvGrpSpPr>
            <p:nvPr/>
          </p:nvGrpSpPr>
          <p:grpSpPr>
            <a:xfrm>
              <a:off x="7702659" y="1180843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213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gdLst>
                  <a:gd fmla="*/ 52 w 55" name="T0"/>
                  <a:gd fmla="*/ 6 h 15" name="T1"/>
                  <a:gd fmla="*/ 38 w 55" name="T2"/>
                  <a:gd fmla="*/ 6 h 15" name="T3"/>
                  <a:gd fmla="*/ 37 w 55" name="T4"/>
                  <a:gd fmla="*/ 6 h 15" name="T5"/>
                  <a:gd fmla="*/ 37 w 55" name="T6"/>
                  <a:gd fmla="*/ 3 h 15" name="T7"/>
                  <a:gd fmla="*/ 37 w 55" name="T8"/>
                  <a:gd fmla="*/ 1 h 15" name="T9"/>
                  <a:gd fmla="*/ 35 w 55" name="T10"/>
                  <a:gd fmla="*/ 0 h 15" name="T11"/>
                  <a:gd fmla="*/ 20 w 55" name="T12"/>
                  <a:gd fmla="*/ 0 h 15" name="T13"/>
                  <a:gd fmla="*/ 18 w 55" name="T14"/>
                  <a:gd fmla="*/ 3 h 15" name="T15"/>
                  <a:gd fmla="*/ 18 w 55" name="T16"/>
                  <a:gd fmla="*/ 6 h 15" name="T17"/>
                  <a:gd fmla="*/ 18 w 55" name="T18"/>
                  <a:gd fmla="*/ 6 h 15" name="T19"/>
                  <a:gd fmla="*/ 3 w 55" name="T20"/>
                  <a:gd fmla="*/ 6 h 15" name="T21"/>
                  <a:gd fmla="*/ 0 w 55" name="T22"/>
                  <a:gd fmla="*/ 8 h 15" name="T23"/>
                  <a:gd fmla="*/ 0 w 55" name="T24"/>
                  <a:gd fmla="*/ 14 h 15" name="T25"/>
                  <a:gd fmla="*/ 1 w 55" name="T26"/>
                  <a:gd fmla="*/ 15 h 15" name="T27"/>
                  <a:gd fmla="*/ 2 w 55" name="T28"/>
                  <a:gd fmla="*/ 14 h 15" name="T29"/>
                  <a:gd fmla="*/ 2 w 55" name="T30"/>
                  <a:gd fmla="*/ 8 h 15" name="T31"/>
                  <a:gd fmla="*/ 3 w 55" name="T32"/>
                  <a:gd fmla="*/ 8 h 15" name="T33"/>
                  <a:gd fmla="*/ 18 w 55" name="T34"/>
                  <a:gd fmla="*/ 8 h 15" name="T35"/>
                  <a:gd fmla="*/ 18 w 55" name="T36"/>
                  <a:gd fmla="*/ 8 h 15" name="T37"/>
                  <a:gd fmla="*/ 18 w 55" name="T38"/>
                  <a:gd fmla="*/ 9 h 15" name="T39"/>
                  <a:gd fmla="*/ 19 w 55" name="T40"/>
                  <a:gd fmla="*/ 9 h 15" name="T41"/>
                  <a:gd fmla="*/ 20 w 55" name="T42"/>
                  <a:gd fmla="*/ 9 h 15" name="T43"/>
                  <a:gd fmla="*/ 20 w 55" name="T44"/>
                  <a:gd fmla="*/ 8 h 15" name="T45"/>
                  <a:gd fmla="*/ 20 w 55" name="T46"/>
                  <a:gd fmla="*/ 3 h 15" name="T47"/>
                  <a:gd fmla="*/ 20 w 55" name="T48"/>
                  <a:gd fmla="*/ 2 h 15" name="T49"/>
                  <a:gd fmla="*/ 35 w 55" name="T50"/>
                  <a:gd fmla="*/ 2 h 15" name="T51"/>
                  <a:gd fmla="*/ 35 w 55" name="T52"/>
                  <a:gd fmla="*/ 3 h 15" name="T53"/>
                  <a:gd fmla="*/ 35 w 55" name="T54"/>
                  <a:gd fmla="*/ 8 h 15" name="T55"/>
                  <a:gd fmla="*/ 36 w 55" name="T56"/>
                  <a:gd fmla="*/ 9 h 15" name="T57"/>
                  <a:gd fmla="*/ 36 w 55" name="T58"/>
                  <a:gd fmla="*/ 9 h 15" name="T59"/>
                  <a:gd fmla="*/ 37 w 55" name="T60"/>
                  <a:gd fmla="*/ 9 h 15" name="T61"/>
                  <a:gd fmla="*/ 37 w 55" name="T62"/>
                  <a:gd fmla="*/ 8 h 15" name="T63"/>
                  <a:gd fmla="*/ 38 w 55" name="T64"/>
                  <a:gd fmla="*/ 8 h 15" name="T65"/>
                  <a:gd fmla="*/ 52 w 55" name="T66"/>
                  <a:gd fmla="*/ 8 h 15" name="T67"/>
                  <a:gd fmla="*/ 53 w 55" name="T68"/>
                  <a:gd fmla="*/ 8 h 15" name="T69"/>
                  <a:gd fmla="*/ 53 w 55" name="T70"/>
                  <a:gd fmla="*/ 14 h 15" name="T71"/>
                  <a:gd fmla="*/ 54 w 55" name="T72"/>
                  <a:gd fmla="*/ 15 h 15" name="T73"/>
                  <a:gd fmla="*/ 55 w 55" name="T74"/>
                  <a:gd fmla="*/ 14 h 15" name="T75"/>
                  <a:gd fmla="*/ 55 w 55" name="T76"/>
                  <a:gd fmla="*/ 8 h 15" name="T77"/>
                  <a:gd fmla="*/ 52 w 55" name="T78"/>
                  <a:gd fmla="*/ 6 h 15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5" w="5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gdLst>
                  <a:gd fmla="*/ 2 w 15" name="T0"/>
                  <a:gd fmla="*/ 14 h 28" name="T1"/>
                  <a:gd fmla="*/ 3 w 15" name="T2"/>
                  <a:gd fmla="*/ 13 h 28" name="T3"/>
                  <a:gd fmla="*/ 3 w 15" name="T4"/>
                  <a:gd fmla="*/ 8 h 28" name="T5"/>
                  <a:gd fmla="*/ 4 w 15" name="T6"/>
                  <a:gd fmla="*/ 4 h 28" name="T7"/>
                  <a:gd fmla="*/ 4 w 15" name="T8"/>
                  <a:gd fmla="*/ 4 h 28" name="T9"/>
                  <a:gd fmla="*/ 4 w 15" name="T10"/>
                  <a:gd fmla="*/ 12 h 28" name="T11"/>
                  <a:gd fmla="*/ 4 w 15" name="T12"/>
                  <a:gd fmla="*/ 13 h 28" name="T13"/>
                  <a:gd fmla="*/ 4 w 15" name="T14"/>
                  <a:gd fmla="*/ 26 h 28" name="T15"/>
                  <a:gd fmla="*/ 5 w 15" name="T16"/>
                  <a:gd fmla="*/ 28 h 28" name="T17"/>
                  <a:gd fmla="*/ 5 w 15" name="T18"/>
                  <a:gd fmla="*/ 28 h 28" name="T19"/>
                  <a:gd fmla="*/ 5 w 15" name="T20"/>
                  <a:gd fmla="*/ 28 h 28" name="T21"/>
                  <a:gd fmla="*/ 7 w 15" name="T22"/>
                  <a:gd fmla="*/ 26 h 28" name="T23"/>
                  <a:gd fmla="*/ 7 w 15" name="T24"/>
                  <a:gd fmla="*/ 14 h 28" name="T25"/>
                  <a:gd fmla="*/ 8 w 15" name="T26"/>
                  <a:gd fmla="*/ 14 h 28" name="T27"/>
                  <a:gd fmla="*/ 8 w 15" name="T28"/>
                  <a:gd fmla="*/ 26 h 28" name="T29"/>
                  <a:gd fmla="*/ 10 w 15" name="T30"/>
                  <a:gd fmla="*/ 28 h 28" name="T31"/>
                  <a:gd fmla="*/ 10 w 15" name="T32"/>
                  <a:gd fmla="*/ 28 h 28" name="T33"/>
                  <a:gd fmla="*/ 10 w 15" name="T34"/>
                  <a:gd fmla="*/ 28 h 28" name="T35"/>
                  <a:gd fmla="*/ 12 w 15" name="T36"/>
                  <a:gd fmla="*/ 26 h 28" name="T37"/>
                  <a:gd fmla="*/ 12 w 15" name="T38"/>
                  <a:gd fmla="*/ 13 h 28" name="T39"/>
                  <a:gd fmla="*/ 12 w 15" name="T40"/>
                  <a:gd fmla="*/ 12 h 28" name="T41"/>
                  <a:gd fmla="*/ 12 w 15" name="T42"/>
                  <a:gd fmla="*/ 4 h 28" name="T43"/>
                  <a:gd fmla="*/ 12 w 15" name="T44"/>
                  <a:gd fmla="*/ 4 h 28" name="T45"/>
                  <a:gd fmla="*/ 12 w 15" name="T46"/>
                  <a:gd fmla="*/ 8 h 28" name="T47"/>
                  <a:gd fmla="*/ 12 w 15" name="T48"/>
                  <a:gd fmla="*/ 13 h 28" name="T49"/>
                  <a:gd fmla="*/ 14 w 15" name="T50"/>
                  <a:gd fmla="*/ 14 h 28" name="T51"/>
                  <a:gd fmla="*/ 15 w 15" name="T52"/>
                  <a:gd fmla="*/ 13 h 28" name="T53"/>
                  <a:gd fmla="*/ 15 w 15" name="T54"/>
                  <a:gd fmla="*/ 8 h 28" name="T55"/>
                  <a:gd fmla="*/ 13 w 15" name="T56"/>
                  <a:gd fmla="*/ 1 h 28" name="T57"/>
                  <a:gd fmla="*/ 10 w 15" name="T58"/>
                  <a:gd fmla="*/ 0 h 28" name="T59"/>
                  <a:gd fmla="*/ 10 w 15" name="T60"/>
                  <a:gd fmla="*/ 0 h 28" name="T61"/>
                  <a:gd fmla="*/ 10 w 15" name="T62"/>
                  <a:gd fmla="*/ 0 h 28" name="T63"/>
                  <a:gd fmla="*/ 10 w 15" name="T64"/>
                  <a:gd fmla="*/ 0 h 28" name="T65"/>
                  <a:gd fmla="*/ 8 w 15" name="T66"/>
                  <a:gd fmla="*/ 4 h 28" name="T67"/>
                  <a:gd fmla="*/ 8 w 15" name="T68"/>
                  <a:gd fmla="*/ 1 h 28" name="T69"/>
                  <a:gd fmla="*/ 8 w 15" name="T70"/>
                  <a:gd fmla="*/ 1 h 28" name="T71"/>
                  <a:gd fmla="*/ 8 w 15" name="T72"/>
                  <a:gd fmla="*/ 0 h 28" name="T73"/>
                  <a:gd fmla="*/ 8 w 15" name="T74"/>
                  <a:gd fmla="*/ 0 h 28" name="T75"/>
                  <a:gd fmla="*/ 7 w 15" name="T76"/>
                  <a:gd fmla="*/ 0 h 28" name="T77"/>
                  <a:gd fmla="*/ 7 w 15" name="T78"/>
                  <a:gd fmla="*/ 0 h 28" name="T79"/>
                  <a:gd fmla="*/ 7 w 15" name="T80"/>
                  <a:gd fmla="*/ 1 h 28" name="T81"/>
                  <a:gd fmla="*/ 7 w 15" name="T82"/>
                  <a:gd fmla="*/ 1 h 28" name="T83"/>
                  <a:gd fmla="*/ 7 w 15" name="T84"/>
                  <a:gd fmla="*/ 4 h 28" name="T85"/>
                  <a:gd fmla="*/ 6 w 15" name="T86"/>
                  <a:gd fmla="*/ 0 h 28" name="T87"/>
                  <a:gd fmla="*/ 6 w 15" name="T88"/>
                  <a:gd fmla="*/ 0 h 28" name="T89"/>
                  <a:gd fmla="*/ 6 w 15" name="T90"/>
                  <a:gd fmla="*/ 0 h 28" name="T91"/>
                  <a:gd fmla="*/ 5 w 15" name="T92"/>
                  <a:gd fmla="*/ 0 h 28" name="T93"/>
                  <a:gd fmla="*/ 2 w 15" name="T94"/>
                  <a:gd fmla="*/ 1 h 28" name="T95"/>
                  <a:gd fmla="*/ 0 w 15" name="T96"/>
                  <a:gd fmla="*/ 8 h 28" name="T97"/>
                  <a:gd fmla="*/ 0 w 15" name="T98"/>
                  <a:gd fmla="*/ 13 h 28" name="T99"/>
                  <a:gd fmla="*/ 2 w 15" name="T100"/>
                  <a:gd fmla="*/ 14 h 2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8" w="15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gdLst>
                  <a:gd fmla="*/ 1 w 7" name="T0"/>
                  <a:gd fmla="*/ 5 h 8" name="T1"/>
                  <a:gd fmla="*/ 4 w 7" name="T2"/>
                  <a:gd fmla="*/ 8 h 8" name="T3"/>
                  <a:gd fmla="*/ 7 w 7" name="T4"/>
                  <a:gd fmla="*/ 5 h 8" name="T5"/>
                  <a:gd fmla="*/ 7 w 7" name="T6"/>
                  <a:gd fmla="*/ 4 h 8" name="T7"/>
                  <a:gd fmla="*/ 7 w 7" name="T8"/>
                  <a:gd fmla="*/ 4 h 8" name="T9"/>
                  <a:gd fmla="*/ 4 w 7" name="T10"/>
                  <a:gd fmla="*/ 0 h 8" name="T11"/>
                  <a:gd fmla="*/ 1 w 7" name="T12"/>
                  <a:gd fmla="*/ 4 h 8" name="T13"/>
                  <a:gd fmla="*/ 0 w 7" name="T14"/>
                  <a:gd fmla="*/ 4 h 8" name="T15"/>
                  <a:gd fmla="*/ 1 w 7" name="T16"/>
                  <a:gd fmla="*/ 5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7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gdLst>
                  <a:gd fmla="*/ 1 w 14" name="T0"/>
                  <a:gd fmla="*/ 13 h 26" name="T1"/>
                  <a:gd fmla="*/ 2 w 14" name="T2"/>
                  <a:gd fmla="*/ 12 h 26" name="T3"/>
                  <a:gd fmla="*/ 2 w 14" name="T4"/>
                  <a:gd fmla="*/ 8 h 26" name="T5"/>
                  <a:gd fmla="*/ 3 w 14" name="T6"/>
                  <a:gd fmla="*/ 4 h 26" name="T7"/>
                  <a:gd fmla="*/ 3 w 14" name="T8"/>
                  <a:gd fmla="*/ 4 h 26" name="T9"/>
                  <a:gd fmla="*/ 3 w 14" name="T10"/>
                  <a:gd fmla="*/ 11 h 26" name="T11"/>
                  <a:gd fmla="*/ 3 w 14" name="T12"/>
                  <a:gd fmla="*/ 12 h 26" name="T13"/>
                  <a:gd fmla="*/ 3 w 14" name="T14"/>
                  <a:gd fmla="*/ 24 h 26" name="T15"/>
                  <a:gd fmla="*/ 5 w 14" name="T16"/>
                  <a:gd fmla="*/ 26 h 26" name="T17"/>
                  <a:gd fmla="*/ 5 w 14" name="T18"/>
                  <a:gd fmla="*/ 26 h 26" name="T19"/>
                  <a:gd fmla="*/ 5 w 14" name="T20"/>
                  <a:gd fmla="*/ 26 h 26" name="T21"/>
                  <a:gd fmla="*/ 6 w 14" name="T22"/>
                  <a:gd fmla="*/ 24 h 26" name="T23"/>
                  <a:gd fmla="*/ 6 w 14" name="T24"/>
                  <a:gd fmla="*/ 13 h 26" name="T25"/>
                  <a:gd fmla="*/ 7 w 14" name="T26"/>
                  <a:gd fmla="*/ 13 h 26" name="T27"/>
                  <a:gd fmla="*/ 7 w 14" name="T28"/>
                  <a:gd fmla="*/ 24 h 26" name="T29"/>
                  <a:gd fmla="*/ 9 w 14" name="T30"/>
                  <a:gd fmla="*/ 26 h 26" name="T31"/>
                  <a:gd fmla="*/ 9 w 14" name="T32"/>
                  <a:gd fmla="*/ 26 h 26" name="T33"/>
                  <a:gd fmla="*/ 9 w 14" name="T34"/>
                  <a:gd fmla="*/ 26 h 26" name="T35"/>
                  <a:gd fmla="*/ 10 w 14" name="T36"/>
                  <a:gd fmla="*/ 24 h 26" name="T37"/>
                  <a:gd fmla="*/ 10 w 14" name="T38"/>
                  <a:gd fmla="*/ 12 h 26" name="T39"/>
                  <a:gd fmla="*/ 10 w 14" name="T40"/>
                  <a:gd fmla="*/ 11 h 26" name="T41"/>
                  <a:gd fmla="*/ 10 w 14" name="T42"/>
                  <a:gd fmla="*/ 4 h 26" name="T43"/>
                  <a:gd fmla="*/ 10 w 14" name="T44"/>
                  <a:gd fmla="*/ 4 h 26" name="T45"/>
                  <a:gd fmla="*/ 11 w 14" name="T46"/>
                  <a:gd fmla="*/ 8 h 26" name="T47"/>
                  <a:gd fmla="*/ 11 w 14" name="T48"/>
                  <a:gd fmla="*/ 12 h 26" name="T49"/>
                  <a:gd fmla="*/ 12 w 14" name="T50"/>
                  <a:gd fmla="*/ 13 h 26" name="T51"/>
                  <a:gd fmla="*/ 13 w 14" name="T52"/>
                  <a:gd fmla="*/ 12 h 26" name="T53"/>
                  <a:gd fmla="*/ 13 w 14" name="T54"/>
                  <a:gd fmla="*/ 7 h 26" name="T55"/>
                  <a:gd fmla="*/ 12 w 14" name="T56"/>
                  <a:gd fmla="*/ 1 h 26" name="T57"/>
                  <a:gd fmla="*/ 9 w 14" name="T58"/>
                  <a:gd fmla="*/ 0 h 26" name="T59"/>
                  <a:gd fmla="*/ 8 w 14" name="T60"/>
                  <a:gd fmla="*/ 0 h 26" name="T61"/>
                  <a:gd fmla="*/ 8 w 14" name="T62"/>
                  <a:gd fmla="*/ 0 h 26" name="T63"/>
                  <a:gd fmla="*/ 8 w 14" name="T64"/>
                  <a:gd fmla="*/ 0 h 26" name="T65"/>
                  <a:gd fmla="*/ 7 w 14" name="T66"/>
                  <a:gd fmla="*/ 3 h 26" name="T67"/>
                  <a:gd fmla="*/ 7 w 14" name="T68"/>
                  <a:gd fmla="*/ 1 h 26" name="T69"/>
                  <a:gd fmla="*/ 7 w 14" name="T70"/>
                  <a:gd fmla="*/ 0 h 26" name="T71"/>
                  <a:gd fmla="*/ 7 w 14" name="T72"/>
                  <a:gd fmla="*/ 0 h 26" name="T73"/>
                  <a:gd fmla="*/ 7 w 14" name="T74"/>
                  <a:gd fmla="*/ 0 h 26" name="T75"/>
                  <a:gd fmla="*/ 6 w 14" name="T76"/>
                  <a:gd fmla="*/ 0 h 26" name="T77"/>
                  <a:gd fmla="*/ 6 w 14" name="T78"/>
                  <a:gd fmla="*/ 0 h 26" name="T79"/>
                  <a:gd fmla="*/ 6 w 14" name="T80"/>
                  <a:gd fmla="*/ 0 h 26" name="T81"/>
                  <a:gd fmla="*/ 6 w 14" name="T82"/>
                  <a:gd fmla="*/ 1 h 26" name="T83"/>
                  <a:gd fmla="*/ 6 w 14" name="T84"/>
                  <a:gd fmla="*/ 3 h 26" name="T85"/>
                  <a:gd fmla="*/ 5 w 14" name="T86"/>
                  <a:gd fmla="*/ 0 h 26" name="T87"/>
                  <a:gd fmla="*/ 5 w 14" name="T88"/>
                  <a:gd fmla="*/ 0 h 26" name="T89"/>
                  <a:gd fmla="*/ 5 w 14" name="T90"/>
                  <a:gd fmla="*/ 0 h 26" name="T91"/>
                  <a:gd fmla="*/ 4 w 14" name="T92"/>
                  <a:gd fmla="*/ 0 h 26" name="T93"/>
                  <a:gd fmla="*/ 1 w 14" name="T94"/>
                  <a:gd fmla="*/ 1 h 26" name="T95"/>
                  <a:gd fmla="*/ 0 w 14" name="T96"/>
                  <a:gd fmla="*/ 7 h 26" name="T97"/>
                  <a:gd fmla="*/ 0 w 14" name="T98"/>
                  <a:gd fmla="*/ 12 h 26" name="T99"/>
                  <a:gd fmla="*/ 1 w 14" name="T100"/>
                  <a:gd fmla="*/ 13 h 2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6" w="14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gdLst>
                  <a:gd fmla="*/ 1 w 7" name="T0"/>
                  <a:gd fmla="*/ 5 h 7" name="T1"/>
                  <a:gd fmla="*/ 4 w 7" name="T2"/>
                  <a:gd fmla="*/ 7 h 7" name="T3"/>
                  <a:gd fmla="*/ 6 w 7" name="T4"/>
                  <a:gd fmla="*/ 4 h 7" name="T5"/>
                  <a:gd fmla="*/ 7 w 7" name="T6"/>
                  <a:gd fmla="*/ 3 h 7" name="T7"/>
                  <a:gd fmla="*/ 6 w 7" name="T8"/>
                  <a:gd fmla="*/ 3 h 7" name="T9"/>
                  <a:gd fmla="*/ 4 w 7" name="T10"/>
                  <a:gd fmla="*/ 0 h 7" name="T11"/>
                  <a:gd fmla="*/ 1 w 7" name="T12"/>
                  <a:gd fmla="*/ 3 h 7" name="T13"/>
                  <a:gd fmla="*/ 0 w 7" name="T14"/>
                  <a:gd fmla="*/ 3 h 7" name="T15"/>
                  <a:gd fmla="*/ 1 w 7" name="T16"/>
                  <a:gd fmla="*/ 5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gdLst>
                  <a:gd fmla="*/ 1 w 14" name="T0"/>
                  <a:gd fmla="*/ 13 h 26" name="T1"/>
                  <a:gd fmla="*/ 2 w 14" name="T2"/>
                  <a:gd fmla="*/ 12 h 26" name="T3"/>
                  <a:gd fmla="*/ 2 w 14" name="T4"/>
                  <a:gd fmla="*/ 8 h 26" name="T5"/>
                  <a:gd fmla="*/ 3 w 14" name="T6"/>
                  <a:gd fmla="*/ 4 h 26" name="T7"/>
                  <a:gd fmla="*/ 3 w 14" name="T8"/>
                  <a:gd fmla="*/ 4 h 26" name="T9"/>
                  <a:gd fmla="*/ 3 w 14" name="T10"/>
                  <a:gd fmla="*/ 11 h 26" name="T11"/>
                  <a:gd fmla="*/ 3 w 14" name="T12"/>
                  <a:gd fmla="*/ 12 h 26" name="T13"/>
                  <a:gd fmla="*/ 3 w 14" name="T14"/>
                  <a:gd fmla="*/ 24 h 26" name="T15"/>
                  <a:gd fmla="*/ 5 w 14" name="T16"/>
                  <a:gd fmla="*/ 26 h 26" name="T17"/>
                  <a:gd fmla="*/ 5 w 14" name="T18"/>
                  <a:gd fmla="*/ 26 h 26" name="T19"/>
                  <a:gd fmla="*/ 5 w 14" name="T20"/>
                  <a:gd fmla="*/ 26 h 26" name="T21"/>
                  <a:gd fmla="*/ 6 w 14" name="T22"/>
                  <a:gd fmla="*/ 24 h 26" name="T23"/>
                  <a:gd fmla="*/ 6 w 14" name="T24"/>
                  <a:gd fmla="*/ 13 h 26" name="T25"/>
                  <a:gd fmla="*/ 7 w 14" name="T26"/>
                  <a:gd fmla="*/ 13 h 26" name="T27"/>
                  <a:gd fmla="*/ 7 w 14" name="T28"/>
                  <a:gd fmla="*/ 24 h 26" name="T29"/>
                  <a:gd fmla="*/ 9 w 14" name="T30"/>
                  <a:gd fmla="*/ 26 h 26" name="T31"/>
                  <a:gd fmla="*/ 9 w 14" name="T32"/>
                  <a:gd fmla="*/ 26 h 26" name="T33"/>
                  <a:gd fmla="*/ 9 w 14" name="T34"/>
                  <a:gd fmla="*/ 26 h 26" name="T35"/>
                  <a:gd fmla="*/ 10 w 14" name="T36"/>
                  <a:gd fmla="*/ 24 h 26" name="T37"/>
                  <a:gd fmla="*/ 10 w 14" name="T38"/>
                  <a:gd fmla="*/ 12 h 26" name="T39"/>
                  <a:gd fmla="*/ 10 w 14" name="T40"/>
                  <a:gd fmla="*/ 11 h 26" name="T41"/>
                  <a:gd fmla="*/ 10 w 14" name="T42"/>
                  <a:gd fmla="*/ 4 h 26" name="T43"/>
                  <a:gd fmla="*/ 10 w 14" name="T44"/>
                  <a:gd fmla="*/ 4 h 26" name="T45"/>
                  <a:gd fmla="*/ 11 w 14" name="T46"/>
                  <a:gd fmla="*/ 8 h 26" name="T47"/>
                  <a:gd fmla="*/ 11 w 14" name="T48"/>
                  <a:gd fmla="*/ 12 h 26" name="T49"/>
                  <a:gd fmla="*/ 12 w 14" name="T50"/>
                  <a:gd fmla="*/ 13 h 26" name="T51"/>
                  <a:gd fmla="*/ 13 w 14" name="T52"/>
                  <a:gd fmla="*/ 12 h 26" name="T53"/>
                  <a:gd fmla="*/ 14 w 14" name="T54"/>
                  <a:gd fmla="*/ 7 h 26" name="T55"/>
                  <a:gd fmla="*/ 12 w 14" name="T56"/>
                  <a:gd fmla="*/ 1 h 26" name="T57"/>
                  <a:gd fmla="*/ 9 w 14" name="T58"/>
                  <a:gd fmla="*/ 0 h 26" name="T59"/>
                  <a:gd fmla="*/ 9 w 14" name="T60"/>
                  <a:gd fmla="*/ 0 h 26" name="T61"/>
                  <a:gd fmla="*/ 9 w 14" name="T62"/>
                  <a:gd fmla="*/ 0 h 26" name="T63"/>
                  <a:gd fmla="*/ 9 w 14" name="T64"/>
                  <a:gd fmla="*/ 0 h 26" name="T65"/>
                  <a:gd fmla="*/ 7 w 14" name="T66"/>
                  <a:gd fmla="*/ 3 h 26" name="T67"/>
                  <a:gd fmla="*/ 7 w 14" name="T68"/>
                  <a:gd fmla="*/ 1 h 26" name="T69"/>
                  <a:gd fmla="*/ 7 w 14" name="T70"/>
                  <a:gd fmla="*/ 0 h 26" name="T71"/>
                  <a:gd fmla="*/ 7 w 14" name="T72"/>
                  <a:gd fmla="*/ 0 h 26" name="T73"/>
                  <a:gd fmla="*/ 7 w 14" name="T74"/>
                  <a:gd fmla="*/ 0 h 26" name="T75"/>
                  <a:gd fmla="*/ 6 w 14" name="T76"/>
                  <a:gd fmla="*/ 0 h 26" name="T77"/>
                  <a:gd fmla="*/ 6 w 14" name="T78"/>
                  <a:gd fmla="*/ 0 h 26" name="T79"/>
                  <a:gd fmla="*/ 6 w 14" name="T80"/>
                  <a:gd fmla="*/ 0 h 26" name="T81"/>
                  <a:gd fmla="*/ 6 w 14" name="T82"/>
                  <a:gd fmla="*/ 1 h 26" name="T83"/>
                  <a:gd fmla="*/ 6 w 14" name="T84"/>
                  <a:gd fmla="*/ 3 h 26" name="T85"/>
                  <a:gd fmla="*/ 5 w 14" name="T86"/>
                  <a:gd fmla="*/ 0 h 26" name="T87"/>
                  <a:gd fmla="*/ 5 w 14" name="T88"/>
                  <a:gd fmla="*/ 0 h 26" name="T89"/>
                  <a:gd fmla="*/ 5 w 14" name="T90"/>
                  <a:gd fmla="*/ 0 h 26" name="T91"/>
                  <a:gd fmla="*/ 4 w 14" name="T92"/>
                  <a:gd fmla="*/ 0 h 26" name="T93"/>
                  <a:gd fmla="*/ 2 w 14" name="T94"/>
                  <a:gd fmla="*/ 1 h 26" name="T95"/>
                  <a:gd fmla="*/ 0 w 14" name="T96"/>
                  <a:gd fmla="*/ 7 h 26" name="T97"/>
                  <a:gd fmla="*/ 0 w 14" name="T98"/>
                  <a:gd fmla="*/ 12 h 26" name="T99"/>
                  <a:gd fmla="*/ 1 w 14" name="T100"/>
                  <a:gd fmla="*/ 13 h 2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6" w="14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gdLst>
                  <a:gd fmla="*/ 1 w 7" name="T0"/>
                  <a:gd fmla="*/ 5 h 7" name="T1"/>
                  <a:gd fmla="*/ 4 w 7" name="T2"/>
                  <a:gd fmla="*/ 7 h 7" name="T3"/>
                  <a:gd fmla="*/ 6 w 7" name="T4"/>
                  <a:gd fmla="*/ 4 h 7" name="T5"/>
                  <a:gd fmla="*/ 7 w 7" name="T6"/>
                  <a:gd fmla="*/ 3 h 7" name="T7"/>
                  <a:gd fmla="*/ 7 w 7" name="T8"/>
                  <a:gd fmla="*/ 3 h 7" name="T9"/>
                  <a:gd fmla="*/ 4 w 7" name="T10"/>
                  <a:gd fmla="*/ 0 h 7" name="T11"/>
                  <a:gd fmla="*/ 1 w 7" name="T12"/>
                  <a:gd fmla="*/ 3 h 7" name="T13"/>
                  <a:gd fmla="*/ 0 w 7" name="T14"/>
                  <a:gd fmla="*/ 3 h 7" name="T15"/>
                  <a:gd fmla="*/ 1 w 7" name="T16"/>
                  <a:gd fmla="*/ 5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altLang="en-US" lang="zh-CN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 flipH="1" flipV="1">
            <a:off x="1576049" y="5262482"/>
            <a:ext cx="2572246" cy="772312"/>
            <a:chOff x="5246304" y="4593021"/>
            <a:chExt cx="2438687" cy="732476"/>
          </a:xfrm>
        </p:grpSpPr>
        <p:sp>
          <p:nvSpPr>
            <p:cNvPr id="221" name="椭圆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222" name="任意多边形 221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 flipH="1" flipV="1">
            <a:off x="4333161" y="2492398"/>
            <a:ext cx="2572246" cy="772312"/>
            <a:chOff x="5246304" y="4593021"/>
            <a:chExt cx="2438687" cy="732476"/>
          </a:xfrm>
        </p:grpSpPr>
        <p:sp>
          <p:nvSpPr>
            <p:cNvPr id="22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22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062023" y="5220188"/>
            <a:ext cx="2572246" cy="772312"/>
            <a:chOff x="5246304" y="4593021"/>
            <a:chExt cx="2438687" cy="732476"/>
          </a:xfrm>
        </p:grpSpPr>
        <p:sp>
          <p:nvSpPr>
            <p:cNvPr id="227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8855094" y="2441555"/>
            <a:ext cx="2572246" cy="772312"/>
            <a:chOff x="5246304" y="4593021"/>
            <a:chExt cx="2438687" cy="732476"/>
          </a:xfrm>
        </p:grpSpPr>
        <p:sp>
          <p:nvSpPr>
            <p:cNvPr id="230" name="椭圆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1550300" y="3891693"/>
            <a:ext cx="2389652" cy="1330581"/>
            <a:chOff x="1324726" y="3439252"/>
            <a:chExt cx="2265573" cy="1261949"/>
          </a:xfrm>
        </p:grpSpPr>
        <p:sp>
          <p:nvSpPr>
            <p:cNvPr id="233" name="文本框 75"/>
            <p:cNvSpPr txBox="1"/>
            <p:nvPr/>
          </p:nvSpPr>
          <p:spPr>
            <a:xfrm>
              <a:off x="1659757" y="3520391"/>
              <a:ext cx="1643050" cy="31798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234" name="文本框 77"/>
            <p:cNvSpPr txBox="1"/>
            <p:nvPr/>
          </p:nvSpPr>
          <p:spPr>
            <a:xfrm>
              <a:off x="1324726" y="3439252"/>
              <a:ext cx="501541" cy="4525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531">
                  <a:solidFill>
                    <a:srgbClr val="C00000"/>
                  </a:solidFill>
                  <a:latin charset="0" pitchFamily="34" typeface="Impact"/>
                </a:rPr>
                <a:t>01</a:t>
              </a:r>
            </a:p>
          </p:txBody>
        </p:sp>
        <p:sp>
          <p:nvSpPr>
            <p:cNvPr id="235" name="文本框 113"/>
            <p:cNvSpPr txBox="1"/>
            <p:nvPr/>
          </p:nvSpPr>
          <p:spPr>
            <a:xfrm>
              <a:off x="1342678" y="3848971"/>
              <a:ext cx="2247621" cy="8672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altLang="zh-CN" lang="en-US" smtClean="0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912088" y="5971399"/>
            <a:ext cx="2420433" cy="1186986"/>
            <a:chOff x="6408112" y="5059574"/>
            <a:chExt cx="2294755" cy="1125761"/>
          </a:xfrm>
        </p:grpSpPr>
        <p:sp>
          <p:nvSpPr>
            <p:cNvPr id="237" name="文本框 96"/>
            <p:cNvSpPr txBox="1"/>
            <p:nvPr/>
          </p:nvSpPr>
          <p:spPr>
            <a:xfrm>
              <a:off x="6743143" y="5140713"/>
              <a:ext cx="1625710" cy="31798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238" name="文本框 98"/>
            <p:cNvSpPr txBox="1"/>
            <p:nvPr/>
          </p:nvSpPr>
          <p:spPr>
            <a:xfrm>
              <a:off x="6408111" y="5059574"/>
              <a:ext cx="631868" cy="4525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531">
                  <a:solidFill>
                    <a:srgbClr val="C00000"/>
                  </a:solidFill>
                  <a:latin charset="0" pitchFamily="34" typeface="Impact"/>
                </a:rPr>
                <a:t>02</a:t>
              </a:r>
            </a:p>
          </p:txBody>
        </p:sp>
        <p:sp>
          <p:nvSpPr>
            <p:cNvPr id="239" name="文本框 113"/>
            <p:cNvSpPr txBox="1"/>
            <p:nvPr/>
          </p:nvSpPr>
          <p:spPr>
            <a:xfrm>
              <a:off x="6455247" y="5506663"/>
              <a:ext cx="2247621" cy="672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9712574" y="3178276"/>
            <a:ext cx="2413943" cy="1214137"/>
            <a:chOff x="9063187" y="2410526"/>
            <a:chExt cx="2288603" cy="1151511"/>
          </a:xfrm>
        </p:grpSpPr>
        <p:sp>
          <p:nvSpPr>
            <p:cNvPr id="241" name="文本框 92"/>
            <p:cNvSpPr txBox="1"/>
            <p:nvPr/>
          </p:nvSpPr>
          <p:spPr>
            <a:xfrm>
              <a:off x="9398218" y="2491665"/>
              <a:ext cx="1604158" cy="31798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242" name="文本框 94"/>
            <p:cNvSpPr txBox="1"/>
            <p:nvPr/>
          </p:nvSpPr>
          <p:spPr>
            <a:xfrm>
              <a:off x="9063187" y="2410526"/>
              <a:ext cx="501543" cy="4525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531">
                  <a:solidFill>
                    <a:srgbClr val="C00000"/>
                  </a:solidFill>
                  <a:latin charset="0" pitchFamily="34" typeface="Impact"/>
                </a:rPr>
                <a:t>04</a:t>
              </a:r>
            </a:p>
          </p:txBody>
        </p:sp>
        <p:sp>
          <p:nvSpPr>
            <p:cNvPr id="243" name="文本框 113"/>
            <p:cNvSpPr txBox="1"/>
            <p:nvPr/>
          </p:nvSpPr>
          <p:spPr>
            <a:xfrm>
              <a:off x="9104169" y="2883366"/>
              <a:ext cx="2247620" cy="672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237146" y="1218241"/>
            <a:ext cx="2420850" cy="1121151"/>
            <a:chOff x="3872062" y="812896"/>
            <a:chExt cx="2295152" cy="1063321"/>
          </a:xfrm>
        </p:grpSpPr>
        <p:sp>
          <p:nvSpPr>
            <p:cNvPr id="245" name="文本框 82"/>
            <p:cNvSpPr txBox="1"/>
            <p:nvPr/>
          </p:nvSpPr>
          <p:spPr>
            <a:xfrm>
              <a:off x="4207092" y="894035"/>
              <a:ext cx="1826901" cy="31798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246" name="文本框 84"/>
            <p:cNvSpPr txBox="1"/>
            <p:nvPr/>
          </p:nvSpPr>
          <p:spPr>
            <a:xfrm>
              <a:off x="3872062" y="812896"/>
              <a:ext cx="534838" cy="4525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531">
                  <a:solidFill>
                    <a:srgbClr val="C00000"/>
                  </a:solidFill>
                  <a:latin charset="0" pitchFamily="34" typeface="Impact"/>
                </a:rPr>
                <a:t>03</a:t>
              </a:r>
            </a:p>
          </p:txBody>
        </p:sp>
        <p:sp>
          <p:nvSpPr>
            <p:cNvPr id="247" name="文本框 113"/>
            <p:cNvSpPr txBox="1"/>
            <p:nvPr/>
          </p:nvSpPr>
          <p:spPr>
            <a:xfrm>
              <a:off x="3919593" y="1197546"/>
              <a:ext cx="2247621" cy="6721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74" name="任意多边形 73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矩形 7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91925653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176" l="15838" r="46640" t="15154"/>
          <a:stretch>
            <a:fillRect/>
          </a:stretch>
        </p:blipFill>
        <p:spPr>
          <a:xfrm>
            <a:off x="3909095" y="53372"/>
            <a:ext cx="5964527" cy="667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952" l="70721"/>
          <a:stretch>
            <a:fillRect/>
          </a:stretch>
        </p:blipFill>
        <p:spPr>
          <a:xfrm>
            <a:off x="7509495" y="45059"/>
            <a:ext cx="5348902" cy="401266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757160" y="6324217"/>
            <a:ext cx="1344430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">
                <a:solidFill>
                  <a:schemeClr val="bg1"/>
                </a:solidFill>
              </a:rPr>
              <a:t>汇报人：包图网</a:t>
            </a: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028718" y="5343954"/>
            <a:ext cx="475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buNone/>
            </a:pPr>
            <a:r>
              <a:rPr altLang="en-US" b="1" lang="zh-CN" smtClean="0" sz="4000">
                <a:solidFill>
                  <a:srgbClr val="C00000"/>
                </a:solidFill>
                <a:latin typeface="+mj-ea"/>
                <a:ea typeface="+mj-ea"/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288405" y="5954782"/>
            <a:ext cx="42405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简洁实用·框架完整·大气时尚·工作总结·计划等</a:t>
            </a:r>
          </a:p>
        </p:txBody>
      </p:sp>
    </p:spTree>
    <p:extLst>
      <p:ext uri="{BB962C8B-B14F-4D97-AF65-F5344CB8AC3E}">
        <p14:creationId val="2408757224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1911667" cy="6915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第一部分</a:t>
            </a:r>
          </a:p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  标题文字内容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29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3788" y="4065810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7152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7031">
                <a:solidFill>
                  <a:srgbClr val="C00000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7943788" y="4355521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180" l="24799" r="24239" t="9180"/>
          <a:stretch>
            <a:fillRect/>
          </a:stretch>
        </p:blipFill>
        <p:spPr>
          <a:xfrm>
            <a:off x="8234102" y="3472309"/>
            <a:ext cx="4094577" cy="3689619"/>
          </a:xfrm>
          <a:prstGeom prst="rect">
            <a:avLst/>
          </a:prstGeom>
        </p:spPr>
      </p:pic>
    </p:spTree>
    <p:extLst>
      <p:ext uri="{BB962C8B-B14F-4D97-AF65-F5344CB8AC3E}">
        <p14:creationId val="3798626040"/>
      </p:ext>
    </p:extLst>
  </p:cSld>
  <p:clrMapOvr>
    <a:masterClrMapping/>
  </p:clrMapOvr>
  <mc:AlternateContent>
    <mc:Choice Requires="p14">
      <p:transition advTm="4000" p14:dur="1250" spd="slow">
        <p14:flip dir="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25"/>
      <p:bldP grpId="0" spid="26"/>
      <p:bldP grpId="0" spid="75"/>
      <p:bldP grpId="0" spid="21"/>
      <p:bldP grpId="0" spid="2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913949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39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lastClr="FFFFFF" val="window">
                    <a:lumMod val="95000"/>
                  </a:sysClr>
                </a:gs>
                <a:gs pos="0">
                  <a:sysClr lastClr="FFFFFF" val="window"/>
                </a:gs>
                <a:gs pos="100000">
                  <a:sysClr lastClr="FFFFFF" val="window">
                    <a:lumMod val="85000"/>
                  </a:sysClr>
                </a:gs>
                <a:gs pos="0">
                  <a:sysClr lastClr="FFFFFF" val="window"/>
                </a:gs>
              </a:gsLst>
              <a:lin ang="8100000" scaled="0"/>
            </a:gradFill>
            <a:ln algn="ctr" cap="flat" cmpd="sng" w="28575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typeface="Palatino Linotype"/>
                <a:ea typeface="宋体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28575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typeface="Palatino Linotype"/>
                <a:ea typeface="宋体"/>
              </a:endParaRPr>
            </a:p>
          </p:txBody>
        </p:sp>
      </p:grpSp>
      <p:pic>
        <p:nvPicPr>
          <p:cNvPr descr="\\Sy\e\我图PPT\00001PNG素材\企业文化\握手合作.png" id="4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3000" contrast="21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304" r="7337" t="1"/>
          <a:stretch>
            <a:fillRect/>
          </a:stretch>
        </p:blipFill>
        <p:spPr bwMode="auto">
          <a:xfrm>
            <a:off x="6108023" y="3372081"/>
            <a:ext cx="6749507" cy="388623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4642722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lastClr="FFFFFF" val="window">
                    <a:lumMod val="95000"/>
                  </a:sysClr>
                </a:gs>
                <a:gs pos="0">
                  <a:sysClr lastClr="FFFFFF" val="window"/>
                </a:gs>
                <a:gs pos="100000">
                  <a:sysClr lastClr="FFFFFF" val="window">
                    <a:lumMod val="85000"/>
                  </a:sysClr>
                </a:gs>
                <a:gs pos="0">
                  <a:sysClr lastClr="FFFFFF" val="window"/>
                </a:gs>
              </a:gsLst>
              <a:lin ang="8100000" scaled="0"/>
            </a:gradFill>
            <a:ln algn="ctr" cap="flat" cmpd="sng" w="28575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typeface="Palatino Linotype"/>
                <a:ea typeface="宋体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28575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typeface="Palatino Linotype"/>
                <a:ea typeface="宋体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91828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lastClr="FFFFFF" val="window">
                    <a:lumMod val="95000"/>
                  </a:sysClr>
                </a:gs>
                <a:gs pos="0">
                  <a:sysClr lastClr="FFFFFF" val="window"/>
                </a:gs>
                <a:gs pos="100000">
                  <a:sysClr lastClr="FFFFFF" val="window">
                    <a:lumMod val="85000"/>
                  </a:sysClr>
                </a:gs>
                <a:gs pos="0">
                  <a:sysClr lastClr="FFFFFF" val="window"/>
                </a:gs>
              </a:gsLst>
              <a:lin ang="8100000" scaled="0"/>
            </a:gradFill>
            <a:ln algn="ctr" cap="flat" cmpd="sng" w="28575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typeface="Palatino Linotype"/>
                <a:ea typeface="宋体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28575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typeface="Palatino Linotype"/>
                <a:ea typeface="宋体"/>
              </a:endParaRPr>
            </a:p>
          </p:txBody>
        </p:sp>
      </p:grpSp>
      <p:sp>
        <p:nvSpPr>
          <p:cNvPr id="27" name="Text Placeholder 7"/>
          <p:cNvSpPr txBox="1"/>
          <p:nvPr/>
        </p:nvSpPr>
        <p:spPr>
          <a:xfrm>
            <a:off x="1172791" y="3904357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8" name="Text Placeholder 2"/>
          <p:cNvSpPr txBox="1"/>
          <p:nvPr/>
        </p:nvSpPr>
        <p:spPr>
          <a:xfrm>
            <a:off x="1172791" y="4289203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4090979" y="3904357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4090979" y="4289203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1" name="Text Placeholder 7"/>
          <p:cNvSpPr txBox="1"/>
          <p:nvPr/>
        </p:nvSpPr>
        <p:spPr>
          <a:xfrm>
            <a:off x="7108790" y="3904357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7108790" y="4289203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9" name="任意多边形 18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910137658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4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8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0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4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6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0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2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6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8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2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4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7"/>
      <p:bldP build="p" grpId="0" spid="28"/>
      <p:bldP build="p" grpId="0" spid="29"/>
      <p:bldP build="p" grpId="0" spid="30"/>
      <p:bldP build="p" grpId="0" spid="31"/>
      <p:bldP build="p" grpId="0" spid="32"/>
    </p:bldLst>
  </p:timing>
  <p:extLst mod="1">
    <p:ext uri="{E180D4A7-C9FB-4DFB-919C-405C955672EB}">
      <p14:showEvtLst>
        <p14:playEvt objId="30" time="0"/>
      </p14:showEvtLst>
    </p:ext>
  </p:extLst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7" name="组合 96"/>
          <p:cNvGrpSpPr/>
          <p:nvPr/>
        </p:nvGrpSpPr>
        <p:grpSpPr>
          <a:xfrm>
            <a:off x="1394862" y="1842723"/>
            <a:ext cx="2138882" cy="213887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039209" y="1842723"/>
            <a:ext cx="2138882" cy="213887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717141" y="1842723"/>
            <a:ext cx="2138882" cy="213887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398538" y="1842723"/>
            <a:ext cx="2138882" cy="213887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21" name="矩形 9"/>
          <p:cNvSpPr>
            <a:spLocks noChangeArrowheads="1"/>
          </p:cNvSpPr>
          <p:nvPr/>
        </p:nvSpPr>
        <p:spPr bwMode="auto">
          <a:xfrm>
            <a:off x="1738269" y="4566070"/>
            <a:ext cx="1263352" cy="3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968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项目名称</a:t>
            </a:r>
          </a:p>
        </p:txBody>
      </p:sp>
      <p:sp>
        <p:nvSpPr>
          <p:cNvPr id="123" name="矩形 9"/>
          <p:cNvSpPr>
            <a:spLocks noChangeArrowheads="1"/>
          </p:cNvSpPr>
          <p:nvPr/>
        </p:nvSpPr>
        <p:spPr bwMode="auto">
          <a:xfrm>
            <a:off x="4608381" y="4566070"/>
            <a:ext cx="1263352" cy="3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968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项目名称</a:t>
            </a:r>
          </a:p>
        </p:txBody>
      </p:sp>
      <p:sp>
        <p:nvSpPr>
          <p:cNvPr id="125" name="矩形 9"/>
          <p:cNvSpPr>
            <a:spLocks noChangeArrowheads="1"/>
          </p:cNvSpPr>
          <p:nvPr/>
        </p:nvSpPr>
        <p:spPr bwMode="auto">
          <a:xfrm>
            <a:off x="7286313" y="4566070"/>
            <a:ext cx="1263352" cy="3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968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项目名称</a:t>
            </a:r>
          </a:p>
        </p:txBody>
      </p:sp>
      <p:sp>
        <p:nvSpPr>
          <p:cNvPr id="127" name="矩形 9"/>
          <p:cNvSpPr>
            <a:spLocks noChangeArrowheads="1"/>
          </p:cNvSpPr>
          <p:nvPr/>
        </p:nvSpPr>
        <p:spPr bwMode="auto">
          <a:xfrm>
            <a:off x="9879186" y="4566070"/>
            <a:ext cx="1263352" cy="3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968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项目名称</a:t>
            </a:r>
          </a:p>
        </p:txBody>
      </p:sp>
      <p:sp>
        <p:nvSpPr>
          <p:cNvPr id="93" name="等腰三角形 15"/>
          <p:cNvSpPr>
            <a:spLocks noChangeArrowheads="1"/>
          </p:cNvSpPr>
          <p:nvPr/>
        </p:nvSpPr>
        <p:spPr bwMode="auto">
          <a:xfrm flipV="1">
            <a:off x="2285273" y="4151912"/>
            <a:ext cx="303499" cy="203077"/>
          </a:xfrm>
          <a:prstGeom prst="triangle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altLang="zh-CN" kern="0" lang="zh-CN" sz="2530">
              <a:solidFill>
                <a:sysClr lastClr="000000" val="windowText"/>
              </a:solidFill>
              <a:latin charset="0" panose="020b0604020202020204" pitchFamily="34" typeface="Arial"/>
              <a:cs charset="-122" pitchFamily="2" typeface="宋体"/>
            </a:endParaRPr>
          </a:p>
        </p:txBody>
      </p:sp>
      <p:sp>
        <p:nvSpPr>
          <p:cNvPr id="94" name="等腰三角形 26"/>
          <p:cNvSpPr>
            <a:spLocks noChangeArrowheads="1"/>
          </p:cNvSpPr>
          <p:nvPr/>
        </p:nvSpPr>
        <p:spPr bwMode="auto">
          <a:xfrm flipV="1">
            <a:off x="5036850" y="4151912"/>
            <a:ext cx="303499" cy="203077"/>
          </a:xfrm>
          <a:prstGeom prst="triangle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altLang="zh-CN" kern="0" lang="zh-CN" sz="2530">
              <a:solidFill>
                <a:sysClr lastClr="000000" val="windowText"/>
              </a:solidFill>
              <a:latin charset="0" panose="020b0604020202020204" pitchFamily="34" typeface="Arial"/>
              <a:cs charset="-122" pitchFamily="2" typeface="宋体"/>
            </a:endParaRPr>
          </a:p>
        </p:txBody>
      </p:sp>
      <p:sp>
        <p:nvSpPr>
          <p:cNvPr id="95" name="等腰三角形 32"/>
          <p:cNvSpPr>
            <a:spLocks noChangeArrowheads="1"/>
          </p:cNvSpPr>
          <p:nvPr/>
        </p:nvSpPr>
        <p:spPr bwMode="auto">
          <a:xfrm flipV="1">
            <a:off x="7625518" y="4151912"/>
            <a:ext cx="303499" cy="203077"/>
          </a:xfrm>
          <a:prstGeom prst="triangle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altLang="zh-CN" kern="0" lang="zh-CN" sz="2530">
              <a:solidFill>
                <a:sysClr lastClr="000000" val="windowText"/>
              </a:solidFill>
              <a:latin charset="0" panose="020b0604020202020204" pitchFamily="34" typeface="Arial"/>
              <a:cs charset="-122" pitchFamily="2" typeface="宋体"/>
            </a:endParaRPr>
          </a:p>
        </p:txBody>
      </p:sp>
      <p:sp>
        <p:nvSpPr>
          <p:cNvPr id="96" name="等腰三角形 38"/>
          <p:cNvSpPr>
            <a:spLocks noChangeArrowheads="1"/>
          </p:cNvSpPr>
          <p:nvPr/>
        </p:nvSpPr>
        <p:spPr bwMode="auto">
          <a:xfrm flipV="1">
            <a:off x="10392715" y="4151912"/>
            <a:ext cx="303499" cy="203077"/>
          </a:xfrm>
          <a:prstGeom prst="triangle">
            <a:avLst>
              <a:gd fmla="val 50000" name="adj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 anchorCtr="0" bIns="64270" compatLnSpc="1" lIns="128541" numCol="1" rIns="128541" tIns="64270" vert="horz" wrap="square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altLang="zh-CN" kern="0" lang="zh-CN" sz="2530">
              <a:solidFill>
                <a:sysClr lastClr="000000" val="windowText"/>
              </a:solidFill>
              <a:latin charset="0" panose="020b0604020202020204" pitchFamily="34" typeface="Arial"/>
              <a:cs charset="-122" pitchFamily="2" typeface="宋体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41792" y="1989649"/>
            <a:ext cx="1845022" cy="18450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4180217" y="1989649"/>
            <a:ext cx="1845022" cy="184502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6866267" y="1989649"/>
            <a:ext cx="1845022" cy="184502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9533267" y="1989649"/>
            <a:ext cx="1845022" cy="184502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6" name="Group 129"/>
          <p:cNvGrpSpPr/>
          <p:nvPr/>
        </p:nvGrpSpPr>
        <p:grpSpPr>
          <a:xfrm>
            <a:off x="1518126" y="5272509"/>
            <a:ext cx="1940039" cy="1198553"/>
            <a:chOff x="696724" y="2667382"/>
            <a:chExt cx="1362945" cy="852351"/>
          </a:xfrm>
        </p:grpSpPr>
        <p:sp>
          <p:nvSpPr>
            <p:cNvPr id="57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58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59" name="Group 129"/>
          <p:cNvGrpSpPr/>
          <p:nvPr/>
        </p:nvGrpSpPr>
        <p:grpSpPr>
          <a:xfrm>
            <a:off x="4185126" y="5272509"/>
            <a:ext cx="1940039" cy="1198553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62" name="Group 129"/>
          <p:cNvGrpSpPr/>
          <p:nvPr/>
        </p:nvGrpSpPr>
        <p:grpSpPr>
          <a:xfrm>
            <a:off x="6975951" y="5272509"/>
            <a:ext cx="1940039" cy="1198553"/>
            <a:chOff x="696724" y="2667382"/>
            <a:chExt cx="1362945" cy="852351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65" name="Group 129"/>
          <p:cNvGrpSpPr/>
          <p:nvPr/>
        </p:nvGrpSpPr>
        <p:grpSpPr>
          <a:xfrm>
            <a:off x="9585801" y="5272509"/>
            <a:ext cx="1940039" cy="1198553"/>
            <a:chOff x="696724" y="2667382"/>
            <a:chExt cx="1362945" cy="852351"/>
          </a:xfrm>
        </p:grpSpPr>
        <p:sp>
          <p:nvSpPr>
            <p:cNvPr id="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9" name="任意多边形 38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210973945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5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2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1"/>
      <p:bldP grpId="0" spid="123"/>
      <p:bldP grpId="0" spid="125"/>
      <p:bldP grpId="0" spid="127"/>
      <p:bldP grpId="0" spid="93"/>
      <p:bldP grpId="0" spid="94"/>
      <p:bldP grpId="0" spid="95"/>
      <p:bldP grpId="0" spid="96"/>
      <p:bldP grpId="0" spid="2"/>
      <p:bldP grpId="0" spid="53"/>
      <p:bldP grpId="0" spid="54"/>
      <p:bldP grpId="0" spid="55"/>
    </p:bldLst>
  </p:timing>
  <p:extLst mod="1">
    <p:ext uri="{E180D4A7-C9FB-4DFB-919C-405C955672EB}">
      <p14:showEvtLst>
        <p14:playEvt objId="30" time="0"/>
      </p14:showEvtLst>
    </p:ext>
  </p:extLst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grpSp>
        <p:nvGrpSpPr>
          <p:cNvPr id="131" name="组合 795"/>
          <p:cNvGrpSpPr/>
          <p:nvPr/>
        </p:nvGrpSpPr>
        <p:grpSpPr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grpSp>
        <p:nvGrpSpPr>
          <p:cNvPr id="132" name="组合 796"/>
          <p:cNvGrpSpPr/>
          <p:nvPr/>
        </p:nvGrpSpPr>
        <p:grpSpPr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grpSp>
        <p:nvGrpSpPr>
          <p:cNvPr id="133" name="组合 797"/>
          <p:cNvGrpSpPr/>
          <p:nvPr/>
        </p:nvGrpSpPr>
        <p:grpSpPr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8801784" y="4140827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6662381" y="4130111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4522978" y="4119394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2383576" y="4108678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900350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01</a:t>
            </a: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875670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850987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03</a:t>
            </a: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826306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C00000"/>
                </a:solidFill>
              </a:rPr>
              <a:t>04</a:t>
            </a:r>
          </a:p>
        </p:txBody>
      </p:sp>
      <p:grpSp>
        <p:nvGrpSpPr>
          <p:cNvPr id="48" name="Group 129"/>
          <p:cNvGrpSpPr/>
          <p:nvPr/>
        </p:nvGrpSpPr>
        <p:grpSpPr>
          <a:xfrm>
            <a:off x="2034885" y="5353281"/>
            <a:ext cx="1940039" cy="1198553"/>
            <a:chOff x="696724" y="2667382"/>
            <a:chExt cx="1362945" cy="85235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51" name="Group 129"/>
          <p:cNvGrpSpPr/>
          <p:nvPr/>
        </p:nvGrpSpPr>
        <p:grpSpPr>
          <a:xfrm>
            <a:off x="3964834" y="1591836"/>
            <a:ext cx="1940039" cy="1198553"/>
            <a:chOff x="696724" y="2667382"/>
            <a:chExt cx="1362945" cy="85235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54" name="Group 129"/>
          <p:cNvGrpSpPr/>
          <p:nvPr/>
        </p:nvGrpSpPr>
        <p:grpSpPr>
          <a:xfrm>
            <a:off x="6210152" y="5353281"/>
            <a:ext cx="1940039" cy="1198553"/>
            <a:chOff x="696724" y="2667382"/>
            <a:chExt cx="1362945" cy="852351"/>
          </a:xfrm>
        </p:grpSpPr>
        <p:sp>
          <p:nvSpPr>
            <p:cNvPr id="5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57" name="Group 129"/>
          <p:cNvGrpSpPr/>
          <p:nvPr/>
        </p:nvGrpSpPr>
        <p:grpSpPr>
          <a:xfrm>
            <a:off x="8025091" y="1591836"/>
            <a:ext cx="1940039" cy="1198553"/>
            <a:chOff x="696724" y="2667382"/>
            <a:chExt cx="1362945" cy="852351"/>
          </a:xfrm>
        </p:grpSpPr>
        <p:sp>
          <p:nvSpPr>
            <p:cNvPr id="58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5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5" name="任意多边形 34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5298710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4"/>
      <p:bldP grpId="0" spid="135"/>
      <p:bldP grpId="0" spid="136"/>
      <p:bldP grpId="0" spid="137"/>
      <p:bldP grpId="0" spid="144"/>
      <p:bldP grpId="0" spid="145"/>
      <p:bldP grpId="0" spid="146"/>
      <p:bldP grpId="0" spid="14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" name="椭圆 105"/>
          <p:cNvSpPr/>
          <p:nvPr/>
        </p:nvSpPr>
        <p:spPr>
          <a:xfrm>
            <a:off x="6744843" y="4658268"/>
            <a:ext cx="386265" cy="386265"/>
          </a:xfrm>
          <a:prstGeom prst="ellipse">
            <a:avLst/>
          </a:prstGeom>
          <a:solidFill>
            <a:sysClr lastClr="000000" val="windowText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28275" y="4824622"/>
            <a:ext cx="193133" cy="193133"/>
          </a:xfrm>
          <a:prstGeom prst="ellipse">
            <a:avLst/>
          </a:prstGeom>
          <a:solidFill>
            <a:sysClr lastClr="000000" val="windowText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7461743" y="4654269"/>
            <a:ext cx="193133" cy="193133"/>
          </a:xfrm>
          <a:prstGeom prst="ellipse">
            <a:avLst/>
          </a:prstGeom>
          <a:solidFill>
            <a:srgbClr val="C00000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569590" y="4702922"/>
            <a:ext cx="352073" cy="352073"/>
          </a:xfrm>
          <a:prstGeom prst="ellipse">
            <a:avLst/>
          </a:prstGeom>
          <a:solidFill>
            <a:srgbClr val="C00000"/>
          </a:solidFill>
          <a:ln algn="ctr" cap="flat" cmpd="sng" w="28575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067412" y="4839392"/>
            <a:ext cx="193133" cy="193133"/>
          </a:xfrm>
          <a:prstGeom prst="ellipse">
            <a:avLst/>
          </a:prstGeom>
          <a:solidFill>
            <a:srgbClr val="C00000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663870" y="4579265"/>
            <a:ext cx="452860" cy="452860"/>
          </a:xfrm>
          <a:prstGeom prst="ellipse">
            <a:avLst/>
          </a:prstGeom>
          <a:solidFill>
            <a:sysClr lastClr="000000" val="windowText"/>
          </a:solidFill>
          <a:ln algn="ctr" cap="flat" cmpd="sng" w="28575">
            <a:noFill/>
            <a:prstDash val="solid"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853567" y="4658085"/>
            <a:ext cx="386265" cy="386265"/>
          </a:xfrm>
          <a:prstGeom prst="ellipse">
            <a:avLst/>
          </a:prstGeom>
          <a:solidFill>
            <a:srgbClr val="C00000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452637" y="4842563"/>
            <a:ext cx="193133" cy="193133"/>
          </a:xfrm>
          <a:prstGeom prst="ellipse">
            <a:avLst/>
          </a:prstGeom>
          <a:solidFill>
            <a:sysClr lastClr="000000" val="windowText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251122" y="4401403"/>
            <a:ext cx="301520" cy="301520"/>
          </a:xfrm>
          <a:prstGeom prst="ellipse">
            <a:avLst/>
          </a:prstGeom>
          <a:solidFill>
            <a:sysClr lastClr="000000" val="windowText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533632" y="4732678"/>
            <a:ext cx="193133" cy="193133"/>
          </a:xfrm>
          <a:prstGeom prst="ellipse">
            <a:avLst/>
          </a:prstGeom>
          <a:solidFill>
            <a:sysClr lastClr="000000" val="windowText"/>
          </a:solidFill>
          <a:ln algn="ctr" cap="flat" cmpd="sng" w="28575">
            <a:noFill/>
            <a:prstDash val="solid"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typeface="Palatino Linotype"/>
              <a:ea typeface="宋体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algn="ctr" cap="flat" cmpd="sng" w="25400">
            <a:noFill/>
            <a:prstDash val="solid"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758389" y="1700141"/>
            <a:ext cx="1901370" cy="1901370"/>
          </a:xfrm>
          <a:prstGeom prst="ellipse">
            <a:avLst/>
          </a:prstGeom>
          <a:solidFill>
            <a:srgbClr val="C00000"/>
          </a:solidFill>
          <a:ln algn="ctr" cap="flat" cmpd="sng" w="25400">
            <a:noFill/>
            <a:prstDash val="solid"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18" name="Rounded Rectangle 6"/>
          <p:cNvSpPr/>
          <p:nvPr/>
        </p:nvSpPr>
        <p:spPr>
          <a:xfrm>
            <a:off x="8338518" y="2811828"/>
            <a:ext cx="1951474" cy="1951474"/>
          </a:xfrm>
          <a:prstGeom prst="roundRect">
            <a:avLst>
              <a:gd fmla="val 5000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8575">
            <a:noFill/>
            <a:prstDash val="solid"/>
          </a:ln>
          <a:effectLst>
            <a:outerShdw algn="t" blurRad="4699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US" sz="2530">
              <a:solidFill>
                <a:sysClr lastClr="FFFFFF" val="window"/>
              </a:solidFill>
              <a:latin typeface="Roboto condensed"/>
              <a:ea typeface="+mn-ea"/>
              <a:cs typeface="Roboto condensed"/>
            </a:endParaRPr>
          </a:p>
        </p:txBody>
      </p:sp>
      <p:sp>
        <p:nvSpPr>
          <p:cNvPr id="119" name="Rounded Rectangle 7"/>
          <p:cNvSpPr/>
          <p:nvPr/>
        </p:nvSpPr>
        <p:spPr>
          <a:xfrm>
            <a:off x="2408605" y="2907264"/>
            <a:ext cx="1951474" cy="1951474"/>
          </a:xfrm>
          <a:prstGeom prst="roundRect">
            <a:avLst>
              <a:gd fmla="val 50000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8575">
            <a:noFill/>
            <a:prstDash val="solid"/>
          </a:ln>
          <a:effectLst>
            <a:outerShdw algn="t" blurRad="4699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US" sz="2530">
              <a:solidFill>
                <a:sysClr lastClr="FFFFFF" val="window"/>
              </a:solidFill>
              <a:latin typeface="Roboto condensed"/>
              <a:ea typeface="+mn-ea"/>
              <a:cs typeface="Roboto condensed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69996" y="1688214"/>
            <a:ext cx="2245861" cy="224585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205336" y="2187695"/>
            <a:ext cx="2392691" cy="239268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681270" y="1473980"/>
            <a:ext cx="2196165" cy="219615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7442286" y="2021861"/>
            <a:ext cx="1054920" cy="73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109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109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技术</a:t>
            </a:r>
          </a:p>
        </p:txBody>
      </p:sp>
      <p:sp>
        <p:nvSpPr>
          <p:cNvPr id="130" name="矩形 129"/>
          <p:cNvSpPr/>
          <p:nvPr/>
        </p:nvSpPr>
        <p:spPr>
          <a:xfrm>
            <a:off x="3999988" y="2128978"/>
            <a:ext cx="1224300" cy="73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109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燃烧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109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激情</a:t>
            </a:r>
          </a:p>
        </p:txBody>
      </p:sp>
      <p:sp>
        <p:nvSpPr>
          <p:cNvPr id="131" name="矩形 130"/>
          <p:cNvSpPr/>
          <p:nvPr/>
        </p:nvSpPr>
        <p:spPr>
          <a:xfrm>
            <a:off x="1462104" y="2319327"/>
            <a:ext cx="1143650" cy="86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0" lang="zh-CN" sz="253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沸腾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0" lang="zh-CN" sz="253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理想</a:t>
            </a:r>
          </a:p>
        </p:txBody>
      </p:sp>
      <p:sp>
        <p:nvSpPr>
          <p:cNvPr id="132" name="矩形 131"/>
          <p:cNvSpPr/>
          <p:nvPr/>
        </p:nvSpPr>
        <p:spPr>
          <a:xfrm>
            <a:off x="10220708" y="2100406"/>
            <a:ext cx="1269890" cy="86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0" lang="zh-CN" sz="253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共创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0" lang="zh-CN" sz="253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</a:t>
            </a:r>
          </a:p>
        </p:txBody>
      </p:sp>
      <p:sp>
        <p:nvSpPr>
          <p:cNvPr id="133" name="矩形 132"/>
          <p:cNvSpPr/>
          <p:nvPr/>
        </p:nvSpPr>
        <p:spPr>
          <a:xfrm>
            <a:off x="5835526" y="2973621"/>
            <a:ext cx="1054920" cy="86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0" lang="zh-CN" sz="253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团结拼搏</a:t>
            </a:r>
          </a:p>
        </p:txBody>
      </p:sp>
      <p:sp>
        <p:nvSpPr>
          <p:cNvPr id="45" name="Text Placeholder 7"/>
          <p:cNvSpPr txBox="1"/>
          <p:nvPr/>
        </p:nvSpPr>
        <p:spPr>
          <a:xfrm>
            <a:off x="2095630" y="5646956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2095630" y="6031802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7" name="Text Placeholder 7"/>
          <p:cNvSpPr txBox="1"/>
          <p:nvPr/>
        </p:nvSpPr>
        <p:spPr>
          <a:xfrm>
            <a:off x="5013818" y="5646956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5013818" y="6031802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9" name="Text Placeholder 7"/>
          <p:cNvSpPr txBox="1"/>
          <p:nvPr/>
        </p:nvSpPr>
        <p:spPr>
          <a:xfrm>
            <a:off x="8031629" y="5646956"/>
            <a:ext cx="1904358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31629" y="6031802"/>
            <a:ext cx="2236693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7" name="任意多边形 36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283934007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62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67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7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3" presetSubtype="3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23" presetSubtype="3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3" presetSubtype="3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3" presetSubtype="3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1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2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43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1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7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8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49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1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3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4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55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1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9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0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1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1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65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6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7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71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72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73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9"/>
      <p:bldP grpId="0" spid="130"/>
      <p:bldP grpId="0" spid="131"/>
      <p:bldP grpId="0" spid="132"/>
      <p:bldP grpId="0" spid="133"/>
      <p:bldP build="p" grpId="0" spid="45"/>
      <p:bldP build="p" grpId="0" spid="46"/>
      <p:bldP build="p" grpId="0" spid="47"/>
      <p:bldP build="p" grpId="0" spid="48"/>
      <p:bldP build="p" grpId="0" spid="49"/>
      <p:bldP build="p" grpId="0" spid="5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19" name="直接连接符 218"/>
          <p:cNvCxnSpPr/>
          <p:nvPr/>
        </p:nvCxnSpPr>
        <p:spPr>
          <a:xfrm>
            <a:off x="8243991" y="4122447"/>
            <a:ext cx="4034337" cy="0"/>
          </a:xfrm>
          <a:prstGeom prst="line">
            <a:avLst/>
          </a:prstGeom>
          <a:noFill/>
          <a:ln algn="ctr" cap="flat" cmpd="sng" w="6350">
            <a:solidFill>
              <a:sysClr lastClr="000000" val="windowText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117968" y="1851002"/>
            <a:ext cx="6415145" cy="1308216"/>
            <a:chOff x="794420" y="1316747"/>
            <a:chExt cx="4563539" cy="930625"/>
          </a:xfrm>
        </p:grpSpPr>
        <p:grpSp>
          <p:nvGrpSpPr>
            <p:cNvPr id="220" name="组合 48"/>
            <p:cNvGrpSpPr/>
            <p:nvPr/>
          </p:nvGrpSpPr>
          <p:grpSpPr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22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gdLst>
                  <a:gd fmla="*/ 3200 w 3200" name="T0"/>
                  <a:gd fmla="*/ 320 h 640" name="T1"/>
                  <a:gd fmla="*/ 2880 w 3200" name="T2"/>
                  <a:gd fmla="*/ 640 h 640" name="T3"/>
                  <a:gd fmla="*/ 320 w 3200" name="T4"/>
                  <a:gd fmla="*/ 640 h 640" name="T5"/>
                  <a:gd fmla="*/ 0 w 3200" name="T6"/>
                  <a:gd fmla="*/ 320 h 640" name="T7"/>
                  <a:gd fmla="*/ 320 w 3200" name="T8"/>
                  <a:gd fmla="*/ 0 h 640" name="T9"/>
                  <a:gd fmla="*/ 2880 w 3200" name="T10"/>
                  <a:gd fmla="*/ 0 h 640" name="T11"/>
                  <a:gd fmla="*/ 3200 w 3200" name="T12"/>
                  <a:gd fmla="*/ 320 h 6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0" w="320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flat" w="28575">
                <a:gradFill>
                  <a:gsLst>
                    <a:gs pos="0">
                      <a:sysClr lastClr="FFFFFF" val="window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2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gdLst>
                  <a:gd fmla="*/ 1280 w 1600" name="T0"/>
                  <a:gd fmla="*/ 0 h 640" name="T1"/>
                  <a:gd fmla="*/ 320 w 1600" name="T2"/>
                  <a:gd fmla="*/ 0 h 640" name="T3"/>
                  <a:gd fmla="*/ 0 w 1600" name="T4"/>
                  <a:gd fmla="*/ 320 h 640" name="T5"/>
                  <a:gd fmla="*/ 320 w 1600" name="T6"/>
                  <a:gd fmla="*/ 640 h 640" name="T7"/>
                  <a:gd fmla="*/ 1280 w 1600" name="T8"/>
                  <a:gd fmla="*/ 640 h 640" name="T9"/>
                  <a:gd fmla="*/ 1600 w 1600" name="T10"/>
                  <a:gd fmla="*/ 320 h 640" name="T11"/>
                  <a:gd fmla="*/ 1280 w 1600" name="T12"/>
                  <a:gd fmla="*/ 0 h 640" name="T13"/>
                  <a:gd fmla="*/ 1493 w 1600" name="T14"/>
                  <a:gd fmla="*/ 365 h 640" name="T15"/>
                  <a:gd fmla="*/ 1435 w 1600" name="T16"/>
                  <a:gd fmla="*/ 385 h 640" name="T17"/>
                  <a:gd fmla="*/ 1427 w 1600" name="T18"/>
                  <a:gd fmla="*/ 381 h 640" name="T19"/>
                  <a:gd fmla="*/ 1416 w 1600" name="T20"/>
                  <a:gd fmla="*/ 320 h 640" name="T21"/>
                  <a:gd fmla="*/ 1427 w 1600" name="T22"/>
                  <a:gd fmla="*/ 259 h 640" name="T23"/>
                  <a:gd fmla="*/ 1435 w 1600" name="T24"/>
                  <a:gd fmla="*/ 255 h 640" name="T25"/>
                  <a:gd fmla="*/ 1493 w 1600" name="T26"/>
                  <a:gd fmla="*/ 275 h 640" name="T27"/>
                  <a:gd fmla="*/ 1541 w 1600" name="T28"/>
                  <a:gd fmla="*/ 316 h 640" name="T29"/>
                  <a:gd fmla="*/ 1541 w 1600" name="T30"/>
                  <a:gd fmla="*/ 324 h 640" name="T31"/>
                  <a:gd fmla="*/ 1493 w 1600" name="T32"/>
                  <a:gd fmla="*/ 365 h 64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40" w="160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cap="flat" w="31750">
                <a:gradFill>
                  <a:gsLst>
                    <a:gs pos="0">
                      <a:sysClr lastClr="FFFFFF" val="window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cap="flat" w="101600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2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gdLst>
                  <a:gd fmla="*/ 193 w 313" name="T0"/>
                  <a:gd fmla="*/ 279 h 334" name="T1"/>
                  <a:gd fmla="*/ 47 w 313" name="T2"/>
                  <a:gd fmla="*/ 330 h 334" name="T3"/>
                  <a:gd fmla="*/ 28 w 313" name="T4"/>
                  <a:gd fmla="*/ 319 h 334" name="T5"/>
                  <a:gd fmla="*/ 0 w 313" name="T6"/>
                  <a:gd fmla="*/ 167 h 334" name="T7"/>
                  <a:gd fmla="*/ 28 w 313" name="T8"/>
                  <a:gd fmla="*/ 15 h 334" name="T9"/>
                  <a:gd fmla="*/ 47 w 313" name="T10"/>
                  <a:gd fmla="*/ 4 h 334" name="T11"/>
                  <a:gd fmla="*/ 193 w 313" name="T12"/>
                  <a:gd fmla="*/ 55 h 334" name="T13"/>
                  <a:gd fmla="*/ 311 w 313" name="T14"/>
                  <a:gd fmla="*/ 156 h 334" name="T15"/>
                  <a:gd fmla="*/ 311 w 313" name="T16"/>
                  <a:gd fmla="*/ 178 h 334" name="T17"/>
                  <a:gd fmla="*/ 193 w 313" name="T18"/>
                  <a:gd fmla="*/ 279 h 33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4" w="313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algn="ctr" cap="flat" cmpd="sng" w="12700">
                <a:noFill/>
                <a:prstDash val="solid"/>
                <a:miter lim="800000"/>
              </a:ln>
              <a:effectLst>
                <a:innerShdw blurRad="215900" dir="16200000" dist="508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white"/>
                  </a:solidFill>
                  <a:latin panose="020f0502020204030204" typeface="Calibri"/>
                  <a:ea typeface="微软雅黑"/>
                </a:endParaRPr>
              </a:p>
            </p:txBody>
          </p:sp>
        </p:grpSp>
        <p:sp>
          <p:nvSpPr>
            <p:cNvPr id="235" name="文本框 64"/>
            <p:cNvSpPr txBox="1">
              <a:spLocks noChangeArrowheads="1"/>
            </p:cNvSpPr>
            <p:nvPr/>
          </p:nvSpPr>
          <p:spPr bwMode="auto">
            <a:xfrm>
              <a:off x="3249458" y="1434197"/>
              <a:ext cx="1401993" cy="28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8210" lIns="96418" rIns="96418" tIns="4821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9pPr>
            </a:lstStyle>
            <a:p>
              <a:r>
                <a:rPr altLang="en-US" lang="zh-CN" sz="200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1" name="Freeform 9"/>
            <p:cNvSpPr>
              <a:spLocks noEditPoints="1"/>
            </p:cNvSpPr>
            <p:nvPr/>
          </p:nvSpPr>
          <p:spPr bwMode="auto">
            <a:xfrm>
              <a:off x="1922303" y="1522633"/>
              <a:ext cx="458304" cy="459449"/>
            </a:xfrm>
            <a:custGeom>
              <a:gdLst>
                <a:gd fmla="*/ 77737 w 406" name="T0"/>
                <a:gd fmla="*/ 370453 h 407" name="T1"/>
                <a:gd fmla="*/ 72775 w 406" name="T2"/>
                <a:gd fmla="*/ 358876 h 407" name="T3"/>
                <a:gd fmla="*/ 62851 w 406" name="T4"/>
                <a:gd fmla="*/ 352261 h 407" name="T5"/>
                <a:gd fmla="*/ 67813 w 406" name="T6"/>
                <a:gd fmla="*/ 372107 h 407" name="T7"/>
                <a:gd fmla="*/ 86007 w 406" name="T8"/>
                <a:gd fmla="*/ 380376 h 407" name="T9"/>
                <a:gd fmla="*/ 26464 w 406" name="T10"/>
                <a:gd fmla="*/ 253033 h 407" name="T11"/>
                <a:gd fmla="*/ 97584 w 406" name="T12"/>
                <a:gd fmla="*/ 138920 h 407" name="T13"/>
                <a:gd fmla="*/ 135626 w 406" name="T14"/>
                <a:gd fmla="*/ 114113 h 407" name="T15"/>
                <a:gd fmla="*/ 150512 w 406" name="T16"/>
                <a:gd fmla="*/ 67806 h 407" name="T17"/>
                <a:gd fmla="*/ 99238 w 406" name="T18"/>
                <a:gd fmla="*/ 104190 h 407" name="T19"/>
                <a:gd fmla="*/ 3308 w 406" name="T20"/>
                <a:gd fmla="*/ 297686 h 407" name="T21"/>
                <a:gd fmla="*/ 79391 w 406" name="T22"/>
                <a:gd fmla="*/ 386991 h 407" name="T23"/>
                <a:gd fmla="*/ 168705 w 406" name="T24"/>
                <a:gd fmla="*/ 49614 h 407" name="T25"/>
                <a:gd fmla="*/ 244788 w 406" name="T26"/>
                <a:gd fmla="*/ 23153 h 407" name="T27"/>
                <a:gd fmla="*/ 188553 w 406" name="T28"/>
                <a:gd fmla="*/ 47960 h 407" name="T29"/>
                <a:gd fmla="*/ 234864 w 406" name="T30"/>
                <a:gd fmla="*/ 19846 h 407" name="T31"/>
                <a:gd fmla="*/ 190207 w 406" name="T32"/>
                <a:gd fmla="*/ 39691 h 407" name="T33"/>
                <a:gd fmla="*/ 170359 w 406" name="T34"/>
                <a:gd fmla="*/ 51268 h 407" name="T35"/>
                <a:gd fmla="*/ 16540 w 406" name="T36"/>
                <a:gd fmla="*/ 324146 h 407" name="T37"/>
                <a:gd fmla="*/ 18194 w 406" name="T38"/>
                <a:gd fmla="*/ 324146 h 407" name="T39"/>
                <a:gd fmla="*/ 332449 w 406" name="T40"/>
                <a:gd fmla="*/ 625140 h 407" name="T41"/>
                <a:gd fmla="*/ 229902 w 406" name="T42"/>
                <a:gd fmla="*/ 454797 h 407" name="T43"/>
                <a:gd fmla="*/ 84353 w 406" name="T44"/>
                <a:gd fmla="*/ 411798 h 407" name="T45"/>
                <a:gd fmla="*/ 47965 w 406" name="T46"/>
                <a:gd fmla="*/ 415106 h 407" name="T47"/>
                <a:gd fmla="*/ 8270 w 406" name="T48"/>
                <a:gd fmla="*/ 398568 h 407" name="T49"/>
                <a:gd fmla="*/ 14886 w 406" name="T50"/>
                <a:gd fmla="*/ 436605 h 407" name="T51"/>
                <a:gd fmla="*/ 133972 w 406" name="T52"/>
                <a:gd fmla="*/ 583794 h 407" name="T53"/>
                <a:gd fmla="*/ 28118 w 406" name="T54"/>
                <a:gd fmla="*/ 373761 h 407" name="T55"/>
                <a:gd fmla="*/ 31425 w 406" name="T56"/>
                <a:gd fmla="*/ 365492 h 407" name="T57"/>
                <a:gd fmla="*/ 23156 w 406" name="T58"/>
                <a:gd fmla="*/ 355569 h 407" name="T59"/>
                <a:gd fmla="*/ 13232 w 406" name="T60"/>
                <a:gd fmla="*/ 355569 h 407" name="T61"/>
                <a:gd fmla="*/ 466420 w 406" name="T62"/>
                <a:gd fmla="*/ 61191 h 407" name="T63"/>
                <a:gd fmla="*/ 511078 w 406" name="T64"/>
                <a:gd fmla="*/ 69460 h 407" name="T65"/>
                <a:gd fmla="*/ 645049 w 406" name="T66"/>
                <a:gd fmla="*/ 464720 h 407" name="T67"/>
                <a:gd fmla="*/ 471382 w 406" name="T68"/>
                <a:gd fmla="*/ 61191 h 407" name="T69"/>
                <a:gd fmla="*/ 471382 w 406" name="T70"/>
                <a:gd fmla="*/ 61191 h 407" name="T71"/>
                <a:gd fmla="*/ 654973 w 406" name="T72"/>
                <a:gd fmla="*/ 223264 h 407" name="T73"/>
                <a:gd fmla="*/ 650011 w 406" name="T74"/>
                <a:gd fmla="*/ 196803 h 407" name="T75"/>
                <a:gd fmla="*/ 562351 w 406" name="T76"/>
                <a:gd fmla="*/ 76075 h 407" name="T77"/>
                <a:gd fmla="*/ 320871 w 406" name="T78"/>
                <a:gd fmla="*/ 11577 h 407" name="T79"/>
                <a:gd fmla="*/ 305985 w 406" name="T80"/>
                <a:gd fmla="*/ 24807 h 407" name="T81"/>
                <a:gd fmla="*/ 279521 w 406" name="T82"/>
                <a:gd fmla="*/ 21500 h 407" name="T83"/>
                <a:gd fmla="*/ 274560 w 406" name="T84"/>
                <a:gd fmla="*/ 33076 h 407" name="T85"/>
                <a:gd fmla="*/ 296061 w 406" name="T86"/>
                <a:gd fmla="*/ 28115 h 407" name="T87"/>
                <a:gd fmla="*/ 317563 w 406" name="T88"/>
                <a:gd fmla="*/ 31422 h 407" name="T89"/>
                <a:gd fmla="*/ 305985 w 406" name="T90"/>
                <a:gd fmla="*/ 90959 h 407" name="T91"/>
                <a:gd fmla="*/ 370490 w 406" name="T92"/>
                <a:gd fmla="*/ 44653 h 407" name="T93"/>
                <a:gd fmla="*/ 400261 w 406" name="T94"/>
                <a:gd fmla="*/ 41345 h 407" name="T95"/>
                <a:gd fmla="*/ 491230 w 406" name="T96"/>
                <a:gd fmla="*/ 61191 h 407" name="T97"/>
                <a:gd fmla="*/ 469728 w 406" name="T98"/>
                <a:gd fmla="*/ 82690 h 407" name="T99"/>
                <a:gd fmla="*/ 393646 w 406" name="T100"/>
                <a:gd fmla="*/ 74421 h 407" name="T101"/>
                <a:gd fmla="*/ 310947 w 406" name="T102"/>
                <a:gd fmla="*/ 158766 h 407" name="T103"/>
                <a:gd fmla="*/ 365528 w 406" name="T104"/>
                <a:gd fmla="*/ 309262 h 407" name="T105"/>
                <a:gd fmla="*/ 529271 w 406" name="T106"/>
                <a:gd fmla="*/ 353915 h 407" name="T107"/>
                <a:gd fmla="*/ 539195 w 406" name="T108"/>
                <a:gd fmla="*/ 570564 h 407" name="T109"/>
                <a:gd fmla="*/ 613624 w 406" name="T110"/>
                <a:gd fmla="*/ 128997 h 407" name="T111"/>
                <a:gd fmla="*/ 347334 w 406" name="T112"/>
                <a:gd fmla="*/ 11577 h 407" name="T113"/>
                <a:gd fmla="*/ 353950 w 406" name="T114"/>
                <a:gd fmla="*/ 11577 h 407" name="T115"/>
                <a:gd fmla="*/ 444919 w 406" name="T116"/>
                <a:gd fmla="*/ 23153 h 407" name="T117"/>
                <a:gd fmla="*/ 448227 w 406" name="T118"/>
                <a:gd fmla="*/ 38038 h 407" name="T119"/>
                <a:gd fmla="*/ 456497 w 406" name="T120"/>
                <a:gd fmla="*/ 28115 h 407" name="T121"/>
                <a:gd fmla="*/ 382068 w 406" name="T122"/>
                <a:gd fmla="*/ 54576 h 407" name="T123"/>
                <a:gd fmla="*/ 461458 w 406" name="T124"/>
                <a:gd fmla="*/ 57883 h 407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407" w="406">
                  <a:moveTo>
                    <a:pt x="44" y="222"/>
                  </a:moveTo>
                  <a:cubicBezTo>
                    <a:pt x="44" y="223"/>
                    <a:pt x="45" y="223"/>
                    <a:pt x="45" y="223"/>
                  </a:cubicBezTo>
                  <a:cubicBezTo>
                    <a:pt x="45" y="223"/>
                    <a:pt x="45" y="223"/>
                    <a:pt x="45" y="223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4" y="222"/>
                    <a:pt x="44" y="222"/>
                    <a:pt x="44" y="222"/>
                  </a:cubicBezTo>
                  <a:close/>
                  <a:moveTo>
                    <a:pt x="45" y="221"/>
                  </a:move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0"/>
                    <a:pt x="45" y="220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20"/>
                    <a:pt x="44" y="220"/>
                    <a:pt x="45" y="221"/>
                  </a:cubicBezTo>
                  <a:close/>
                  <a:moveTo>
                    <a:pt x="47" y="225"/>
                  </a:moveTo>
                  <a:cubicBezTo>
                    <a:pt x="47" y="224"/>
                    <a:pt x="47" y="224"/>
                    <a:pt x="47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47" y="226"/>
                    <a:pt x="47" y="225"/>
                    <a:pt x="47" y="225"/>
                  </a:cubicBezTo>
                  <a:close/>
                  <a:moveTo>
                    <a:pt x="40" y="214"/>
                  </a:moveTo>
                  <a:cubicBezTo>
                    <a:pt x="40" y="215"/>
                    <a:pt x="40" y="215"/>
                    <a:pt x="40" y="215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9" y="215"/>
                    <a:pt x="39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5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lose/>
                  <a:moveTo>
                    <a:pt x="44" y="217"/>
                  </a:moveTo>
                  <a:cubicBezTo>
                    <a:pt x="43" y="217"/>
                    <a:pt x="43" y="217"/>
                    <a:pt x="43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3" y="218"/>
                    <a:pt x="43" y="219"/>
                    <a:pt x="43" y="219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4" y="219"/>
                    <a:pt x="44" y="218"/>
                    <a:pt x="44" y="217"/>
                  </a:cubicBezTo>
                  <a:cubicBezTo>
                    <a:pt x="44" y="217"/>
                    <a:pt x="44" y="217"/>
                    <a:pt x="44" y="217"/>
                  </a:cubicBezTo>
                  <a:close/>
                  <a:moveTo>
                    <a:pt x="41" y="215"/>
                  </a:moveTo>
                  <a:cubicBezTo>
                    <a:pt x="42" y="214"/>
                    <a:pt x="42" y="214"/>
                    <a:pt x="42" y="214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5"/>
                    <a:pt x="41" y="215"/>
                  </a:cubicBezTo>
                  <a:close/>
                  <a:moveTo>
                    <a:pt x="39" y="213"/>
                  </a:moveTo>
                  <a:cubicBezTo>
                    <a:pt x="39" y="212"/>
                    <a:pt x="39" y="212"/>
                    <a:pt x="39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2"/>
                    <a:pt x="38" y="212"/>
                    <a:pt x="38" y="213"/>
                  </a:cubicBezTo>
                  <a:lnTo>
                    <a:pt x="39" y="213"/>
                  </a:lnTo>
                  <a:close/>
                  <a:moveTo>
                    <a:pt x="41" y="224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lnTo>
                    <a:pt x="41" y="224"/>
                  </a:lnTo>
                  <a:close/>
                  <a:moveTo>
                    <a:pt x="48" y="239"/>
                  </a:moveTo>
                  <a:cubicBezTo>
                    <a:pt x="49" y="239"/>
                    <a:pt x="49" y="239"/>
                    <a:pt x="49" y="239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9"/>
                    <a:pt x="48" y="239"/>
                    <a:pt x="48" y="239"/>
                  </a:cubicBezTo>
                  <a:close/>
                  <a:moveTo>
                    <a:pt x="52" y="23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51" y="231"/>
                    <a:pt x="52" y="232"/>
                    <a:pt x="52" y="232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2" y="230"/>
                    <a:pt x="52" y="230"/>
                    <a:pt x="52" y="230"/>
                  </a:cubicBezTo>
                  <a:close/>
                  <a:moveTo>
                    <a:pt x="3" y="184"/>
                  </a:moveTo>
                  <a:cubicBezTo>
                    <a:pt x="3" y="183"/>
                    <a:pt x="3" y="181"/>
                    <a:pt x="5" y="179"/>
                  </a:cubicBezTo>
                  <a:cubicBezTo>
                    <a:pt x="5" y="179"/>
                    <a:pt x="5" y="180"/>
                    <a:pt x="5" y="181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1"/>
                    <a:pt x="6" y="181"/>
                    <a:pt x="6" y="180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3"/>
                    <a:pt x="6" y="184"/>
                    <a:pt x="6" y="185"/>
                  </a:cubicBezTo>
                  <a:cubicBezTo>
                    <a:pt x="6" y="186"/>
                    <a:pt x="6" y="188"/>
                    <a:pt x="6" y="189"/>
                  </a:cubicBezTo>
                  <a:cubicBezTo>
                    <a:pt x="6" y="190"/>
                    <a:pt x="6" y="191"/>
                    <a:pt x="6" y="192"/>
                  </a:cubicBezTo>
                  <a:cubicBezTo>
                    <a:pt x="6" y="194"/>
                    <a:pt x="6" y="195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9" y="195"/>
                    <a:pt x="9" y="194"/>
                    <a:pt x="9" y="184"/>
                  </a:cubicBezTo>
                  <a:cubicBezTo>
                    <a:pt x="9" y="174"/>
                    <a:pt x="9" y="172"/>
                    <a:pt x="10" y="170"/>
                  </a:cubicBezTo>
                  <a:cubicBezTo>
                    <a:pt x="11" y="166"/>
                    <a:pt x="12" y="163"/>
                    <a:pt x="13" y="160"/>
                  </a:cubicBezTo>
                  <a:cubicBezTo>
                    <a:pt x="14" y="158"/>
                    <a:pt x="15" y="155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22" y="138"/>
                    <a:pt x="23" y="135"/>
                    <a:pt x="24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8" y="127"/>
                    <a:pt x="31" y="122"/>
                    <a:pt x="34" y="116"/>
                  </a:cubicBezTo>
                  <a:cubicBezTo>
                    <a:pt x="37" y="109"/>
                    <a:pt x="41" y="102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51" y="93"/>
                    <a:pt x="52" y="92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0" y="94"/>
                    <a:pt x="50" y="95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4" y="93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1" y="84"/>
                    <a:pt x="60" y="84"/>
                    <a:pt x="60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2"/>
                    <a:pt x="60" y="81"/>
                    <a:pt x="61" y="79"/>
                  </a:cubicBezTo>
                  <a:cubicBezTo>
                    <a:pt x="62" y="78"/>
                    <a:pt x="63" y="76"/>
                    <a:pt x="64" y="75"/>
                  </a:cubicBezTo>
                  <a:cubicBezTo>
                    <a:pt x="64" y="75"/>
                    <a:pt x="64" y="75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4"/>
                    <a:pt x="60" y="76"/>
                    <a:pt x="57" y="79"/>
                  </a:cubicBezTo>
                  <a:cubicBezTo>
                    <a:pt x="59" y="76"/>
                    <a:pt x="62" y="73"/>
                    <a:pt x="62" y="73"/>
                  </a:cubicBezTo>
                  <a:cubicBezTo>
                    <a:pt x="62" y="73"/>
                    <a:pt x="78" y="62"/>
                    <a:pt x="80" y="61"/>
                  </a:cubicBezTo>
                  <a:cubicBezTo>
                    <a:pt x="79" y="63"/>
                    <a:pt x="77" y="64"/>
                    <a:pt x="76" y="65"/>
                  </a:cubicBezTo>
                  <a:cubicBezTo>
                    <a:pt x="73" y="69"/>
                    <a:pt x="71" y="72"/>
                    <a:pt x="69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0" y="76"/>
                    <a:pt x="72" y="75"/>
                    <a:pt x="73" y="74"/>
                  </a:cubicBezTo>
                  <a:cubicBezTo>
                    <a:pt x="74" y="73"/>
                    <a:pt x="75" y="73"/>
                    <a:pt x="76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1" y="71"/>
                    <a:pt x="81" y="70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8"/>
                    <a:pt x="81" y="67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3"/>
                    <a:pt x="82" y="63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1" y="63"/>
                    <a:pt x="83" y="59"/>
                  </a:cubicBezTo>
                  <a:cubicBezTo>
                    <a:pt x="84" y="58"/>
                    <a:pt x="84" y="57"/>
                    <a:pt x="85" y="56"/>
                  </a:cubicBezTo>
                  <a:cubicBezTo>
                    <a:pt x="86" y="55"/>
                    <a:pt x="86" y="54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6" y="52"/>
                  </a:cubicBezTo>
                  <a:cubicBezTo>
                    <a:pt x="87" y="52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1"/>
                    <a:pt x="86" y="51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9"/>
                    <a:pt x="86" y="47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89" y="42"/>
                    <a:pt x="88" y="43"/>
                  </a:cubicBezTo>
                  <a:cubicBezTo>
                    <a:pt x="87" y="44"/>
                    <a:pt x="85" y="46"/>
                    <a:pt x="84" y="46"/>
                  </a:cubicBezTo>
                  <a:cubicBezTo>
                    <a:pt x="84" y="45"/>
                    <a:pt x="86" y="44"/>
                    <a:pt x="86" y="43"/>
                  </a:cubicBezTo>
                  <a:cubicBezTo>
                    <a:pt x="87" y="42"/>
                    <a:pt x="88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79" y="44"/>
                    <a:pt x="63" y="63"/>
                    <a:pt x="51" y="77"/>
                  </a:cubicBezTo>
                  <a:cubicBezTo>
                    <a:pt x="52" y="76"/>
                    <a:pt x="53" y="73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6"/>
                    <a:pt x="59" y="66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2"/>
                    <a:pt x="63" y="60"/>
                    <a:pt x="64" y="59"/>
                  </a:cubicBezTo>
                  <a:cubicBezTo>
                    <a:pt x="67" y="57"/>
                    <a:pt x="69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6"/>
                    <a:pt x="64" y="5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9" y="74"/>
                    <a:pt x="47" y="76"/>
                    <a:pt x="39" y="88"/>
                  </a:cubicBezTo>
                  <a:cubicBezTo>
                    <a:pt x="28" y="105"/>
                    <a:pt x="27" y="106"/>
                    <a:pt x="22" y="117"/>
                  </a:cubicBezTo>
                  <a:cubicBezTo>
                    <a:pt x="13" y="136"/>
                    <a:pt x="13" y="136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7" y="155"/>
                    <a:pt x="5" y="163"/>
                    <a:pt x="4" y="168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0"/>
                    <a:pt x="2" y="183"/>
                    <a:pt x="1" y="188"/>
                  </a:cubicBezTo>
                  <a:cubicBezTo>
                    <a:pt x="1" y="188"/>
                    <a:pt x="1" y="190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89"/>
                    <a:pt x="1" y="189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" y="187"/>
                    <a:pt x="3" y="186"/>
                    <a:pt x="3" y="184"/>
                  </a:cubicBezTo>
                  <a:close/>
                  <a:moveTo>
                    <a:pt x="47" y="230"/>
                  </a:moveTo>
                  <a:cubicBezTo>
                    <a:pt x="48" y="230"/>
                    <a:pt x="48" y="230"/>
                    <a:pt x="48" y="230"/>
                  </a:cubicBezTo>
                  <a:cubicBezTo>
                    <a:pt x="48" y="229"/>
                    <a:pt x="48" y="229"/>
                    <a:pt x="48" y="229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9"/>
                    <a:pt x="47" y="229"/>
                    <a:pt x="47" y="229"/>
                  </a:cubicBezTo>
                  <a:lnTo>
                    <a:pt x="47" y="230"/>
                  </a:lnTo>
                  <a:close/>
                  <a:moveTo>
                    <a:pt x="48" y="234"/>
                  </a:moveTo>
                  <a:cubicBezTo>
                    <a:pt x="49" y="233"/>
                    <a:pt x="49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2"/>
                    <a:pt x="48" y="232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8" y="233"/>
                    <a:pt x="48" y="234"/>
                    <a:pt x="48" y="234"/>
                  </a:cubicBezTo>
                  <a:close/>
                  <a:moveTo>
                    <a:pt x="76" y="49"/>
                  </a:moveTo>
                  <a:cubicBezTo>
                    <a:pt x="77" y="47"/>
                    <a:pt x="80" y="46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7" y="41"/>
                    <a:pt x="89" y="39"/>
                    <a:pt x="89" y="39"/>
                  </a:cubicBezTo>
                  <a:cubicBezTo>
                    <a:pt x="89" y="39"/>
                    <a:pt x="90" y="38"/>
                    <a:pt x="91" y="37"/>
                  </a:cubicBezTo>
                  <a:cubicBezTo>
                    <a:pt x="95" y="35"/>
                    <a:pt x="99" y="32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1"/>
                    <a:pt x="95" y="34"/>
                    <a:pt x="91" y="37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4" y="42"/>
                    <a:pt x="84" y="42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141" y="14"/>
                  </a:move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4" y="1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8" y="14"/>
                    <a:pt x="148" y="14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1" y="13"/>
                    <a:pt x="141" y="14"/>
                    <a:pt x="141" y="14"/>
                  </a:cubicBezTo>
                  <a:close/>
                  <a:moveTo>
                    <a:pt x="115" y="24"/>
                  </a:moveTo>
                  <a:cubicBezTo>
                    <a:pt x="113" y="26"/>
                    <a:pt x="111" y="28"/>
                    <a:pt x="111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6" y="30"/>
                    <a:pt x="116" y="30"/>
                  </a:cubicBezTo>
                  <a:cubicBezTo>
                    <a:pt x="116" y="29"/>
                    <a:pt x="117" y="29"/>
                    <a:pt x="118" y="28"/>
                  </a:cubicBezTo>
                  <a:cubicBezTo>
                    <a:pt x="118" y="28"/>
                    <a:pt x="119" y="27"/>
                    <a:pt x="119" y="26"/>
                  </a:cubicBezTo>
                  <a:cubicBezTo>
                    <a:pt x="120" y="26"/>
                    <a:pt x="120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3" y="23"/>
                    <a:pt x="123" y="23"/>
                    <a:pt x="124" y="22"/>
                  </a:cubicBezTo>
                  <a:cubicBezTo>
                    <a:pt x="124" y="22"/>
                    <a:pt x="125" y="21"/>
                    <a:pt x="125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19"/>
                    <a:pt x="128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30" y="19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9" y="14"/>
                    <a:pt x="141" y="12"/>
                    <a:pt x="14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9" y="21"/>
                    <a:pt x="117" y="22"/>
                    <a:pt x="115" y="24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7"/>
                    <a:pt x="92" y="37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101" y="33"/>
                    <a:pt x="103" y="31"/>
                  </a:cubicBezTo>
                  <a:cubicBezTo>
                    <a:pt x="103" y="30"/>
                    <a:pt x="103" y="30"/>
                    <a:pt x="104" y="29"/>
                  </a:cubicBezTo>
                  <a:cubicBezTo>
                    <a:pt x="104" y="30"/>
                    <a:pt x="104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8" y="27"/>
                  </a:cubicBezTo>
                  <a:cubicBezTo>
                    <a:pt x="110" y="27"/>
                    <a:pt x="111" y="26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3"/>
                    <a:pt x="110" y="25"/>
                    <a:pt x="108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9"/>
                    <a:pt x="94" y="35"/>
                    <a:pt x="91" y="37"/>
                  </a:cubicBezTo>
                  <a:close/>
                  <a:moveTo>
                    <a:pt x="10" y="196"/>
                  </a:moveTo>
                  <a:cubicBezTo>
                    <a:pt x="10" y="196"/>
                    <a:pt x="10" y="196"/>
                    <a:pt x="10" y="196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0" y="197"/>
                    <a:pt x="10" y="197"/>
                    <a:pt x="10" y="198"/>
                  </a:cubicBezTo>
                  <a:cubicBezTo>
                    <a:pt x="10" y="200"/>
                    <a:pt x="10" y="201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1"/>
                    <a:pt x="11" y="201"/>
                    <a:pt x="11" y="199"/>
                  </a:cubicBezTo>
                  <a:cubicBezTo>
                    <a:pt x="11" y="198"/>
                    <a:pt x="11" y="197"/>
                    <a:pt x="10" y="196"/>
                  </a:cubicBezTo>
                  <a:close/>
                  <a:moveTo>
                    <a:pt x="12" y="195"/>
                  </a:moveTo>
                  <a:cubicBezTo>
                    <a:pt x="12" y="195"/>
                    <a:pt x="12" y="195"/>
                    <a:pt x="12" y="195"/>
                  </a:cubicBezTo>
                  <a:cubicBezTo>
                    <a:pt x="12" y="195"/>
                    <a:pt x="12" y="195"/>
                    <a:pt x="12" y="194"/>
                  </a:cubicBezTo>
                  <a:cubicBezTo>
                    <a:pt x="12" y="194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3"/>
                    <a:pt x="12" y="194"/>
                  </a:cubicBezTo>
                  <a:cubicBezTo>
                    <a:pt x="12" y="194"/>
                    <a:pt x="12" y="195"/>
                    <a:pt x="12" y="195"/>
                  </a:cubicBezTo>
                  <a:close/>
                  <a:moveTo>
                    <a:pt x="11" y="195"/>
                  </a:move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6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1" y="196"/>
                    <a:pt x="12" y="196"/>
                    <a:pt x="12" y="196"/>
                  </a:cubicBezTo>
                  <a:cubicBezTo>
                    <a:pt x="12" y="195"/>
                    <a:pt x="11" y="195"/>
                    <a:pt x="11" y="195"/>
                  </a:cubicBezTo>
                  <a:close/>
                  <a:moveTo>
                    <a:pt x="279" y="403"/>
                  </a:moveTo>
                  <a:cubicBezTo>
                    <a:pt x="279" y="403"/>
                    <a:pt x="279" y="403"/>
                    <a:pt x="279" y="403"/>
                  </a:cubicBezTo>
                  <a:cubicBezTo>
                    <a:pt x="256" y="406"/>
                    <a:pt x="251" y="405"/>
                    <a:pt x="225" y="401"/>
                  </a:cubicBezTo>
                  <a:cubicBezTo>
                    <a:pt x="226" y="401"/>
                    <a:pt x="226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6" y="400"/>
                    <a:pt x="226" y="400"/>
                    <a:pt x="226" y="400"/>
                  </a:cubicBezTo>
                  <a:cubicBezTo>
                    <a:pt x="225" y="399"/>
                    <a:pt x="223" y="399"/>
                    <a:pt x="220" y="398"/>
                  </a:cubicBezTo>
                  <a:cubicBezTo>
                    <a:pt x="220" y="398"/>
                    <a:pt x="220" y="397"/>
                    <a:pt x="221" y="397"/>
                  </a:cubicBezTo>
                  <a:cubicBezTo>
                    <a:pt x="220" y="393"/>
                    <a:pt x="211" y="391"/>
                    <a:pt x="206" y="390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0" y="389"/>
                    <a:pt x="210" y="389"/>
                    <a:pt x="210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09" y="386"/>
                    <a:pt x="207" y="384"/>
                    <a:pt x="205" y="383"/>
                  </a:cubicBezTo>
                  <a:cubicBezTo>
                    <a:pt x="203" y="381"/>
                    <a:pt x="202" y="380"/>
                    <a:pt x="200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0" y="374"/>
                    <a:pt x="197" y="372"/>
                    <a:pt x="194" y="370"/>
                  </a:cubicBezTo>
                  <a:cubicBezTo>
                    <a:pt x="190" y="368"/>
                    <a:pt x="187" y="366"/>
                    <a:pt x="186" y="362"/>
                  </a:cubicBezTo>
                  <a:cubicBezTo>
                    <a:pt x="186" y="361"/>
                    <a:pt x="186" y="360"/>
                    <a:pt x="186" y="360"/>
                  </a:cubicBezTo>
                  <a:cubicBezTo>
                    <a:pt x="186" y="355"/>
                    <a:pt x="190" y="352"/>
                    <a:pt x="192" y="351"/>
                  </a:cubicBezTo>
                  <a:cubicBezTo>
                    <a:pt x="192" y="351"/>
                    <a:pt x="192" y="351"/>
                    <a:pt x="192" y="350"/>
                  </a:cubicBezTo>
                  <a:cubicBezTo>
                    <a:pt x="192" y="346"/>
                    <a:pt x="190" y="338"/>
                    <a:pt x="173" y="312"/>
                  </a:cubicBezTo>
                  <a:cubicBezTo>
                    <a:pt x="173" y="311"/>
                    <a:pt x="174" y="309"/>
                    <a:pt x="174" y="308"/>
                  </a:cubicBezTo>
                  <a:cubicBezTo>
                    <a:pt x="174" y="307"/>
                    <a:pt x="174" y="306"/>
                    <a:pt x="174" y="305"/>
                  </a:cubicBezTo>
                  <a:cubicBezTo>
                    <a:pt x="173" y="304"/>
                    <a:pt x="173" y="303"/>
                    <a:pt x="173" y="302"/>
                  </a:cubicBezTo>
                  <a:cubicBezTo>
                    <a:pt x="173" y="301"/>
                    <a:pt x="173" y="301"/>
                    <a:pt x="173" y="300"/>
                  </a:cubicBezTo>
                  <a:cubicBezTo>
                    <a:pt x="173" y="300"/>
                    <a:pt x="173" y="300"/>
                    <a:pt x="173" y="300"/>
                  </a:cubicBezTo>
                  <a:cubicBezTo>
                    <a:pt x="174" y="299"/>
                    <a:pt x="174" y="298"/>
                    <a:pt x="174" y="297"/>
                  </a:cubicBezTo>
                  <a:cubicBezTo>
                    <a:pt x="174" y="295"/>
                    <a:pt x="173" y="291"/>
                    <a:pt x="172" y="287"/>
                  </a:cubicBezTo>
                  <a:cubicBezTo>
                    <a:pt x="171" y="285"/>
                    <a:pt x="168" y="279"/>
                    <a:pt x="163" y="276"/>
                  </a:cubicBezTo>
                  <a:cubicBezTo>
                    <a:pt x="161" y="275"/>
                    <a:pt x="160" y="276"/>
                    <a:pt x="159" y="276"/>
                  </a:cubicBezTo>
                  <a:cubicBezTo>
                    <a:pt x="158" y="277"/>
                    <a:pt x="157" y="277"/>
                    <a:pt x="156" y="277"/>
                  </a:cubicBezTo>
                  <a:cubicBezTo>
                    <a:pt x="154" y="277"/>
                    <a:pt x="153" y="276"/>
                    <a:pt x="152" y="275"/>
                  </a:cubicBezTo>
                  <a:cubicBezTo>
                    <a:pt x="151" y="275"/>
                    <a:pt x="150" y="274"/>
                    <a:pt x="149" y="274"/>
                  </a:cubicBezTo>
                  <a:cubicBezTo>
                    <a:pt x="144" y="272"/>
                    <a:pt x="142" y="273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6"/>
                    <a:pt x="136" y="275"/>
                    <a:pt x="135" y="275"/>
                  </a:cubicBezTo>
                  <a:cubicBezTo>
                    <a:pt x="132" y="275"/>
                    <a:pt x="130" y="275"/>
                    <a:pt x="128" y="278"/>
                  </a:cubicBezTo>
                  <a:cubicBezTo>
                    <a:pt x="126" y="276"/>
                    <a:pt x="126" y="276"/>
                    <a:pt x="114" y="275"/>
                  </a:cubicBezTo>
                  <a:cubicBezTo>
                    <a:pt x="114" y="275"/>
                    <a:pt x="114" y="275"/>
                    <a:pt x="112" y="276"/>
                  </a:cubicBezTo>
                  <a:cubicBezTo>
                    <a:pt x="109" y="275"/>
                    <a:pt x="109" y="275"/>
                    <a:pt x="107" y="275"/>
                  </a:cubicBezTo>
                  <a:cubicBezTo>
                    <a:pt x="102" y="273"/>
                    <a:pt x="99" y="270"/>
                    <a:pt x="96" y="266"/>
                  </a:cubicBezTo>
                  <a:cubicBezTo>
                    <a:pt x="92" y="262"/>
                    <a:pt x="89" y="258"/>
                    <a:pt x="84" y="256"/>
                  </a:cubicBezTo>
                  <a:cubicBezTo>
                    <a:pt x="84" y="256"/>
                    <a:pt x="81" y="255"/>
                    <a:pt x="71" y="260"/>
                  </a:cubicBezTo>
                  <a:cubicBezTo>
                    <a:pt x="70" y="260"/>
                    <a:pt x="69" y="259"/>
                    <a:pt x="68" y="259"/>
                  </a:cubicBezTo>
                  <a:cubicBezTo>
                    <a:pt x="68" y="259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4" y="257"/>
                    <a:pt x="63" y="256"/>
                  </a:cubicBezTo>
                  <a:cubicBezTo>
                    <a:pt x="61" y="255"/>
                    <a:pt x="59" y="253"/>
                    <a:pt x="56" y="254"/>
                  </a:cubicBezTo>
                  <a:cubicBezTo>
                    <a:pt x="55" y="250"/>
                    <a:pt x="55" y="250"/>
                    <a:pt x="53" y="249"/>
                  </a:cubicBezTo>
                  <a:cubicBezTo>
                    <a:pt x="53" y="245"/>
                    <a:pt x="53" y="245"/>
                    <a:pt x="52" y="244"/>
                  </a:cubicBezTo>
                  <a:cubicBezTo>
                    <a:pt x="51" y="244"/>
                    <a:pt x="51" y="244"/>
                    <a:pt x="50" y="245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50" y="246"/>
                    <a:pt x="51" y="247"/>
                    <a:pt x="51" y="249"/>
                  </a:cubicBezTo>
                  <a:cubicBezTo>
                    <a:pt x="50" y="249"/>
                    <a:pt x="50" y="249"/>
                    <a:pt x="50" y="249"/>
                  </a:cubicBezTo>
                  <a:cubicBezTo>
                    <a:pt x="50" y="249"/>
                    <a:pt x="50" y="249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7" y="247"/>
                    <a:pt x="47" y="248"/>
                    <a:pt x="46" y="250"/>
                  </a:cubicBezTo>
                  <a:cubicBezTo>
                    <a:pt x="45" y="251"/>
                    <a:pt x="45" y="251"/>
                    <a:pt x="44" y="252"/>
                  </a:cubicBezTo>
                  <a:cubicBezTo>
                    <a:pt x="43" y="254"/>
                    <a:pt x="41" y="253"/>
                    <a:pt x="40" y="253"/>
                  </a:cubicBezTo>
                  <a:cubicBezTo>
                    <a:pt x="39" y="253"/>
                    <a:pt x="38" y="253"/>
                    <a:pt x="37" y="254"/>
                  </a:cubicBezTo>
                  <a:cubicBezTo>
                    <a:pt x="36" y="253"/>
                    <a:pt x="36" y="253"/>
                    <a:pt x="35" y="251"/>
                  </a:cubicBezTo>
                  <a:cubicBezTo>
                    <a:pt x="34" y="251"/>
                    <a:pt x="34" y="252"/>
                    <a:pt x="33" y="252"/>
                  </a:cubicBezTo>
                  <a:cubicBezTo>
                    <a:pt x="33" y="252"/>
                    <a:pt x="32" y="251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2"/>
                    <a:pt x="31" y="254"/>
                    <a:pt x="31" y="255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0" y="256"/>
                    <a:pt x="30" y="255"/>
                    <a:pt x="30" y="254"/>
                  </a:cubicBezTo>
                  <a:cubicBezTo>
                    <a:pt x="30" y="253"/>
                    <a:pt x="30" y="252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2"/>
                    <a:pt x="25" y="263"/>
                    <a:pt x="25" y="263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25" y="267"/>
                    <a:pt x="26" y="269"/>
                    <a:pt x="26" y="272"/>
                  </a:cubicBezTo>
                  <a:cubicBezTo>
                    <a:pt x="26" y="273"/>
                    <a:pt x="27" y="275"/>
                    <a:pt x="27" y="276"/>
                  </a:cubicBezTo>
                  <a:cubicBezTo>
                    <a:pt x="27" y="275"/>
                    <a:pt x="26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2" y="279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20" y="278"/>
                    <a:pt x="20" y="278"/>
                    <a:pt x="11" y="250"/>
                  </a:cubicBezTo>
                  <a:cubicBezTo>
                    <a:pt x="10" y="250"/>
                    <a:pt x="10" y="250"/>
                    <a:pt x="9" y="249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49"/>
                    <a:pt x="8" y="249"/>
                    <a:pt x="7" y="252"/>
                  </a:cubicBezTo>
                  <a:cubicBezTo>
                    <a:pt x="7" y="252"/>
                    <a:pt x="6" y="250"/>
                    <a:pt x="5" y="241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2" y="224"/>
                    <a:pt x="2" y="224"/>
                    <a:pt x="2" y="227"/>
                  </a:cubicBezTo>
                  <a:cubicBezTo>
                    <a:pt x="2" y="229"/>
                    <a:pt x="2" y="235"/>
                    <a:pt x="3" y="243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6" y="258"/>
                    <a:pt x="6" y="258"/>
                    <a:pt x="6" y="258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60"/>
                    <a:pt x="7" y="261"/>
                    <a:pt x="7" y="262"/>
                  </a:cubicBezTo>
                  <a:cubicBezTo>
                    <a:pt x="7" y="263"/>
                    <a:pt x="8" y="264"/>
                    <a:pt x="8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6"/>
                    <a:pt x="10" y="267"/>
                    <a:pt x="14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2"/>
                    <a:pt x="15" y="272"/>
                    <a:pt x="14" y="271"/>
                  </a:cubicBezTo>
                  <a:cubicBezTo>
                    <a:pt x="16" y="274"/>
                    <a:pt x="18" y="277"/>
                    <a:pt x="19" y="279"/>
                  </a:cubicBezTo>
                  <a:cubicBezTo>
                    <a:pt x="20" y="281"/>
                    <a:pt x="21" y="283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4" y="285"/>
                    <a:pt x="24" y="285"/>
                    <a:pt x="25" y="286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6" y="285"/>
                    <a:pt x="26" y="284"/>
                    <a:pt x="25" y="283"/>
                  </a:cubicBezTo>
                  <a:cubicBezTo>
                    <a:pt x="25" y="281"/>
                    <a:pt x="25" y="280"/>
                    <a:pt x="24" y="279"/>
                  </a:cubicBezTo>
                  <a:cubicBezTo>
                    <a:pt x="25" y="279"/>
                    <a:pt x="27" y="279"/>
                    <a:pt x="34" y="293"/>
                  </a:cubicBezTo>
                  <a:cubicBezTo>
                    <a:pt x="37" y="298"/>
                    <a:pt x="39" y="303"/>
                    <a:pt x="41" y="308"/>
                  </a:cubicBezTo>
                  <a:cubicBezTo>
                    <a:pt x="43" y="313"/>
                    <a:pt x="45" y="318"/>
                    <a:pt x="47" y="322"/>
                  </a:cubicBezTo>
                  <a:cubicBezTo>
                    <a:pt x="47" y="323"/>
                    <a:pt x="51" y="329"/>
                    <a:pt x="53" y="329"/>
                  </a:cubicBezTo>
                  <a:cubicBezTo>
                    <a:pt x="62" y="342"/>
                    <a:pt x="62" y="342"/>
                    <a:pt x="81" y="353"/>
                  </a:cubicBezTo>
                  <a:cubicBezTo>
                    <a:pt x="96" y="363"/>
                    <a:pt x="97" y="363"/>
                    <a:pt x="101" y="365"/>
                  </a:cubicBezTo>
                  <a:cubicBezTo>
                    <a:pt x="104" y="366"/>
                    <a:pt x="107" y="366"/>
                    <a:pt x="110" y="366"/>
                  </a:cubicBezTo>
                  <a:cubicBezTo>
                    <a:pt x="113" y="367"/>
                    <a:pt x="116" y="367"/>
                    <a:pt x="119" y="368"/>
                  </a:cubicBezTo>
                  <a:cubicBezTo>
                    <a:pt x="128" y="371"/>
                    <a:pt x="136" y="376"/>
                    <a:pt x="144" y="381"/>
                  </a:cubicBezTo>
                  <a:cubicBezTo>
                    <a:pt x="151" y="385"/>
                    <a:pt x="157" y="389"/>
                    <a:pt x="165" y="392"/>
                  </a:cubicBezTo>
                  <a:cubicBezTo>
                    <a:pt x="194" y="401"/>
                    <a:pt x="194" y="401"/>
                    <a:pt x="194" y="401"/>
                  </a:cubicBezTo>
                  <a:cubicBezTo>
                    <a:pt x="217" y="407"/>
                    <a:pt x="251" y="407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9" y="403"/>
                    <a:pt x="279" y="403"/>
                    <a:pt x="279" y="403"/>
                  </a:cubicBezTo>
                  <a:close/>
                  <a:moveTo>
                    <a:pt x="19" y="222"/>
                  </a:moveTo>
                  <a:cubicBezTo>
                    <a:pt x="19" y="222"/>
                    <a:pt x="19" y="222"/>
                    <a:pt x="19" y="222"/>
                  </a:cubicBezTo>
                  <a:cubicBezTo>
                    <a:pt x="17" y="223"/>
                    <a:pt x="17" y="224"/>
                    <a:pt x="17" y="225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21" y="226"/>
                    <a:pt x="22" y="225"/>
                    <a:pt x="23" y="222"/>
                  </a:cubicBezTo>
                  <a:cubicBezTo>
                    <a:pt x="23" y="222"/>
                    <a:pt x="24" y="222"/>
                    <a:pt x="24" y="221"/>
                  </a:cubicBezTo>
                  <a:cubicBezTo>
                    <a:pt x="24" y="221"/>
                    <a:pt x="25" y="220"/>
                    <a:pt x="25" y="220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26" y="219"/>
                    <a:pt x="26" y="219"/>
                    <a:pt x="26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7" y="216"/>
                    <a:pt x="26" y="215"/>
                    <a:pt x="26" y="214"/>
                  </a:cubicBezTo>
                  <a:cubicBezTo>
                    <a:pt x="25" y="214"/>
                    <a:pt x="24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2" y="214"/>
                    <a:pt x="22" y="213"/>
                    <a:pt x="21" y="213"/>
                  </a:cubicBezTo>
                  <a:cubicBezTo>
                    <a:pt x="21" y="213"/>
                    <a:pt x="21" y="214"/>
                    <a:pt x="21" y="214"/>
                  </a:cubicBezTo>
                  <a:cubicBezTo>
                    <a:pt x="20" y="215"/>
                    <a:pt x="20" y="215"/>
                    <a:pt x="19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7" y="217"/>
                    <a:pt x="17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7" y="218"/>
                    <a:pt x="18" y="218"/>
                    <a:pt x="18" y="219"/>
                  </a:cubicBezTo>
                  <a:cubicBezTo>
                    <a:pt x="19" y="220"/>
                    <a:pt x="19" y="220"/>
                    <a:pt x="19" y="221"/>
                  </a:cubicBezTo>
                  <a:cubicBezTo>
                    <a:pt x="19" y="221"/>
                    <a:pt x="19" y="221"/>
                    <a:pt x="19" y="221"/>
                  </a:cubicBezTo>
                  <a:lnTo>
                    <a:pt x="19" y="222"/>
                  </a:lnTo>
                  <a:close/>
                  <a:moveTo>
                    <a:pt x="30" y="214"/>
                  </a:moveTo>
                  <a:cubicBezTo>
                    <a:pt x="30" y="214"/>
                    <a:pt x="30" y="214"/>
                    <a:pt x="30" y="214"/>
                  </a:cubicBezTo>
                  <a:cubicBezTo>
                    <a:pt x="29" y="215"/>
                    <a:pt x="29" y="216"/>
                    <a:pt x="30" y="218"/>
                  </a:cubicBezTo>
                  <a:cubicBezTo>
                    <a:pt x="30" y="218"/>
                    <a:pt x="31" y="218"/>
                    <a:pt x="31" y="218"/>
                  </a:cubicBezTo>
                  <a:cubicBezTo>
                    <a:pt x="32" y="217"/>
                    <a:pt x="32" y="216"/>
                    <a:pt x="32" y="215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1" y="213"/>
                    <a:pt x="31" y="213"/>
                    <a:pt x="30" y="214"/>
                  </a:cubicBezTo>
                  <a:close/>
                  <a:moveTo>
                    <a:pt x="12" y="219"/>
                  </a:moveTo>
                  <a:cubicBezTo>
                    <a:pt x="12" y="219"/>
                    <a:pt x="12" y="221"/>
                    <a:pt x="12" y="222"/>
                  </a:cubicBezTo>
                  <a:cubicBezTo>
                    <a:pt x="12" y="222"/>
                    <a:pt x="13" y="222"/>
                    <a:pt x="13" y="222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1"/>
                    <a:pt x="15" y="221"/>
                    <a:pt x="15" y="221"/>
                  </a:cubicBezTo>
                  <a:cubicBezTo>
                    <a:pt x="16" y="221"/>
                    <a:pt x="17" y="220"/>
                    <a:pt x="17" y="219"/>
                  </a:cubicBezTo>
                  <a:cubicBezTo>
                    <a:pt x="17" y="218"/>
                    <a:pt x="17" y="218"/>
                    <a:pt x="17" y="217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6" y="215"/>
                    <a:pt x="16" y="215"/>
                    <a:pt x="15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2"/>
                    <a:pt x="11" y="211"/>
                  </a:cubicBezTo>
                  <a:cubicBezTo>
                    <a:pt x="11" y="211"/>
                    <a:pt x="11" y="210"/>
                    <a:pt x="10" y="209"/>
                  </a:cubicBezTo>
                  <a:cubicBezTo>
                    <a:pt x="10" y="210"/>
                    <a:pt x="9" y="210"/>
                    <a:pt x="9" y="210"/>
                  </a:cubicBezTo>
                  <a:cubicBezTo>
                    <a:pt x="9" y="209"/>
                    <a:pt x="8" y="208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4" y="213"/>
                    <a:pt x="4" y="216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0"/>
                    <a:pt x="5" y="219"/>
                    <a:pt x="5" y="218"/>
                  </a:cubicBezTo>
                  <a:cubicBezTo>
                    <a:pt x="6" y="216"/>
                    <a:pt x="6" y="215"/>
                    <a:pt x="6" y="214"/>
                  </a:cubicBezTo>
                  <a:cubicBezTo>
                    <a:pt x="7" y="215"/>
                    <a:pt x="7" y="215"/>
                    <a:pt x="7" y="215"/>
                  </a:cubicBezTo>
                  <a:cubicBezTo>
                    <a:pt x="7" y="215"/>
                    <a:pt x="8" y="215"/>
                    <a:pt x="8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5"/>
                    <a:pt x="9" y="216"/>
                    <a:pt x="10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10" y="217"/>
                    <a:pt x="10" y="217"/>
                    <a:pt x="11" y="218"/>
                  </a:cubicBezTo>
                  <a:cubicBezTo>
                    <a:pt x="11" y="218"/>
                    <a:pt x="12" y="218"/>
                    <a:pt x="12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2" y="219"/>
                    <a:pt x="12" y="219"/>
                    <a:pt x="12" y="219"/>
                  </a:cubicBezTo>
                  <a:close/>
                  <a:moveTo>
                    <a:pt x="36" y="210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1"/>
                    <a:pt x="36" y="210"/>
                    <a:pt x="36" y="210"/>
                  </a:cubicBezTo>
                  <a:close/>
                  <a:moveTo>
                    <a:pt x="282" y="37"/>
                  </a:moveTo>
                  <a:cubicBezTo>
                    <a:pt x="283" y="38"/>
                    <a:pt x="283" y="38"/>
                    <a:pt x="284" y="38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3" y="37"/>
                    <a:pt x="283" y="37"/>
                    <a:pt x="282" y="37"/>
                  </a:cubicBezTo>
                  <a:cubicBezTo>
                    <a:pt x="282" y="37"/>
                    <a:pt x="282" y="37"/>
                    <a:pt x="282" y="37"/>
                  </a:cubicBezTo>
                  <a:close/>
                  <a:moveTo>
                    <a:pt x="284" y="36"/>
                  </a:moveTo>
                  <a:cubicBezTo>
                    <a:pt x="283" y="36"/>
                    <a:pt x="283" y="36"/>
                    <a:pt x="283" y="36"/>
                  </a:cubicBezTo>
                  <a:cubicBezTo>
                    <a:pt x="283" y="36"/>
                    <a:pt x="283" y="36"/>
                    <a:pt x="283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3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6"/>
                    <a:pt x="284" y="36"/>
                    <a:pt x="284" y="36"/>
                  </a:cubicBezTo>
                  <a:close/>
                  <a:moveTo>
                    <a:pt x="285" y="41"/>
                  </a:move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4" y="41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7" y="43"/>
                    <a:pt x="291" y="43"/>
                    <a:pt x="292" y="42"/>
                  </a:cubicBezTo>
                  <a:cubicBezTo>
                    <a:pt x="292" y="42"/>
                    <a:pt x="292" y="42"/>
                    <a:pt x="292" y="42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87" y="41"/>
                    <a:pt x="286" y="41"/>
                    <a:pt x="285" y="41"/>
                  </a:cubicBezTo>
                  <a:close/>
                  <a:moveTo>
                    <a:pt x="307" y="42"/>
                  </a:moveTo>
                  <a:cubicBezTo>
                    <a:pt x="307" y="42"/>
                    <a:pt x="308" y="42"/>
                    <a:pt x="309" y="42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09" y="41"/>
                    <a:pt x="309" y="41"/>
                    <a:pt x="308" y="3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6" y="38"/>
                    <a:pt x="306" y="38"/>
                    <a:pt x="306" y="39"/>
                  </a:cubicBezTo>
                  <a:cubicBezTo>
                    <a:pt x="305" y="39"/>
                    <a:pt x="305" y="39"/>
                    <a:pt x="305" y="40"/>
                  </a:cubicBezTo>
                  <a:cubicBezTo>
                    <a:pt x="304" y="40"/>
                    <a:pt x="304" y="40"/>
                    <a:pt x="304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306" y="41"/>
                    <a:pt x="306" y="42"/>
                    <a:pt x="307" y="42"/>
                  </a:cubicBezTo>
                  <a:close/>
                  <a:moveTo>
                    <a:pt x="405" y="248"/>
                  </a:moveTo>
                  <a:cubicBezTo>
                    <a:pt x="405" y="248"/>
                    <a:pt x="405" y="248"/>
                    <a:pt x="405" y="248"/>
                  </a:cubicBezTo>
                  <a:cubicBezTo>
                    <a:pt x="404" y="250"/>
                    <a:pt x="404" y="252"/>
                    <a:pt x="403" y="254"/>
                  </a:cubicBezTo>
                  <a:cubicBezTo>
                    <a:pt x="402" y="255"/>
                    <a:pt x="402" y="257"/>
                    <a:pt x="401" y="259"/>
                  </a:cubicBezTo>
                  <a:cubicBezTo>
                    <a:pt x="399" y="264"/>
                    <a:pt x="397" y="265"/>
                    <a:pt x="396" y="265"/>
                  </a:cubicBezTo>
                  <a:cubicBezTo>
                    <a:pt x="395" y="266"/>
                    <a:pt x="395" y="266"/>
                    <a:pt x="393" y="271"/>
                  </a:cubicBezTo>
                  <a:cubicBezTo>
                    <a:pt x="392" y="273"/>
                    <a:pt x="392" y="275"/>
                    <a:pt x="391" y="277"/>
                  </a:cubicBezTo>
                  <a:cubicBezTo>
                    <a:pt x="391" y="278"/>
                    <a:pt x="390" y="279"/>
                    <a:pt x="390" y="281"/>
                  </a:cubicBezTo>
                  <a:cubicBezTo>
                    <a:pt x="389" y="283"/>
                    <a:pt x="389" y="283"/>
                    <a:pt x="385" y="290"/>
                  </a:cubicBezTo>
                  <a:cubicBezTo>
                    <a:pt x="385" y="291"/>
                    <a:pt x="383" y="293"/>
                    <a:pt x="379" y="305"/>
                  </a:cubicBezTo>
                  <a:cubicBezTo>
                    <a:pt x="379" y="305"/>
                    <a:pt x="378" y="307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85" y="307"/>
                    <a:pt x="401" y="270"/>
                    <a:pt x="401" y="270"/>
                  </a:cubicBezTo>
                  <a:cubicBezTo>
                    <a:pt x="402" y="266"/>
                    <a:pt x="402" y="266"/>
                    <a:pt x="402" y="266"/>
                  </a:cubicBezTo>
                  <a:cubicBezTo>
                    <a:pt x="402" y="266"/>
                    <a:pt x="402" y="266"/>
                    <a:pt x="403" y="265"/>
                  </a:cubicBezTo>
                  <a:cubicBezTo>
                    <a:pt x="403" y="265"/>
                    <a:pt x="406" y="256"/>
                    <a:pt x="406" y="248"/>
                  </a:cubicBezTo>
                  <a:cubicBezTo>
                    <a:pt x="406" y="248"/>
                    <a:pt x="406" y="248"/>
                    <a:pt x="406" y="248"/>
                  </a:cubicBezTo>
                  <a:cubicBezTo>
                    <a:pt x="405" y="248"/>
                    <a:pt x="405" y="248"/>
                    <a:pt x="405" y="248"/>
                  </a:cubicBezTo>
                  <a:close/>
                  <a:moveTo>
                    <a:pt x="284" y="37"/>
                  </a:move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5" y="38"/>
                    <a:pt x="285" y="38"/>
                    <a:pt x="285" y="38"/>
                  </a:cubicBezTo>
                  <a:cubicBezTo>
                    <a:pt x="285" y="38"/>
                    <a:pt x="285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4" y="37"/>
                  </a:cubicBezTo>
                  <a:close/>
                  <a:moveTo>
                    <a:pt x="390" y="266"/>
                  </a:moveTo>
                  <a:cubicBezTo>
                    <a:pt x="391" y="265"/>
                    <a:pt x="392" y="263"/>
                    <a:pt x="392" y="261"/>
                  </a:cubicBezTo>
                  <a:cubicBezTo>
                    <a:pt x="394" y="256"/>
                    <a:pt x="397" y="240"/>
                    <a:pt x="397" y="239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6" y="238"/>
                    <a:pt x="396" y="237"/>
                    <a:pt x="396" y="235"/>
                  </a:cubicBezTo>
                  <a:cubicBezTo>
                    <a:pt x="396" y="233"/>
                    <a:pt x="397" y="231"/>
                    <a:pt x="397" y="230"/>
                  </a:cubicBezTo>
                  <a:cubicBezTo>
                    <a:pt x="397" y="228"/>
                    <a:pt x="397" y="226"/>
                    <a:pt x="397" y="224"/>
                  </a:cubicBezTo>
                  <a:cubicBezTo>
                    <a:pt x="397" y="222"/>
                    <a:pt x="397" y="220"/>
                    <a:pt x="396" y="218"/>
                  </a:cubicBezTo>
                  <a:cubicBezTo>
                    <a:pt x="396" y="217"/>
                    <a:pt x="396" y="216"/>
                    <a:pt x="396" y="215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403" y="193"/>
                    <a:pt x="406" y="176"/>
                    <a:pt x="406" y="161"/>
                  </a:cubicBezTo>
                  <a:cubicBezTo>
                    <a:pt x="406" y="149"/>
                    <a:pt x="404" y="139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2"/>
                    <a:pt x="398" y="133"/>
                    <a:pt x="398" y="133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396" y="134"/>
                    <a:pt x="396" y="135"/>
                    <a:pt x="396" y="135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5"/>
                    <a:pt x="394" y="135"/>
                    <a:pt x="394" y="135"/>
                  </a:cubicBezTo>
                  <a:cubicBezTo>
                    <a:pt x="391" y="133"/>
                    <a:pt x="373" y="108"/>
                    <a:pt x="373" y="107"/>
                  </a:cubicBezTo>
                  <a:cubicBezTo>
                    <a:pt x="360" y="86"/>
                    <a:pt x="340" y="69"/>
                    <a:pt x="330" y="62"/>
                  </a:cubicBezTo>
                  <a:cubicBezTo>
                    <a:pt x="332" y="63"/>
                    <a:pt x="332" y="63"/>
                    <a:pt x="333" y="63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3" y="62"/>
                    <a:pt x="333" y="62"/>
                    <a:pt x="333" y="62"/>
                  </a:cubicBezTo>
                  <a:cubicBezTo>
                    <a:pt x="335" y="64"/>
                    <a:pt x="366" y="93"/>
                    <a:pt x="366" y="93"/>
                  </a:cubicBezTo>
                  <a:cubicBezTo>
                    <a:pt x="371" y="97"/>
                    <a:pt x="374" y="103"/>
                    <a:pt x="377" y="109"/>
                  </a:cubicBezTo>
                  <a:cubicBezTo>
                    <a:pt x="380" y="116"/>
                    <a:pt x="383" y="122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5"/>
                    <a:pt x="391" y="125"/>
                    <a:pt x="391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3"/>
                    <a:pt x="393" y="122"/>
                    <a:pt x="393" y="122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394" y="117"/>
                    <a:pt x="394" y="116"/>
                    <a:pt x="394" y="116"/>
                  </a:cubicBezTo>
                  <a:cubicBezTo>
                    <a:pt x="394" y="116"/>
                    <a:pt x="394" y="116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1"/>
                  </a:cubicBezTo>
                  <a:cubicBezTo>
                    <a:pt x="392" y="109"/>
                    <a:pt x="391" y="105"/>
                    <a:pt x="384" y="94"/>
                  </a:cubicBezTo>
                  <a:cubicBezTo>
                    <a:pt x="383" y="93"/>
                    <a:pt x="382" y="90"/>
                    <a:pt x="380" y="89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8" y="85"/>
                    <a:pt x="376" y="83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65" y="70"/>
                    <a:pt x="357" y="61"/>
                    <a:pt x="350" y="55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0" y="46"/>
                  </a:cubicBezTo>
                  <a:cubicBezTo>
                    <a:pt x="335" y="42"/>
                    <a:pt x="329" y="38"/>
                    <a:pt x="324" y="34"/>
                  </a:cubicBezTo>
                  <a:cubicBezTo>
                    <a:pt x="307" y="24"/>
                    <a:pt x="306" y="23"/>
                    <a:pt x="295" y="18"/>
                  </a:cubicBezTo>
                  <a:cubicBezTo>
                    <a:pt x="277" y="11"/>
                    <a:pt x="276" y="11"/>
                    <a:pt x="264" y="7"/>
                  </a:cubicBezTo>
                  <a:cubicBezTo>
                    <a:pt x="246" y="3"/>
                    <a:pt x="244" y="3"/>
                    <a:pt x="230" y="1"/>
                  </a:cubicBezTo>
                  <a:cubicBezTo>
                    <a:pt x="218" y="0"/>
                    <a:pt x="211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89" y="1"/>
                    <a:pt x="186" y="1"/>
                    <a:pt x="180" y="2"/>
                  </a:cubicBezTo>
                  <a:cubicBezTo>
                    <a:pt x="177" y="2"/>
                    <a:pt x="173" y="3"/>
                    <a:pt x="170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2" y="4"/>
                    <a:pt x="173" y="4"/>
                    <a:pt x="174" y="4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7" y="7"/>
                    <a:pt x="184" y="9"/>
                    <a:pt x="187" y="8"/>
                  </a:cubicBezTo>
                  <a:cubicBezTo>
                    <a:pt x="188" y="8"/>
                    <a:pt x="189" y="7"/>
                    <a:pt x="189" y="6"/>
                  </a:cubicBezTo>
                  <a:cubicBezTo>
                    <a:pt x="190" y="6"/>
                    <a:pt x="191" y="7"/>
                    <a:pt x="194" y="7"/>
                  </a:cubicBezTo>
                  <a:cubicBezTo>
                    <a:pt x="193" y="7"/>
                    <a:pt x="193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2" y="9"/>
                    <a:pt x="192" y="9"/>
                    <a:pt x="198" y="11"/>
                  </a:cubicBezTo>
                  <a:cubicBezTo>
                    <a:pt x="197" y="12"/>
                    <a:pt x="197" y="12"/>
                    <a:pt x="196" y="13"/>
                  </a:cubicBezTo>
                  <a:cubicBezTo>
                    <a:pt x="196" y="13"/>
                    <a:pt x="195" y="13"/>
                    <a:pt x="195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5" y="15"/>
                    <a:pt x="195" y="15"/>
                    <a:pt x="195" y="16"/>
                  </a:cubicBezTo>
                  <a:cubicBezTo>
                    <a:pt x="195" y="17"/>
                    <a:pt x="194" y="17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6"/>
                    <a:pt x="189" y="16"/>
                    <a:pt x="188" y="16"/>
                  </a:cubicBezTo>
                  <a:cubicBezTo>
                    <a:pt x="187" y="16"/>
                    <a:pt x="187" y="16"/>
                    <a:pt x="186" y="16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5"/>
                    <a:pt x="184" y="15"/>
                    <a:pt x="184" y="15"/>
                  </a:cubicBezTo>
                  <a:cubicBezTo>
                    <a:pt x="184" y="15"/>
                    <a:pt x="183" y="14"/>
                    <a:pt x="18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77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1" y="11"/>
                    <a:pt x="17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0" y="15"/>
                    <a:pt x="170" y="15"/>
                    <a:pt x="171" y="15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2" y="16"/>
                    <a:pt x="170" y="16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8" y="17"/>
                    <a:pt x="168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6" y="19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1"/>
                    <a:pt x="167" y="21"/>
                    <a:pt x="168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9" y="24"/>
                    <a:pt x="170" y="25"/>
                    <a:pt x="171" y="25"/>
                  </a:cubicBezTo>
                  <a:cubicBezTo>
                    <a:pt x="171" y="25"/>
                    <a:pt x="171" y="24"/>
                    <a:pt x="173" y="23"/>
                  </a:cubicBezTo>
                  <a:cubicBezTo>
                    <a:pt x="173" y="23"/>
                    <a:pt x="174" y="22"/>
                    <a:pt x="175" y="22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0"/>
                    <a:pt x="175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4" y="17"/>
                  </a:cubicBezTo>
                  <a:cubicBezTo>
                    <a:pt x="175" y="17"/>
                    <a:pt x="176" y="16"/>
                    <a:pt x="177" y="16"/>
                  </a:cubicBezTo>
                  <a:cubicBezTo>
                    <a:pt x="177" y="17"/>
                    <a:pt x="178" y="17"/>
                    <a:pt x="178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8" y="18"/>
                    <a:pt x="178" y="18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20"/>
                    <a:pt x="178" y="20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9" y="20"/>
                    <a:pt x="178" y="20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9" y="22"/>
                    <a:pt x="180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0" y="22"/>
                    <a:pt x="180" y="23"/>
                    <a:pt x="180" y="23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1" y="24"/>
                    <a:pt x="182" y="24"/>
                    <a:pt x="182" y="24"/>
                  </a:cubicBezTo>
                  <a:cubicBezTo>
                    <a:pt x="183" y="24"/>
                    <a:pt x="183" y="24"/>
                    <a:pt x="184" y="23"/>
                  </a:cubicBezTo>
                  <a:cubicBezTo>
                    <a:pt x="184" y="23"/>
                    <a:pt x="184" y="23"/>
                    <a:pt x="185" y="22"/>
                  </a:cubicBezTo>
                  <a:cubicBezTo>
                    <a:pt x="185" y="22"/>
                    <a:pt x="187" y="22"/>
                    <a:pt x="188" y="21"/>
                  </a:cubicBezTo>
                  <a:cubicBezTo>
                    <a:pt x="188" y="21"/>
                    <a:pt x="191" y="20"/>
                    <a:pt x="192" y="19"/>
                  </a:cubicBezTo>
                  <a:cubicBezTo>
                    <a:pt x="192" y="20"/>
                    <a:pt x="190" y="21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88" y="25"/>
                    <a:pt x="187" y="25"/>
                    <a:pt x="186" y="25"/>
                  </a:cubicBezTo>
                  <a:cubicBezTo>
                    <a:pt x="185" y="25"/>
                    <a:pt x="184" y="25"/>
                    <a:pt x="184" y="26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28"/>
                    <a:pt x="185" y="28"/>
                    <a:pt x="189" y="28"/>
                  </a:cubicBezTo>
                  <a:cubicBezTo>
                    <a:pt x="196" y="28"/>
                    <a:pt x="198" y="32"/>
                    <a:pt x="199" y="36"/>
                  </a:cubicBezTo>
                  <a:cubicBezTo>
                    <a:pt x="197" y="36"/>
                    <a:pt x="195" y="37"/>
                    <a:pt x="192" y="37"/>
                  </a:cubicBezTo>
                  <a:cubicBezTo>
                    <a:pt x="190" y="38"/>
                    <a:pt x="187" y="39"/>
                    <a:pt x="184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2" y="41"/>
                    <a:pt x="182" y="42"/>
                    <a:pt x="181" y="42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4" y="46"/>
                    <a:pt x="186" y="50"/>
                    <a:pt x="186" y="53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7" y="55"/>
                    <a:pt x="188" y="56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203" y="60"/>
                    <a:pt x="208" y="60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0"/>
                    <a:pt x="213" y="50"/>
                    <a:pt x="213" y="49"/>
                  </a:cubicBezTo>
                  <a:cubicBezTo>
                    <a:pt x="213" y="49"/>
                    <a:pt x="214" y="48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3" y="46"/>
                    <a:pt x="213" y="45"/>
                    <a:pt x="213" y="44"/>
                  </a:cubicBezTo>
                  <a:cubicBezTo>
                    <a:pt x="213" y="43"/>
                    <a:pt x="213" y="42"/>
                    <a:pt x="214" y="40"/>
                  </a:cubicBezTo>
                  <a:cubicBezTo>
                    <a:pt x="214" y="39"/>
                    <a:pt x="215" y="38"/>
                    <a:pt x="215" y="36"/>
                  </a:cubicBezTo>
                  <a:cubicBezTo>
                    <a:pt x="215" y="35"/>
                    <a:pt x="214" y="34"/>
                    <a:pt x="214" y="34"/>
                  </a:cubicBezTo>
                  <a:cubicBezTo>
                    <a:pt x="214" y="31"/>
                    <a:pt x="216" y="31"/>
                    <a:pt x="218" y="31"/>
                  </a:cubicBezTo>
                  <a:cubicBezTo>
                    <a:pt x="219" y="31"/>
                    <a:pt x="221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3" y="29"/>
                    <a:pt x="223" y="29"/>
                    <a:pt x="224" y="27"/>
                  </a:cubicBezTo>
                  <a:cubicBezTo>
                    <a:pt x="225" y="28"/>
                    <a:pt x="250" y="31"/>
                    <a:pt x="255" y="37"/>
                  </a:cubicBezTo>
                  <a:cubicBezTo>
                    <a:pt x="254" y="38"/>
                    <a:pt x="252" y="38"/>
                    <a:pt x="251" y="38"/>
                  </a:cubicBezTo>
                  <a:cubicBezTo>
                    <a:pt x="250" y="39"/>
                    <a:pt x="249" y="39"/>
                    <a:pt x="248" y="39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1" y="42"/>
                    <a:pt x="258" y="42"/>
                    <a:pt x="258" y="42"/>
                  </a:cubicBezTo>
                  <a:cubicBezTo>
                    <a:pt x="259" y="42"/>
                    <a:pt x="259" y="42"/>
                    <a:pt x="259" y="42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8"/>
                    <a:pt x="257" y="37"/>
                    <a:pt x="254" y="32"/>
                  </a:cubicBezTo>
                  <a:cubicBezTo>
                    <a:pt x="255" y="32"/>
                    <a:pt x="256" y="32"/>
                    <a:pt x="256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6" y="29"/>
                    <a:pt x="249" y="28"/>
                    <a:pt x="244" y="28"/>
                  </a:cubicBezTo>
                  <a:cubicBezTo>
                    <a:pt x="239" y="28"/>
                    <a:pt x="231" y="24"/>
                    <a:pt x="230" y="23"/>
                  </a:cubicBezTo>
                  <a:cubicBezTo>
                    <a:pt x="230" y="23"/>
                    <a:pt x="231" y="23"/>
                    <a:pt x="231" y="22"/>
                  </a:cubicBezTo>
                  <a:cubicBezTo>
                    <a:pt x="231" y="22"/>
                    <a:pt x="231" y="22"/>
                    <a:pt x="231" y="22"/>
                  </a:cubicBezTo>
                  <a:cubicBezTo>
                    <a:pt x="235" y="24"/>
                    <a:pt x="239" y="24"/>
                    <a:pt x="242" y="25"/>
                  </a:cubicBezTo>
                  <a:cubicBezTo>
                    <a:pt x="246" y="25"/>
                    <a:pt x="250" y="26"/>
                    <a:pt x="253" y="27"/>
                  </a:cubicBezTo>
                  <a:cubicBezTo>
                    <a:pt x="257" y="29"/>
                    <a:pt x="261" y="31"/>
                    <a:pt x="264" y="33"/>
                  </a:cubicBezTo>
                  <a:cubicBezTo>
                    <a:pt x="268" y="35"/>
                    <a:pt x="272" y="38"/>
                    <a:pt x="276" y="39"/>
                  </a:cubicBezTo>
                  <a:cubicBezTo>
                    <a:pt x="277" y="39"/>
                    <a:pt x="278" y="39"/>
                    <a:pt x="279" y="39"/>
                  </a:cubicBezTo>
                  <a:cubicBezTo>
                    <a:pt x="279" y="39"/>
                    <a:pt x="279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8"/>
                    <a:pt x="278" y="37"/>
                    <a:pt x="276" y="35"/>
                  </a:cubicBezTo>
                  <a:cubicBezTo>
                    <a:pt x="276" y="35"/>
                    <a:pt x="276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69" y="29"/>
                  </a:cubicBezTo>
                  <a:cubicBezTo>
                    <a:pt x="269" y="29"/>
                    <a:pt x="269" y="28"/>
                    <a:pt x="269" y="28"/>
                  </a:cubicBezTo>
                  <a:cubicBezTo>
                    <a:pt x="270" y="28"/>
                    <a:pt x="271" y="28"/>
                    <a:pt x="272" y="28"/>
                  </a:cubicBezTo>
                  <a:cubicBezTo>
                    <a:pt x="273" y="28"/>
                    <a:pt x="274" y="28"/>
                    <a:pt x="274" y="28"/>
                  </a:cubicBezTo>
                  <a:cubicBezTo>
                    <a:pt x="275" y="29"/>
                    <a:pt x="275" y="30"/>
                    <a:pt x="281" y="32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92" y="38"/>
                    <a:pt x="292" y="38"/>
                    <a:pt x="296" y="37"/>
                  </a:cubicBezTo>
                  <a:cubicBezTo>
                    <a:pt x="297" y="37"/>
                    <a:pt x="297" y="37"/>
                    <a:pt x="297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6"/>
                    <a:pt x="300" y="37"/>
                    <a:pt x="301" y="37"/>
                  </a:cubicBezTo>
                  <a:cubicBezTo>
                    <a:pt x="302" y="38"/>
                    <a:pt x="303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7"/>
                    <a:pt x="304" y="37"/>
                    <a:pt x="304" y="3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8" y="36"/>
                    <a:pt x="312" y="40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4"/>
                    <a:pt x="316" y="45"/>
                    <a:pt x="317" y="47"/>
                  </a:cubicBezTo>
                  <a:cubicBezTo>
                    <a:pt x="318" y="48"/>
                    <a:pt x="320" y="49"/>
                    <a:pt x="321" y="51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19" y="51"/>
                    <a:pt x="318" y="51"/>
                    <a:pt x="317" y="51"/>
                  </a:cubicBezTo>
                  <a:cubicBezTo>
                    <a:pt x="315" y="50"/>
                    <a:pt x="314" y="50"/>
                    <a:pt x="313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1"/>
                    <a:pt x="312" y="52"/>
                    <a:pt x="312" y="53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290" y="48"/>
                    <a:pt x="286" y="49"/>
                    <a:pt x="284" y="50"/>
                  </a:cubicBezTo>
                  <a:cubicBezTo>
                    <a:pt x="284" y="50"/>
                    <a:pt x="284" y="51"/>
                    <a:pt x="284" y="51"/>
                  </a:cubicBezTo>
                  <a:cubicBezTo>
                    <a:pt x="284" y="52"/>
                    <a:pt x="284" y="53"/>
                    <a:pt x="284" y="53"/>
                  </a:cubicBezTo>
                  <a:cubicBezTo>
                    <a:pt x="285" y="54"/>
                    <a:pt x="286" y="55"/>
                    <a:pt x="286" y="56"/>
                  </a:cubicBezTo>
                  <a:cubicBezTo>
                    <a:pt x="287" y="56"/>
                    <a:pt x="287" y="56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55" y="53"/>
                    <a:pt x="254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2" y="52"/>
                    <a:pt x="252" y="51"/>
                    <a:pt x="252" y="50"/>
                  </a:cubicBezTo>
                  <a:cubicBezTo>
                    <a:pt x="252" y="49"/>
                    <a:pt x="252" y="49"/>
                    <a:pt x="252" y="48"/>
                  </a:cubicBezTo>
                  <a:cubicBezTo>
                    <a:pt x="252" y="47"/>
                    <a:pt x="250" y="47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4"/>
                    <a:pt x="248" y="44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6" y="44"/>
                    <a:pt x="245" y="44"/>
                    <a:pt x="244" y="43"/>
                  </a:cubicBezTo>
                  <a:cubicBezTo>
                    <a:pt x="244" y="43"/>
                    <a:pt x="243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0" y="45"/>
                    <a:pt x="240" y="45"/>
                    <a:pt x="238" y="45"/>
                  </a:cubicBezTo>
                  <a:cubicBezTo>
                    <a:pt x="234" y="46"/>
                    <a:pt x="233" y="46"/>
                    <a:pt x="232" y="47"/>
                  </a:cubicBezTo>
                  <a:cubicBezTo>
                    <a:pt x="230" y="47"/>
                    <a:pt x="223" y="49"/>
                    <a:pt x="219" y="52"/>
                  </a:cubicBezTo>
                  <a:cubicBezTo>
                    <a:pt x="218" y="53"/>
                    <a:pt x="217" y="54"/>
                    <a:pt x="217" y="55"/>
                  </a:cubicBezTo>
                  <a:cubicBezTo>
                    <a:pt x="216" y="55"/>
                    <a:pt x="216" y="56"/>
                    <a:pt x="215" y="57"/>
                  </a:cubicBezTo>
                  <a:cubicBezTo>
                    <a:pt x="214" y="57"/>
                    <a:pt x="214" y="58"/>
                    <a:pt x="213" y="59"/>
                  </a:cubicBezTo>
                  <a:cubicBezTo>
                    <a:pt x="212" y="59"/>
                    <a:pt x="211" y="59"/>
                    <a:pt x="210" y="59"/>
                  </a:cubicBezTo>
                  <a:cubicBezTo>
                    <a:pt x="209" y="60"/>
                    <a:pt x="207" y="61"/>
                    <a:pt x="206" y="61"/>
                  </a:cubicBezTo>
                  <a:cubicBezTo>
                    <a:pt x="205" y="61"/>
                    <a:pt x="204" y="60"/>
                    <a:pt x="203" y="60"/>
                  </a:cubicBezTo>
                  <a:cubicBezTo>
                    <a:pt x="203" y="60"/>
                    <a:pt x="202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0" y="61"/>
                    <a:pt x="200" y="61"/>
                    <a:pt x="200" y="6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6" y="71"/>
                    <a:pt x="194" y="75"/>
                    <a:pt x="194" y="78"/>
                  </a:cubicBezTo>
                  <a:cubicBezTo>
                    <a:pt x="194" y="79"/>
                    <a:pt x="195" y="81"/>
                    <a:pt x="195" y="81"/>
                  </a:cubicBezTo>
                  <a:cubicBezTo>
                    <a:pt x="196" y="82"/>
                    <a:pt x="197" y="84"/>
                    <a:pt x="197" y="85"/>
                  </a:cubicBezTo>
                  <a:cubicBezTo>
                    <a:pt x="197" y="89"/>
                    <a:pt x="192" y="93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7" y="103"/>
                    <a:pt x="185" y="105"/>
                    <a:pt x="185" y="107"/>
                  </a:cubicBezTo>
                  <a:cubicBezTo>
                    <a:pt x="185" y="108"/>
                    <a:pt x="186" y="109"/>
                    <a:pt x="187" y="111"/>
                  </a:cubicBezTo>
                  <a:cubicBezTo>
                    <a:pt x="184" y="115"/>
                    <a:pt x="183" y="119"/>
                    <a:pt x="183" y="123"/>
                  </a:cubicBezTo>
                  <a:cubicBezTo>
                    <a:pt x="183" y="126"/>
                    <a:pt x="183" y="128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6" y="131"/>
                  </a:cubicBezTo>
                  <a:cubicBezTo>
                    <a:pt x="188" y="133"/>
                    <a:pt x="190" y="137"/>
                    <a:pt x="191" y="141"/>
                  </a:cubicBezTo>
                  <a:cubicBezTo>
                    <a:pt x="192" y="145"/>
                    <a:pt x="193" y="151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60"/>
                    <a:pt x="196" y="163"/>
                    <a:pt x="197" y="165"/>
                  </a:cubicBezTo>
                  <a:cubicBezTo>
                    <a:pt x="198" y="168"/>
                    <a:pt x="200" y="170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20" y="186"/>
                    <a:pt x="220" y="186"/>
                    <a:pt x="221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6" y="187"/>
                    <a:pt x="228" y="188"/>
                    <a:pt x="230" y="191"/>
                  </a:cubicBezTo>
                  <a:cubicBezTo>
                    <a:pt x="230" y="191"/>
                    <a:pt x="230" y="191"/>
                    <a:pt x="230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3" y="191"/>
                    <a:pt x="235" y="192"/>
                    <a:pt x="238" y="193"/>
                  </a:cubicBezTo>
                  <a:cubicBezTo>
                    <a:pt x="242" y="195"/>
                    <a:pt x="247" y="197"/>
                    <a:pt x="251" y="193"/>
                  </a:cubicBezTo>
                  <a:cubicBezTo>
                    <a:pt x="255" y="189"/>
                    <a:pt x="258" y="186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86" y="173"/>
                    <a:pt x="286" y="173"/>
                    <a:pt x="288" y="174"/>
                  </a:cubicBezTo>
                  <a:cubicBezTo>
                    <a:pt x="290" y="175"/>
                    <a:pt x="291" y="176"/>
                    <a:pt x="292" y="178"/>
                  </a:cubicBezTo>
                  <a:cubicBezTo>
                    <a:pt x="293" y="179"/>
                    <a:pt x="294" y="181"/>
                    <a:pt x="297" y="182"/>
                  </a:cubicBezTo>
                  <a:cubicBezTo>
                    <a:pt x="298" y="182"/>
                    <a:pt x="300" y="181"/>
                    <a:pt x="301" y="180"/>
                  </a:cubicBezTo>
                  <a:cubicBezTo>
                    <a:pt x="303" y="179"/>
                    <a:pt x="304" y="178"/>
                    <a:pt x="306" y="179"/>
                  </a:cubicBezTo>
                  <a:cubicBezTo>
                    <a:pt x="310" y="182"/>
                    <a:pt x="310" y="182"/>
                    <a:pt x="310" y="182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2"/>
                    <a:pt x="313" y="203"/>
                    <a:pt x="313" y="204"/>
                  </a:cubicBezTo>
                  <a:cubicBezTo>
                    <a:pt x="313" y="205"/>
                    <a:pt x="313" y="206"/>
                    <a:pt x="314" y="208"/>
                  </a:cubicBezTo>
                  <a:cubicBezTo>
                    <a:pt x="315" y="210"/>
                    <a:pt x="318" y="212"/>
                    <a:pt x="320" y="214"/>
                  </a:cubicBezTo>
                  <a:cubicBezTo>
                    <a:pt x="321" y="216"/>
                    <a:pt x="323" y="218"/>
                    <a:pt x="325" y="220"/>
                  </a:cubicBezTo>
                  <a:cubicBezTo>
                    <a:pt x="331" y="239"/>
                    <a:pt x="331" y="239"/>
                    <a:pt x="331" y="239"/>
                  </a:cubicBezTo>
                  <a:cubicBezTo>
                    <a:pt x="331" y="239"/>
                    <a:pt x="331" y="239"/>
                    <a:pt x="331" y="240"/>
                  </a:cubicBezTo>
                  <a:cubicBezTo>
                    <a:pt x="331" y="242"/>
                    <a:pt x="332" y="244"/>
                    <a:pt x="333" y="245"/>
                  </a:cubicBezTo>
                  <a:cubicBezTo>
                    <a:pt x="333" y="245"/>
                    <a:pt x="333" y="245"/>
                    <a:pt x="333" y="245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4" y="248"/>
                    <a:pt x="334" y="249"/>
                    <a:pt x="334" y="250"/>
                  </a:cubicBezTo>
                  <a:cubicBezTo>
                    <a:pt x="334" y="251"/>
                    <a:pt x="334" y="251"/>
                    <a:pt x="334" y="251"/>
                  </a:cubicBezTo>
                  <a:cubicBezTo>
                    <a:pt x="334" y="253"/>
                    <a:pt x="333" y="254"/>
                    <a:pt x="332" y="256"/>
                  </a:cubicBezTo>
                  <a:cubicBezTo>
                    <a:pt x="329" y="262"/>
                    <a:pt x="327" y="278"/>
                    <a:pt x="327" y="278"/>
                  </a:cubicBezTo>
                  <a:cubicBezTo>
                    <a:pt x="327" y="278"/>
                    <a:pt x="327" y="278"/>
                    <a:pt x="327" y="278"/>
                  </a:cubicBezTo>
                  <a:cubicBezTo>
                    <a:pt x="327" y="279"/>
                    <a:pt x="328" y="281"/>
                    <a:pt x="330" y="292"/>
                  </a:cubicBezTo>
                  <a:cubicBezTo>
                    <a:pt x="331" y="297"/>
                    <a:pt x="331" y="299"/>
                    <a:pt x="331" y="301"/>
                  </a:cubicBezTo>
                  <a:cubicBezTo>
                    <a:pt x="331" y="302"/>
                    <a:pt x="331" y="304"/>
                    <a:pt x="331" y="306"/>
                  </a:cubicBezTo>
                  <a:cubicBezTo>
                    <a:pt x="330" y="316"/>
                    <a:pt x="330" y="320"/>
                    <a:pt x="330" y="322"/>
                  </a:cubicBezTo>
                  <a:cubicBezTo>
                    <a:pt x="330" y="324"/>
                    <a:pt x="330" y="324"/>
                    <a:pt x="330" y="325"/>
                  </a:cubicBezTo>
                  <a:cubicBezTo>
                    <a:pt x="331" y="326"/>
                    <a:pt x="331" y="326"/>
                    <a:pt x="331" y="326"/>
                  </a:cubicBezTo>
                  <a:cubicBezTo>
                    <a:pt x="331" y="327"/>
                    <a:pt x="331" y="327"/>
                    <a:pt x="331" y="327"/>
                  </a:cubicBezTo>
                  <a:cubicBezTo>
                    <a:pt x="329" y="337"/>
                    <a:pt x="329" y="339"/>
                    <a:pt x="326" y="345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6" y="346"/>
                    <a:pt x="326" y="346"/>
                    <a:pt x="326" y="346"/>
                  </a:cubicBezTo>
                  <a:cubicBezTo>
                    <a:pt x="327" y="347"/>
                    <a:pt x="327" y="347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1" y="345"/>
                    <a:pt x="331" y="345"/>
                    <a:pt x="332" y="345"/>
                  </a:cubicBezTo>
                  <a:cubicBezTo>
                    <a:pt x="334" y="345"/>
                    <a:pt x="340" y="344"/>
                    <a:pt x="352" y="328"/>
                  </a:cubicBezTo>
                  <a:cubicBezTo>
                    <a:pt x="353" y="327"/>
                    <a:pt x="354" y="326"/>
                    <a:pt x="355" y="324"/>
                  </a:cubicBezTo>
                  <a:cubicBezTo>
                    <a:pt x="357" y="322"/>
                    <a:pt x="359" y="319"/>
                    <a:pt x="360" y="317"/>
                  </a:cubicBezTo>
                  <a:cubicBezTo>
                    <a:pt x="361" y="316"/>
                    <a:pt x="361" y="314"/>
                    <a:pt x="362" y="313"/>
                  </a:cubicBezTo>
                  <a:cubicBezTo>
                    <a:pt x="363" y="311"/>
                    <a:pt x="364" y="309"/>
                    <a:pt x="366" y="307"/>
                  </a:cubicBezTo>
                  <a:cubicBezTo>
                    <a:pt x="368" y="305"/>
                    <a:pt x="369" y="305"/>
                    <a:pt x="371" y="302"/>
                  </a:cubicBezTo>
                  <a:cubicBezTo>
                    <a:pt x="372" y="299"/>
                    <a:pt x="373" y="296"/>
                    <a:pt x="374" y="292"/>
                  </a:cubicBezTo>
                  <a:cubicBezTo>
                    <a:pt x="375" y="289"/>
                    <a:pt x="375" y="287"/>
                    <a:pt x="377" y="284"/>
                  </a:cubicBezTo>
                  <a:cubicBezTo>
                    <a:pt x="378" y="280"/>
                    <a:pt x="381" y="278"/>
                    <a:pt x="383" y="275"/>
                  </a:cubicBezTo>
                  <a:cubicBezTo>
                    <a:pt x="386" y="272"/>
                    <a:pt x="388" y="269"/>
                    <a:pt x="390" y="266"/>
                  </a:cubicBezTo>
                  <a:close/>
                  <a:moveTo>
                    <a:pt x="368" y="74"/>
                  </a:moveTo>
                  <a:cubicBezTo>
                    <a:pt x="368" y="73"/>
                    <a:pt x="368" y="73"/>
                    <a:pt x="368" y="73"/>
                  </a:cubicBezTo>
                  <a:cubicBezTo>
                    <a:pt x="368" y="74"/>
                    <a:pt x="368" y="74"/>
                    <a:pt x="369" y="75"/>
                  </a:cubicBezTo>
                  <a:cubicBezTo>
                    <a:pt x="370" y="76"/>
                    <a:pt x="370" y="77"/>
                    <a:pt x="371" y="78"/>
                  </a:cubicBezTo>
                  <a:cubicBezTo>
                    <a:pt x="370" y="78"/>
                    <a:pt x="370" y="78"/>
                    <a:pt x="369" y="77"/>
                  </a:cubicBezTo>
                  <a:cubicBezTo>
                    <a:pt x="368" y="76"/>
                    <a:pt x="367" y="74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3" y="71"/>
                    <a:pt x="363" y="70"/>
                    <a:pt x="363" y="70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7"/>
                    <a:pt x="352" y="60"/>
                    <a:pt x="351" y="59"/>
                  </a:cubicBezTo>
                  <a:cubicBezTo>
                    <a:pt x="355" y="62"/>
                    <a:pt x="362" y="68"/>
                    <a:pt x="368" y="74"/>
                  </a:cubicBezTo>
                  <a:close/>
                  <a:moveTo>
                    <a:pt x="193" y="19"/>
                  </a:moveTo>
                  <a:cubicBezTo>
                    <a:pt x="193" y="19"/>
                    <a:pt x="193" y="19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lose/>
                  <a:moveTo>
                    <a:pt x="199" y="8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9" y="8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8"/>
                    <a:pt x="196" y="7"/>
                    <a:pt x="195" y="7"/>
                  </a:cubicBezTo>
                  <a:cubicBezTo>
                    <a:pt x="196" y="7"/>
                    <a:pt x="198" y="8"/>
                    <a:pt x="199" y="8"/>
                  </a:cubicBezTo>
                  <a:close/>
                  <a:moveTo>
                    <a:pt x="210" y="7"/>
                  </a:moveTo>
                  <a:cubicBezTo>
                    <a:pt x="207" y="7"/>
                    <a:pt x="205" y="8"/>
                    <a:pt x="203" y="9"/>
                  </a:cubicBezTo>
                  <a:cubicBezTo>
                    <a:pt x="203" y="9"/>
                    <a:pt x="202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3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3" y="6"/>
                    <a:pt x="203" y="5"/>
                    <a:pt x="199" y="5"/>
                  </a:cubicBezTo>
                  <a:cubicBezTo>
                    <a:pt x="199" y="4"/>
                    <a:pt x="198" y="3"/>
                    <a:pt x="190" y="2"/>
                  </a:cubicBezTo>
                  <a:cubicBezTo>
                    <a:pt x="194" y="2"/>
                    <a:pt x="202" y="2"/>
                    <a:pt x="207" y="2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6" y="3"/>
                    <a:pt x="207" y="3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9" y="5"/>
                    <a:pt x="209" y="5"/>
                    <a:pt x="214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1" y="7"/>
                    <a:pt x="210" y="7"/>
                  </a:cubicBezTo>
                  <a:close/>
                  <a:moveTo>
                    <a:pt x="269" y="13"/>
                  </a:moveTo>
                  <a:cubicBezTo>
                    <a:pt x="269" y="13"/>
                    <a:pt x="269" y="13"/>
                    <a:pt x="269" y="13"/>
                  </a:cubicBezTo>
                  <a:close/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5"/>
                    <a:pt x="273" y="15"/>
                    <a:pt x="273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2" y="15"/>
                  </a:cubicBezTo>
                  <a:cubicBezTo>
                    <a:pt x="271" y="15"/>
                    <a:pt x="271" y="15"/>
                    <a:pt x="270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lnTo>
                    <a:pt x="269" y="14"/>
                  </a:lnTo>
                  <a:close/>
                  <a:moveTo>
                    <a:pt x="278" y="27"/>
                  </a:moveTo>
                  <a:cubicBezTo>
                    <a:pt x="278" y="27"/>
                    <a:pt x="277" y="27"/>
                    <a:pt x="276" y="27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7" y="27"/>
                    <a:pt x="278" y="27"/>
                    <a:pt x="278" y="26"/>
                  </a:cubicBezTo>
                  <a:lnTo>
                    <a:pt x="278" y="27"/>
                  </a:lnTo>
                  <a:close/>
                  <a:moveTo>
                    <a:pt x="295" y="24"/>
                  </a:moveTo>
                  <a:cubicBezTo>
                    <a:pt x="295" y="24"/>
                    <a:pt x="295" y="24"/>
                    <a:pt x="291" y="24"/>
                  </a:cubicBezTo>
                  <a:cubicBezTo>
                    <a:pt x="290" y="23"/>
                    <a:pt x="289" y="23"/>
                    <a:pt x="288" y="23"/>
                  </a:cubicBezTo>
                  <a:cubicBezTo>
                    <a:pt x="287" y="22"/>
                    <a:pt x="285" y="22"/>
                    <a:pt x="284" y="22"/>
                  </a:cubicBezTo>
                  <a:cubicBezTo>
                    <a:pt x="283" y="22"/>
                    <a:pt x="282" y="22"/>
                    <a:pt x="281" y="23"/>
                  </a:cubicBezTo>
                  <a:cubicBezTo>
                    <a:pt x="281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6" y="25"/>
                    <a:pt x="275" y="24"/>
                    <a:pt x="275" y="24"/>
                  </a:cubicBezTo>
                  <a:cubicBezTo>
                    <a:pt x="274" y="24"/>
                    <a:pt x="273" y="24"/>
                    <a:pt x="272" y="23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69" y="22"/>
                    <a:pt x="268" y="21"/>
                    <a:pt x="268" y="21"/>
                  </a:cubicBezTo>
                  <a:cubicBezTo>
                    <a:pt x="267" y="20"/>
                    <a:pt x="266" y="19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4" y="17"/>
                    <a:pt x="263" y="16"/>
                  </a:cubicBezTo>
                  <a:cubicBezTo>
                    <a:pt x="263" y="16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6" y="15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72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5" y="17"/>
                    <a:pt x="275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7" y="17"/>
                    <a:pt x="278" y="17"/>
                    <a:pt x="279" y="18"/>
                  </a:cubicBezTo>
                  <a:cubicBezTo>
                    <a:pt x="281" y="18"/>
                    <a:pt x="283" y="19"/>
                    <a:pt x="285" y="19"/>
                  </a:cubicBezTo>
                  <a:cubicBezTo>
                    <a:pt x="291" y="21"/>
                    <a:pt x="295" y="23"/>
                    <a:pt x="295" y="24"/>
                  </a:cubicBezTo>
                  <a:cubicBezTo>
                    <a:pt x="295" y="24"/>
                    <a:pt x="295" y="24"/>
                    <a:pt x="295" y="24"/>
                  </a:cubicBezTo>
                  <a:close/>
                  <a:moveTo>
                    <a:pt x="228" y="30"/>
                  </a:moveTo>
                  <a:cubicBezTo>
                    <a:pt x="227" y="30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2"/>
                    <a:pt x="228" y="32"/>
                    <a:pt x="231" y="34"/>
                  </a:cubicBezTo>
                  <a:cubicBezTo>
                    <a:pt x="231" y="34"/>
                    <a:pt x="231" y="34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1" y="36"/>
                    <a:pt x="232" y="36"/>
                    <a:pt x="232" y="37"/>
                  </a:cubicBezTo>
                  <a:cubicBezTo>
                    <a:pt x="233" y="38"/>
                    <a:pt x="235" y="40"/>
                    <a:pt x="236" y="40"/>
                  </a:cubicBezTo>
                  <a:cubicBezTo>
                    <a:pt x="236" y="40"/>
                    <a:pt x="237" y="40"/>
                    <a:pt x="238" y="40"/>
                  </a:cubicBezTo>
                  <a:cubicBezTo>
                    <a:pt x="238" y="39"/>
                    <a:pt x="238" y="39"/>
                    <a:pt x="238" y="38"/>
                  </a:cubicBezTo>
                  <a:cubicBezTo>
                    <a:pt x="238" y="38"/>
                    <a:pt x="238" y="37"/>
                    <a:pt x="237" y="37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5" y="34"/>
                    <a:pt x="234" y="34"/>
                    <a:pt x="232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2"/>
                    <a:pt x="231" y="31"/>
                    <a:pt x="230" y="30"/>
                  </a:cubicBezTo>
                  <a:cubicBezTo>
                    <a:pt x="229" y="29"/>
                    <a:pt x="228" y="29"/>
                    <a:pt x="228" y="29"/>
                  </a:cubicBezTo>
                  <a:cubicBezTo>
                    <a:pt x="228" y="29"/>
                    <a:pt x="228" y="29"/>
                    <a:pt x="228" y="29"/>
                  </a:cubicBezTo>
                  <a:lnTo>
                    <a:pt x="228" y="30"/>
                  </a:lnTo>
                  <a:close/>
                  <a:moveTo>
                    <a:pt x="278" y="35"/>
                  </a:moveTo>
                  <a:cubicBezTo>
                    <a:pt x="278" y="35"/>
                    <a:pt x="278" y="35"/>
                    <a:pt x="278" y="35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9" y="36"/>
                    <a:pt x="280" y="37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1" y="34"/>
                    <a:pt x="280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lnTo>
                    <a:pt x="278" y="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bIns="48210" lIns="96418" rIns="96418" tIns="48210"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</a:endParaRPr>
            </a:p>
          </p:txBody>
        </p:sp>
        <p:sp>
          <p:nvSpPr>
            <p:cNvPr id="244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08209" cy="38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8210" lIns="96418" rIns="96418" tIns="4821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9pPr>
            </a:lstStyle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kern="0" lang="en-US" sz="2952">
                  <a:solidFill>
                    <a:sysClr lastClr="FFFFFF" val="window"/>
                  </a:solidFill>
                </a:rPr>
                <a:t>01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29816" y="1752352"/>
              <a:ext cx="1775026" cy="507669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7968" y="3445863"/>
            <a:ext cx="6415145" cy="1299012"/>
            <a:chOff x="794420" y="2451283"/>
            <a:chExt cx="4563539" cy="924078"/>
          </a:xfrm>
        </p:grpSpPr>
        <p:grpSp>
          <p:nvGrpSpPr>
            <p:cNvPr id="225" name="组合 53"/>
            <p:cNvGrpSpPr/>
            <p:nvPr/>
          </p:nvGrpSpPr>
          <p:grpSpPr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226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gdLst>
                  <a:gd fmla="*/ 3200 w 3200" name="T0"/>
                  <a:gd fmla="*/ 320 h 640" name="T1"/>
                  <a:gd fmla="*/ 2880 w 3200" name="T2"/>
                  <a:gd fmla="*/ 640 h 640" name="T3"/>
                  <a:gd fmla="*/ 320 w 3200" name="T4"/>
                  <a:gd fmla="*/ 640 h 640" name="T5"/>
                  <a:gd fmla="*/ 0 w 3200" name="T6"/>
                  <a:gd fmla="*/ 320 h 640" name="T7"/>
                  <a:gd fmla="*/ 320 w 3200" name="T8"/>
                  <a:gd fmla="*/ 0 h 640" name="T9"/>
                  <a:gd fmla="*/ 2880 w 3200" name="T10"/>
                  <a:gd fmla="*/ 0 h 640" name="T11"/>
                  <a:gd fmla="*/ 3200 w 3200" name="T12"/>
                  <a:gd fmla="*/ 320 h 6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0" w="320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flat" w="28575">
                <a:gradFill>
                  <a:gsLst>
                    <a:gs pos="0">
                      <a:sysClr lastClr="FFFFFF" val="window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gdLst>
                  <a:gd fmla="*/ 1280 w 1600" name="T0"/>
                  <a:gd fmla="*/ 0 h 640" name="T1"/>
                  <a:gd fmla="*/ 320 w 1600" name="T2"/>
                  <a:gd fmla="*/ 0 h 640" name="T3"/>
                  <a:gd fmla="*/ 0 w 1600" name="T4"/>
                  <a:gd fmla="*/ 320 h 640" name="T5"/>
                  <a:gd fmla="*/ 320 w 1600" name="T6"/>
                  <a:gd fmla="*/ 640 h 640" name="T7"/>
                  <a:gd fmla="*/ 1280 w 1600" name="T8"/>
                  <a:gd fmla="*/ 640 h 640" name="T9"/>
                  <a:gd fmla="*/ 1600 w 1600" name="T10"/>
                  <a:gd fmla="*/ 320 h 640" name="T11"/>
                  <a:gd fmla="*/ 1280 w 1600" name="T12"/>
                  <a:gd fmla="*/ 0 h 640" name="T13"/>
                  <a:gd fmla="*/ 1493 w 1600" name="T14"/>
                  <a:gd fmla="*/ 365 h 640" name="T15"/>
                  <a:gd fmla="*/ 1435 w 1600" name="T16"/>
                  <a:gd fmla="*/ 385 h 640" name="T17"/>
                  <a:gd fmla="*/ 1427 w 1600" name="T18"/>
                  <a:gd fmla="*/ 381 h 640" name="T19"/>
                  <a:gd fmla="*/ 1416 w 1600" name="T20"/>
                  <a:gd fmla="*/ 320 h 640" name="T21"/>
                  <a:gd fmla="*/ 1427 w 1600" name="T22"/>
                  <a:gd fmla="*/ 259 h 640" name="T23"/>
                  <a:gd fmla="*/ 1435 w 1600" name="T24"/>
                  <a:gd fmla="*/ 255 h 640" name="T25"/>
                  <a:gd fmla="*/ 1493 w 1600" name="T26"/>
                  <a:gd fmla="*/ 275 h 640" name="T27"/>
                  <a:gd fmla="*/ 1541 w 1600" name="T28"/>
                  <a:gd fmla="*/ 316 h 640" name="T29"/>
                  <a:gd fmla="*/ 1541 w 1600" name="T30"/>
                  <a:gd fmla="*/ 324 h 640" name="T31"/>
                  <a:gd fmla="*/ 1493 w 1600" name="T32"/>
                  <a:gd fmla="*/ 365 h 64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40" w="160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cap="flat" w="31750">
                <a:gradFill>
                  <a:gsLst>
                    <a:gs pos="0">
                      <a:sysClr lastClr="FFFFFF" val="window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cap="flat" w="101600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29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gdLst>
                  <a:gd fmla="*/ 193 w 313" name="T0"/>
                  <a:gd fmla="*/ 279 h 334" name="T1"/>
                  <a:gd fmla="*/ 47 w 313" name="T2"/>
                  <a:gd fmla="*/ 330 h 334" name="T3"/>
                  <a:gd fmla="*/ 28 w 313" name="T4"/>
                  <a:gd fmla="*/ 319 h 334" name="T5"/>
                  <a:gd fmla="*/ 0 w 313" name="T6"/>
                  <a:gd fmla="*/ 167 h 334" name="T7"/>
                  <a:gd fmla="*/ 28 w 313" name="T8"/>
                  <a:gd fmla="*/ 15 h 334" name="T9"/>
                  <a:gd fmla="*/ 47 w 313" name="T10"/>
                  <a:gd fmla="*/ 4 h 334" name="T11"/>
                  <a:gd fmla="*/ 193 w 313" name="T12"/>
                  <a:gd fmla="*/ 55 h 334" name="T13"/>
                  <a:gd fmla="*/ 311 w 313" name="T14"/>
                  <a:gd fmla="*/ 156 h 334" name="T15"/>
                  <a:gd fmla="*/ 311 w 313" name="T16"/>
                  <a:gd fmla="*/ 178 h 334" name="T17"/>
                  <a:gd fmla="*/ 193 w 313" name="T18"/>
                  <a:gd fmla="*/ 279 h 33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4" w="313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algn="ctr" cap="flat" cmpd="sng" w="12700">
                <a:noFill/>
                <a:prstDash val="solid"/>
                <a:miter lim="800000"/>
              </a:ln>
              <a:effectLst>
                <a:innerShdw blurRad="215900" dir="16200000" dist="508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white"/>
                  </a:solidFill>
                  <a:latin panose="020f0502020204030204" typeface="Calibri"/>
                  <a:ea typeface="微软雅黑"/>
                </a:endParaRPr>
              </a:p>
            </p:txBody>
          </p:sp>
        </p:grpSp>
        <p:sp>
          <p:nvSpPr>
            <p:cNvPr id="237" name="文本框 97"/>
            <p:cNvSpPr txBox="1">
              <a:spLocks noChangeArrowheads="1"/>
            </p:cNvSpPr>
            <p:nvPr/>
          </p:nvSpPr>
          <p:spPr bwMode="auto">
            <a:xfrm>
              <a:off x="3249458" y="2572543"/>
              <a:ext cx="1401993" cy="28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8210" lIns="96418" rIns="96418" tIns="4821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9pPr>
            </a:lstStyle>
            <a:p>
              <a:r>
                <a:rPr altLang="en-US" lang="zh-CN" sz="200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3" name="Freeform 12"/>
            <p:cNvSpPr>
              <a:spLocks noEditPoints="1"/>
            </p:cNvSpPr>
            <p:nvPr/>
          </p:nvSpPr>
          <p:spPr bwMode="auto">
            <a:xfrm>
              <a:off x="1887632" y="2764446"/>
              <a:ext cx="526562" cy="380346"/>
            </a:xfrm>
            <a:custGeom>
              <a:gdLst>
                <a:gd fmla="*/ 57823 w 467" name="T0"/>
                <a:gd fmla="*/ 248018 h 337" name="T1"/>
                <a:gd fmla="*/ 77648 w 467" name="T2"/>
                <a:gd fmla="*/ 315809 h 337" name="T3"/>
                <a:gd fmla="*/ 120602 w 467" name="T4"/>
                <a:gd fmla="*/ 307542 h 337" name="T5"/>
                <a:gd fmla="*/ 185034 w 467" name="T6"/>
                <a:gd fmla="*/ 314156 h 337" name="T7"/>
                <a:gd fmla="*/ 247813 w 467" name="T8"/>
                <a:gd fmla="*/ 314156 h 337" name="T9"/>
                <a:gd fmla="*/ 272594 w 467" name="T10"/>
                <a:gd fmla="*/ 248018 h 337" name="T11"/>
                <a:gd fmla="*/ 330418 w 467" name="T12"/>
                <a:gd fmla="*/ 208335 h 337" name="T13"/>
                <a:gd fmla="*/ 297376 w 467" name="T14"/>
                <a:gd fmla="*/ 170305 h 337" name="T15"/>
                <a:gd fmla="*/ 315549 w 467" name="T16"/>
                <a:gd fmla="*/ 102514 h 337" name="T17"/>
                <a:gd fmla="*/ 264334 w 467" name="T18"/>
                <a:gd fmla="*/ 66138 h 337" name="T19"/>
                <a:gd fmla="*/ 209815 w 467" name="T20"/>
                <a:gd fmla="*/ 33069 h 337" name="T21"/>
                <a:gd fmla="*/ 180078 w 467" name="T22"/>
                <a:gd fmla="*/ 1653 h 337" name="T23"/>
                <a:gd fmla="*/ 123907 w 467" name="T24"/>
                <a:gd fmla="*/ 44643 h 337" name="T25"/>
                <a:gd fmla="*/ 52867 w 467" name="T26"/>
                <a:gd fmla="*/ 47950 h 337" name="T27"/>
                <a:gd fmla="*/ 34694 w 467" name="T28"/>
                <a:gd fmla="*/ 107474 h 337" name="T29"/>
                <a:gd fmla="*/ 21477 w 467" name="T30"/>
                <a:gd fmla="*/ 170305 h 337" name="T31"/>
                <a:gd fmla="*/ 3304 w 467" name="T32"/>
                <a:gd fmla="*/ 203374 h 337" name="T33"/>
                <a:gd fmla="*/ 69388 w 467" name="T34"/>
                <a:gd fmla="*/ 170305 h 337" name="T35"/>
                <a:gd fmla="*/ 297376 w 467" name="T36"/>
                <a:gd fmla="*/ 286047 h 337" name="T37"/>
                <a:gd fmla="*/ 328765 w 467" name="T38"/>
                <a:gd fmla="*/ 317463 h 337" name="T39"/>
                <a:gd fmla="*/ 297376 w 467" name="T40"/>
                <a:gd fmla="*/ 348878 h 337" name="T41"/>
                <a:gd fmla="*/ 327113 w 467" name="T42"/>
                <a:gd fmla="*/ 380294 h 337" name="T43"/>
                <a:gd fmla="*/ 335374 w 467" name="T44"/>
                <a:gd fmla="*/ 405096 h 337" name="T45"/>
                <a:gd fmla="*/ 328765 w 467" name="T46"/>
                <a:gd fmla="*/ 444778 h 337" name="T47"/>
                <a:gd fmla="*/ 388241 w 467" name="T48"/>
                <a:gd fmla="*/ 476194 h 337" name="T49"/>
                <a:gd fmla="*/ 388241 w 467" name="T50"/>
                <a:gd fmla="*/ 476194 h 337" name="T51"/>
                <a:gd fmla="*/ 399805 w 467" name="T52"/>
                <a:gd fmla="*/ 517530 h 337" name="T53"/>
                <a:gd fmla="*/ 464237 w 467" name="T54"/>
                <a:gd fmla="*/ 520837 h 337" name="T55"/>
                <a:gd fmla="*/ 465889 w 467" name="T56"/>
                <a:gd fmla="*/ 520837 h 337" name="T57"/>
                <a:gd fmla="*/ 520408 w 467" name="T58"/>
                <a:gd fmla="*/ 557213 h 337" name="T59"/>
                <a:gd fmla="*/ 553449 w 467" name="T60"/>
                <a:gd fmla="*/ 530758 h 337" name="T61"/>
                <a:gd fmla="*/ 553449 w 467" name="T62"/>
                <a:gd fmla="*/ 530758 h 337" name="T63"/>
                <a:gd fmla="*/ 621185 w 467" name="T64"/>
                <a:gd fmla="*/ 539025 h 337" name="T65"/>
                <a:gd fmla="*/ 637706 w 467" name="T66"/>
                <a:gd fmla="*/ 502649 h 337" name="T67"/>
                <a:gd fmla="*/ 660835 w 467" name="T68"/>
                <a:gd fmla="*/ 489422 h 337" name="T69"/>
                <a:gd fmla="*/ 703789 w 467" name="T70"/>
                <a:gd fmla="*/ 482808 h 337" name="T71"/>
                <a:gd fmla="*/ 705441 w 467" name="T72"/>
                <a:gd fmla="*/ 443125 h 337" name="T73"/>
                <a:gd fmla="*/ 718658 w 467" name="T74"/>
                <a:gd fmla="*/ 421630 h 337" name="T75"/>
                <a:gd fmla="*/ 756656 w 467" name="T76"/>
                <a:gd fmla="*/ 398482 h 337" name="T77"/>
                <a:gd fmla="*/ 730223 w 467" name="T78"/>
                <a:gd fmla="*/ 358799 h 337" name="T79"/>
                <a:gd fmla="*/ 766569 w 467" name="T80"/>
                <a:gd fmla="*/ 335651 h 337" name="T81"/>
                <a:gd fmla="*/ 766569 w 467" name="T82"/>
                <a:gd fmla="*/ 299275 h 337" name="T83"/>
                <a:gd fmla="*/ 730223 w 467" name="T84"/>
                <a:gd fmla="*/ 274473 h 337" name="T85"/>
                <a:gd fmla="*/ 753352 w 467" name="T86"/>
                <a:gd fmla="*/ 238097 h 337" name="T87"/>
                <a:gd fmla="*/ 738483 w 467" name="T88"/>
                <a:gd fmla="*/ 205028 h 337" name="T89"/>
                <a:gd fmla="*/ 695529 w 467" name="T90"/>
                <a:gd fmla="*/ 198414 h 337" name="T91"/>
                <a:gd fmla="*/ 702137 w 467" name="T92"/>
                <a:gd fmla="*/ 153771 h 337" name="T93"/>
                <a:gd fmla="*/ 675704 w 467" name="T94"/>
                <a:gd fmla="*/ 130623 h 337" name="T95"/>
                <a:gd fmla="*/ 637706 w 467" name="T96"/>
                <a:gd fmla="*/ 132276 h 337" name="T97"/>
                <a:gd fmla="*/ 621185 w 467" name="T98"/>
                <a:gd fmla="*/ 95900 h 337" name="T99"/>
                <a:gd fmla="*/ 579883 w 467" name="T100"/>
                <a:gd fmla="*/ 107474 h 337" name="T101"/>
                <a:gd fmla="*/ 553449 w 467" name="T102"/>
                <a:gd fmla="*/ 104167 h 337" name="T103"/>
                <a:gd fmla="*/ 523712 w 467" name="T104"/>
                <a:gd fmla="*/ 79366 h 337" name="T105"/>
                <a:gd fmla="*/ 490670 w 467" name="T106"/>
                <a:gd fmla="*/ 107474 h 337" name="T107"/>
                <a:gd fmla="*/ 465889 w 467" name="T108"/>
                <a:gd fmla="*/ 114088 h 337" name="T109"/>
                <a:gd fmla="*/ 424587 w 467" name="T110"/>
                <a:gd fmla="*/ 102514 h 337" name="T111"/>
                <a:gd fmla="*/ 388241 w 467" name="T112"/>
                <a:gd fmla="*/ 158731 h 337" name="T113"/>
                <a:gd fmla="*/ 388241 w 467" name="T114"/>
                <a:gd fmla="*/ 158731 h 337" name="T115"/>
                <a:gd fmla="*/ 328765 w 467" name="T116"/>
                <a:gd fmla="*/ 190147 h 337" name="T117"/>
                <a:gd fmla="*/ 335374 w 467" name="T118"/>
                <a:gd fmla="*/ 229830 h 337" name="T119"/>
                <a:gd fmla="*/ 303984 w 467" name="T120"/>
                <a:gd fmla="*/ 251325 h 337" name="T121"/>
                <a:gd fmla="*/ 531972 w 467" name="T122"/>
                <a:gd fmla="*/ 162038 h 337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337" w="467">
                  <a:moveTo>
                    <a:pt x="0" y="126"/>
                  </a:moveTo>
                  <a:cubicBezTo>
                    <a:pt x="1" y="132"/>
                    <a:pt x="3" y="138"/>
                    <a:pt x="6" y="143"/>
                  </a:cubicBezTo>
                  <a:cubicBezTo>
                    <a:pt x="6" y="145"/>
                    <a:pt x="8" y="145"/>
                    <a:pt x="9" y="145"/>
                  </a:cubicBezTo>
                  <a:cubicBezTo>
                    <a:pt x="13" y="143"/>
                    <a:pt x="17" y="142"/>
                    <a:pt x="21" y="141"/>
                  </a:cubicBezTo>
                  <a:cubicBezTo>
                    <a:pt x="24" y="146"/>
                    <a:pt x="26" y="150"/>
                    <a:pt x="30" y="15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3" y="159"/>
                    <a:pt x="36" y="163"/>
                    <a:pt x="40" y="166"/>
                  </a:cubicBezTo>
                  <a:cubicBezTo>
                    <a:pt x="37" y="170"/>
                    <a:pt x="35" y="173"/>
                    <a:pt x="32" y="177"/>
                  </a:cubicBezTo>
                  <a:cubicBezTo>
                    <a:pt x="32" y="178"/>
                    <a:pt x="32" y="180"/>
                    <a:pt x="33" y="180"/>
                  </a:cubicBezTo>
                  <a:cubicBezTo>
                    <a:pt x="37" y="184"/>
                    <a:pt x="42" y="188"/>
                    <a:pt x="47" y="191"/>
                  </a:cubicBezTo>
                  <a:cubicBezTo>
                    <a:pt x="49" y="192"/>
                    <a:pt x="50" y="191"/>
                    <a:pt x="51" y="190"/>
                  </a:cubicBezTo>
                  <a:cubicBezTo>
                    <a:pt x="53" y="187"/>
                    <a:pt x="56" y="183"/>
                    <a:pt x="59" y="180"/>
                  </a:cubicBezTo>
                  <a:cubicBezTo>
                    <a:pt x="63" y="182"/>
                    <a:pt x="68" y="184"/>
                    <a:pt x="73" y="186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8"/>
                    <a:pt x="83" y="189"/>
                    <a:pt x="89" y="190"/>
                  </a:cubicBezTo>
                  <a:cubicBezTo>
                    <a:pt x="89" y="194"/>
                    <a:pt x="89" y="198"/>
                    <a:pt x="89" y="203"/>
                  </a:cubicBezTo>
                  <a:cubicBezTo>
                    <a:pt x="89" y="204"/>
                    <a:pt x="90" y="205"/>
                    <a:pt x="91" y="205"/>
                  </a:cubicBezTo>
                  <a:cubicBezTo>
                    <a:pt x="97" y="206"/>
                    <a:pt x="103" y="206"/>
                    <a:pt x="109" y="205"/>
                  </a:cubicBezTo>
                  <a:cubicBezTo>
                    <a:pt x="110" y="205"/>
                    <a:pt x="111" y="204"/>
                    <a:pt x="111" y="203"/>
                  </a:cubicBezTo>
                  <a:cubicBezTo>
                    <a:pt x="111" y="198"/>
                    <a:pt x="112" y="194"/>
                    <a:pt x="112" y="190"/>
                  </a:cubicBezTo>
                  <a:cubicBezTo>
                    <a:pt x="117" y="189"/>
                    <a:pt x="122" y="188"/>
                    <a:pt x="127" y="186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2" y="184"/>
                    <a:pt x="137" y="182"/>
                    <a:pt x="142" y="180"/>
                  </a:cubicBezTo>
                  <a:cubicBezTo>
                    <a:pt x="144" y="183"/>
                    <a:pt x="147" y="187"/>
                    <a:pt x="150" y="190"/>
                  </a:cubicBezTo>
                  <a:cubicBezTo>
                    <a:pt x="150" y="191"/>
                    <a:pt x="152" y="192"/>
                    <a:pt x="153" y="191"/>
                  </a:cubicBezTo>
                  <a:cubicBezTo>
                    <a:pt x="158" y="188"/>
                    <a:pt x="163" y="184"/>
                    <a:pt x="168" y="180"/>
                  </a:cubicBezTo>
                  <a:cubicBezTo>
                    <a:pt x="168" y="180"/>
                    <a:pt x="169" y="178"/>
                    <a:pt x="168" y="177"/>
                  </a:cubicBezTo>
                  <a:cubicBezTo>
                    <a:pt x="165" y="173"/>
                    <a:pt x="163" y="170"/>
                    <a:pt x="160" y="166"/>
                  </a:cubicBezTo>
                  <a:cubicBezTo>
                    <a:pt x="164" y="163"/>
                    <a:pt x="167" y="159"/>
                    <a:pt x="171" y="154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4" y="150"/>
                    <a:pt x="176" y="146"/>
                    <a:pt x="179" y="141"/>
                  </a:cubicBezTo>
                  <a:cubicBezTo>
                    <a:pt x="183" y="142"/>
                    <a:pt x="187" y="143"/>
                    <a:pt x="191" y="145"/>
                  </a:cubicBezTo>
                  <a:cubicBezTo>
                    <a:pt x="193" y="145"/>
                    <a:pt x="194" y="145"/>
                    <a:pt x="194" y="143"/>
                  </a:cubicBezTo>
                  <a:cubicBezTo>
                    <a:pt x="197" y="138"/>
                    <a:pt x="199" y="132"/>
                    <a:pt x="200" y="126"/>
                  </a:cubicBezTo>
                  <a:cubicBezTo>
                    <a:pt x="200" y="125"/>
                    <a:pt x="200" y="124"/>
                    <a:pt x="198" y="123"/>
                  </a:cubicBezTo>
                  <a:cubicBezTo>
                    <a:pt x="194" y="122"/>
                    <a:pt x="190" y="120"/>
                    <a:pt x="186" y="119"/>
                  </a:cubicBezTo>
                  <a:cubicBezTo>
                    <a:pt x="187" y="114"/>
                    <a:pt x="187" y="108"/>
                    <a:pt x="187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98"/>
                    <a:pt x="187" y="93"/>
                    <a:pt x="186" y="87"/>
                  </a:cubicBezTo>
                  <a:cubicBezTo>
                    <a:pt x="190" y="86"/>
                    <a:pt x="194" y="85"/>
                    <a:pt x="198" y="83"/>
                  </a:cubicBezTo>
                  <a:cubicBezTo>
                    <a:pt x="200" y="83"/>
                    <a:pt x="200" y="82"/>
                    <a:pt x="200" y="80"/>
                  </a:cubicBezTo>
                  <a:cubicBezTo>
                    <a:pt x="199" y="74"/>
                    <a:pt x="197" y="68"/>
                    <a:pt x="194" y="63"/>
                  </a:cubicBezTo>
                  <a:cubicBezTo>
                    <a:pt x="194" y="62"/>
                    <a:pt x="193" y="61"/>
                    <a:pt x="191" y="62"/>
                  </a:cubicBezTo>
                  <a:cubicBezTo>
                    <a:pt x="187" y="63"/>
                    <a:pt x="183" y="64"/>
                    <a:pt x="179" y="65"/>
                  </a:cubicBezTo>
                  <a:cubicBezTo>
                    <a:pt x="176" y="61"/>
                    <a:pt x="174" y="56"/>
                    <a:pt x="171" y="52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7" y="48"/>
                    <a:pt x="164" y="44"/>
                    <a:pt x="160" y="40"/>
                  </a:cubicBezTo>
                  <a:cubicBezTo>
                    <a:pt x="163" y="36"/>
                    <a:pt x="165" y="33"/>
                    <a:pt x="168" y="29"/>
                  </a:cubicBezTo>
                  <a:cubicBezTo>
                    <a:pt x="169" y="28"/>
                    <a:pt x="168" y="27"/>
                    <a:pt x="168" y="26"/>
                  </a:cubicBezTo>
                  <a:cubicBezTo>
                    <a:pt x="163" y="22"/>
                    <a:pt x="158" y="18"/>
                    <a:pt x="153" y="15"/>
                  </a:cubicBezTo>
                  <a:cubicBezTo>
                    <a:pt x="152" y="14"/>
                    <a:pt x="150" y="15"/>
                    <a:pt x="150" y="16"/>
                  </a:cubicBezTo>
                  <a:cubicBezTo>
                    <a:pt x="147" y="19"/>
                    <a:pt x="144" y="23"/>
                    <a:pt x="142" y="26"/>
                  </a:cubicBezTo>
                  <a:cubicBezTo>
                    <a:pt x="137" y="24"/>
                    <a:pt x="132" y="22"/>
                    <a:pt x="127" y="20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2" y="19"/>
                    <a:pt x="117" y="17"/>
                    <a:pt x="112" y="17"/>
                  </a:cubicBezTo>
                  <a:cubicBezTo>
                    <a:pt x="112" y="12"/>
                    <a:pt x="111" y="8"/>
                    <a:pt x="111" y="3"/>
                  </a:cubicBezTo>
                  <a:cubicBezTo>
                    <a:pt x="111" y="2"/>
                    <a:pt x="110" y="1"/>
                    <a:pt x="109" y="1"/>
                  </a:cubicBezTo>
                  <a:cubicBezTo>
                    <a:pt x="103" y="0"/>
                    <a:pt x="97" y="0"/>
                    <a:pt x="91" y="1"/>
                  </a:cubicBezTo>
                  <a:cubicBezTo>
                    <a:pt x="90" y="1"/>
                    <a:pt x="89" y="2"/>
                    <a:pt x="89" y="3"/>
                  </a:cubicBezTo>
                  <a:cubicBezTo>
                    <a:pt x="89" y="8"/>
                    <a:pt x="89" y="12"/>
                    <a:pt x="89" y="17"/>
                  </a:cubicBezTo>
                  <a:cubicBezTo>
                    <a:pt x="83" y="17"/>
                    <a:pt x="78" y="19"/>
                    <a:pt x="73" y="2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8" y="22"/>
                    <a:pt x="63" y="24"/>
                    <a:pt x="59" y="26"/>
                  </a:cubicBezTo>
                  <a:cubicBezTo>
                    <a:pt x="56" y="23"/>
                    <a:pt x="53" y="19"/>
                    <a:pt x="51" y="16"/>
                  </a:cubicBezTo>
                  <a:cubicBezTo>
                    <a:pt x="50" y="15"/>
                    <a:pt x="49" y="14"/>
                    <a:pt x="47" y="15"/>
                  </a:cubicBezTo>
                  <a:cubicBezTo>
                    <a:pt x="42" y="18"/>
                    <a:pt x="37" y="22"/>
                    <a:pt x="33" y="26"/>
                  </a:cubicBezTo>
                  <a:cubicBezTo>
                    <a:pt x="32" y="27"/>
                    <a:pt x="32" y="28"/>
                    <a:pt x="32" y="29"/>
                  </a:cubicBezTo>
                  <a:cubicBezTo>
                    <a:pt x="35" y="33"/>
                    <a:pt x="37" y="36"/>
                    <a:pt x="40" y="40"/>
                  </a:cubicBezTo>
                  <a:cubicBezTo>
                    <a:pt x="36" y="44"/>
                    <a:pt x="33" y="48"/>
                    <a:pt x="30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6" y="56"/>
                    <a:pt x="24" y="61"/>
                    <a:pt x="21" y="65"/>
                  </a:cubicBezTo>
                  <a:cubicBezTo>
                    <a:pt x="17" y="64"/>
                    <a:pt x="13" y="63"/>
                    <a:pt x="9" y="62"/>
                  </a:cubicBezTo>
                  <a:cubicBezTo>
                    <a:pt x="8" y="61"/>
                    <a:pt x="6" y="62"/>
                    <a:pt x="6" y="63"/>
                  </a:cubicBezTo>
                  <a:cubicBezTo>
                    <a:pt x="3" y="68"/>
                    <a:pt x="1" y="74"/>
                    <a:pt x="0" y="80"/>
                  </a:cubicBezTo>
                  <a:cubicBezTo>
                    <a:pt x="0" y="82"/>
                    <a:pt x="0" y="83"/>
                    <a:pt x="2" y="83"/>
                  </a:cubicBezTo>
                  <a:cubicBezTo>
                    <a:pt x="6" y="85"/>
                    <a:pt x="10" y="86"/>
                    <a:pt x="14" y="87"/>
                  </a:cubicBezTo>
                  <a:cubicBezTo>
                    <a:pt x="13" y="93"/>
                    <a:pt x="13" y="98"/>
                    <a:pt x="13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8"/>
                    <a:pt x="13" y="114"/>
                    <a:pt x="14" y="119"/>
                  </a:cubicBezTo>
                  <a:cubicBezTo>
                    <a:pt x="10" y="120"/>
                    <a:pt x="6" y="122"/>
                    <a:pt x="2" y="123"/>
                  </a:cubicBezTo>
                  <a:cubicBezTo>
                    <a:pt x="0" y="124"/>
                    <a:pt x="0" y="125"/>
                    <a:pt x="0" y="126"/>
                  </a:cubicBezTo>
                  <a:close/>
                  <a:moveTo>
                    <a:pt x="42" y="103"/>
                  </a:moveTo>
                  <a:cubicBezTo>
                    <a:pt x="42" y="71"/>
                    <a:pt x="68" y="45"/>
                    <a:pt x="100" y="45"/>
                  </a:cubicBezTo>
                  <a:cubicBezTo>
                    <a:pt x="132" y="45"/>
                    <a:pt x="159" y="71"/>
                    <a:pt x="159" y="103"/>
                  </a:cubicBezTo>
                  <a:cubicBezTo>
                    <a:pt x="159" y="135"/>
                    <a:pt x="132" y="162"/>
                    <a:pt x="100" y="162"/>
                  </a:cubicBezTo>
                  <a:cubicBezTo>
                    <a:pt x="68" y="162"/>
                    <a:pt x="42" y="135"/>
                    <a:pt x="42" y="103"/>
                  </a:cubicBezTo>
                  <a:close/>
                  <a:moveTo>
                    <a:pt x="213" y="284"/>
                  </a:move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lose/>
                  <a:moveTo>
                    <a:pt x="180" y="173"/>
                  </a:moveTo>
                  <a:cubicBezTo>
                    <a:pt x="180" y="173"/>
                    <a:pt x="180" y="173"/>
                    <a:pt x="180" y="173"/>
                  </a:cubicBezTo>
                  <a:close/>
                  <a:moveTo>
                    <a:pt x="180" y="173"/>
                  </a:moveTo>
                  <a:cubicBezTo>
                    <a:pt x="184" y="174"/>
                    <a:pt x="189" y="175"/>
                    <a:pt x="193" y="176"/>
                  </a:cubicBezTo>
                  <a:cubicBezTo>
                    <a:pt x="192" y="181"/>
                    <a:pt x="192" y="186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8"/>
                    <a:pt x="192" y="203"/>
                    <a:pt x="193" y="208"/>
                  </a:cubicBezTo>
                  <a:cubicBezTo>
                    <a:pt x="188" y="209"/>
                    <a:pt x="184" y="210"/>
                    <a:pt x="180" y="211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79" y="211"/>
                    <a:pt x="178" y="212"/>
                    <a:pt x="178" y="214"/>
                  </a:cubicBezTo>
                  <a:cubicBezTo>
                    <a:pt x="179" y="220"/>
                    <a:pt x="180" y="226"/>
                    <a:pt x="182" y="231"/>
                  </a:cubicBezTo>
                  <a:cubicBezTo>
                    <a:pt x="182" y="231"/>
                    <a:pt x="182" y="232"/>
                    <a:pt x="183" y="232"/>
                  </a:cubicBezTo>
                  <a:cubicBezTo>
                    <a:pt x="183" y="232"/>
                    <a:pt x="184" y="232"/>
                    <a:pt x="184" y="232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9" y="232"/>
                    <a:pt x="193" y="231"/>
                    <a:pt x="198" y="230"/>
                  </a:cubicBezTo>
                  <a:cubicBezTo>
                    <a:pt x="199" y="236"/>
                    <a:pt x="201" y="240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5" y="250"/>
                    <a:pt x="208" y="255"/>
                    <a:pt x="210" y="259"/>
                  </a:cubicBezTo>
                  <a:cubicBezTo>
                    <a:pt x="207" y="261"/>
                    <a:pt x="203" y="264"/>
                    <a:pt x="200" y="267"/>
                  </a:cubicBezTo>
                  <a:cubicBezTo>
                    <a:pt x="200" y="267"/>
                    <a:pt x="200" y="267"/>
                    <a:pt x="200" y="267"/>
                  </a:cubicBezTo>
                  <a:cubicBezTo>
                    <a:pt x="199" y="267"/>
                    <a:pt x="199" y="268"/>
                    <a:pt x="199" y="269"/>
                  </a:cubicBezTo>
                  <a:cubicBezTo>
                    <a:pt x="199" y="269"/>
                    <a:pt x="199" y="270"/>
                    <a:pt x="199" y="270"/>
                  </a:cubicBezTo>
                  <a:cubicBezTo>
                    <a:pt x="203" y="276"/>
                    <a:pt x="206" y="280"/>
                    <a:pt x="209" y="284"/>
                  </a:cubicBezTo>
                  <a:cubicBezTo>
                    <a:pt x="210" y="285"/>
                    <a:pt x="210" y="285"/>
                    <a:pt x="211" y="285"/>
                  </a:cubicBezTo>
                  <a:cubicBezTo>
                    <a:pt x="212" y="285"/>
                    <a:pt x="212" y="285"/>
                    <a:pt x="213" y="284"/>
                  </a:cubicBezTo>
                  <a:cubicBezTo>
                    <a:pt x="216" y="282"/>
                    <a:pt x="220" y="280"/>
                    <a:pt x="224" y="277"/>
                  </a:cubicBezTo>
                  <a:cubicBezTo>
                    <a:pt x="227" y="281"/>
                    <a:pt x="230" y="284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8" y="292"/>
                    <a:pt x="242" y="295"/>
                    <a:pt x="247" y="298"/>
                  </a:cubicBezTo>
                  <a:cubicBezTo>
                    <a:pt x="245" y="302"/>
                    <a:pt x="243" y="306"/>
                    <a:pt x="241" y="310"/>
                  </a:cubicBezTo>
                  <a:cubicBezTo>
                    <a:pt x="241" y="310"/>
                    <a:pt x="241" y="310"/>
                    <a:pt x="241" y="310"/>
                  </a:cubicBezTo>
                  <a:cubicBezTo>
                    <a:pt x="241" y="311"/>
                    <a:pt x="241" y="311"/>
                    <a:pt x="241" y="312"/>
                  </a:cubicBezTo>
                  <a:cubicBezTo>
                    <a:pt x="241" y="312"/>
                    <a:pt x="241" y="313"/>
                    <a:pt x="242" y="313"/>
                  </a:cubicBezTo>
                  <a:cubicBezTo>
                    <a:pt x="247" y="317"/>
                    <a:pt x="252" y="319"/>
                    <a:pt x="257" y="322"/>
                  </a:cubicBezTo>
                  <a:cubicBezTo>
                    <a:pt x="257" y="322"/>
                    <a:pt x="258" y="322"/>
                    <a:pt x="258" y="322"/>
                  </a:cubicBezTo>
                  <a:cubicBezTo>
                    <a:pt x="259" y="322"/>
                    <a:pt x="259" y="321"/>
                    <a:pt x="260" y="321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2" y="317"/>
                    <a:pt x="265" y="313"/>
                    <a:pt x="267" y="310"/>
                  </a:cubicBezTo>
                  <a:cubicBezTo>
                    <a:pt x="272" y="312"/>
                    <a:pt x="276" y="314"/>
                    <a:pt x="281" y="315"/>
                  </a:cubicBezTo>
                  <a:cubicBezTo>
                    <a:pt x="281" y="315"/>
                    <a:pt x="281" y="315"/>
                    <a:pt x="281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6" y="317"/>
                    <a:pt x="291" y="318"/>
                    <a:pt x="297" y="319"/>
                  </a:cubicBezTo>
                  <a:cubicBezTo>
                    <a:pt x="296" y="324"/>
                    <a:pt x="296" y="328"/>
                    <a:pt x="296" y="333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6" y="333"/>
                    <a:pt x="296" y="334"/>
                    <a:pt x="296" y="334"/>
                  </a:cubicBezTo>
                  <a:cubicBezTo>
                    <a:pt x="297" y="335"/>
                    <a:pt x="297" y="335"/>
                    <a:pt x="298" y="335"/>
                  </a:cubicBezTo>
                  <a:cubicBezTo>
                    <a:pt x="303" y="336"/>
                    <a:pt x="309" y="337"/>
                    <a:pt x="315" y="337"/>
                  </a:cubicBezTo>
                  <a:cubicBezTo>
                    <a:pt x="316" y="337"/>
                    <a:pt x="316" y="337"/>
                    <a:pt x="317" y="336"/>
                  </a:cubicBezTo>
                  <a:cubicBezTo>
                    <a:pt x="317" y="336"/>
                    <a:pt x="317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8" y="330"/>
                    <a:pt x="319" y="326"/>
                    <a:pt x="320" y="322"/>
                  </a:cubicBezTo>
                  <a:cubicBezTo>
                    <a:pt x="324" y="322"/>
                    <a:pt x="329" y="322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40" y="321"/>
                    <a:pt x="345" y="320"/>
                    <a:pt x="351" y="319"/>
                  </a:cubicBezTo>
                  <a:cubicBezTo>
                    <a:pt x="352" y="323"/>
                    <a:pt x="354" y="327"/>
                    <a:pt x="355" y="331"/>
                  </a:cubicBezTo>
                  <a:cubicBezTo>
                    <a:pt x="356" y="331"/>
                    <a:pt x="356" y="332"/>
                    <a:pt x="357" y="332"/>
                  </a:cubicBezTo>
                  <a:cubicBezTo>
                    <a:pt x="357" y="333"/>
                    <a:pt x="358" y="333"/>
                    <a:pt x="358" y="333"/>
                  </a:cubicBezTo>
                  <a:cubicBezTo>
                    <a:pt x="365" y="331"/>
                    <a:pt x="370" y="329"/>
                    <a:pt x="375" y="327"/>
                  </a:cubicBezTo>
                  <a:cubicBezTo>
                    <a:pt x="375" y="327"/>
                    <a:pt x="376" y="327"/>
                    <a:pt x="376" y="326"/>
                  </a:cubicBezTo>
                  <a:cubicBezTo>
                    <a:pt x="376" y="325"/>
                    <a:pt x="376" y="325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5" y="320"/>
                    <a:pt x="374" y="316"/>
                    <a:pt x="373" y="311"/>
                  </a:cubicBezTo>
                  <a:cubicBezTo>
                    <a:pt x="377" y="310"/>
                    <a:pt x="382" y="307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91" y="302"/>
                    <a:pt x="395" y="299"/>
                    <a:pt x="400" y="296"/>
                  </a:cubicBezTo>
                  <a:cubicBezTo>
                    <a:pt x="403" y="299"/>
                    <a:pt x="406" y="302"/>
                    <a:pt x="409" y="305"/>
                  </a:cubicBezTo>
                  <a:cubicBezTo>
                    <a:pt x="409" y="305"/>
                    <a:pt x="409" y="305"/>
                    <a:pt x="409" y="305"/>
                  </a:cubicBezTo>
                  <a:cubicBezTo>
                    <a:pt x="409" y="306"/>
                    <a:pt x="410" y="306"/>
                    <a:pt x="411" y="306"/>
                  </a:cubicBezTo>
                  <a:cubicBezTo>
                    <a:pt x="411" y="306"/>
                    <a:pt x="412" y="306"/>
                    <a:pt x="412" y="305"/>
                  </a:cubicBezTo>
                  <a:cubicBezTo>
                    <a:pt x="416" y="302"/>
                    <a:pt x="421" y="298"/>
                    <a:pt x="425" y="294"/>
                  </a:cubicBezTo>
                  <a:cubicBezTo>
                    <a:pt x="425" y="293"/>
                    <a:pt x="426" y="293"/>
                    <a:pt x="426" y="292"/>
                  </a:cubicBezTo>
                  <a:cubicBezTo>
                    <a:pt x="426" y="292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2" y="287"/>
                    <a:pt x="419" y="284"/>
                    <a:pt x="417" y="280"/>
                  </a:cubicBezTo>
                  <a:cubicBezTo>
                    <a:pt x="420" y="277"/>
                    <a:pt x="424" y="273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30" y="264"/>
                    <a:pt x="432" y="260"/>
                    <a:pt x="435" y="255"/>
                  </a:cubicBezTo>
                  <a:cubicBezTo>
                    <a:pt x="439" y="257"/>
                    <a:pt x="444" y="258"/>
                    <a:pt x="447" y="260"/>
                  </a:cubicBezTo>
                  <a:cubicBezTo>
                    <a:pt x="447" y="260"/>
                    <a:pt x="447" y="260"/>
                    <a:pt x="447" y="260"/>
                  </a:cubicBezTo>
                  <a:cubicBezTo>
                    <a:pt x="448" y="260"/>
                    <a:pt x="449" y="260"/>
                    <a:pt x="449" y="260"/>
                  </a:cubicBezTo>
                  <a:cubicBezTo>
                    <a:pt x="450" y="260"/>
                    <a:pt x="450" y="259"/>
                    <a:pt x="451" y="259"/>
                  </a:cubicBezTo>
                  <a:cubicBezTo>
                    <a:pt x="453" y="254"/>
                    <a:pt x="455" y="249"/>
                    <a:pt x="458" y="243"/>
                  </a:cubicBezTo>
                  <a:cubicBezTo>
                    <a:pt x="458" y="243"/>
                    <a:pt x="458" y="242"/>
                    <a:pt x="458" y="241"/>
                  </a:cubicBezTo>
                  <a:cubicBezTo>
                    <a:pt x="457" y="241"/>
                    <a:pt x="457" y="240"/>
                    <a:pt x="456" y="240"/>
                  </a:cubicBezTo>
                  <a:cubicBezTo>
                    <a:pt x="452" y="238"/>
                    <a:pt x="448" y="236"/>
                    <a:pt x="444" y="234"/>
                  </a:cubicBezTo>
                  <a:cubicBezTo>
                    <a:pt x="446" y="229"/>
                    <a:pt x="448" y="223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13"/>
                    <a:pt x="451" y="208"/>
                    <a:pt x="451" y="204"/>
                  </a:cubicBezTo>
                  <a:cubicBezTo>
                    <a:pt x="455" y="203"/>
                    <a:pt x="460" y="203"/>
                    <a:pt x="464" y="203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5" y="203"/>
                    <a:pt x="465" y="203"/>
                    <a:pt x="466" y="202"/>
                  </a:cubicBezTo>
                  <a:cubicBezTo>
                    <a:pt x="466" y="202"/>
                    <a:pt x="467" y="201"/>
                    <a:pt x="467" y="201"/>
                  </a:cubicBezTo>
                  <a:cubicBezTo>
                    <a:pt x="467" y="195"/>
                    <a:pt x="467" y="189"/>
                    <a:pt x="467" y="183"/>
                  </a:cubicBezTo>
                  <a:cubicBezTo>
                    <a:pt x="467" y="183"/>
                    <a:pt x="466" y="182"/>
                    <a:pt x="466" y="182"/>
                  </a:cubicBezTo>
                  <a:cubicBezTo>
                    <a:pt x="465" y="181"/>
                    <a:pt x="465" y="181"/>
                    <a:pt x="464" y="181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0" y="181"/>
                    <a:pt x="455" y="181"/>
                    <a:pt x="451" y="180"/>
                  </a:cubicBezTo>
                  <a:cubicBezTo>
                    <a:pt x="451" y="176"/>
                    <a:pt x="450" y="171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8" y="161"/>
                    <a:pt x="446" y="155"/>
                    <a:pt x="444" y="150"/>
                  </a:cubicBezTo>
                  <a:cubicBezTo>
                    <a:pt x="448" y="148"/>
                    <a:pt x="452" y="146"/>
                    <a:pt x="456" y="144"/>
                  </a:cubicBezTo>
                  <a:cubicBezTo>
                    <a:pt x="457" y="144"/>
                    <a:pt x="457" y="143"/>
                    <a:pt x="458" y="143"/>
                  </a:cubicBezTo>
                  <a:cubicBezTo>
                    <a:pt x="458" y="142"/>
                    <a:pt x="458" y="141"/>
                    <a:pt x="458" y="141"/>
                  </a:cubicBezTo>
                  <a:cubicBezTo>
                    <a:pt x="455" y="135"/>
                    <a:pt x="453" y="130"/>
                    <a:pt x="451" y="125"/>
                  </a:cubicBezTo>
                  <a:cubicBezTo>
                    <a:pt x="450" y="125"/>
                    <a:pt x="450" y="124"/>
                    <a:pt x="449" y="124"/>
                  </a:cubicBezTo>
                  <a:cubicBezTo>
                    <a:pt x="449" y="124"/>
                    <a:pt x="448" y="124"/>
                    <a:pt x="447" y="124"/>
                  </a:cubicBezTo>
                  <a:cubicBezTo>
                    <a:pt x="447" y="124"/>
                    <a:pt x="447" y="124"/>
                    <a:pt x="447" y="124"/>
                  </a:cubicBezTo>
                  <a:cubicBezTo>
                    <a:pt x="443" y="126"/>
                    <a:pt x="439" y="127"/>
                    <a:pt x="435" y="129"/>
                  </a:cubicBezTo>
                  <a:cubicBezTo>
                    <a:pt x="432" y="124"/>
                    <a:pt x="430" y="120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4" y="111"/>
                    <a:pt x="420" y="107"/>
                    <a:pt x="417" y="104"/>
                  </a:cubicBezTo>
                  <a:cubicBezTo>
                    <a:pt x="419" y="100"/>
                    <a:pt x="422" y="97"/>
                    <a:pt x="425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6" y="92"/>
                    <a:pt x="426" y="92"/>
                  </a:cubicBezTo>
                  <a:cubicBezTo>
                    <a:pt x="426" y="91"/>
                    <a:pt x="425" y="90"/>
                    <a:pt x="425" y="90"/>
                  </a:cubicBezTo>
                  <a:cubicBezTo>
                    <a:pt x="421" y="86"/>
                    <a:pt x="416" y="82"/>
                    <a:pt x="412" y="78"/>
                  </a:cubicBezTo>
                  <a:cubicBezTo>
                    <a:pt x="412" y="78"/>
                    <a:pt x="411" y="78"/>
                    <a:pt x="411" y="78"/>
                  </a:cubicBezTo>
                  <a:cubicBezTo>
                    <a:pt x="410" y="78"/>
                    <a:pt x="409" y="78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6" y="82"/>
                    <a:pt x="403" y="85"/>
                    <a:pt x="400" y="88"/>
                  </a:cubicBezTo>
                  <a:cubicBezTo>
                    <a:pt x="395" y="85"/>
                    <a:pt x="391" y="82"/>
                    <a:pt x="387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2" y="77"/>
                    <a:pt x="377" y="74"/>
                    <a:pt x="373" y="73"/>
                  </a:cubicBezTo>
                  <a:cubicBezTo>
                    <a:pt x="374" y="68"/>
                    <a:pt x="375" y="64"/>
                    <a:pt x="376" y="60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6" y="59"/>
                    <a:pt x="376" y="59"/>
                    <a:pt x="376" y="58"/>
                  </a:cubicBezTo>
                  <a:cubicBezTo>
                    <a:pt x="376" y="57"/>
                    <a:pt x="375" y="57"/>
                    <a:pt x="375" y="57"/>
                  </a:cubicBezTo>
                  <a:cubicBezTo>
                    <a:pt x="370" y="55"/>
                    <a:pt x="365" y="53"/>
                    <a:pt x="358" y="51"/>
                  </a:cubicBezTo>
                  <a:cubicBezTo>
                    <a:pt x="358" y="51"/>
                    <a:pt x="357" y="51"/>
                    <a:pt x="357" y="52"/>
                  </a:cubicBezTo>
                  <a:cubicBezTo>
                    <a:pt x="356" y="52"/>
                    <a:pt x="356" y="53"/>
                    <a:pt x="355" y="53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4" y="57"/>
                    <a:pt x="352" y="61"/>
                    <a:pt x="351" y="65"/>
                  </a:cubicBezTo>
                  <a:cubicBezTo>
                    <a:pt x="345" y="64"/>
                    <a:pt x="340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29" y="62"/>
                    <a:pt x="324" y="62"/>
                    <a:pt x="320" y="62"/>
                  </a:cubicBezTo>
                  <a:cubicBezTo>
                    <a:pt x="319" y="58"/>
                    <a:pt x="318" y="53"/>
                    <a:pt x="317" y="49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17" y="49"/>
                    <a:pt x="317" y="48"/>
                    <a:pt x="317" y="48"/>
                  </a:cubicBezTo>
                  <a:cubicBezTo>
                    <a:pt x="316" y="47"/>
                    <a:pt x="316" y="47"/>
                    <a:pt x="315" y="47"/>
                  </a:cubicBezTo>
                  <a:cubicBezTo>
                    <a:pt x="309" y="47"/>
                    <a:pt x="303" y="48"/>
                    <a:pt x="298" y="49"/>
                  </a:cubicBezTo>
                  <a:cubicBezTo>
                    <a:pt x="297" y="49"/>
                    <a:pt x="297" y="49"/>
                    <a:pt x="296" y="50"/>
                  </a:cubicBezTo>
                  <a:cubicBezTo>
                    <a:pt x="296" y="50"/>
                    <a:pt x="296" y="51"/>
                    <a:pt x="296" y="51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6" y="60"/>
                    <a:pt x="297" y="65"/>
                  </a:cubicBezTo>
                  <a:cubicBezTo>
                    <a:pt x="291" y="66"/>
                    <a:pt x="286" y="67"/>
                    <a:pt x="282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76" y="70"/>
                    <a:pt x="272" y="72"/>
                    <a:pt x="267" y="74"/>
                  </a:cubicBezTo>
                  <a:cubicBezTo>
                    <a:pt x="265" y="70"/>
                    <a:pt x="262" y="67"/>
                    <a:pt x="260" y="63"/>
                  </a:cubicBezTo>
                  <a:cubicBezTo>
                    <a:pt x="259" y="63"/>
                    <a:pt x="259" y="62"/>
                    <a:pt x="258" y="62"/>
                  </a:cubicBezTo>
                  <a:cubicBezTo>
                    <a:pt x="258" y="62"/>
                    <a:pt x="257" y="62"/>
                    <a:pt x="257" y="62"/>
                  </a:cubicBezTo>
                  <a:cubicBezTo>
                    <a:pt x="252" y="64"/>
                    <a:pt x="247" y="67"/>
                    <a:pt x="242" y="71"/>
                  </a:cubicBezTo>
                  <a:cubicBezTo>
                    <a:pt x="241" y="71"/>
                    <a:pt x="241" y="72"/>
                    <a:pt x="241" y="72"/>
                  </a:cubicBezTo>
                  <a:cubicBezTo>
                    <a:pt x="241" y="73"/>
                    <a:pt x="241" y="73"/>
                    <a:pt x="241" y="74"/>
                  </a:cubicBezTo>
                  <a:cubicBezTo>
                    <a:pt x="243" y="78"/>
                    <a:pt x="245" y="82"/>
                    <a:pt x="247" y="86"/>
                  </a:cubicBezTo>
                  <a:cubicBezTo>
                    <a:pt x="242" y="89"/>
                    <a:pt x="238" y="92"/>
                    <a:pt x="235" y="95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0" y="100"/>
                    <a:pt x="227" y="103"/>
                    <a:pt x="224" y="107"/>
                  </a:cubicBezTo>
                  <a:cubicBezTo>
                    <a:pt x="220" y="104"/>
                    <a:pt x="216" y="102"/>
                    <a:pt x="213" y="100"/>
                  </a:cubicBezTo>
                  <a:cubicBezTo>
                    <a:pt x="212" y="99"/>
                    <a:pt x="212" y="99"/>
                    <a:pt x="211" y="99"/>
                  </a:cubicBezTo>
                  <a:cubicBezTo>
                    <a:pt x="210" y="99"/>
                    <a:pt x="210" y="99"/>
                    <a:pt x="209" y="100"/>
                  </a:cubicBezTo>
                  <a:cubicBezTo>
                    <a:pt x="206" y="103"/>
                    <a:pt x="203" y="108"/>
                    <a:pt x="199" y="114"/>
                  </a:cubicBezTo>
                  <a:cubicBezTo>
                    <a:pt x="199" y="114"/>
                    <a:pt x="199" y="115"/>
                    <a:pt x="199" y="115"/>
                  </a:cubicBezTo>
                  <a:cubicBezTo>
                    <a:pt x="199" y="116"/>
                    <a:pt x="199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3" y="120"/>
                    <a:pt x="207" y="123"/>
                    <a:pt x="210" y="125"/>
                  </a:cubicBezTo>
                  <a:cubicBezTo>
                    <a:pt x="208" y="129"/>
                    <a:pt x="205" y="134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1" y="143"/>
                    <a:pt x="199" y="148"/>
                    <a:pt x="198" y="154"/>
                  </a:cubicBezTo>
                  <a:cubicBezTo>
                    <a:pt x="193" y="153"/>
                    <a:pt x="189" y="152"/>
                    <a:pt x="184" y="152"/>
                  </a:cubicBezTo>
                  <a:cubicBezTo>
                    <a:pt x="184" y="152"/>
                    <a:pt x="183" y="152"/>
                    <a:pt x="183" y="152"/>
                  </a:cubicBezTo>
                  <a:cubicBezTo>
                    <a:pt x="182" y="152"/>
                    <a:pt x="182" y="153"/>
                    <a:pt x="182" y="153"/>
                  </a:cubicBezTo>
                  <a:cubicBezTo>
                    <a:pt x="180" y="158"/>
                    <a:pt x="179" y="164"/>
                    <a:pt x="178" y="170"/>
                  </a:cubicBezTo>
                  <a:cubicBezTo>
                    <a:pt x="178" y="172"/>
                    <a:pt x="179" y="173"/>
                    <a:pt x="180" y="173"/>
                  </a:cubicBezTo>
                  <a:close/>
                  <a:moveTo>
                    <a:pt x="228" y="192"/>
                  </a:moveTo>
                  <a:cubicBezTo>
                    <a:pt x="228" y="140"/>
                    <a:pt x="271" y="98"/>
                    <a:pt x="322" y="98"/>
                  </a:cubicBezTo>
                  <a:cubicBezTo>
                    <a:pt x="374" y="98"/>
                    <a:pt x="416" y="140"/>
                    <a:pt x="416" y="192"/>
                  </a:cubicBezTo>
                  <a:cubicBezTo>
                    <a:pt x="416" y="244"/>
                    <a:pt x="374" y="286"/>
                    <a:pt x="322" y="286"/>
                  </a:cubicBezTo>
                  <a:cubicBezTo>
                    <a:pt x="271" y="286"/>
                    <a:pt x="228" y="244"/>
                    <a:pt x="228" y="1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8210" lIns="96418" rIns="96418" tIns="48210"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</a:endParaRPr>
            </a:p>
          </p:txBody>
        </p:sp>
        <p:sp>
          <p:nvSpPr>
            <p:cNvPr id="245" name="文本框 104"/>
            <p:cNvSpPr txBox="1">
              <a:spLocks noChangeArrowheads="1"/>
            </p:cNvSpPr>
            <p:nvPr/>
          </p:nvSpPr>
          <p:spPr bwMode="auto">
            <a:xfrm>
              <a:off x="1030614" y="2718935"/>
              <a:ext cx="408209" cy="38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8210" lIns="96418" rIns="96418" tIns="4821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9pPr>
            </a:lstStyle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kern="0" lang="en-US" sz="2952">
                  <a:solidFill>
                    <a:sysClr lastClr="FFFFFF" val="window"/>
                  </a:solidFill>
                </a:rPr>
                <a:t>02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29816" y="2880341"/>
              <a:ext cx="1775026" cy="507669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7968" y="5040731"/>
            <a:ext cx="6415145" cy="1295956"/>
            <a:chOff x="794420" y="3585821"/>
            <a:chExt cx="4563539" cy="921903"/>
          </a:xfrm>
        </p:grpSpPr>
        <p:grpSp>
          <p:nvGrpSpPr>
            <p:cNvPr id="230" name="组合 58"/>
            <p:cNvGrpSpPr/>
            <p:nvPr/>
          </p:nvGrpSpPr>
          <p:grpSpPr>
            <a:xfrm>
              <a:off x="794420" y="3585821"/>
              <a:ext cx="4563539" cy="917814"/>
              <a:chOff x="2678521" y="2847139"/>
              <a:chExt cx="12011025" cy="2417231"/>
            </a:xfrm>
          </p:grpSpPr>
          <p:sp>
            <p:nvSpPr>
              <p:cNvPr id="23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gdLst>
                  <a:gd fmla="*/ 3200 w 3200" name="T0"/>
                  <a:gd fmla="*/ 320 h 640" name="T1"/>
                  <a:gd fmla="*/ 2880 w 3200" name="T2"/>
                  <a:gd fmla="*/ 640 h 640" name="T3"/>
                  <a:gd fmla="*/ 320 w 3200" name="T4"/>
                  <a:gd fmla="*/ 640 h 640" name="T5"/>
                  <a:gd fmla="*/ 0 w 3200" name="T6"/>
                  <a:gd fmla="*/ 320 h 640" name="T7"/>
                  <a:gd fmla="*/ 320 w 3200" name="T8"/>
                  <a:gd fmla="*/ 0 h 640" name="T9"/>
                  <a:gd fmla="*/ 2880 w 3200" name="T10"/>
                  <a:gd fmla="*/ 0 h 640" name="T11"/>
                  <a:gd fmla="*/ 3200 w 3200" name="T12"/>
                  <a:gd fmla="*/ 320 h 6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0" w="320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flat" w="28575">
                <a:gradFill>
                  <a:gsLst>
                    <a:gs pos="0">
                      <a:sysClr lastClr="FFFFFF" val="window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3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gdLst>
                  <a:gd fmla="*/ 1280 w 1600" name="T0"/>
                  <a:gd fmla="*/ 0 h 640" name="T1"/>
                  <a:gd fmla="*/ 320 w 1600" name="T2"/>
                  <a:gd fmla="*/ 0 h 640" name="T3"/>
                  <a:gd fmla="*/ 0 w 1600" name="T4"/>
                  <a:gd fmla="*/ 320 h 640" name="T5"/>
                  <a:gd fmla="*/ 320 w 1600" name="T6"/>
                  <a:gd fmla="*/ 640 h 640" name="T7"/>
                  <a:gd fmla="*/ 1280 w 1600" name="T8"/>
                  <a:gd fmla="*/ 640 h 640" name="T9"/>
                  <a:gd fmla="*/ 1600 w 1600" name="T10"/>
                  <a:gd fmla="*/ 320 h 640" name="T11"/>
                  <a:gd fmla="*/ 1280 w 1600" name="T12"/>
                  <a:gd fmla="*/ 0 h 640" name="T13"/>
                  <a:gd fmla="*/ 1493 w 1600" name="T14"/>
                  <a:gd fmla="*/ 365 h 640" name="T15"/>
                  <a:gd fmla="*/ 1435 w 1600" name="T16"/>
                  <a:gd fmla="*/ 385 h 640" name="T17"/>
                  <a:gd fmla="*/ 1427 w 1600" name="T18"/>
                  <a:gd fmla="*/ 381 h 640" name="T19"/>
                  <a:gd fmla="*/ 1416 w 1600" name="T20"/>
                  <a:gd fmla="*/ 320 h 640" name="T21"/>
                  <a:gd fmla="*/ 1427 w 1600" name="T22"/>
                  <a:gd fmla="*/ 259 h 640" name="T23"/>
                  <a:gd fmla="*/ 1435 w 1600" name="T24"/>
                  <a:gd fmla="*/ 255 h 640" name="T25"/>
                  <a:gd fmla="*/ 1493 w 1600" name="T26"/>
                  <a:gd fmla="*/ 275 h 640" name="T27"/>
                  <a:gd fmla="*/ 1541 w 1600" name="T28"/>
                  <a:gd fmla="*/ 316 h 640" name="T29"/>
                  <a:gd fmla="*/ 1541 w 1600" name="T30"/>
                  <a:gd fmla="*/ 324 h 640" name="T31"/>
                  <a:gd fmla="*/ 1493 w 1600" name="T32"/>
                  <a:gd fmla="*/ 365 h 64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40" w="160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cap="flat" w="31750">
                <a:gradFill>
                  <a:gsLst>
                    <a:gs pos="0">
                      <a:sysClr lastClr="FFFFFF" val="window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cap="flat" w="101600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black"/>
                  </a:solidFill>
                  <a:latin panose="020f0502020204030204" typeface="Calibri"/>
                  <a:ea typeface="微软雅黑"/>
                </a:endParaRPr>
              </a:p>
            </p:txBody>
          </p:sp>
          <p:sp>
            <p:nvSpPr>
              <p:cNvPr id="23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gdLst>
                  <a:gd fmla="*/ 193 w 313" name="T0"/>
                  <a:gd fmla="*/ 279 h 334" name="T1"/>
                  <a:gd fmla="*/ 47 w 313" name="T2"/>
                  <a:gd fmla="*/ 330 h 334" name="T3"/>
                  <a:gd fmla="*/ 28 w 313" name="T4"/>
                  <a:gd fmla="*/ 319 h 334" name="T5"/>
                  <a:gd fmla="*/ 0 w 313" name="T6"/>
                  <a:gd fmla="*/ 167 h 334" name="T7"/>
                  <a:gd fmla="*/ 28 w 313" name="T8"/>
                  <a:gd fmla="*/ 15 h 334" name="T9"/>
                  <a:gd fmla="*/ 47 w 313" name="T10"/>
                  <a:gd fmla="*/ 4 h 334" name="T11"/>
                  <a:gd fmla="*/ 193 w 313" name="T12"/>
                  <a:gd fmla="*/ 55 h 334" name="T13"/>
                  <a:gd fmla="*/ 311 w 313" name="T14"/>
                  <a:gd fmla="*/ 156 h 334" name="T15"/>
                  <a:gd fmla="*/ 311 w 313" name="T16"/>
                  <a:gd fmla="*/ 178 h 334" name="T17"/>
                  <a:gd fmla="*/ 193 w 313" name="T18"/>
                  <a:gd fmla="*/ 279 h 33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4" w="313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algn="ctr" cap="flat" cmpd="sng" w="12700">
                <a:noFill/>
                <a:prstDash val="solid"/>
                <a:miter lim="800000"/>
              </a:ln>
              <a:effectLst>
                <a:innerShdw blurRad="215900" dir="16200000" dist="508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0">
                  <a:solidFill>
                    <a:prstClr val="white"/>
                  </a:solidFill>
                  <a:latin panose="020f0502020204030204" typeface="Calibri"/>
                  <a:ea typeface="微软雅黑"/>
                </a:endParaRPr>
              </a:p>
            </p:txBody>
          </p:sp>
        </p:grpSp>
        <p:sp>
          <p:nvSpPr>
            <p:cNvPr id="239" name="文本框 99"/>
            <p:cNvSpPr txBox="1">
              <a:spLocks noChangeArrowheads="1"/>
            </p:cNvSpPr>
            <p:nvPr/>
          </p:nvSpPr>
          <p:spPr bwMode="auto">
            <a:xfrm>
              <a:off x="3249458" y="3738453"/>
              <a:ext cx="1401993" cy="28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8210" lIns="96418" rIns="96418" tIns="4821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9pPr>
            </a:lstStyle>
            <a:p>
              <a:r>
                <a:rPr altLang="en-US" lang="zh-CN" sz="200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2" name="Freeform 10"/>
            <p:cNvSpPr>
              <a:spLocks noEditPoints="1"/>
            </p:cNvSpPr>
            <p:nvPr/>
          </p:nvSpPr>
          <p:spPr bwMode="auto">
            <a:xfrm>
              <a:off x="1963475" y="3927156"/>
              <a:ext cx="465889" cy="354340"/>
            </a:xfrm>
            <a:custGeom>
              <a:gdLst>
                <a:gd fmla="*/ 342000 w 500" name="T0"/>
                <a:gd fmla="*/ 0 h 327" name="T1"/>
                <a:gd fmla="*/ 192888 w 500" name="T2"/>
                <a:gd fmla="*/ 92075 h 327" name="T3"/>
                <a:gd fmla="*/ 192888 w 500" name="T4"/>
                <a:gd fmla="*/ 30163 h 327" name="T5"/>
                <a:gd fmla="*/ 124488 w 500" name="T6"/>
                <a:gd fmla="*/ 30163 h 327" name="T7"/>
                <a:gd fmla="*/ 124488 w 500" name="T8"/>
                <a:gd fmla="*/ 133350 h 327" name="T9"/>
                <a:gd fmla="*/ 0 w 500" name="T10"/>
                <a:gd fmla="*/ 209550 h 327" name="T11"/>
                <a:gd fmla="*/ 0 w 500" name="T12"/>
                <a:gd fmla="*/ 212725 h 327" name="T13"/>
                <a:gd fmla="*/ 73872 w 500" name="T14"/>
                <a:gd fmla="*/ 212725 h 327" name="T15"/>
                <a:gd fmla="*/ 342000 w 500" name="T16"/>
                <a:gd fmla="*/ 49213 h 327" name="T17"/>
                <a:gd fmla="*/ 610128 w 500" name="T18"/>
                <a:gd fmla="*/ 212725 h 327" name="T19"/>
                <a:gd fmla="*/ 684000 w 500" name="T20"/>
                <a:gd fmla="*/ 212725 h 327" name="T21"/>
                <a:gd fmla="*/ 684000 w 500" name="T22"/>
                <a:gd fmla="*/ 207963 h 327" name="T23"/>
                <a:gd fmla="*/ 342000 w 500" name="T24"/>
                <a:gd fmla="*/ 0 h 327" name="T25"/>
                <a:gd fmla="*/ 101232 w 500" name="T26"/>
                <a:gd fmla="*/ 242888 h 327" name="T27"/>
                <a:gd fmla="*/ 101232 w 500" name="T28"/>
                <a:gd fmla="*/ 519113 h 327" name="T29"/>
                <a:gd fmla="*/ 238032 w 500" name="T30"/>
                <a:gd fmla="*/ 519113 h 327" name="T31"/>
                <a:gd fmla="*/ 238032 w 500" name="T32"/>
                <a:gd fmla="*/ 355600 h 327" name="T33"/>
                <a:gd fmla="*/ 445968 w 500" name="T34"/>
                <a:gd fmla="*/ 355600 h 327" name="T35"/>
                <a:gd fmla="*/ 445968 w 500" name="T36"/>
                <a:gd fmla="*/ 519113 h 327" name="T37"/>
                <a:gd fmla="*/ 582768 w 500" name="T38"/>
                <a:gd fmla="*/ 519113 h 327" name="T39"/>
                <a:gd fmla="*/ 582768 w 500" name="T40"/>
                <a:gd fmla="*/ 242888 h 327" name="T41"/>
                <a:gd fmla="*/ 342000 w 500" name="T42"/>
                <a:gd fmla="*/ 98425 h 327" name="T43"/>
                <a:gd fmla="*/ 101232 w 500" name="T44"/>
                <a:gd fmla="*/ 242888 h 327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327" w="500">
                  <a:moveTo>
                    <a:pt x="250" y="0"/>
                  </a:moveTo>
                  <a:lnTo>
                    <a:pt x="141" y="58"/>
                  </a:lnTo>
                  <a:lnTo>
                    <a:pt x="141" y="19"/>
                  </a:lnTo>
                  <a:lnTo>
                    <a:pt x="91" y="19"/>
                  </a:lnTo>
                  <a:lnTo>
                    <a:pt x="91" y="84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54" y="134"/>
                  </a:lnTo>
                  <a:lnTo>
                    <a:pt x="250" y="31"/>
                  </a:lnTo>
                  <a:lnTo>
                    <a:pt x="446" y="134"/>
                  </a:lnTo>
                  <a:lnTo>
                    <a:pt x="500" y="134"/>
                  </a:lnTo>
                  <a:lnTo>
                    <a:pt x="500" y="131"/>
                  </a:lnTo>
                  <a:lnTo>
                    <a:pt x="250" y="0"/>
                  </a:lnTo>
                  <a:close/>
                  <a:moveTo>
                    <a:pt x="74" y="153"/>
                  </a:moveTo>
                  <a:lnTo>
                    <a:pt x="74" y="327"/>
                  </a:lnTo>
                  <a:lnTo>
                    <a:pt x="174" y="327"/>
                  </a:lnTo>
                  <a:lnTo>
                    <a:pt x="174" y="224"/>
                  </a:lnTo>
                  <a:lnTo>
                    <a:pt x="326" y="224"/>
                  </a:lnTo>
                  <a:lnTo>
                    <a:pt x="326" y="327"/>
                  </a:lnTo>
                  <a:lnTo>
                    <a:pt x="426" y="327"/>
                  </a:lnTo>
                  <a:lnTo>
                    <a:pt x="426" y="153"/>
                  </a:lnTo>
                  <a:lnTo>
                    <a:pt x="250" y="62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8210" lIns="96418" rIns="96418" tIns="48210"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sysClr lastClr="000000" val="windowText"/>
                </a:solidFill>
              </a:endParaRPr>
            </a:p>
          </p:txBody>
        </p:sp>
        <p:sp>
          <p:nvSpPr>
            <p:cNvPr id="246" name="文本框 105"/>
            <p:cNvSpPr txBox="1">
              <a:spLocks noChangeArrowheads="1"/>
            </p:cNvSpPr>
            <p:nvPr/>
          </p:nvSpPr>
          <p:spPr bwMode="auto">
            <a:xfrm>
              <a:off x="1034948" y="3851304"/>
              <a:ext cx="408209" cy="38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8210" lIns="96418" rIns="96418" tIns="4821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3020204020204" pitchFamily="34" typeface="微软雅黑"/>
                </a:defRPr>
              </a:lvl9pPr>
            </a:lstStyle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kern="0" lang="en-US" sz="2952">
                  <a:solidFill>
                    <a:sysClr lastClr="FFFFFF" val="window"/>
                  </a:solidFill>
                </a:rPr>
                <a:t>03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29816" y="4012704"/>
              <a:ext cx="1775026" cy="507669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</p:grpSp>
      <p:sp>
        <p:nvSpPr>
          <p:cNvPr id="59" name="文本框 46"/>
          <p:cNvSpPr txBox="1"/>
          <p:nvPr/>
        </p:nvSpPr>
        <p:spPr>
          <a:xfrm>
            <a:off x="8639474" y="4293004"/>
            <a:ext cx="683349" cy="739077"/>
          </a:xfrm>
          <a:prstGeom prst="rect">
            <a:avLst/>
          </a:prstGeom>
          <a:noFill/>
        </p:spPr>
        <p:txBody>
          <a:bodyPr bIns="48203" lIns="96406" rIns="96406" rtlCol="0" tIns="48203" wrap="none">
            <a:spAutoFit/>
          </a:bodyPr>
          <a:lstStyle/>
          <a:p>
            <a:pPr algn="ctr"/>
            <a:r>
              <a:rPr altLang="zh-CN" lang="en-US" sz="4217">
                <a:solidFill>
                  <a:srgbClr val="C00000"/>
                </a:solidFill>
                <a:latin charset="0" pitchFamily="34" typeface="Impact"/>
                <a:cs charset="-79" panose="02010803020104030203" pitchFamily="2" typeface="Aharoni"/>
              </a:rPr>
              <a:t>01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277505" y="4408413"/>
            <a:ext cx="3000823" cy="50791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1" name="文本框 46"/>
          <p:cNvSpPr txBox="1"/>
          <p:nvPr/>
        </p:nvSpPr>
        <p:spPr>
          <a:xfrm>
            <a:off x="8606932" y="5065323"/>
            <a:ext cx="748437" cy="739077"/>
          </a:xfrm>
          <a:prstGeom prst="rect">
            <a:avLst/>
          </a:prstGeom>
          <a:noFill/>
        </p:spPr>
        <p:txBody>
          <a:bodyPr bIns="48203" lIns="96406" rIns="96406" rtlCol="0" tIns="48203" wrap="none">
            <a:spAutoFit/>
          </a:bodyPr>
          <a:lstStyle/>
          <a:p>
            <a:pPr algn="ctr"/>
            <a:r>
              <a:rPr altLang="zh-CN" lang="en-US" sz="4217">
                <a:solidFill>
                  <a:srgbClr val="C00000"/>
                </a:solidFill>
                <a:latin charset="0" pitchFamily="34" typeface="Impact"/>
                <a:cs charset="-79" panose="02010803020104030203" pitchFamily="2" typeface="Aharoni"/>
              </a:rPr>
              <a:t>02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277505" y="5180732"/>
            <a:ext cx="2936205" cy="50791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3" name="文本框 46"/>
          <p:cNvSpPr txBox="1"/>
          <p:nvPr/>
        </p:nvSpPr>
        <p:spPr>
          <a:xfrm>
            <a:off x="8598995" y="5843263"/>
            <a:ext cx="764312" cy="739077"/>
          </a:xfrm>
          <a:prstGeom prst="rect">
            <a:avLst/>
          </a:prstGeom>
          <a:noFill/>
        </p:spPr>
        <p:txBody>
          <a:bodyPr bIns="48203" lIns="96406" rIns="96406" rtlCol="0" tIns="48203" wrap="none">
            <a:spAutoFit/>
          </a:bodyPr>
          <a:lstStyle/>
          <a:p>
            <a:pPr algn="ctr"/>
            <a:r>
              <a:rPr altLang="zh-CN" lang="en-US" sz="4217">
                <a:solidFill>
                  <a:srgbClr val="C00000"/>
                </a:solidFill>
                <a:latin charset="0" pitchFamily="34" typeface="Impact"/>
                <a:cs charset="-79" panose="02010803020104030203" pitchFamily="2" typeface="Aharoni"/>
              </a:rPr>
              <a:t>03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277505" y="5958672"/>
            <a:ext cx="3000823" cy="50791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7" name="矩形 56"/>
          <p:cNvSpPr/>
          <p:nvPr/>
        </p:nvSpPr>
        <p:spPr>
          <a:xfrm>
            <a:off x="8595263" y="1672109"/>
            <a:ext cx="3522744" cy="23493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gdLst>
                <a:gd fmla="*/ 0 w 1090990" name="connsiteX0"/>
                <a:gd fmla="*/ 0 h 708790" name="connsiteY0"/>
                <a:gd fmla="*/ 738346 w 1090990" name="connsiteX1"/>
                <a:gd fmla="*/ 0 h 708790" name="connsiteY1"/>
                <a:gd fmla="*/ 1090990 w 1090990" name="connsiteX2"/>
                <a:gd fmla="*/ 299606 h 708790" name="connsiteY2"/>
                <a:gd fmla="*/ 1090990 w 1090990" name="connsiteX3"/>
                <a:gd fmla="*/ 409184 h 708790" name="connsiteY3"/>
                <a:gd fmla="*/ 738346 w 1090990" name="connsiteX4"/>
                <a:gd fmla="*/ 708790 h 708790" name="connsiteY4"/>
                <a:gd fmla="*/ 0 w 1090990" name="connsiteX5"/>
                <a:gd fmla="*/ 708790 h 708790" name="connsiteY5"/>
                <a:gd fmla="*/ 0 w 1090990" name="connsiteX6"/>
                <a:gd fmla="*/ 0 h 708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8790" w="10909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85829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C00000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37986281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0"/>
      <p:bldP grpId="0" spid="61"/>
      <p:bldP grpId="0" spid="62"/>
      <p:bldP grpId="0" spid="63"/>
      <p:bldP grpId="0" spid="64"/>
      <p:bldP grpId="0" spid="5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1911667" cy="6915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第一部分</a:t>
            </a:r>
          </a:p>
          <a:p>
            <a:pPr lvl="1" marL="0"/>
            <a:r>
              <a:rPr altLang="en-US" b="1" lang="zh-CN" sz="1969">
                <a:solidFill>
                  <a:srgbClr val="C00000"/>
                </a:solidFill>
                <a:latin typeface="+mj-ea"/>
                <a:ea typeface="+mj-ea"/>
              </a:rPr>
              <a:t>   标题文字内容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29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01 点击添加相关标题文字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3788" y="4065810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02 点击添加相关标题文字</a:t>
            </a: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7152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7031">
                <a:solidFill>
                  <a:srgbClr val="C00000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03 点击添加相关标题文字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7943788" y="4355521"/>
            <a:ext cx="1564054" cy="222192"/>
          </a:xfrm>
          <a:prstGeom prst="rect">
            <a:avLst/>
          </a:prstGeom>
          <a:noFill/>
        </p:spPr>
        <p:txBody>
          <a:bodyPr bIns="42516" lIns="85030" rIns="85030" rtlCol="0" tIns="42516" wrap="square">
            <a:spAutoFit/>
          </a:bodyPr>
          <a:lstStyle/>
          <a:p>
            <a:r>
              <a:rPr altLang="zh-CN" lang="en-US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04 点击添加相关标题文字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0498" y="2737376"/>
            <a:ext cx="3923877" cy="4691944"/>
          </a:xfrm>
          <a:prstGeom prst="rect">
            <a:avLst/>
          </a:prstGeom>
        </p:spPr>
      </p:pic>
    </p:spTree>
    <p:extLst>
      <p:ext uri="{BB962C8B-B14F-4D97-AF65-F5344CB8AC3E}">
        <p14:creationId val="2857686488"/>
      </p:ext>
    </p:extLst>
  </p:cSld>
  <p:clrMapOvr>
    <a:masterClrMapping/>
  </p:clrMapOvr>
  <mc:AlternateContent>
    <mc:Choice Requires="p14">
      <p:transition advTm="4000" p14:dur="1200" spd="slow">
        <p14:prism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25"/>
      <p:bldP grpId="0" spid="26"/>
      <p:bldP grpId="0" spid="75"/>
      <p:bldP grpId="0" spid="21"/>
      <p:bldP grpId="0" spid="2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33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285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1">
      <vt:lpstr>Arial</vt:lpstr>
      <vt:lpstr>微软雅黑</vt:lpstr>
      <vt:lpstr>Calibri</vt:lpstr>
      <vt:lpstr>Calibri Light</vt:lpstr>
      <vt:lpstr>宋体</vt:lpstr>
      <vt:lpstr>Agency FB</vt:lpstr>
      <vt:lpstr>Palatino Linotype</vt:lpstr>
      <vt:lpstr>Lato Regular</vt:lpstr>
      <vt:lpstr>Impact</vt:lpstr>
      <vt:lpstr>Roboto condensed</vt:lpstr>
      <vt:lpstr>Aharoni</vt:lpstr>
      <vt:lpstr>LiHei Pro</vt:lpstr>
      <vt:lpstr>Gill Sans</vt:lpstr>
      <vt:lpstr>Microsoft YaHei UI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2016-09-19T15:34:54Z</dcterms:created>
  <dcterms:modified xsi:type="dcterms:W3CDTF">2021-08-20T11:17:00Z</dcterms:modified>
  <cp:revision>1</cp:revision>
</cp:coreProperties>
</file>