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6" r:id="rId5"/>
    <p:sldId id="269" r:id="rId6"/>
    <p:sldId id="270" r:id="rId7"/>
    <p:sldId id="274" r:id="rId8"/>
    <p:sldId id="257" r:id="rId9"/>
    <p:sldId id="271" r:id="rId10"/>
    <p:sldId id="258" r:id="rId11"/>
    <p:sldId id="272" r:id="rId12"/>
    <p:sldId id="259" r:id="rId13"/>
    <p:sldId id="273" r:id="rId14"/>
    <p:sldId id="261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95317" autoAdjust="0"/>
  </p:normalViewPr>
  <p:slideViewPr>
    <p:cSldViewPr>
      <p:cViewPr varScale="1">
        <p:scale>
          <a:sx n="107" d="100"/>
          <a:sy n="107" d="100"/>
        </p:scale>
        <p:origin x="10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D0A-58D4-4627-BC7B-756296B0EA24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30021-3800-40FD-A19B-DC72E6BD2B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69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344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51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266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562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786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886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990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400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309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7265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78642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29217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787410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79307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66781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59169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696034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79973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24467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57349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75520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99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304" y="2564904"/>
            <a:ext cx="345638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岂止于大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22927" y="3679844"/>
            <a:ext cx="70567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大数据时代的数据应用思考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2674855" y="3573016"/>
            <a:ext cx="6912768" cy="121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762373" y="2524035"/>
            <a:ext cx="3604597" cy="1120637"/>
            <a:chOff x="1898277" y="1260049"/>
            <a:chExt cx="3604597" cy="1120637"/>
          </a:xfrm>
        </p:grpSpPr>
        <p:sp>
          <p:nvSpPr>
            <p:cNvPr id="12" name="矩形 11"/>
            <p:cNvSpPr/>
            <p:nvPr/>
          </p:nvSpPr>
          <p:spPr>
            <a:xfrm>
              <a:off x="1898277" y="1283406"/>
              <a:ext cx="1875155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6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756505" y="1260049"/>
              <a:ext cx="1746369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</a:rPr>
                <a:t>BIG DATA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828513" y="1674546"/>
              <a:ext cx="1499314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</a:rPr>
                <a:t>CENTRY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36368" y="-37835"/>
            <a:ext cx="3108031" cy="692321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5"/>
          <p:cNvSpPr txBox="1"/>
          <p:nvPr/>
        </p:nvSpPr>
        <p:spPr>
          <a:xfrm>
            <a:off x="474305" y="3645023"/>
            <a:ext cx="187855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37908" y="2492896"/>
            <a:ext cx="1554480" cy="914400"/>
          </a:xfrm>
          <a:prstGeom prst="rect">
            <a:avLst/>
          </a:prstGeom>
          <a:solidFill>
            <a:srgbClr val="0070C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6168008" y="2202309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2132856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  <p:sp>
        <p:nvSpPr>
          <p:cNvPr id="10" name="椭圆 9"/>
          <p:cNvSpPr/>
          <p:nvPr/>
        </p:nvSpPr>
        <p:spPr>
          <a:xfrm>
            <a:off x="6168008" y="3138413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056" y="3068960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074517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056" y="4005064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14" name="椭圆 13"/>
          <p:cNvSpPr/>
          <p:nvPr/>
        </p:nvSpPr>
        <p:spPr>
          <a:xfrm>
            <a:off x="6168008" y="5010621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4941168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  <p:sp>
        <p:nvSpPr>
          <p:cNvPr id="16" name="矩形 15"/>
          <p:cNvSpPr/>
          <p:nvPr/>
        </p:nvSpPr>
        <p:spPr>
          <a:xfrm>
            <a:off x="4727848" y="3212976"/>
            <a:ext cx="6120680" cy="78697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39816" y="2708920"/>
            <a:ext cx="26212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9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谢谢！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36368" y="-37835"/>
            <a:ext cx="3108031" cy="692321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5"/>
          <p:cNvSpPr txBox="1"/>
          <p:nvPr/>
        </p:nvSpPr>
        <p:spPr>
          <a:xfrm>
            <a:off x="474305" y="3645023"/>
            <a:ext cx="187855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37908" y="2492896"/>
            <a:ext cx="1554480" cy="914400"/>
          </a:xfrm>
          <a:prstGeom prst="rect">
            <a:avLst/>
          </a:prstGeom>
          <a:solidFill>
            <a:srgbClr val="0070C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6168008" y="2202309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2132856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  <p:sp>
        <p:nvSpPr>
          <p:cNvPr id="10" name="椭圆 9"/>
          <p:cNvSpPr/>
          <p:nvPr/>
        </p:nvSpPr>
        <p:spPr>
          <a:xfrm>
            <a:off x="6168008" y="3138413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056" y="3068960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074517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056" y="4005064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14" name="椭圆 13"/>
          <p:cNvSpPr/>
          <p:nvPr/>
        </p:nvSpPr>
        <p:spPr>
          <a:xfrm>
            <a:off x="6168008" y="5010621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4941168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36368" y="-37835"/>
            <a:ext cx="3108031" cy="692321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5"/>
          <p:cNvSpPr txBox="1"/>
          <p:nvPr/>
        </p:nvSpPr>
        <p:spPr>
          <a:xfrm>
            <a:off x="474305" y="3645023"/>
            <a:ext cx="187855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37908" y="2492896"/>
            <a:ext cx="1554480" cy="914400"/>
          </a:xfrm>
          <a:prstGeom prst="rect">
            <a:avLst/>
          </a:prstGeom>
          <a:solidFill>
            <a:srgbClr val="0070C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6168008" y="2202309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2132856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  <p:sp>
        <p:nvSpPr>
          <p:cNvPr id="10" name="椭圆 9"/>
          <p:cNvSpPr/>
          <p:nvPr/>
        </p:nvSpPr>
        <p:spPr>
          <a:xfrm>
            <a:off x="6168008" y="3138413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056" y="3068960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074517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056" y="4005064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14" name="椭圆 13"/>
          <p:cNvSpPr/>
          <p:nvPr/>
        </p:nvSpPr>
        <p:spPr>
          <a:xfrm>
            <a:off x="6168008" y="5010621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4941168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  <p:sp>
        <p:nvSpPr>
          <p:cNvPr id="16" name="矩形 15"/>
          <p:cNvSpPr/>
          <p:nvPr/>
        </p:nvSpPr>
        <p:spPr>
          <a:xfrm>
            <a:off x="4727848" y="3212976"/>
            <a:ext cx="6120680" cy="78697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1544" y="1333217"/>
            <a:ext cx="172819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80175" y="1333217"/>
            <a:ext cx="2736304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000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0" y="3242252"/>
            <a:ext cx="12192000" cy="4723251"/>
            <a:chOff x="0" y="3242252"/>
            <a:chExt cx="12192000" cy="4723251"/>
          </a:xfrm>
        </p:grpSpPr>
        <p:sp>
          <p:nvSpPr>
            <p:cNvPr id="28" name="矩形 27"/>
            <p:cNvSpPr/>
            <p:nvPr/>
          </p:nvSpPr>
          <p:spPr>
            <a:xfrm>
              <a:off x="0" y="3242252"/>
              <a:ext cx="12192000" cy="472325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63952" y="3501008"/>
              <a:ext cx="576064" cy="216024"/>
              <a:chOff x="5447928" y="3573016"/>
              <a:chExt cx="576064" cy="216024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5447928" y="3573016"/>
                <a:ext cx="288032" cy="2160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5735960" y="3573016"/>
                <a:ext cx="288032" cy="2160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KSO_Shape"/>
          <p:cNvSpPr/>
          <p:nvPr/>
        </p:nvSpPr>
        <p:spPr bwMode="auto">
          <a:xfrm>
            <a:off x="983432" y="4509120"/>
            <a:ext cx="1080120" cy="903823"/>
          </a:xfrm>
          <a:custGeom>
            <a:gdLst>
              <a:gd fmla="*/ 838518 w 3856038" name="T0"/>
              <a:gd fmla="*/ 3035936 h 3319463" name="T1"/>
              <a:gd fmla="*/ 807086 w 3856038" name="T2"/>
              <a:gd fmla="*/ 3078481 h 3319463" name="T3"/>
              <a:gd fmla="*/ 345758 w 3856038" name="T4"/>
              <a:gd fmla="*/ 3083244 h 3319463" name="T5"/>
              <a:gd fmla="*/ 306705 w 3856038" name="T6"/>
              <a:gd fmla="*/ 3047684 h 3319463" name="T7"/>
              <a:gd fmla="*/ 1938189 w 3856038" name="T8"/>
              <a:gd fmla="*/ 1874411 h 3319463" name="T9"/>
              <a:gd fmla="*/ 2032113 w 3856038" name="T10"/>
              <a:gd fmla="*/ 1927728 h 3319463" name="T11"/>
              <a:gd fmla="*/ 2127625 w 3856038" name="T12"/>
              <a:gd fmla="*/ 1936931 h 3319463" name="T13"/>
              <a:gd fmla="*/ 2209174 w 3856038" name="T14"/>
              <a:gd fmla="*/ 1913446 h 3319463" name="T15"/>
              <a:gd fmla="*/ 2208222 w 3856038" name="T16"/>
              <a:gd fmla="*/ 3063251 h 3319463" name="T17"/>
              <a:gd fmla="*/ 2159673 w 3856038" name="T18"/>
              <a:gd fmla="*/ 3086101 h 3319463" name="T19"/>
              <a:gd fmla="*/ 1703060 w 3856038" name="T20"/>
              <a:gd fmla="*/ 3067694 h 3319463" name="T21"/>
              <a:gd fmla="*/ 1684338 w 3856038" name="T22"/>
              <a:gd fmla="*/ 1620838 h 3319463" name="T23"/>
              <a:gd fmla="*/ 1517659 w 3856038" name="T24"/>
              <a:gd fmla="*/ 3063249 h 3319463" name="T25"/>
              <a:gd fmla="*/ 1469110 w 3856038" name="T26"/>
              <a:gd fmla="*/ 3086100 h 3319463" name="T27"/>
              <a:gd fmla="*/ 1012179 w 3856038" name="T28"/>
              <a:gd fmla="*/ 3067693 h 3319463" name="T29"/>
              <a:gd fmla="*/ 993775 w 3856038" name="T30"/>
              <a:gd fmla="*/ 2030516 h 3319463" name="T31"/>
              <a:gd fmla="*/ 2903512 w 3856038" name="T32"/>
              <a:gd fmla="*/ 3058483 h 3319463" name="T33"/>
              <a:gd fmla="*/ 2858002 w 3856038" name="T34"/>
              <a:gd fmla="*/ 3085784 h 3319463" name="T35"/>
              <a:gd fmla="*/ 2397814 w 3856038" name="T36"/>
              <a:gd fmla="*/ 3071816 h 3319463" name="T37"/>
              <a:gd fmla="*/ 2374900 w 3856038" name="T38"/>
              <a:gd fmla="*/ 3023247 h 3319463" name="T39"/>
              <a:gd fmla="*/ 3393565 w 3856038" name="T40"/>
              <a:gd fmla="*/ 829618 h 3319463" name="T41"/>
              <a:gd fmla="*/ 3441797 w 3856038" name="T42"/>
              <a:gd fmla="*/ 916284 h 3319463" name="T43"/>
              <a:gd fmla="*/ 3518904 w 3856038" name="T44"/>
              <a:gd fmla="*/ 976601 h 3319463" name="T45"/>
              <a:gd fmla="*/ 3605213 w 3856038" name="T46"/>
              <a:gd fmla="*/ 3023244 h 3319463" name="T47"/>
              <a:gd fmla="*/ 3582367 w 3856038" name="T48"/>
              <a:gd fmla="*/ 3071815 h 3319463" name="T49"/>
              <a:gd fmla="*/ 3123532 w 3856038" name="T50"/>
              <a:gd fmla="*/ 3085783 h 3319463" name="T51"/>
              <a:gd fmla="*/ 3077839 w 3856038" name="T52"/>
              <a:gd fmla="*/ 3058481 h 3319463" name="T53"/>
              <a:gd fmla="*/ 3032368 w 3856038" name="T54"/>
              <a:gd fmla="*/ 0 h 3319463" name="T55"/>
              <a:gd fmla="*/ 3669057 w 3856038" name="T56"/>
              <a:gd fmla="*/ 6984 h 3319463" name="T57"/>
              <a:gd fmla="*/ 3714445 w 3856038" name="T58"/>
              <a:gd fmla="*/ 35552 h 3319463" name="T59"/>
              <a:gd fmla="*/ 3742692 w 3856038" name="T60"/>
              <a:gd fmla="*/ 80308 h 3319463" name="T61"/>
              <a:gd fmla="*/ 3749358 w 3856038" name="T62"/>
              <a:gd fmla="*/ 717377 h 3319463" name="T63"/>
              <a:gd fmla="*/ 3735075 w 3856038" name="T64"/>
              <a:gd fmla="*/ 769117 h 3319463" name="T65"/>
              <a:gd fmla="*/ 3700797 w 3856038" name="T66"/>
              <a:gd fmla="*/ 808795 h 3319463" name="T67"/>
              <a:gd fmla="*/ 3652870 w 3856038" name="T68"/>
              <a:gd fmla="*/ 830698 h 3319463" name="T69"/>
              <a:gd fmla="*/ 3597644 w 3856038" name="T70"/>
              <a:gd fmla="*/ 829110 h 3319463" name="T71"/>
              <a:gd fmla="*/ 3550670 w 3856038" name="T72"/>
              <a:gd fmla="*/ 804986 h 3319463" name="T73"/>
              <a:gd fmla="*/ 3518296 w 3856038" name="T74"/>
              <a:gd fmla="*/ 764039 h 3319463" name="T75"/>
              <a:gd fmla="*/ 3506552 w 3856038" name="T76"/>
              <a:gd fmla="*/ 711346 h 3319463" name="T77"/>
              <a:gd fmla="*/ 2155095 w 3856038" name="T78"/>
              <a:gd fmla="*/ 1756621 h 3319463" name="T79"/>
              <a:gd fmla="*/ 2103678 w 3856038" name="T80"/>
              <a:gd fmla="*/ 1768049 h 3319463" name="T81"/>
              <a:gd fmla="*/ 2052577 w 3856038" name="T82"/>
              <a:gd fmla="*/ 1756621 h 3319463" name="T83"/>
              <a:gd fmla="*/ 207257 w 3856038" name="T84"/>
              <a:gd fmla="*/ 2594619 h 3319463" name="T85"/>
              <a:gd fmla="*/ 161553 w 3856038" name="T86"/>
              <a:gd fmla="*/ 2623505 h 3319463" name="T87"/>
              <a:gd fmla="*/ 109818 w 3856038" name="T88"/>
              <a:gd fmla="*/ 2629853 h 3319463" name="T89"/>
              <a:gd fmla="*/ 59670 w 3856038" name="T90"/>
              <a:gd fmla="*/ 2613665 h 3319463" name="T91"/>
              <a:gd fmla="*/ 19996 w 3856038" name="T92"/>
              <a:gd fmla="*/ 2575574 h 3319463" name="T93"/>
              <a:gd fmla="*/ 952 w 3856038" name="T94"/>
              <a:gd fmla="*/ 2526056 h 3319463" name="T95"/>
              <a:gd fmla="*/ 5078 w 3856038" name="T96"/>
              <a:gd fmla="*/ 2473998 h 3319463" name="T97"/>
              <a:gd fmla="*/ 31105 w 3856038" name="T98"/>
              <a:gd fmla="*/ 2427337 h 3319463" name="T99"/>
              <a:gd fmla="*/ 1492697 w 3856038" name="T100"/>
              <a:gd fmla="*/ 975760 h 3319463" name="T101"/>
              <a:gd fmla="*/ 1543797 w 3856038" name="T102"/>
              <a:gd fmla="*/ 964333 h 3319463" name="T103"/>
              <a:gd fmla="*/ 1595215 w 3856038" name="T104"/>
              <a:gd fmla="*/ 975760 h 3319463" name="T105"/>
              <a:gd fmla="*/ 3334526 w 3856038" name="T106"/>
              <a:gd fmla="*/ 243464 h 3319463" name="T107"/>
              <a:gd fmla="*/ 2991107 w 3856038" name="T108"/>
              <a:gd fmla="*/ 233624 h 3319463" name="T109"/>
              <a:gd fmla="*/ 2948576 w 3856038" name="T110"/>
              <a:gd fmla="*/ 203151 h 3319463" name="T111"/>
              <a:gd fmla="*/ 2922550 w 3856038" name="T112"/>
              <a:gd fmla="*/ 157760 h 3319463" name="T113"/>
              <a:gd fmla="*/ 2918424 w 3856038" name="T114"/>
              <a:gd fmla="*/ 102845 h 3319463" name="T115"/>
              <a:gd fmla="*/ 2937468 w 3856038" name="T116"/>
              <a:gd fmla="*/ 53645 h 3319463" name="T117"/>
              <a:gd fmla="*/ 2975555 w 3856038" name="T118"/>
              <a:gd fmla="*/ 17459 h 3319463" name="T119"/>
              <a:gd fmla="*/ 3026338 w 3856038" name="T120"/>
              <a:gd fmla="*/ 318 h 331946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19463" w="3856038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7568" y="4716433"/>
            <a:ext cx="172819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数量大</a:t>
            </a:r>
          </a:p>
        </p:txBody>
      </p:sp>
      <p:sp>
        <p:nvSpPr>
          <p:cNvPr id="58" name="KSO_Shape"/>
          <p:cNvSpPr/>
          <p:nvPr/>
        </p:nvSpPr>
        <p:spPr>
          <a:xfrm>
            <a:off x="4439816" y="4509120"/>
            <a:ext cx="1224136" cy="1080120"/>
          </a:xfrm>
          <a:custGeom>
            <a:rect b="b" l="l" r="r" t="t"/>
            <a:pathLst>
              <a:path h="2079602" w="2284089">
                <a:moveTo>
                  <a:pt x="86815" y="1071782"/>
                </a:moveTo>
                <a:lnTo>
                  <a:pt x="88113" y="1072322"/>
                </a:lnTo>
                <a:lnTo>
                  <a:pt x="87547" y="1073116"/>
                </a:lnTo>
                <a:close/>
                <a:moveTo>
                  <a:pt x="1788507" y="635242"/>
                </a:moveTo>
                <a:lnTo>
                  <a:pt x="1788786" y="635715"/>
                </a:lnTo>
                <a:lnTo>
                  <a:pt x="1787932" y="635786"/>
                </a:lnTo>
                <a:close/>
                <a:moveTo>
                  <a:pt x="569538" y="592800"/>
                </a:moveTo>
                <a:cubicBezTo>
                  <a:pt x="668960" y="592800"/>
                  <a:pt x="749558" y="673398"/>
                  <a:pt x="749558" y="772820"/>
                </a:cubicBezTo>
                <a:cubicBezTo>
                  <a:pt x="749558" y="872242"/>
                  <a:pt x="668960" y="952840"/>
                  <a:pt x="569538" y="952840"/>
                </a:cubicBezTo>
                <a:cubicBezTo>
                  <a:pt x="527872" y="952840"/>
                  <a:pt x="489512" y="938685"/>
                  <a:pt x="460796" y="912621"/>
                </a:cubicBezTo>
                <a:cubicBezTo>
                  <a:pt x="160953" y="1199491"/>
                  <a:pt x="32382" y="1622905"/>
                  <a:pt x="123061" y="2029688"/>
                </a:cubicBezTo>
                <a:lnTo>
                  <a:pt x="122792" y="2030674"/>
                </a:lnTo>
                <a:lnTo>
                  <a:pt x="122422" y="2030846"/>
                </a:lnTo>
                <a:cubicBezTo>
                  <a:pt x="128206" y="2047921"/>
                  <a:pt x="121912" y="2063921"/>
                  <a:pt x="108319" y="2072242"/>
                </a:cubicBezTo>
                <a:lnTo>
                  <a:pt x="93617" y="2078368"/>
                </a:lnTo>
                <a:cubicBezTo>
                  <a:pt x="78806" y="2082076"/>
                  <a:pt x="61999" y="2077403"/>
                  <a:pt x="49824" y="2064742"/>
                </a:cubicBezTo>
                <a:lnTo>
                  <a:pt x="48258" y="2065474"/>
                </a:lnTo>
                <a:cubicBezTo>
                  <a:pt x="46175" y="2062722"/>
                  <a:pt x="43765" y="2060412"/>
                  <a:pt x="41206" y="2058388"/>
                </a:cubicBezTo>
                <a:lnTo>
                  <a:pt x="34720" y="2047096"/>
                </a:lnTo>
                <a:lnTo>
                  <a:pt x="29758" y="2036793"/>
                </a:lnTo>
                <a:lnTo>
                  <a:pt x="31015" y="2036666"/>
                </a:lnTo>
                <a:cubicBezTo>
                  <a:pt x="-62810" y="1599721"/>
                  <a:pt x="78484" y="1146303"/>
                  <a:pt x="402804" y="840118"/>
                </a:cubicBezTo>
                <a:cubicBezTo>
                  <a:pt x="394149" y="819400"/>
                  <a:pt x="389518" y="796651"/>
                  <a:pt x="389518" y="772820"/>
                </a:cubicBezTo>
                <a:cubicBezTo>
                  <a:pt x="389518" y="673398"/>
                  <a:pt x="470116" y="592800"/>
                  <a:pt x="569538" y="592800"/>
                </a:cubicBezTo>
                <a:close/>
                <a:moveTo>
                  <a:pt x="568738" y="204473"/>
                </a:moveTo>
                <a:cubicBezTo>
                  <a:pt x="882635" y="204683"/>
                  <a:pt x="1136929" y="459316"/>
                  <a:pt x="1136718" y="773212"/>
                </a:cubicBezTo>
                <a:cubicBezTo>
                  <a:pt x="1136509" y="1087108"/>
                  <a:pt x="881877" y="1341401"/>
                  <a:pt x="567981" y="1341192"/>
                </a:cubicBezTo>
                <a:cubicBezTo>
                  <a:pt x="515830" y="1341157"/>
                  <a:pt x="465323" y="1334100"/>
                  <a:pt x="418388" y="1317655"/>
                </a:cubicBezTo>
                <a:lnTo>
                  <a:pt x="417956" y="1319386"/>
                </a:lnTo>
                <a:cubicBezTo>
                  <a:pt x="417638" y="1319460"/>
                  <a:pt x="417352" y="1319392"/>
                  <a:pt x="417065" y="1319320"/>
                </a:cubicBezTo>
                <a:lnTo>
                  <a:pt x="411259" y="1315754"/>
                </a:lnTo>
                <a:lnTo>
                  <a:pt x="403881" y="1313786"/>
                </a:lnTo>
                <a:lnTo>
                  <a:pt x="397389" y="1307474"/>
                </a:lnTo>
                <a:lnTo>
                  <a:pt x="397466" y="1307280"/>
                </a:lnTo>
                <a:cubicBezTo>
                  <a:pt x="386426" y="1300408"/>
                  <a:pt x="380901" y="1288764"/>
                  <a:pt x="382056" y="1276919"/>
                </a:cubicBezTo>
                <a:lnTo>
                  <a:pt x="385152" y="1264503"/>
                </a:lnTo>
                <a:cubicBezTo>
                  <a:pt x="392324" y="1247126"/>
                  <a:pt x="413982" y="1238019"/>
                  <a:pt x="435969" y="1243501"/>
                </a:cubicBezTo>
                <a:lnTo>
                  <a:pt x="436787" y="1243861"/>
                </a:lnTo>
                <a:lnTo>
                  <a:pt x="436371" y="1245530"/>
                </a:lnTo>
                <a:cubicBezTo>
                  <a:pt x="438704" y="1243635"/>
                  <a:pt x="440910" y="1244132"/>
                  <a:pt x="443287" y="1244881"/>
                </a:cubicBezTo>
                <a:cubicBezTo>
                  <a:pt x="482765" y="1257317"/>
                  <a:pt x="524743" y="1262958"/>
                  <a:pt x="568032" y="1262985"/>
                </a:cubicBezTo>
                <a:cubicBezTo>
                  <a:pt x="838737" y="1263167"/>
                  <a:pt x="1058333" y="1043864"/>
                  <a:pt x="1058513" y="773160"/>
                </a:cubicBezTo>
                <a:cubicBezTo>
                  <a:pt x="1058694" y="502455"/>
                  <a:pt x="839390" y="282860"/>
                  <a:pt x="568686" y="282679"/>
                </a:cubicBezTo>
                <a:cubicBezTo>
                  <a:pt x="297982" y="282499"/>
                  <a:pt x="78387" y="501802"/>
                  <a:pt x="78206" y="772506"/>
                </a:cubicBezTo>
                <a:cubicBezTo>
                  <a:pt x="78151" y="855495"/>
                  <a:pt x="98723" y="933681"/>
                  <a:pt x="137242" y="1001052"/>
                </a:cubicBezTo>
                <a:lnTo>
                  <a:pt x="136711" y="1001518"/>
                </a:lnTo>
                <a:cubicBezTo>
                  <a:pt x="151076" y="1018274"/>
                  <a:pt x="152475" y="1041066"/>
                  <a:pt x="140479" y="1055055"/>
                </a:cubicBezTo>
                <a:lnTo>
                  <a:pt x="130816" y="1063444"/>
                </a:lnTo>
                <a:cubicBezTo>
                  <a:pt x="115403" y="1073277"/>
                  <a:pt x="93261" y="1068839"/>
                  <a:pt x="78796" y="1052472"/>
                </a:cubicBezTo>
                <a:lnTo>
                  <a:pt x="77048" y="1054008"/>
                </a:lnTo>
                <a:cubicBezTo>
                  <a:pt x="27228" y="971942"/>
                  <a:pt x="-68" y="875382"/>
                  <a:pt x="0" y="772454"/>
                </a:cubicBezTo>
                <a:cubicBezTo>
                  <a:pt x="209" y="458557"/>
                  <a:pt x="254842" y="204264"/>
                  <a:pt x="568738" y="204473"/>
                </a:cubicBezTo>
                <a:close/>
                <a:moveTo>
                  <a:pt x="1744110" y="193576"/>
                </a:moveTo>
                <a:cubicBezTo>
                  <a:pt x="1813698" y="193576"/>
                  <a:pt x="1870110" y="249988"/>
                  <a:pt x="1870110" y="319576"/>
                </a:cubicBezTo>
                <a:cubicBezTo>
                  <a:pt x="1870110" y="364088"/>
                  <a:pt x="1847030" y="403208"/>
                  <a:pt x="1810937" y="423685"/>
                </a:cubicBezTo>
                <a:cubicBezTo>
                  <a:pt x="1876006" y="638245"/>
                  <a:pt x="2050455" y="802592"/>
                  <a:pt x="2267371" y="853783"/>
                </a:cubicBezTo>
                <a:lnTo>
                  <a:pt x="2267774" y="854132"/>
                </a:lnTo>
                <a:lnTo>
                  <a:pt x="2267775" y="854344"/>
                </a:lnTo>
                <a:cubicBezTo>
                  <a:pt x="2277024" y="855501"/>
                  <a:pt x="2283147" y="862058"/>
                  <a:pt x="2284089" y="870289"/>
                </a:cubicBezTo>
                <a:lnTo>
                  <a:pt x="2283762" y="878542"/>
                </a:lnTo>
                <a:cubicBezTo>
                  <a:pt x="2282280" y="886298"/>
                  <a:pt x="2276441" y="893093"/>
                  <a:pt x="2267869" y="895919"/>
                </a:cubicBezTo>
                <a:lnTo>
                  <a:pt x="2267872" y="896816"/>
                </a:lnTo>
                <a:cubicBezTo>
                  <a:pt x="2266131" y="897167"/>
                  <a:pt x="2264526" y="897771"/>
                  <a:pt x="2263022" y="898508"/>
                </a:cubicBezTo>
                <a:lnTo>
                  <a:pt x="2256327" y="898986"/>
                </a:lnTo>
                <a:lnTo>
                  <a:pt x="2250426" y="898975"/>
                </a:lnTo>
                <a:lnTo>
                  <a:pt x="2250640" y="898359"/>
                </a:lnTo>
                <a:cubicBezTo>
                  <a:pt x="2021208" y="842323"/>
                  <a:pt x="1836902" y="668133"/>
                  <a:pt x="1766709" y="441014"/>
                </a:cubicBezTo>
                <a:cubicBezTo>
                  <a:pt x="1759690" y="444854"/>
                  <a:pt x="1751984" y="445576"/>
                  <a:pt x="1744110" y="445576"/>
                </a:cubicBezTo>
                <a:cubicBezTo>
                  <a:pt x="1674522" y="445576"/>
                  <a:pt x="1618110" y="389164"/>
                  <a:pt x="1618110" y="319576"/>
                </a:cubicBezTo>
                <a:cubicBezTo>
                  <a:pt x="1618110" y="249988"/>
                  <a:pt x="1674522" y="193576"/>
                  <a:pt x="1744110" y="193576"/>
                </a:cubicBezTo>
                <a:close/>
                <a:moveTo>
                  <a:pt x="1750820" y="59"/>
                </a:moveTo>
                <a:cubicBezTo>
                  <a:pt x="1792352" y="864"/>
                  <a:pt x="1834412" y="9826"/>
                  <a:pt x="1874735" y="27812"/>
                </a:cubicBezTo>
                <a:cubicBezTo>
                  <a:pt x="2036029" y="99753"/>
                  <a:pt x="2108463" y="288828"/>
                  <a:pt x="2036521" y="450121"/>
                </a:cubicBezTo>
                <a:cubicBezTo>
                  <a:pt x="2024569" y="476919"/>
                  <a:pt x="2009383" y="501264"/>
                  <a:pt x="1990190" y="521625"/>
                </a:cubicBezTo>
                <a:lnTo>
                  <a:pt x="1990981" y="522243"/>
                </a:lnTo>
                <a:cubicBezTo>
                  <a:pt x="1990946" y="522424"/>
                  <a:pt x="1990845" y="522555"/>
                  <a:pt x="1990743" y="522686"/>
                </a:cubicBezTo>
                <a:lnTo>
                  <a:pt x="1987581" y="524854"/>
                </a:lnTo>
                <a:lnTo>
                  <a:pt x="1984881" y="528197"/>
                </a:lnTo>
                <a:lnTo>
                  <a:pt x="1980151" y="530089"/>
                </a:lnTo>
                <a:lnTo>
                  <a:pt x="1980069" y="530005"/>
                </a:lnTo>
                <a:cubicBezTo>
                  <a:pt x="1974010" y="534107"/>
                  <a:pt x="1966761" y="534282"/>
                  <a:pt x="1960937" y="530978"/>
                </a:cubicBezTo>
                <a:lnTo>
                  <a:pt x="1955264" y="526545"/>
                </a:lnTo>
                <a:cubicBezTo>
                  <a:pt x="1947973" y="518882"/>
                  <a:pt x="1948249" y="505665"/>
                  <a:pt x="1956098" y="495619"/>
                </a:cubicBezTo>
                <a:lnTo>
                  <a:pt x="1956471" y="495281"/>
                </a:lnTo>
                <a:lnTo>
                  <a:pt x="1957233" y="495877"/>
                </a:lnTo>
                <a:cubicBezTo>
                  <a:pt x="1956793" y="494244"/>
                  <a:pt x="1957553" y="493224"/>
                  <a:pt x="1958482" y="492173"/>
                </a:cubicBezTo>
                <a:cubicBezTo>
                  <a:pt x="1973908" y="474728"/>
                  <a:pt x="1986414" y="454442"/>
                  <a:pt x="1996335" y="432198"/>
                </a:cubicBezTo>
                <a:cubicBezTo>
                  <a:pt x="2058378" y="293098"/>
                  <a:pt x="1995911" y="130039"/>
                  <a:pt x="1856811" y="67997"/>
                </a:cubicBezTo>
                <a:cubicBezTo>
                  <a:pt x="1717711" y="5955"/>
                  <a:pt x="1554653" y="68422"/>
                  <a:pt x="1492610" y="207522"/>
                </a:cubicBezTo>
                <a:cubicBezTo>
                  <a:pt x="1430568" y="346622"/>
                  <a:pt x="1493036" y="509680"/>
                  <a:pt x="1632135" y="571722"/>
                </a:cubicBezTo>
                <a:cubicBezTo>
                  <a:pt x="1674779" y="590742"/>
                  <a:pt x="1719674" y="598061"/>
                  <a:pt x="1763118" y="593680"/>
                </a:cubicBezTo>
                <a:lnTo>
                  <a:pt x="1763235" y="594059"/>
                </a:lnTo>
                <a:cubicBezTo>
                  <a:pt x="1775135" y="590511"/>
                  <a:pt x="1787171" y="595008"/>
                  <a:pt x="1791616" y="604375"/>
                </a:cubicBezTo>
                <a:lnTo>
                  <a:pt x="1793716" y="611261"/>
                </a:lnTo>
                <a:cubicBezTo>
                  <a:pt x="1795243" y="621434"/>
                  <a:pt x="1787895" y="631799"/>
                  <a:pt x="1776172" y="635489"/>
                </a:cubicBezTo>
                <a:lnTo>
                  <a:pt x="1776562" y="636738"/>
                </a:lnTo>
                <a:cubicBezTo>
                  <a:pt x="1722979" y="643565"/>
                  <a:pt x="1667101" y="635498"/>
                  <a:pt x="1614211" y="611908"/>
                </a:cubicBezTo>
                <a:cubicBezTo>
                  <a:pt x="1452917" y="539967"/>
                  <a:pt x="1380483" y="350892"/>
                  <a:pt x="1452425" y="189598"/>
                </a:cubicBezTo>
                <a:cubicBezTo>
                  <a:pt x="1506381" y="68628"/>
                  <a:pt x="1626225" y="-2359"/>
                  <a:pt x="1750820" y="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51984" y="4725144"/>
            <a:ext cx="172819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00B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多样性</a:t>
            </a:r>
          </a:p>
        </p:txBody>
      </p:sp>
      <p:sp>
        <p:nvSpPr>
          <p:cNvPr id="61" name="KSO_Shape"/>
          <p:cNvSpPr/>
          <p:nvPr/>
        </p:nvSpPr>
        <p:spPr bwMode="auto">
          <a:xfrm>
            <a:off x="8380941" y="4509120"/>
            <a:ext cx="909836" cy="1072702"/>
          </a:xfrm>
          <a:custGeom>
            <a:gdLst>
              <a:gd fmla="*/ 692200 w 11137901" name="T0"/>
              <a:gd fmla="*/ 1439894 h 13493750" name="T1"/>
              <a:gd fmla="*/ 793869 w 11137901" name="T2"/>
              <a:gd fmla="*/ 1439894 h 13493750" name="T3"/>
              <a:gd fmla="*/ 793869 w 11137901" name="T4"/>
              <a:gd fmla="*/ 1800397 h 13493750" name="T5"/>
              <a:gd fmla="*/ 692200 w 11137901" name="T6"/>
              <a:gd fmla="*/ 1800397 h 13493750" name="T7"/>
              <a:gd fmla="*/ 1034911 w 11137901" name="T8"/>
              <a:gd fmla="*/ 1371903 h 13493750" name="T9"/>
              <a:gd fmla="*/ 1172588 w 11137901" name="T10"/>
              <a:gd fmla="*/ 1704870 h 13493750" name="T11"/>
              <a:gd fmla="*/ 1078967 w 11137901" name="T12"/>
              <a:gd fmla="*/ 1743843 h 13493750" name="T13"/>
              <a:gd fmla="*/ 940655 w 11137901" name="T14"/>
              <a:gd fmla="*/ 1410876 h 13493750" name="T15"/>
              <a:gd fmla="*/ 451370 w 11137901" name="T16"/>
              <a:gd fmla="*/ 1371903 h 13493750" name="T17"/>
              <a:gd fmla="*/ 544991 w 11137901" name="T18"/>
              <a:gd fmla="*/ 1410876 h 13493750" name="T19"/>
              <a:gd fmla="*/ 407313 w 11137901" name="T20"/>
              <a:gd fmla="*/ 1743843 h 13493750" name="T21"/>
              <a:gd fmla="*/ 313693 w 11137901" name="T22"/>
              <a:gd fmla="*/ 1704870 h 13493750" name="T23"/>
              <a:gd fmla="*/ 1231260 w 11137901" name="T24"/>
              <a:gd fmla="*/ 1216645 h 13493750" name="T25"/>
              <a:gd fmla="*/ 1486069 w 11137901" name="T26"/>
              <a:gd fmla="*/ 1472089 h 13493750" name="T27"/>
              <a:gd fmla="*/ 1414477 w 11137901" name="T28"/>
              <a:gd fmla="*/ 1543682 h 13493750" name="T29"/>
              <a:gd fmla="*/ 1159668 w 11137901" name="T30"/>
              <a:gd fmla="*/ 1288661 h 13493750" name="T31"/>
              <a:gd fmla="*/ 255021 w 11137901" name="T32"/>
              <a:gd fmla="*/ 1216645 h 13493750" name="T33"/>
              <a:gd fmla="*/ 326613 w 11137901" name="T34"/>
              <a:gd fmla="*/ 1288661 h 13493750" name="T35"/>
              <a:gd fmla="*/ 71592 w 11137901" name="T36"/>
              <a:gd fmla="*/ 1543682 h 13493750" name="T37"/>
              <a:gd fmla="*/ 0 w 11137901" name="T38"/>
              <a:gd fmla="*/ 1472089 h 13493750" name="T39"/>
              <a:gd fmla="*/ 520984 w 11137901" name="T40"/>
              <a:gd fmla="*/ 0 h 13493750" name="T41"/>
              <a:gd fmla="*/ 965297 w 11137901" name="T42"/>
              <a:gd fmla="*/ 0 h 13493750" name="T43"/>
              <a:gd fmla="*/ 1034424 w 11137901" name="T44"/>
              <a:gd fmla="*/ 69090 h 13493750" name="T45"/>
              <a:gd fmla="*/ 1034424 w 11137901" name="T46"/>
              <a:gd fmla="*/ 302394 h 13493750" name="T47"/>
              <a:gd fmla="*/ 1066983 w 11137901" name="T48"/>
              <a:gd fmla="*/ 364976 h 13493750" name="T49"/>
              <a:gd fmla="*/ 1292897 w 11137901" name="T50"/>
              <a:gd fmla="*/ 809054 h 13493750" name="T51"/>
              <a:gd fmla="*/ 742890 w 11137901" name="T52"/>
              <a:gd fmla="*/ 1358770 h 13493750" name="T53"/>
              <a:gd fmla="*/ 193384 w 11137901" name="T54"/>
              <a:gd fmla="*/ 809054 h 13493750" name="T55"/>
              <a:gd fmla="*/ 419298 w 11137901" name="T56"/>
              <a:gd fmla="*/ 364976 h 13493750" name="T57"/>
              <a:gd fmla="*/ 451857 w 11137901" name="T58"/>
              <a:gd fmla="*/ 302394 h 13493750" name="T59"/>
              <a:gd fmla="*/ 451857 w 11137901" name="T60"/>
              <a:gd fmla="*/ 69090 h 13493750" name="T61"/>
              <a:gd fmla="*/ 520984 w 11137901" name="T62"/>
              <a:gd fmla="*/ 0 h 1349375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13493750" w="11137901">
                <a:moveTo>
                  <a:pt x="5187950" y="10791825"/>
                </a:moveTo>
                <a:lnTo>
                  <a:pt x="5949950" y="10791825"/>
                </a:lnTo>
                <a:lnTo>
                  <a:pt x="5949950" y="13493750"/>
                </a:lnTo>
                <a:lnTo>
                  <a:pt x="5187950" y="13493750"/>
                </a:lnTo>
                <a:lnTo>
                  <a:pt x="5187950" y="10791825"/>
                </a:lnTo>
                <a:close/>
                <a:moveTo>
                  <a:pt x="7756525" y="10282238"/>
                </a:moveTo>
                <a:lnTo>
                  <a:pt x="8788401" y="12777788"/>
                </a:lnTo>
                <a:lnTo>
                  <a:pt x="8086726" y="13069888"/>
                </a:lnTo>
                <a:lnTo>
                  <a:pt x="7050088" y="10574338"/>
                </a:lnTo>
                <a:lnTo>
                  <a:pt x="7756525" y="10282238"/>
                </a:lnTo>
                <a:close/>
                <a:moveTo>
                  <a:pt x="3382963" y="10282238"/>
                </a:moveTo>
                <a:lnTo>
                  <a:pt x="4084638" y="10574338"/>
                </a:lnTo>
                <a:lnTo>
                  <a:pt x="3052763" y="13069888"/>
                </a:lnTo>
                <a:lnTo>
                  <a:pt x="2351088" y="12777788"/>
                </a:lnTo>
                <a:lnTo>
                  <a:pt x="3382963" y="10282238"/>
                </a:lnTo>
                <a:close/>
                <a:moveTo>
                  <a:pt x="9228138" y="9118600"/>
                </a:moveTo>
                <a:lnTo>
                  <a:pt x="11137901" y="11033125"/>
                </a:lnTo>
                <a:lnTo>
                  <a:pt x="10601326" y="11569700"/>
                </a:lnTo>
                <a:lnTo>
                  <a:pt x="8691563" y="9658350"/>
                </a:lnTo>
                <a:lnTo>
                  <a:pt x="9228138" y="9118600"/>
                </a:lnTo>
                <a:close/>
                <a:moveTo>
                  <a:pt x="1911350" y="9118600"/>
                </a:moveTo>
                <a:lnTo>
                  <a:pt x="2447925" y="9658350"/>
                </a:lnTo>
                <a:lnTo>
                  <a:pt x="536575" y="11569700"/>
                </a:lnTo>
                <a:lnTo>
                  <a:pt x="0" y="11033125"/>
                </a:lnTo>
                <a:lnTo>
                  <a:pt x="1911350" y="9118600"/>
                </a:lnTo>
                <a:close/>
                <a:moveTo>
                  <a:pt x="3904707" y="0"/>
                </a:moveTo>
                <a:cubicBezTo>
                  <a:pt x="4355225" y="0"/>
                  <a:pt x="6900648" y="0"/>
                  <a:pt x="7234781" y="0"/>
                </a:cubicBezTo>
                <a:cubicBezTo>
                  <a:pt x="7523863" y="0"/>
                  <a:pt x="7752876" y="232644"/>
                  <a:pt x="7752876" y="517821"/>
                </a:cubicBezTo>
                <a:cubicBezTo>
                  <a:pt x="7752876" y="893054"/>
                  <a:pt x="7752876" y="1545958"/>
                  <a:pt x="7752876" y="2266405"/>
                </a:cubicBezTo>
                <a:cubicBezTo>
                  <a:pt x="7752876" y="2461526"/>
                  <a:pt x="7850488" y="2630380"/>
                  <a:pt x="7996906" y="2735446"/>
                </a:cubicBezTo>
                <a:cubicBezTo>
                  <a:pt x="9025588" y="3485911"/>
                  <a:pt x="9690101" y="4694160"/>
                  <a:pt x="9690101" y="6063759"/>
                </a:cubicBezTo>
                <a:cubicBezTo>
                  <a:pt x="9690101" y="8341421"/>
                  <a:pt x="7846734" y="10183813"/>
                  <a:pt x="5567867" y="10183813"/>
                </a:cubicBezTo>
                <a:cubicBezTo>
                  <a:pt x="3292755" y="10183813"/>
                  <a:pt x="1449388" y="8341421"/>
                  <a:pt x="1449388" y="6063759"/>
                </a:cubicBezTo>
                <a:cubicBezTo>
                  <a:pt x="1449388" y="4694160"/>
                  <a:pt x="2113901" y="3485911"/>
                  <a:pt x="3142583" y="2735446"/>
                </a:cubicBezTo>
                <a:cubicBezTo>
                  <a:pt x="3289000" y="2630380"/>
                  <a:pt x="3386613" y="2461526"/>
                  <a:pt x="3386613" y="2266405"/>
                </a:cubicBezTo>
                <a:cubicBezTo>
                  <a:pt x="3386613" y="1545958"/>
                  <a:pt x="3386613" y="893054"/>
                  <a:pt x="3386613" y="517821"/>
                </a:cubicBezTo>
                <a:cubicBezTo>
                  <a:pt x="3386613" y="232644"/>
                  <a:pt x="3619380" y="0"/>
                  <a:pt x="390470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 anchorCtr="1"/>
          <a:lstStyle/>
          <a:p>
            <a:endParaRPr altLang="en-US" lang="zh-CN">
              <a:solidFill>
                <a:srgbClr val="FFC00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552384" y="4725144"/>
            <a:ext cx="172819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整合性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7"/>
      <p:bldP grpId="0" spid="58"/>
      <p:bldP grpId="0" spid="59"/>
      <p:bldP grpId="0" spid="61"/>
      <p:bldP grpId="0" spid="6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图片1" id="11" name="图片 10"/>
          <p:cNvPicPr>
            <a:picLocks noChangeAspect="1" noGrp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" y="1628800"/>
            <a:ext cx="12192000" cy="36724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512731" y="2204864"/>
            <a:ext cx="9263789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       数据，已经渗透到当今每一个行业和业务职能领域，成为重要的生产因素。人们对于海量数据的挖掘和运用，预示着新一波生产率增长和消费者盈余浪潮的到来。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7368" y="1422936"/>
            <a:ext cx="5760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1500">
                <a:latin charset="-122" panose="02010600040101010101" pitchFamily="2" typeface="华文细黑"/>
                <a:ea charset="-122" panose="02010600040101010101" pitchFamily="2" typeface="华文细黑"/>
              </a:rPr>
              <a:t>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12426" y="3583175"/>
            <a:ext cx="57606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1500">
                <a:latin charset="-122" panose="02010600040101010101" pitchFamily="2" typeface="华文细黑"/>
                <a:ea charset="-122" panose="02010600040101010101" pitchFamily="2" typeface="华文细黑"/>
              </a:rPr>
              <a:t>”</a:t>
            </a:r>
          </a:p>
        </p:txBody>
      </p:sp>
      <p:sp>
        <p:nvSpPr>
          <p:cNvPr id="10" name="矩形 9"/>
          <p:cNvSpPr/>
          <p:nvPr/>
        </p:nvSpPr>
        <p:spPr>
          <a:xfrm>
            <a:off x="7973385" y="4725144"/>
            <a:ext cx="17545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latin charset="-122" panose="020b0503020204020204" pitchFamily="34" typeface="微软雅黑"/>
                <a:ea charset="-122" panose="020b0503020204020204" pitchFamily="34" typeface="微软雅黑"/>
              </a:rPr>
              <a:t>——麦肯锡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6"/>
      <p:bldP grpId="0" spid="7"/>
      <p:bldP grpId="0" spid="8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36368" y="-37835"/>
            <a:ext cx="3108031" cy="692321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5"/>
          <p:cNvSpPr txBox="1"/>
          <p:nvPr/>
        </p:nvSpPr>
        <p:spPr>
          <a:xfrm>
            <a:off x="474305" y="3645023"/>
            <a:ext cx="187855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37908" y="2492896"/>
            <a:ext cx="1554480" cy="914400"/>
          </a:xfrm>
          <a:prstGeom prst="rect">
            <a:avLst/>
          </a:prstGeom>
          <a:solidFill>
            <a:srgbClr val="0070C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6168008" y="2202309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2132856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  <p:sp>
        <p:nvSpPr>
          <p:cNvPr id="10" name="椭圆 9"/>
          <p:cNvSpPr/>
          <p:nvPr/>
        </p:nvSpPr>
        <p:spPr>
          <a:xfrm>
            <a:off x="6168008" y="3138413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056" y="3068960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074517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056" y="4005064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14" name="椭圆 13"/>
          <p:cNvSpPr/>
          <p:nvPr/>
        </p:nvSpPr>
        <p:spPr>
          <a:xfrm>
            <a:off x="6168008" y="5010621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4941168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  <p:sp>
        <p:nvSpPr>
          <p:cNvPr id="16" name="矩形 15"/>
          <p:cNvSpPr/>
          <p:nvPr/>
        </p:nvSpPr>
        <p:spPr>
          <a:xfrm>
            <a:off x="4727848" y="3212976"/>
            <a:ext cx="6120680" cy="78697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247388" y="3458466"/>
            <a:ext cx="831692" cy="792088"/>
            <a:chOff x="5198629" y="2697972"/>
            <a:chExt cx="831692" cy="792088"/>
          </a:xfrm>
        </p:grpSpPr>
        <p:sp>
          <p:nvSpPr>
            <p:cNvPr id="3" name="正五边形 2"/>
            <p:cNvSpPr/>
            <p:nvPr/>
          </p:nvSpPr>
          <p:spPr>
            <a:xfrm>
              <a:off x="5198629" y="2697972"/>
              <a:ext cx="831692" cy="792088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5483086" y="2905621"/>
              <a:ext cx="262778" cy="484369"/>
            </a:xfrm>
            <a:custGeom>
              <a:gdLst>
                <a:gd fmla="*/ 2 w 122" name="T0"/>
                <a:gd fmla="*/ 65 h 225" name="T1"/>
                <a:gd fmla="*/ 14 w 122" name="T2"/>
                <a:gd fmla="*/ 77 h 225" name="T3"/>
                <a:gd fmla="*/ 17 w 122" name="T4"/>
                <a:gd fmla="*/ 76 h 225" name="T5"/>
                <a:gd fmla="*/ 119 w 122" name="T6"/>
                <a:gd fmla="*/ 42 h 225" name="T7"/>
                <a:gd fmla="*/ 119 w 122" name="T8"/>
                <a:gd fmla="*/ 30 h 225" name="T9"/>
                <a:gd fmla="*/ 105 w 122" name="T10"/>
                <a:gd fmla="*/ 23 h 225" name="T11"/>
                <a:gd fmla="*/ 3 w 122" name="T12"/>
                <a:gd fmla="*/ 57 h 225" name="T13"/>
                <a:gd fmla="*/ 108 w 122" name="T14"/>
                <a:gd fmla="*/ 28 h 225" name="T15"/>
                <a:gd fmla="*/ 114 w 122" name="T16"/>
                <a:gd fmla="*/ 35 h 225" name="T17"/>
                <a:gd fmla="*/ 111 w 122" name="T18"/>
                <a:gd fmla="*/ 42 h 225" name="T19"/>
                <a:gd fmla="*/ 14 w 122" name="T20"/>
                <a:gd fmla="*/ 71 h 225" name="T21"/>
                <a:gd fmla="*/ 9 w 122" name="T22"/>
                <a:gd fmla="*/ 67 h 225" name="T23"/>
                <a:gd fmla="*/ 8 w 122" name="T24"/>
                <a:gd fmla="*/ 59 h 225" name="T25"/>
                <a:gd fmla="*/ 106 w 122" name="T26"/>
                <a:gd fmla="*/ 28 h 225" name="T27"/>
                <a:gd fmla="*/ 14 w 122" name="T28"/>
                <a:gd fmla="*/ 43 h 225" name="T29"/>
                <a:gd fmla="*/ 66 w 122" name="T30"/>
                <a:gd fmla="*/ 28 h 225" name="T31"/>
                <a:gd fmla="*/ 73 w 122" name="T32"/>
                <a:gd fmla="*/ 10 h 225" name="T33"/>
                <a:gd fmla="*/ 9 w 122" name="T34"/>
                <a:gd fmla="*/ 17 h 225" name="T35"/>
                <a:gd fmla="*/ 3 w 122" name="T36"/>
                <a:gd fmla="*/ 35 h 225" name="T37"/>
                <a:gd fmla="*/ 61 w 122" name="T38"/>
                <a:gd fmla="*/ 8 h 225" name="T39"/>
                <a:gd fmla="*/ 67 w 122" name="T40"/>
                <a:gd fmla="*/ 12 h 225" name="T41"/>
                <a:gd fmla="*/ 65 w 122" name="T42"/>
                <a:gd fmla="*/ 22 h 225" name="T43"/>
                <a:gd fmla="*/ 14 w 122" name="T44"/>
                <a:gd fmla="*/ 37 h 225" name="T45"/>
                <a:gd fmla="*/ 8 w 122" name="T46"/>
                <a:gd fmla="*/ 30 h 225" name="T47"/>
                <a:gd fmla="*/ 120 w 122" name="T48"/>
                <a:gd fmla="*/ 101 h 225" name="T49"/>
                <a:gd fmla="*/ 105 w 122" name="T50"/>
                <a:gd fmla="*/ 90 h 225" name="T51"/>
                <a:gd fmla="*/ 72 w 122" name="T52"/>
                <a:gd fmla="*/ 110 h 225" name="T53"/>
                <a:gd fmla="*/ 55 w 122" name="T54"/>
                <a:gd fmla="*/ 138 h 225" name="T55"/>
                <a:gd fmla="*/ 53 w 122" name="T56"/>
                <a:gd fmla="*/ 99 h 225" name="T57"/>
                <a:gd fmla="*/ 119 w 122" name="T58"/>
                <a:gd fmla="*/ 76 h 225" name="T59"/>
                <a:gd fmla="*/ 119 w 122" name="T60"/>
                <a:gd fmla="*/ 64 h 225" name="T61"/>
                <a:gd fmla="*/ 9 w 122" name="T62"/>
                <a:gd fmla="*/ 85 h 225" name="T63"/>
                <a:gd fmla="*/ 1 w 122" name="T64"/>
                <a:gd fmla="*/ 97 h 225" name="T65"/>
                <a:gd fmla="*/ 3 w 122" name="T66"/>
                <a:gd fmla="*/ 102 h 225" name="T67"/>
                <a:gd fmla="*/ 11 w 122" name="T68"/>
                <a:gd fmla="*/ 110 h 225" name="T69"/>
                <a:gd fmla="*/ 28 w 122" name="T70"/>
                <a:gd fmla="*/ 121 h 225" name="T71"/>
                <a:gd fmla="*/ 17 w 122" name="T72"/>
                <a:gd fmla="*/ 138 h 225" name="T73"/>
                <a:gd fmla="*/ 40 w 122" name="T74"/>
                <a:gd fmla="*/ 209 h 225" name="T75"/>
                <a:gd fmla="*/ 53 w 122" name="T76"/>
                <a:gd fmla="*/ 225 h 225" name="T77"/>
                <a:gd fmla="*/ 87 w 122" name="T78"/>
                <a:gd fmla="*/ 214 h 225" name="T79"/>
                <a:gd fmla="*/ 110 w 122" name="T80"/>
                <a:gd fmla="*/ 187 h 225" name="T81"/>
                <a:gd fmla="*/ 99 w 122" name="T82"/>
                <a:gd fmla="*/ 138 h 225" name="T83"/>
                <a:gd fmla="*/ 104 w 122" name="T84"/>
                <a:gd fmla="*/ 117 h 225" name="T85"/>
                <a:gd fmla="*/ 120 w 122" name="T86"/>
                <a:gd fmla="*/ 101 h 225" name="T87"/>
                <a:gd fmla="*/ 47 w 122" name="T88"/>
                <a:gd fmla="*/ 101 h 225" name="T89"/>
                <a:gd fmla="*/ 49 w 122" name="T90"/>
                <a:gd fmla="*/ 138 h 225" name="T91"/>
                <a:gd fmla="*/ 35 w 122" name="T92"/>
                <a:gd fmla="*/ 121 h 225" name="T93"/>
                <a:gd fmla="*/ 24 w 122" name="T94"/>
                <a:gd fmla="*/ 108 h 225" name="T95"/>
                <a:gd fmla="*/ 12 w 122" name="T96"/>
                <a:gd fmla="*/ 104 h 225" name="T97"/>
                <a:gd fmla="*/ 8 w 122" name="T98"/>
                <a:gd fmla="*/ 97 h 225" name="T99"/>
                <a:gd fmla="*/ 8 w 122" name="T100"/>
                <a:gd fmla="*/ 93 h 225" name="T101"/>
                <a:gd fmla="*/ 12 w 122" name="T102"/>
                <a:gd fmla="*/ 90 h 225" name="T103"/>
                <a:gd fmla="*/ 24 w 122" name="T104"/>
                <a:gd fmla="*/ 86 h 225" name="T105"/>
                <a:gd fmla="*/ 108 w 122" name="T106"/>
                <a:gd fmla="*/ 62 h 225" name="T107"/>
                <a:gd fmla="*/ 114 w 122" name="T108"/>
                <a:gd fmla="*/ 69 h 225" name="T109"/>
                <a:gd fmla="*/ 111 w 122" name="T110"/>
                <a:gd fmla="*/ 76 h 225" name="T111"/>
                <a:gd fmla="*/ 43 w 122" name="T112"/>
                <a:gd fmla="*/ 98 h 225" name="T113"/>
                <a:gd fmla="*/ 103 w 122" name="T114"/>
                <a:gd fmla="*/ 111 h 225" name="T115"/>
                <a:gd fmla="*/ 92 w 122" name="T116"/>
                <a:gd fmla="*/ 138 h 225" name="T117"/>
                <a:gd fmla="*/ 78 w 122" name="T118"/>
                <a:gd fmla="*/ 110 h 225" name="T119"/>
                <a:gd fmla="*/ 106 w 122" name="T120"/>
                <a:gd fmla="*/ 96 h 225" name="T121"/>
                <a:gd fmla="*/ 114 w 122" name="T122"/>
                <a:gd fmla="*/ 103 h 225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25" w="122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34286" compatLnSpc="1" lIns="68571" numCol="1" rIns="68571" tIns="34286" vert="horz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18456" y="2295156"/>
            <a:ext cx="831692" cy="792088"/>
            <a:chOff x="3923928" y="1534662"/>
            <a:chExt cx="831692" cy="792088"/>
          </a:xfrm>
        </p:grpSpPr>
        <p:sp>
          <p:nvSpPr>
            <p:cNvPr id="6" name="正五边形 5"/>
            <p:cNvSpPr/>
            <p:nvPr/>
          </p:nvSpPr>
          <p:spPr>
            <a:xfrm>
              <a:off x="3923928" y="1534662"/>
              <a:ext cx="831692" cy="792088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78"/>
            <p:cNvSpPr>
              <a:spLocks noEditPoints="1"/>
            </p:cNvSpPr>
            <p:nvPr/>
          </p:nvSpPr>
          <p:spPr bwMode="auto">
            <a:xfrm>
              <a:off x="4145696" y="1785649"/>
              <a:ext cx="409671" cy="409565"/>
            </a:xfrm>
            <a:custGeom>
              <a:gdLst>
                <a:gd fmla="*/ 174 w 347" name="T0"/>
                <a:gd fmla="*/ 0 h 347" name="T1"/>
                <a:gd fmla="*/ 0 w 347" name="T2"/>
                <a:gd fmla="*/ 174 h 347" name="T3"/>
                <a:gd fmla="*/ 174 w 347" name="T4"/>
                <a:gd fmla="*/ 347 h 347" name="T5"/>
                <a:gd fmla="*/ 347 w 347" name="T6"/>
                <a:gd fmla="*/ 174 h 347" name="T7"/>
                <a:gd fmla="*/ 174 w 347" name="T8"/>
                <a:gd fmla="*/ 0 h 347" name="T9"/>
                <a:gd fmla="*/ 332 w 347" name="T10"/>
                <a:gd fmla="*/ 166 h 347" name="T11"/>
                <a:gd fmla="*/ 283 w 347" name="T12"/>
                <a:gd fmla="*/ 166 h 347" name="T13"/>
                <a:gd fmla="*/ 231 w 347" name="T14"/>
                <a:gd fmla="*/ 26 h 347" name="T15"/>
                <a:gd fmla="*/ 332 w 347" name="T16"/>
                <a:gd fmla="*/ 166 h 347" name="T17"/>
                <a:gd fmla="*/ 174 w 347" name="T18"/>
                <a:gd fmla="*/ 332 h 347" name="T19"/>
                <a:gd fmla="*/ 147 w 347" name="T20"/>
                <a:gd fmla="*/ 181 h 347" name="T21"/>
                <a:gd fmla="*/ 200 w 347" name="T22"/>
                <a:gd fmla="*/ 181 h 347" name="T23"/>
                <a:gd fmla="*/ 174 w 347" name="T24"/>
                <a:gd fmla="*/ 332 h 347" name="T25"/>
                <a:gd fmla="*/ 147 w 347" name="T26"/>
                <a:gd fmla="*/ 166 h 347" name="T27"/>
                <a:gd fmla="*/ 174 w 347" name="T28"/>
                <a:gd fmla="*/ 15 h 347" name="T29"/>
                <a:gd fmla="*/ 174 w 347" name="T30"/>
                <a:gd fmla="*/ 15 h 347" name="T31"/>
                <a:gd fmla="*/ 200 w 347" name="T32"/>
                <a:gd fmla="*/ 166 h 347" name="T33"/>
                <a:gd fmla="*/ 147 w 347" name="T34"/>
                <a:gd fmla="*/ 166 h 347" name="T35"/>
                <a:gd fmla="*/ 153 w 347" name="T36"/>
                <a:gd fmla="*/ 19 h 347" name="T37"/>
                <a:gd fmla="*/ 133 w 347" name="T38"/>
                <a:gd fmla="*/ 166 h 347" name="T39"/>
                <a:gd fmla="*/ 79 w 347" name="T40"/>
                <a:gd fmla="*/ 166 h 347" name="T41"/>
                <a:gd fmla="*/ 153 w 347" name="T42"/>
                <a:gd fmla="*/ 19 h 347" name="T43"/>
                <a:gd fmla="*/ 133 w 347" name="T44"/>
                <a:gd fmla="*/ 181 h 347" name="T45"/>
                <a:gd fmla="*/ 153 w 347" name="T46"/>
                <a:gd fmla="*/ 329 h 347" name="T47"/>
                <a:gd fmla="*/ 79 w 347" name="T48"/>
                <a:gd fmla="*/ 181 h 347" name="T49"/>
                <a:gd fmla="*/ 133 w 347" name="T50"/>
                <a:gd fmla="*/ 181 h 347" name="T51"/>
                <a:gd fmla="*/ 194 w 347" name="T52"/>
                <a:gd fmla="*/ 329 h 347" name="T53"/>
                <a:gd fmla="*/ 215 w 347" name="T54"/>
                <a:gd fmla="*/ 181 h 347" name="T55"/>
                <a:gd fmla="*/ 268 w 347" name="T56"/>
                <a:gd fmla="*/ 181 h 347" name="T57"/>
                <a:gd fmla="*/ 194 w 347" name="T58"/>
                <a:gd fmla="*/ 329 h 347" name="T59"/>
                <a:gd fmla="*/ 215 w 347" name="T60"/>
                <a:gd fmla="*/ 166 h 347" name="T61"/>
                <a:gd fmla="*/ 194 w 347" name="T62"/>
                <a:gd fmla="*/ 19 h 347" name="T63"/>
                <a:gd fmla="*/ 268 w 347" name="T64"/>
                <a:gd fmla="*/ 166 h 347" name="T65"/>
                <a:gd fmla="*/ 215 w 347" name="T66"/>
                <a:gd fmla="*/ 166 h 347" name="T67"/>
                <a:gd fmla="*/ 117 w 347" name="T68"/>
                <a:gd fmla="*/ 26 h 347" name="T69"/>
                <a:gd fmla="*/ 64 w 347" name="T70"/>
                <a:gd fmla="*/ 166 h 347" name="T71"/>
                <a:gd fmla="*/ 15 w 347" name="T72"/>
                <a:gd fmla="*/ 166 h 347" name="T73"/>
                <a:gd fmla="*/ 117 w 347" name="T74"/>
                <a:gd fmla="*/ 26 h 347" name="T75"/>
                <a:gd fmla="*/ 15 w 347" name="T76"/>
                <a:gd fmla="*/ 181 h 347" name="T77"/>
                <a:gd fmla="*/ 64 w 347" name="T78"/>
                <a:gd fmla="*/ 181 h 347" name="T79"/>
                <a:gd fmla="*/ 117 w 347" name="T80"/>
                <a:gd fmla="*/ 322 h 347" name="T81"/>
                <a:gd fmla="*/ 15 w 347" name="T82"/>
                <a:gd fmla="*/ 181 h 347" name="T83"/>
                <a:gd fmla="*/ 231 w 347" name="T84"/>
                <a:gd fmla="*/ 322 h 347" name="T85"/>
                <a:gd fmla="*/ 283 w 347" name="T86"/>
                <a:gd fmla="*/ 181 h 347" name="T87"/>
                <a:gd fmla="*/ 332 w 347" name="T88"/>
                <a:gd fmla="*/ 181 h 347" name="T89"/>
                <a:gd fmla="*/ 231 w 347" name="T90"/>
                <a:gd fmla="*/ 322 h 34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47" w="347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69" y="347"/>
                    <a:pt x="347" y="269"/>
                    <a:pt x="347" y="174"/>
                  </a:cubicBezTo>
                  <a:cubicBezTo>
                    <a:pt x="347" y="78"/>
                    <a:pt x="269" y="0"/>
                    <a:pt x="174" y="0"/>
                  </a:cubicBezTo>
                  <a:close/>
                  <a:moveTo>
                    <a:pt x="332" y="166"/>
                  </a:moveTo>
                  <a:cubicBezTo>
                    <a:pt x="283" y="166"/>
                    <a:pt x="283" y="166"/>
                    <a:pt x="283" y="166"/>
                  </a:cubicBezTo>
                  <a:cubicBezTo>
                    <a:pt x="281" y="107"/>
                    <a:pt x="261" y="55"/>
                    <a:pt x="231" y="26"/>
                  </a:cubicBezTo>
                  <a:cubicBezTo>
                    <a:pt x="288" y="48"/>
                    <a:pt x="329" y="102"/>
                    <a:pt x="332" y="166"/>
                  </a:cubicBezTo>
                  <a:close/>
                  <a:moveTo>
                    <a:pt x="174" y="332"/>
                  </a:moveTo>
                  <a:cubicBezTo>
                    <a:pt x="165" y="330"/>
                    <a:pt x="148" y="277"/>
                    <a:pt x="147" y="181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199" y="277"/>
                    <a:pt x="183" y="330"/>
                    <a:pt x="174" y="332"/>
                  </a:cubicBezTo>
                  <a:close/>
                  <a:moveTo>
                    <a:pt x="147" y="166"/>
                  </a:moveTo>
                  <a:cubicBezTo>
                    <a:pt x="148" y="70"/>
                    <a:pt x="165" y="17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83" y="17"/>
                    <a:pt x="199" y="70"/>
                    <a:pt x="200" y="166"/>
                  </a:cubicBezTo>
                  <a:lnTo>
                    <a:pt x="147" y="166"/>
                  </a:lnTo>
                  <a:close/>
                  <a:moveTo>
                    <a:pt x="153" y="19"/>
                  </a:moveTo>
                  <a:cubicBezTo>
                    <a:pt x="138" y="51"/>
                    <a:pt x="133" y="118"/>
                    <a:pt x="133" y="166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81" y="94"/>
                    <a:pt x="112" y="34"/>
                    <a:pt x="153" y="19"/>
                  </a:cubicBezTo>
                  <a:close/>
                  <a:moveTo>
                    <a:pt x="133" y="181"/>
                  </a:moveTo>
                  <a:cubicBezTo>
                    <a:pt x="133" y="229"/>
                    <a:pt x="138" y="296"/>
                    <a:pt x="153" y="329"/>
                  </a:cubicBezTo>
                  <a:cubicBezTo>
                    <a:pt x="112" y="313"/>
                    <a:pt x="81" y="254"/>
                    <a:pt x="79" y="181"/>
                  </a:cubicBezTo>
                  <a:lnTo>
                    <a:pt x="133" y="181"/>
                  </a:lnTo>
                  <a:close/>
                  <a:moveTo>
                    <a:pt x="194" y="329"/>
                  </a:moveTo>
                  <a:cubicBezTo>
                    <a:pt x="209" y="296"/>
                    <a:pt x="214" y="229"/>
                    <a:pt x="215" y="181"/>
                  </a:cubicBezTo>
                  <a:cubicBezTo>
                    <a:pt x="268" y="181"/>
                    <a:pt x="268" y="181"/>
                    <a:pt x="268" y="181"/>
                  </a:cubicBezTo>
                  <a:cubicBezTo>
                    <a:pt x="266" y="254"/>
                    <a:pt x="235" y="313"/>
                    <a:pt x="194" y="329"/>
                  </a:cubicBezTo>
                  <a:close/>
                  <a:moveTo>
                    <a:pt x="215" y="166"/>
                  </a:moveTo>
                  <a:cubicBezTo>
                    <a:pt x="214" y="118"/>
                    <a:pt x="209" y="51"/>
                    <a:pt x="194" y="19"/>
                  </a:cubicBezTo>
                  <a:cubicBezTo>
                    <a:pt x="235" y="34"/>
                    <a:pt x="266" y="94"/>
                    <a:pt x="268" y="166"/>
                  </a:cubicBezTo>
                  <a:lnTo>
                    <a:pt x="215" y="166"/>
                  </a:lnTo>
                  <a:close/>
                  <a:moveTo>
                    <a:pt x="117" y="26"/>
                  </a:moveTo>
                  <a:cubicBezTo>
                    <a:pt x="87" y="55"/>
                    <a:pt x="66" y="107"/>
                    <a:pt x="6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8" y="102"/>
                    <a:pt x="59" y="48"/>
                    <a:pt x="117" y="26"/>
                  </a:cubicBezTo>
                  <a:close/>
                  <a:moveTo>
                    <a:pt x="15" y="181"/>
                  </a:moveTo>
                  <a:cubicBezTo>
                    <a:pt x="64" y="181"/>
                    <a:pt x="64" y="181"/>
                    <a:pt x="64" y="181"/>
                  </a:cubicBezTo>
                  <a:cubicBezTo>
                    <a:pt x="66" y="241"/>
                    <a:pt x="87" y="292"/>
                    <a:pt x="117" y="322"/>
                  </a:cubicBezTo>
                  <a:cubicBezTo>
                    <a:pt x="59" y="300"/>
                    <a:pt x="18" y="245"/>
                    <a:pt x="15" y="181"/>
                  </a:cubicBezTo>
                  <a:close/>
                  <a:moveTo>
                    <a:pt x="231" y="322"/>
                  </a:moveTo>
                  <a:cubicBezTo>
                    <a:pt x="261" y="292"/>
                    <a:pt x="281" y="241"/>
                    <a:pt x="283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29" y="245"/>
                    <a:pt x="288" y="300"/>
                    <a:pt x="231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34286" compatLnSpc="1" lIns="68571" numCol="1" rIns="68571" tIns="34286" vert="horz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89524" y="3458466"/>
            <a:ext cx="831692" cy="792088"/>
            <a:chOff x="2483768" y="2697972"/>
            <a:chExt cx="831692" cy="792088"/>
          </a:xfrm>
        </p:grpSpPr>
        <p:sp>
          <p:nvSpPr>
            <p:cNvPr id="9" name="正五边形 8"/>
            <p:cNvSpPr/>
            <p:nvPr/>
          </p:nvSpPr>
          <p:spPr>
            <a:xfrm>
              <a:off x="2483768" y="2697972"/>
              <a:ext cx="831692" cy="792088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Freeform 77"/>
            <p:cNvSpPr>
              <a:spLocks noEditPoints="1"/>
            </p:cNvSpPr>
            <p:nvPr/>
          </p:nvSpPr>
          <p:spPr bwMode="auto">
            <a:xfrm>
              <a:off x="2656059" y="2980732"/>
              <a:ext cx="487109" cy="334145"/>
            </a:xfrm>
            <a:custGeom>
              <a:gdLst>
                <a:gd fmla="*/ 340 w 413" name="T0"/>
                <a:gd fmla="*/ 283 h 283" name="T1"/>
                <a:gd fmla="*/ 73 w 413" name="T2"/>
                <a:gd fmla="*/ 283 h 283" name="T3"/>
                <a:gd fmla="*/ 72 w 413" name="T4"/>
                <a:gd fmla="*/ 283 h 283" name="T5"/>
                <a:gd fmla="*/ 0 w 413" name="T6"/>
                <a:gd fmla="*/ 209 h 283" name="T7"/>
                <a:gd fmla="*/ 70 w 413" name="T8"/>
                <a:gd fmla="*/ 135 h 283" name="T9"/>
                <a:gd fmla="*/ 66 w 413" name="T10"/>
                <a:gd fmla="*/ 107 h 283" name="T11"/>
                <a:gd fmla="*/ 173 w 413" name="T12"/>
                <a:gd fmla="*/ 0 h 283" name="T13"/>
                <a:gd fmla="*/ 273 w 413" name="T14"/>
                <a:gd fmla="*/ 69 h 283" name="T15"/>
                <a:gd fmla="*/ 273 w 413" name="T16"/>
                <a:gd fmla="*/ 69 h 283" name="T17"/>
                <a:gd fmla="*/ 346 w 413" name="T18"/>
                <a:gd fmla="*/ 135 h 283" name="T19"/>
                <a:gd fmla="*/ 413 w 413" name="T20"/>
                <a:gd fmla="*/ 209 h 283" name="T21"/>
                <a:gd fmla="*/ 341 w 413" name="T22"/>
                <a:gd fmla="*/ 283 h 283" name="T23"/>
                <a:gd fmla="*/ 340 w 413" name="T24"/>
                <a:gd fmla="*/ 283 h 283" name="T25"/>
                <a:gd fmla="*/ 73 w 413" name="T26"/>
                <a:gd fmla="*/ 268 h 283" name="T27"/>
                <a:gd fmla="*/ 339 w 413" name="T28"/>
                <a:gd fmla="*/ 268 h 283" name="T29"/>
                <a:gd fmla="*/ 340 w 413" name="T30"/>
                <a:gd fmla="*/ 268 h 283" name="T31"/>
                <a:gd fmla="*/ 398 w 413" name="T32"/>
                <a:gd fmla="*/ 209 h 283" name="T33"/>
                <a:gd fmla="*/ 339 w 413" name="T34"/>
                <a:gd fmla="*/ 150 h 283" name="T35"/>
                <a:gd fmla="*/ 332 w 413" name="T36"/>
                <a:gd fmla="*/ 142 h 283" name="T37"/>
                <a:gd fmla="*/ 273 w 413" name="T38"/>
                <a:gd fmla="*/ 83 h 283" name="T39"/>
                <a:gd fmla="*/ 268 w 413" name="T40"/>
                <a:gd fmla="*/ 84 h 283" name="T41"/>
                <a:gd fmla="*/ 261 w 413" name="T42"/>
                <a:gd fmla="*/ 79 h 283" name="T43"/>
                <a:gd fmla="*/ 173 w 413" name="T44"/>
                <a:gd fmla="*/ 15 h 283" name="T45"/>
                <a:gd fmla="*/ 81 w 413" name="T46"/>
                <a:gd fmla="*/ 107 h 283" name="T47"/>
                <a:gd fmla="*/ 87 w 413" name="T48"/>
                <a:gd fmla="*/ 140 h 283" name="T49"/>
                <a:gd fmla="*/ 86 w 413" name="T50"/>
                <a:gd fmla="*/ 147 h 283" name="T51"/>
                <a:gd fmla="*/ 79 w 413" name="T52"/>
                <a:gd fmla="*/ 150 h 283" name="T53"/>
                <a:gd fmla="*/ 73 w 413" name="T54"/>
                <a:gd fmla="*/ 150 h 283" name="T55"/>
                <a:gd fmla="*/ 14 w 413" name="T56"/>
                <a:gd fmla="*/ 209 h 283" name="T57"/>
                <a:gd fmla="*/ 73 w 413" name="T58"/>
                <a:gd fmla="*/ 268 h 283" name="T59"/>
                <a:gd fmla="*/ 73 w 413" name="T60"/>
                <a:gd fmla="*/ 268 h 28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83" w="412">
                  <a:moveTo>
                    <a:pt x="340" y="283"/>
                  </a:moveTo>
                  <a:cubicBezTo>
                    <a:pt x="73" y="283"/>
                    <a:pt x="73" y="283"/>
                    <a:pt x="73" y="283"/>
                  </a:cubicBezTo>
                  <a:cubicBezTo>
                    <a:pt x="73" y="283"/>
                    <a:pt x="72" y="283"/>
                    <a:pt x="72" y="283"/>
                  </a:cubicBezTo>
                  <a:cubicBezTo>
                    <a:pt x="32" y="282"/>
                    <a:pt x="0" y="249"/>
                    <a:pt x="0" y="209"/>
                  </a:cubicBezTo>
                  <a:cubicBezTo>
                    <a:pt x="0" y="169"/>
                    <a:pt x="31" y="137"/>
                    <a:pt x="70" y="135"/>
                  </a:cubicBezTo>
                  <a:cubicBezTo>
                    <a:pt x="67" y="126"/>
                    <a:pt x="66" y="117"/>
                    <a:pt x="66" y="107"/>
                  </a:cubicBezTo>
                  <a:cubicBezTo>
                    <a:pt x="66" y="48"/>
                    <a:pt x="114" y="0"/>
                    <a:pt x="173" y="0"/>
                  </a:cubicBezTo>
                  <a:cubicBezTo>
                    <a:pt x="217" y="0"/>
                    <a:pt x="257" y="27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311" y="69"/>
                    <a:pt x="343" y="98"/>
                    <a:pt x="346" y="135"/>
                  </a:cubicBezTo>
                  <a:cubicBezTo>
                    <a:pt x="384" y="139"/>
                    <a:pt x="413" y="171"/>
                    <a:pt x="413" y="209"/>
                  </a:cubicBezTo>
                  <a:cubicBezTo>
                    <a:pt x="413" y="249"/>
                    <a:pt x="381" y="282"/>
                    <a:pt x="341" y="283"/>
                  </a:cubicBezTo>
                  <a:cubicBezTo>
                    <a:pt x="340" y="283"/>
                    <a:pt x="340" y="283"/>
                    <a:pt x="340" y="283"/>
                  </a:cubicBezTo>
                  <a:close/>
                  <a:moveTo>
                    <a:pt x="73" y="268"/>
                  </a:moveTo>
                  <a:cubicBezTo>
                    <a:pt x="339" y="268"/>
                    <a:pt x="339" y="268"/>
                    <a:pt x="339" y="268"/>
                  </a:cubicBezTo>
                  <a:cubicBezTo>
                    <a:pt x="339" y="268"/>
                    <a:pt x="340" y="268"/>
                    <a:pt x="340" y="268"/>
                  </a:cubicBezTo>
                  <a:cubicBezTo>
                    <a:pt x="372" y="268"/>
                    <a:pt x="398" y="241"/>
                    <a:pt x="398" y="209"/>
                  </a:cubicBezTo>
                  <a:cubicBezTo>
                    <a:pt x="398" y="176"/>
                    <a:pt x="372" y="150"/>
                    <a:pt x="339" y="150"/>
                  </a:cubicBezTo>
                  <a:cubicBezTo>
                    <a:pt x="335" y="150"/>
                    <a:pt x="332" y="146"/>
                    <a:pt x="332" y="142"/>
                  </a:cubicBezTo>
                  <a:cubicBezTo>
                    <a:pt x="332" y="110"/>
                    <a:pt x="305" y="83"/>
                    <a:pt x="273" y="83"/>
                  </a:cubicBezTo>
                  <a:cubicBezTo>
                    <a:pt x="271" y="83"/>
                    <a:pt x="270" y="83"/>
                    <a:pt x="268" y="84"/>
                  </a:cubicBezTo>
                  <a:cubicBezTo>
                    <a:pt x="265" y="84"/>
                    <a:pt x="262" y="82"/>
                    <a:pt x="261" y="79"/>
                  </a:cubicBezTo>
                  <a:cubicBezTo>
                    <a:pt x="248" y="40"/>
                    <a:pt x="213" y="15"/>
                    <a:pt x="173" y="15"/>
                  </a:cubicBezTo>
                  <a:cubicBezTo>
                    <a:pt x="122" y="15"/>
                    <a:pt x="81" y="56"/>
                    <a:pt x="81" y="107"/>
                  </a:cubicBezTo>
                  <a:cubicBezTo>
                    <a:pt x="81" y="118"/>
                    <a:pt x="83" y="129"/>
                    <a:pt x="87" y="140"/>
                  </a:cubicBezTo>
                  <a:cubicBezTo>
                    <a:pt x="88" y="142"/>
                    <a:pt x="87" y="145"/>
                    <a:pt x="86" y="147"/>
                  </a:cubicBezTo>
                  <a:cubicBezTo>
                    <a:pt x="84" y="149"/>
                    <a:pt x="82" y="150"/>
                    <a:pt x="79" y="150"/>
                  </a:cubicBezTo>
                  <a:cubicBezTo>
                    <a:pt x="77" y="150"/>
                    <a:pt x="75" y="150"/>
                    <a:pt x="73" y="150"/>
                  </a:cubicBezTo>
                  <a:cubicBezTo>
                    <a:pt x="41" y="150"/>
                    <a:pt x="14" y="176"/>
                    <a:pt x="14" y="209"/>
                  </a:cubicBezTo>
                  <a:cubicBezTo>
                    <a:pt x="14" y="241"/>
                    <a:pt x="41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anchor="t" anchorCtr="0" bIns="34286" compatLnSpc="1" lIns="68571" numCol="1" rIns="68571" tIns="34286" vert="horz" wrap="square"/>
            <a:lstStyle>
              <a:lvl1pPr indent="0" marL="0">
                <a:defRPr sz="1100">
                  <a:latin typeface="+mn-lt"/>
                  <a:ea typeface="+mn-ea"/>
                  <a:cs typeface="+mn-cs"/>
                </a:defRPr>
              </a:lvl1pPr>
              <a:lvl2pPr indent="0" marL="457200">
                <a:defRPr sz="1100">
                  <a:latin typeface="+mn-lt"/>
                  <a:ea typeface="+mn-ea"/>
                  <a:cs typeface="+mn-cs"/>
                </a:defRPr>
              </a:lvl2pPr>
              <a:lvl3pPr indent="0" marL="914400">
                <a:defRPr sz="1100">
                  <a:latin typeface="+mn-lt"/>
                  <a:ea typeface="+mn-ea"/>
                  <a:cs typeface="+mn-cs"/>
                </a:defRPr>
              </a:lvl3pPr>
              <a:lvl4pPr indent="0" marL="1371600">
                <a:defRPr sz="1100">
                  <a:latin typeface="+mn-lt"/>
                  <a:ea typeface="+mn-ea"/>
                  <a:cs typeface="+mn-cs"/>
                </a:defRPr>
              </a:lvl4pPr>
              <a:lvl5pPr indent="0" marL="1828800">
                <a:defRPr sz="1100">
                  <a:latin typeface="+mn-lt"/>
                  <a:ea typeface="+mn-ea"/>
                  <a:cs typeface="+mn-cs"/>
                </a:defRPr>
              </a:lvl5pPr>
              <a:lvl6pPr indent="0" marL="2286000">
                <a:defRPr sz="1100">
                  <a:latin typeface="+mn-lt"/>
                  <a:ea typeface="+mn-ea"/>
                  <a:cs typeface="+mn-cs"/>
                </a:defRPr>
              </a:lvl6pPr>
              <a:lvl7pPr indent="0" marL="2743200">
                <a:defRPr sz="1100">
                  <a:latin typeface="+mn-lt"/>
                  <a:ea typeface="+mn-ea"/>
                  <a:cs typeface="+mn-cs"/>
                </a:defRPr>
              </a:lvl7pPr>
              <a:lvl8pPr indent="0" marL="3200400">
                <a:defRPr sz="1100">
                  <a:latin typeface="+mn-lt"/>
                  <a:ea typeface="+mn-ea"/>
                  <a:cs typeface="+mn-cs"/>
                </a:defRPr>
              </a:lvl8pPr>
              <a:lvl9pPr indent="0" marL="365760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1" name="直接连接符 10"/>
          <p:cNvCxnSpPr>
            <a:stCxn id="6" idx="2"/>
            <a:endCxn id="9" idx="5"/>
          </p:cNvCxnSpPr>
          <p:nvPr/>
        </p:nvCxnSpPr>
        <p:spPr>
          <a:xfrm flipH="1">
            <a:off x="4621215" y="3087242"/>
            <a:ext cx="1056081" cy="67377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3" idx="1"/>
            <a:endCxn id="6" idx="4"/>
          </p:cNvCxnSpPr>
          <p:nvPr/>
        </p:nvCxnSpPr>
        <p:spPr>
          <a:xfrm flipH="1" flipV="1">
            <a:off x="6191308" y="3087242"/>
            <a:ext cx="1056081" cy="67377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920930" y="3841884"/>
            <a:ext cx="21588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定量思维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159897" y="1556792"/>
            <a:ext cx="29463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相关思维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55475" y="3781152"/>
            <a:ext cx="244903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实验思维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45193" y="5309920"/>
            <a:ext cx="489222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描述→预测→产生攻略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36368" y="-37835"/>
            <a:ext cx="3108031" cy="692321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5"/>
          <p:cNvSpPr txBox="1"/>
          <p:nvPr/>
        </p:nvSpPr>
        <p:spPr>
          <a:xfrm>
            <a:off x="474305" y="3645023"/>
            <a:ext cx="187855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637908" y="2492896"/>
            <a:ext cx="1554480" cy="914400"/>
          </a:xfrm>
          <a:prstGeom prst="rect">
            <a:avLst/>
          </a:prstGeom>
          <a:solidFill>
            <a:srgbClr val="0070C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6168008" y="2202309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00056" y="2132856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大数据时代</a:t>
            </a:r>
          </a:p>
        </p:txBody>
      </p:sp>
      <p:sp>
        <p:nvSpPr>
          <p:cNvPr id="10" name="椭圆 9"/>
          <p:cNvSpPr/>
          <p:nvPr/>
        </p:nvSpPr>
        <p:spPr>
          <a:xfrm>
            <a:off x="6168008" y="3138413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056" y="3068960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大数据的财富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074517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0056" y="4005064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14" name="椭圆 13"/>
          <p:cNvSpPr/>
          <p:nvPr/>
        </p:nvSpPr>
        <p:spPr>
          <a:xfrm>
            <a:off x="6168008" y="5010621"/>
            <a:ext cx="216024" cy="216024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4941168"/>
            <a:ext cx="4032448" cy="35493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展望大数据将来</a:t>
            </a:r>
          </a:p>
        </p:txBody>
      </p:sp>
      <p:sp>
        <p:nvSpPr>
          <p:cNvPr id="16" name="矩形 15"/>
          <p:cNvSpPr/>
          <p:nvPr/>
        </p:nvSpPr>
        <p:spPr>
          <a:xfrm>
            <a:off x="4727848" y="3212976"/>
            <a:ext cx="6120680" cy="78697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286"/>
          <a:stretch>
            <a:fillRect/>
          </a:stretch>
        </p:blipFill>
        <p:spPr>
          <a:xfrm>
            <a:off x="0" y="-37835"/>
            <a:ext cx="12192000" cy="69232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" y="1628800"/>
            <a:ext cx="12192000" cy="36724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551384" y="404664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大数据之旅</a:t>
            </a:r>
          </a:p>
        </p:txBody>
      </p:sp>
      <p:sp>
        <p:nvSpPr>
          <p:cNvPr id="5" name="矩形 4"/>
          <p:cNvSpPr/>
          <p:nvPr/>
        </p:nvSpPr>
        <p:spPr>
          <a:xfrm>
            <a:off x="2063552" y="3131385"/>
            <a:ext cx="7498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内容内容内容内容内容内容内容内容内容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55</Paragraphs>
  <Slides>11</Slides>
  <Notes>10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</vt:lpstr>
      <vt:lpstr>Calibri Light</vt:lpstr>
      <vt:lpstr>微软雅黑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2021-08-22T12:00:54Z</dcterms:created>
  <cp:lastPrinted>2021-08-22T12:00:54Z</cp:lastPrinted>
  <dcterms:modified xsi:type="dcterms:W3CDTF">2021-08-22T05:46:33Z</dcterms:modified>
  <cp:revision>1</cp:revision>
</cp:coreProperties>
</file>