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 id="2147483684" r:id="rId3"/>
    <p:sldMasterId id="2147483698" r:id="rId4"/>
    <p:sldMasterId id="2147483701" r:id="rId5"/>
    <p:sldMasterId id="2147483717" r:id="rId6"/>
    <p:sldMasterId id="2147483730" r:id="rId7"/>
    <p:sldMasterId id="2147483742" r:id="rId8"/>
    <p:sldMasterId id="2147483746" r:id="rId9"/>
    <p:sldMasterId id="2147483750" r:id="rId10"/>
    <p:sldMasterId id="2147483762" r:id="rId11"/>
  </p:sldMasterIdLst>
  <p:notesMasterIdLst>
    <p:notesMasterId r:id="rId12"/>
  </p:notesMasterIdLst>
  <p:sldIdLst>
    <p:sldId id="257" r:id="rId13"/>
    <p:sldId id="258" r:id="rId14"/>
    <p:sldId id="259" r:id="rId15"/>
    <p:sldId id="263" r:id="rId16"/>
    <p:sldId id="270" r:id="rId17"/>
    <p:sldId id="271" r:id="rId18"/>
    <p:sldId id="267" r:id="rId19"/>
    <p:sldId id="272" r:id="rId20"/>
    <p:sldId id="273" r:id="rId21"/>
    <p:sldId id="274" r:id="rId22"/>
    <p:sldId id="268" r:id="rId23"/>
    <p:sldId id="275" r:id="rId24"/>
    <p:sldId id="276" r:id="rId25"/>
    <p:sldId id="281" r:id="rId26"/>
    <p:sldId id="280" r:id="rId27"/>
    <p:sldId id="269" r:id="rId28"/>
    <p:sldId id="277" r:id="rId29"/>
    <p:sldId id="278" r:id="rId30"/>
    <p:sldId id="279" r:id="rId31"/>
    <p:sldId id="282" r:id="rId32"/>
    <p:sldId id="284"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747" userDrawn="1">
          <p15:clr>
            <a:srgbClr val="A4A3A4"/>
          </p15:clr>
        </p15:guide>
        <p15:guide id="4" pos="486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87" autoAdjust="0"/>
    <p:restoredTop sz="94660"/>
  </p:normalViewPr>
  <p:slideViewPr>
    <p:cSldViewPr showGuides="1">
      <p:cViewPr varScale="1">
        <p:scale>
          <a:sx n="84" d="100"/>
          <a:sy n="84" d="100"/>
        </p:scale>
        <p:origin x="168" y="84"/>
      </p:cViewPr>
      <p:guideLst>
        <p:guide orient="horz" pos="2160"/>
        <p:guide pos="3840"/>
        <p:guide pos="4747"/>
        <p:guide pos="4860"/>
      </p:guideLst>
    </p:cSldViewPr>
  </p:slideViewPr>
  <p:notesTextViewPr>
    <p:cViewPr>
      <p:scale>
        <a:sx n="1" d="1"/>
        <a:sy n="1" d="1"/>
      </p:scale>
      <p:origin x="0" y="0"/>
    </p:cViewPr>
  </p:notesTextViewPr>
  <p:notesViewPr>
    <p:cSldViewPr>
      <p:cViewPr>
        <p:scale>
          <a:sx n="1" d="100"/>
          <a:sy n="1" d="100"/>
        </p:scale>
        <p:origin x="0" y="0"/>
      </p:cViewPr>
    </p:cSldViewPr>
  </p:notesViewPr>
  <p:gridSpacing cx="180000" cy="1800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notesMasters/notesMaster1.xml" Type="http://schemas.openxmlformats.org/officeDocument/2006/relationships/notes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slideMasters/slideMaster2.xml" Type="http://schemas.openxmlformats.org/officeDocument/2006/relationships/slideMaster"/><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slides/slide12.xml" Type="http://schemas.openxmlformats.org/officeDocument/2006/relationships/slide"/><Relationship Id="rId25" Target="slides/slide13.xml" Type="http://schemas.openxmlformats.org/officeDocument/2006/relationships/slide"/><Relationship Id="rId26" Target="slides/slide14.xml" Type="http://schemas.openxmlformats.org/officeDocument/2006/relationships/slide"/><Relationship Id="rId27" Target="slides/slide15.xml" Type="http://schemas.openxmlformats.org/officeDocument/2006/relationships/slide"/><Relationship Id="rId28" Target="slides/slide16.xml" Type="http://schemas.openxmlformats.org/officeDocument/2006/relationships/slide"/><Relationship Id="rId29" Target="slides/slide17.xml" Type="http://schemas.openxmlformats.org/officeDocument/2006/relationships/slide"/><Relationship Id="rId3" Target="slideMasters/slideMaster3.xml" Type="http://schemas.openxmlformats.org/officeDocument/2006/relationships/slideMaster"/><Relationship Id="rId30" Target="slides/slide18.xml" Type="http://schemas.openxmlformats.org/officeDocument/2006/relationships/slide"/><Relationship Id="rId31" Target="slides/slide19.xml" Type="http://schemas.openxmlformats.org/officeDocument/2006/relationships/slide"/><Relationship Id="rId32" Target="slides/slide20.xml" Type="http://schemas.openxmlformats.org/officeDocument/2006/relationships/slide"/><Relationship Id="rId33" Target="slides/slide21.xml" Type="http://schemas.openxmlformats.org/officeDocument/2006/relationships/slide"/><Relationship Id="rId34" Target="tags/tag53.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bar"/>
        <c:grouping val="clustered"/>
        <c:varyColors val="0"/>
        <c:ser>
          <c:idx val="1"/>
          <c:order val="0"/>
          <c:tx>
            <c:strRef>
              <c:f>Sheet1!$C$1</c:f>
              <c:strCache>
                <c:ptCount val="1"/>
                <c:pt idx="0">
                  <c:v>系列 2</c:v>
                </c:pt>
              </c:strCache>
            </c:strRef>
          </c:tx>
          <c:spPr>
            <a:solidFill>
              <a:srgbClr val="16364F"/>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hape/>
        </c:ser>
        <c:ser>
          <c:idx val="2"/>
          <c:order val="1"/>
          <c:tx>
            <c:strRef>
              <c:f>Sheet1!$D$1</c:f>
              <c:strCache>
                <c:ptCount val="1"/>
                <c:pt idx="0">
                  <c:v>系列 3</c:v>
                </c:pt>
              </c:strCache>
            </c:strRef>
          </c:tx>
          <c:spPr>
            <a:solidFill>
              <a:srgbClr val="5294C4"/>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hape/>
        </c:ser>
        <c:dLbls>
          <c:showLegendKey val="0"/>
          <c:showVal val="0"/>
          <c:showCatName val="0"/>
          <c:showSerName val="0"/>
          <c:showPercent val="0"/>
          <c:showBubbleSize val="0"/>
          <c:showLeaderLines val="0"/>
        </c:dLbls>
        <c:gapWidth/>
        <c:gapDepth/>
        <c:shape/>
        <c:axId val="687686880"/>
        <c:axId val="687687440"/>
        <c:axId val="0"/>
      </c:bar3DChart>
      <c:catAx>
        <c:axId val="687686880"/>
        <c:scaling>
          <c:orientation/>
        </c:scaling>
        <c:delete val="1"/>
        <c:axPos val="l"/>
        <c:numFmt formatCode="General" sourceLinked="1"/>
        <c:majorTickMark val="none"/>
        <c:minorTickMark val="none"/>
        <c:crossAx val="687687440"/>
        <c:auto val="0"/>
        <c:lblAlgn val="ctr"/>
        <c:lblOffset/>
        <c:noMultiLvlLbl val="0"/>
      </c:catAx>
      <c:valAx>
        <c:axId val="687687440"/>
        <c:scaling>
          <c:orientation/>
        </c:scaling>
        <c:delete val="1"/>
        <c:axPos val="b"/>
        <c:numFmt formatCode="General" sourceLinked="1"/>
        <c:majorTickMark val="none"/>
        <c:minorTickMark val="none"/>
        <c:crossAx val="687686880"/>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1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1C967-329A-4097-9DF7-1D9D57E1F83A}"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0E958-F217-45E3-B324-60C7365EB01F}" type="slidenum">
              <a:rPr lang="zh-CN" altLang="en-US" smtClean="0"/>
              <a:t>‹#›</a:t>
            </a:fld>
            <a:endParaRPr lang="zh-CN" altLang="en-US"/>
          </a:p>
        </p:txBody>
      </p:sp>
    </p:spTree>
    <p:extLst>
      <p:ext uri="{BB962C8B-B14F-4D97-AF65-F5344CB8AC3E}">
        <p14:creationId val="357088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1.jpeg" Type="http://schemas.openxmlformats.org/officeDocument/2006/relationships/image"/><Relationship Id="rId2"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media/image2.png" Type="http://schemas.openxmlformats.org/officeDocument/2006/relationships/image"/><Relationship Id="rId2"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media/image3.jpeg" Type="http://schemas.openxmlformats.org/officeDocument/2006/relationships/image"/><Relationship Id="rId2"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media/image4.jpeg" Type="http://schemas.openxmlformats.org/officeDocument/2006/relationships/image"/><Relationship Id="rId2"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media/image1.jpeg" Type="http://schemas.openxmlformats.org/officeDocument/2006/relationships/image"/><Relationship Id="rId2"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media/image4.jpeg" Type="http://schemas.openxmlformats.org/officeDocument/2006/relationships/image"/><Relationship Id="rId2" Target="../slideMasters/slideMaster6.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media/image2.png" Type="http://schemas.openxmlformats.org/officeDocument/2006/relationships/image"/><Relationship Id="rId2" Target="../slideMasters/slideMaster6.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media/image1.jpeg" Type="http://schemas.openxmlformats.org/officeDocument/2006/relationships/image"/><Relationship Id="rId2" Target="../slideMasters/slideMaster8.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2543301"/>
      </p:ext>
    </p:extLst>
  </p:cSld>
  <p:clrMapOvr>
    <a:masterClrMapping/>
  </p:clrMapOvr>
  <mc:AlternateContent>
    <mc:Choice Requires="p14">
      <p:transition p14:dur="1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287196"/>
      </p:ext>
    </p:extLst>
  </p:cSld>
  <p:clrMapOvr>
    <a:masterClrMapping/>
  </p:clrMapOvr>
  <mc:AlternateContent>
    <mc:Choice Requires="p14">
      <p:transition p14:dur="10"/>
    </mc:Choice>
    <mc:Fallback>
      <p:transition/>
    </mc:Fallback>
  </mc:AlternateContent>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5681066"/>
      </p:ext>
    </p:extLst>
  </p:cSld>
  <p:clrMapOvr>
    <a:masterClrMapping/>
  </p:clrMapOvr>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0878846"/>
      </p:ext>
    </p:extLst>
  </p:cSld>
  <p:clrMapOvr>
    <a:masterClrMapping/>
  </p:clrMapOvr>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085252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5904915"/>
      </p:ext>
    </p:extLst>
  </p:cSld>
  <p:clrMapOvr>
    <a:masterClrMapping/>
  </p:clrMapOvr>
  <mc:AlternateContent>
    <mc:Choice Requires="p14">
      <p:transition p14:dur="10"/>
    </mc:Choice>
    <mc:Fallback>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0182802"/>
      </p:ext>
    </p:extLst>
  </p:cSld>
  <p:clrMapOvr>
    <a:masterClrMapping/>
  </p:clrMapOvr>
  <mc:AlternateContent>
    <mc:Choice Requires="p14">
      <p:transition p14:dur="10"/>
    </mc:Choice>
    <mc:Fallback>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7" name="图片 6"/>
          <p:cNvPicPr>
            <a:picLocks noChangeAspect="1"/>
          </p:cNvPicPr>
          <p:nvPr userDrawn="1"/>
        </p:nvPicPr>
        <p:blipFill>
          <a:blip r:embed="rId1">
            <a:duotone>
              <a:prstClr val="black"/>
              <a:srgbClr val="0099FF">
                <a:tint val="45000"/>
                <a:satMod val="400000"/>
              </a:srgbClr>
            </a:duotone>
            <a:extLst>
              <a:ext uri="{28A0092B-C50C-407E-A947-70E740481C1C}">
                <a14:useLocalDpi val="0"/>
              </a:ext>
            </a:extLst>
          </a:blip>
          <a:stretch>
            <a:fillRect/>
          </a:stretch>
        </p:blipFill>
        <p:spPr>
          <a:xfrm>
            <a:off x="0" y="-2"/>
            <a:ext cx="12192002" cy="6858001"/>
          </a:xfrm>
          <a:prstGeom prst="rect">
            <a:avLst/>
          </a:prstGeom>
        </p:spPr>
      </p:pic>
      <p:sp>
        <p:nvSpPr>
          <p:cNvPr id="8" name="直角三角形 7"/>
          <p:cNvSpPr/>
          <p:nvPr userDrawn="1"/>
        </p:nvSpPr>
        <p:spPr>
          <a:xfrm flipV="1">
            <a:off x="0" y="0"/>
            <a:ext cx="6013654" cy="4689000"/>
          </a:xfrm>
          <a:prstGeom prst="rtTriangle">
            <a:avLst/>
          </a:prstGeom>
          <a:solidFill>
            <a:srgbClr val="59C3EB"/>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直角三角形 8"/>
          <p:cNvSpPr/>
          <p:nvPr userDrawn="1"/>
        </p:nvSpPr>
        <p:spPr>
          <a:xfrm flipV="1">
            <a:off x="0" y="0"/>
            <a:ext cx="3936000" cy="3069000"/>
          </a:xfrm>
          <a:prstGeom prst="rtTriangle">
            <a:avLst/>
          </a:prstGeom>
          <a:solidFill>
            <a:srgbClr val="EFEF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直角三角形 9"/>
          <p:cNvSpPr/>
          <p:nvPr userDrawn="1"/>
        </p:nvSpPr>
        <p:spPr>
          <a:xfrm flipH="1">
            <a:off x="6079054" y="2091579"/>
            <a:ext cx="6112946" cy="4766421"/>
          </a:xfrm>
          <a:prstGeom prst="rtTriangle">
            <a:avLst/>
          </a:prstGeom>
          <a:solidFill>
            <a:srgbClr val="16364F"/>
          </a:solidFill>
          <a:ln>
            <a:noFill/>
          </a:ln>
          <a:effectLst>
            <a:outerShdw blurRad="508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4" name="直接连接符 13"/>
          <p:cNvCxnSpPr/>
          <p:nvPr userDrawn="1"/>
        </p:nvCxnSpPr>
        <p:spPr>
          <a:xfrm flipV="1">
            <a:off x="0" y="536300"/>
            <a:ext cx="696000" cy="540000"/>
          </a:xfrm>
          <a:prstGeom prst="line">
            <a:avLst/>
          </a:prstGeom>
          <a:ln>
            <a:solidFill>
              <a:srgbClr val="59C3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flipH="1">
            <a:off x="888700" y="-12702"/>
            <a:ext cx="1440000" cy="1089002"/>
          </a:xfrm>
          <a:prstGeom prst="line">
            <a:avLst/>
          </a:prstGeom>
          <a:ln>
            <a:solidFill>
              <a:srgbClr val="59C3E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flipH="1">
            <a:off x="9135527" y="3428998"/>
            <a:ext cx="3056474" cy="25200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206717283"/>
      </p:ext>
    </p:extLst>
  </p:cSld>
  <p:clrMapOvr>
    <a:masterClrMapping/>
  </p:clrMapOvr>
  <mc:AlternateContent>
    <mc:Choice Requires="p14">
      <p:transition p14:dur="10"/>
    </mc:Choice>
    <mc:Fallback>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6621364"/>
      </p:ext>
    </p:extLst>
  </p:cSld>
  <p:clrMapOvr>
    <a:masterClrMapping/>
  </p:clrMapOvr>
  <mc:AlternateContent>
    <mc:Choice Requires="p14">
      <p:transition p14:dur="10"/>
    </mc:Choice>
    <mc:Fallback>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1595889"/>
      </p:ext>
    </p:extLst>
  </p:cSld>
  <p:clrMapOvr>
    <a:masterClrMapping/>
  </p:clrMapOvr>
  <mc:AlternateContent>
    <mc:Choice Requires="p14">
      <p:transition p14:dur="10"/>
    </mc:Choice>
    <mc:Fallback>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9546023"/>
      </p:ext>
    </p:extLst>
  </p:cSld>
  <p:clrMapOvr>
    <a:masterClrMapping/>
  </p:clrMapOvr>
  <mc:AlternateContent>
    <mc:Choice Requires="p14">
      <p:transition p14:dur="10"/>
    </mc:Choice>
    <mc:Fallback>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1666886"/>
      </p:ext>
    </p:extLst>
  </p:cSld>
  <p:clrMapOvr>
    <a:masterClrMapping/>
  </p:clrMapOvr>
  <mc:AlternateContent>
    <mc:Choice Requires="p14">
      <p:transition p14:dur="10"/>
    </mc:Choice>
    <mc:Fallback>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4410207"/>
      </p:ext>
    </p:extLst>
  </p:cSld>
  <p:clrMapOvr>
    <a:masterClrMapping/>
  </p:clrMapOvr>
  <mc:AlternateContent>
    <mc:Choice Requires="p14">
      <p:transition p14:dur="10"/>
    </mc:Choice>
    <mc:Fallback>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170736"/>
      </p:ext>
    </p:extLst>
  </p:cSld>
  <p:clrMapOvr>
    <a:masterClrMapping/>
  </p:clrMapOvr>
  <mc:AlternateContent>
    <mc:Choice Requires="p14">
      <p:transition p14:dur="10"/>
    </mc:Choice>
    <mc:Fallback>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7" name="图片 6"/>
          <p:cNvPicPr>
            <a:picLocks noChangeAspect="1"/>
          </p:cNvPicPr>
          <p:nvPr userDrawn="1"/>
        </p:nvPicPr>
        <p:blipFill>
          <a:blip r:embed="rId1">
            <a:duotone>
              <a:prstClr val="black"/>
              <a:srgbClr val="0099FF">
                <a:tint val="45000"/>
                <a:satMod val="400000"/>
              </a:srgbClr>
            </a:duotone>
            <a:extLst>
              <a:ext uri="{28A0092B-C50C-407E-A947-70E740481C1C}">
                <a14:useLocalDpi val="0"/>
              </a:ext>
            </a:extLst>
          </a:blip>
          <a:stretch>
            <a:fillRect/>
          </a:stretch>
        </p:blipFill>
        <p:spPr>
          <a:xfrm>
            <a:off x="0" y="-2"/>
            <a:ext cx="12192002" cy="6858001"/>
          </a:xfrm>
          <a:prstGeom prst="rect">
            <a:avLst/>
          </a:prstGeom>
        </p:spPr>
      </p:pic>
      <p:sp>
        <p:nvSpPr>
          <p:cNvPr id="8" name="直角三角形 7"/>
          <p:cNvSpPr/>
          <p:nvPr userDrawn="1"/>
        </p:nvSpPr>
        <p:spPr>
          <a:xfrm flipV="1">
            <a:off x="0" y="0"/>
            <a:ext cx="6013654" cy="4689000"/>
          </a:xfrm>
          <a:prstGeom prst="rtTriangle">
            <a:avLst/>
          </a:prstGeom>
          <a:solidFill>
            <a:srgbClr val="59C3EB"/>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直角三角形 8"/>
          <p:cNvSpPr/>
          <p:nvPr userDrawn="1"/>
        </p:nvSpPr>
        <p:spPr>
          <a:xfrm flipV="1">
            <a:off x="0" y="0"/>
            <a:ext cx="3936000" cy="3069000"/>
          </a:xfrm>
          <a:prstGeom prst="rtTriangle">
            <a:avLst/>
          </a:prstGeom>
          <a:solidFill>
            <a:srgbClr val="EFEF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直角三角形 9"/>
          <p:cNvSpPr/>
          <p:nvPr userDrawn="1"/>
        </p:nvSpPr>
        <p:spPr>
          <a:xfrm flipH="1">
            <a:off x="6079054" y="2091579"/>
            <a:ext cx="6112946" cy="4766421"/>
          </a:xfrm>
          <a:prstGeom prst="rtTriangle">
            <a:avLst/>
          </a:prstGeom>
          <a:solidFill>
            <a:srgbClr val="16364F"/>
          </a:solidFill>
          <a:ln>
            <a:noFill/>
          </a:ln>
          <a:effectLst>
            <a:outerShdw blurRad="508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4" name="直接连接符 13"/>
          <p:cNvCxnSpPr/>
          <p:nvPr userDrawn="1"/>
        </p:nvCxnSpPr>
        <p:spPr>
          <a:xfrm flipV="1">
            <a:off x="0" y="536300"/>
            <a:ext cx="696000" cy="540000"/>
          </a:xfrm>
          <a:prstGeom prst="line">
            <a:avLst/>
          </a:prstGeom>
          <a:ln>
            <a:solidFill>
              <a:srgbClr val="59C3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flipH="1">
            <a:off x="888700" y="-12702"/>
            <a:ext cx="1440000" cy="1089002"/>
          </a:xfrm>
          <a:prstGeom prst="line">
            <a:avLst/>
          </a:prstGeom>
          <a:ln>
            <a:solidFill>
              <a:srgbClr val="59C3E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flipH="1">
            <a:off x="9135527" y="3428998"/>
            <a:ext cx="3056474" cy="25200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46877624"/>
      </p:ext>
    </p:extLst>
  </p:cSld>
  <p:clrMapOvr>
    <a:masterClrMapping/>
  </p:clrMapOvr>
  <mc:AlternateContent>
    <mc:Choice Requires="p14">
      <p:transition p14:dur="10"/>
    </mc:Choice>
    <mc:Fallback>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0409782"/>
      </p:ext>
    </p:extLst>
  </p:cSld>
  <p:clrMapOvr>
    <a:masterClrMapping/>
  </p:clrMapOvr>
  <mc:AlternateContent>
    <mc:Choice Requires="p14">
      <p:transition p14:dur="10"/>
    </mc:Choice>
    <mc:Fallback>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8554243"/>
      </p:ext>
    </p:extLst>
  </p:cSld>
  <p:clrMapOvr>
    <a:masterClrMapping/>
  </p:clrMapOvr>
  <mc:AlternateContent>
    <mc:Choice Requires="p14">
      <p:transition p14:dur="10"/>
    </mc:Choice>
    <mc:Fallback>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6961831"/>
      </p:ext>
    </p:extLst>
  </p:cSld>
  <p:clrMapOvr>
    <a:masterClrMapping/>
  </p:clrMapOvr>
  <mc:AlternateContent>
    <mc:Choice Requires="p14">
      <p:transition p14:dur="10"/>
    </mc:Choice>
    <mc:Fallback>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bg>
      <p:bgPr>
        <a:solidFill>
          <a:srgbClr val="46C6A9"/>
        </a:solidFill>
        <a:effectLst/>
      </p:bgPr>
    </p:bg>
    <p:spTree>
      <p:nvGrpSpPr>
        <p:cNvPr id="1" name=""/>
        <p:cNvGrpSpPr/>
        <p:nvPr/>
      </p:nvGrpSpPr>
      <p:grpSpPr>
        <a:xfrm>
          <a:off x="0" y="0"/>
          <a:ext cx="0" cy="0"/>
        </a:xfrm>
      </p:grpSpPr>
    </p:spTree>
    <p:extLst>
      <p:ext uri="{BB962C8B-B14F-4D97-AF65-F5344CB8AC3E}">
        <p14:creationId val="914267617"/>
      </p:ext>
    </p:extLst>
  </p:cSld>
  <p:clrMapOvr>
    <a:masterClrMapping/>
  </p:clrMapOvr>
  <mc:AlternateContent>
    <mc:Choice Requires="p14">
      <p:transition p14:dur="10"/>
    </mc:Choice>
    <mc:Fallback>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bg>
      <p:bgPr>
        <a:solidFill>
          <a:schemeClr val="bg1"/>
        </a:solidFill>
        <a:effectLst/>
      </p:bgPr>
    </p:bg>
    <p:spTree>
      <p:nvGrpSpPr>
        <p:cNvPr id="1" name=""/>
        <p:cNvGrpSpPr/>
        <p:nvPr/>
      </p:nvGrpSpPr>
      <p:grpSpPr>
        <a:xfrm>
          <a:off x="0" y="0"/>
          <a:ext cx="0" cy="0"/>
        </a:xfrm>
      </p:grpSpPr>
    </p:spTree>
    <p:extLst>
      <p:ext uri="{BB962C8B-B14F-4D97-AF65-F5344CB8AC3E}">
        <p14:creationId val="1924789840"/>
      </p:ext>
    </p:extLst>
  </p:cSld>
  <p:clrMapOvr>
    <a:masterClrMapping/>
  </p:clrMapOvr>
  <mc:AlternateContent>
    <mc:Choice Requires="p14">
      <p:transition p14:dur="10"/>
    </mc:Choice>
    <mc:Fallback>
      <p:transition/>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pic>
        <p:nvPicPr>
          <p:cNvPr id="3" name="图片 2"/>
          <p:cNvPicPr>
            <a:picLocks noChangeAspect="1"/>
          </p:cNvPicPr>
          <p:nvPr userDrawn="1"/>
        </p:nvPicPr>
        <p:blipFill>
          <a:blip r:embed="rId1">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rcRect b="10038"/>
          <a:stretch>
            <a:fillRect/>
          </a:stretch>
        </p:blipFill>
        <p:spPr>
          <a:xfrm>
            <a:off x="0" y="-1"/>
            <a:ext cx="12223464" cy="6872749"/>
          </a:xfrm>
          <a:prstGeom prst="rect">
            <a:avLst/>
          </a:prstGeom>
        </p:spPr>
      </p:pic>
    </p:spTree>
    <p:extLst>
      <p:ext uri="{BB962C8B-B14F-4D97-AF65-F5344CB8AC3E}">
        <p14:creationId val="3393667"/>
      </p:ext>
    </p:extLst>
  </p:cSld>
  <p:clrMapOvr>
    <a:masterClrMapping/>
  </p:clrMapOvr>
  <mc:AlternateContent>
    <mc:Choice Requires="p14">
      <p:transition p14:dur="10"/>
    </mc:Choice>
    <mc:Fallback>
      <p:transition/>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pic>
        <p:nvPicPr>
          <p:cNvPr id="2050" name="Picture 2" descr="D:\360data\重要数据\桌面\Hi-Tech Logo Re[00_00_10][20140808-141553-1].JPG"/>
          <p:cNvPicPr>
            <a:picLocks noChangeAspect="1" noChangeArrowheads="1"/>
          </p:cNvPicPr>
          <p:nvPr userDrawn="1"/>
        </p:nvPicPr>
        <p:blipFill>
          <a:blip r:embed="rId1">
            <a:extLst>
              <a:ext uri="{28A0092B-C50C-407E-A947-70E740481C1C}">
                <a14:useLocalDpi val="0"/>
              </a:ext>
            </a:extLst>
          </a:blip>
          <a:stretch>
            <a:fillRect/>
          </a:stretch>
        </p:blipFill>
        <p:spPr bwMode="auto">
          <a:xfrm>
            <a:off x="0" y="0"/>
            <a:ext cx="12193587" cy="6858000"/>
          </a:xfrm>
          <a:prstGeom prst="rect">
            <a:avLst/>
          </a:prstGeom>
          <a:noFill/>
          <a:extLst>
            <a:ext uri="{909E8E84-426E-40DD-AFC4-6F175D3DCCD1}">
              <a14:hiddenFill>
                <a:solidFill>
                  <a:srgbClr val="FFFFFF"/>
                </a:solidFill>
              </a14:hiddenFill>
            </a:ext>
          </a:extLst>
        </p:spPr>
      </p:pic>
    </p:spTree>
    <p:extLst>
      <p:ext uri="{BB962C8B-B14F-4D97-AF65-F5344CB8AC3E}">
        <p14:creationId val="4065452722"/>
      </p:ext>
    </p:extLst>
  </p:cSld>
  <p:clrMapOvr>
    <a:masterClrMapping/>
  </p:clrMapOvr>
  <mc:AlternateContent>
    <mc:Choice Requires="p14">
      <p:transition p14:dur="10"/>
    </mc:Choice>
    <mc:Fallback>
      <p:transition/>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bg>
      <p:bgPr>
        <a:blipFill rotWithShape="1">
          <a:blip r:embed="rId1"/>
          <a:stretch>
            <a:fillRect/>
          </a:stretch>
        </a:blipFill>
        <a:effectLst/>
      </p:bgPr>
    </p:bg>
    <p:spTree>
      <p:nvGrpSpPr>
        <p:cNvPr id="1" name=""/>
        <p:cNvGrpSpPr/>
        <p:nvPr/>
      </p:nvGrpSpPr>
      <p:grpSpPr>
        <a:xfrm>
          <a:off x="0" y="0"/>
          <a:ext cx="0" cy="0"/>
        </a:xfrm>
      </p:grpSpPr>
    </p:spTree>
    <p:extLst>
      <p:ext uri="{BB962C8B-B14F-4D97-AF65-F5344CB8AC3E}">
        <p14:creationId val="3785815674"/>
      </p:ext>
    </p:extLst>
  </p:cSld>
  <p:clrMapOvr>
    <a:masterClrMapping/>
  </p:clrMapOvr>
  <mc:AlternateContent>
    <mc:Choice Requires="p14">
      <p:transition p14:dur="10"/>
    </mc:Choice>
    <mc:Fallback>
      <p:transition/>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4259669"/>
      </p:ext>
    </p:extLst>
  </p:cSld>
  <p:clrMapOvr>
    <a:masterClrMapping/>
  </p:clrMapOvr>
  <mc:AlternateContent>
    <mc:Choice Requires="p14">
      <p:transition p14:dur="10"/>
    </mc:Choice>
    <mc:Fallback>
      <p:transition/>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7" name="图片 6"/>
          <p:cNvPicPr>
            <a:picLocks noChangeAspect="1"/>
          </p:cNvPicPr>
          <p:nvPr userDrawn="1"/>
        </p:nvPicPr>
        <p:blipFill>
          <a:blip r:embed="rId1">
            <a:duotone>
              <a:prstClr val="black"/>
              <a:srgbClr val="0099FF">
                <a:tint val="45000"/>
                <a:satMod val="400000"/>
              </a:srgbClr>
            </a:duotone>
            <a:extLst>
              <a:ext uri="{28A0092B-C50C-407E-A947-70E740481C1C}">
                <a14:useLocalDpi val="0"/>
              </a:ext>
            </a:extLst>
          </a:blip>
          <a:stretch>
            <a:fillRect/>
          </a:stretch>
        </p:blipFill>
        <p:spPr>
          <a:xfrm>
            <a:off x="0" y="-2"/>
            <a:ext cx="12192002" cy="6858001"/>
          </a:xfrm>
          <a:prstGeom prst="rect">
            <a:avLst/>
          </a:prstGeom>
        </p:spPr>
      </p:pic>
      <p:sp>
        <p:nvSpPr>
          <p:cNvPr id="8" name="直角三角形 7"/>
          <p:cNvSpPr/>
          <p:nvPr userDrawn="1"/>
        </p:nvSpPr>
        <p:spPr>
          <a:xfrm flipV="1">
            <a:off x="0" y="0"/>
            <a:ext cx="6013654" cy="4689000"/>
          </a:xfrm>
          <a:prstGeom prst="rtTriangle">
            <a:avLst/>
          </a:prstGeom>
          <a:solidFill>
            <a:srgbClr val="59C3EB"/>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直角三角形 8"/>
          <p:cNvSpPr/>
          <p:nvPr userDrawn="1"/>
        </p:nvSpPr>
        <p:spPr>
          <a:xfrm flipV="1">
            <a:off x="0" y="0"/>
            <a:ext cx="3936000" cy="3069000"/>
          </a:xfrm>
          <a:prstGeom prst="rtTriangle">
            <a:avLst/>
          </a:prstGeom>
          <a:solidFill>
            <a:srgbClr val="EFEF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直角三角形 9"/>
          <p:cNvSpPr/>
          <p:nvPr userDrawn="1"/>
        </p:nvSpPr>
        <p:spPr>
          <a:xfrm flipH="1">
            <a:off x="6079054" y="2091579"/>
            <a:ext cx="6112946" cy="4766421"/>
          </a:xfrm>
          <a:prstGeom prst="rtTriangle">
            <a:avLst/>
          </a:prstGeom>
          <a:solidFill>
            <a:srgbClr val="16364F"/>
          </a:solidFill>
          <a:ln>
            <a:noFill/>
          </a:ln>
          <a:effectLst>
            <a:outerShdw blurRad="508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4" name="直接连接符 13"/>
          <p:cNvCxnSpPr/>
          <p:nvPr userDrawn="1"/>
        </p:nvCxnSpPr>
        <p:spPr>
          <a:xfrm flipV="1">
            <a:off x="0" y="536300"/>
            <a:ext cx="696000" cy="540000"/>
          </a:xfrm>
          <a:prstGeom prst="line">
            <a:avLst/>
          </a:prstGeom>
          <a:ln>
            <a:solidFill>
              <a:srgbClr val="59C3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flipH="1">
            <a:off x="888700" y="-12702"/>
            <a:ext cx="1440000" cy="1089002"/>
          </a:xfrm>
          <a:prstGeom prst="line">
            <a:avLst/>
          </a:prstGeom>
          <a:ln>
            <a:solidFill>
              <a:srgbClr val="59C3E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flipH="1">
            <a:off x="9135527" y="3428998"/>
            <a:ext cx="3056474" cy="25200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65113089"/>
      </p:ext>
    </p:extLst>
  </p:cSld>
  <p:clrMapOvr>
    <a:masterClrMapping/>
  </p:clrMapOvr>
  <mc:AlternateContent>
    <mc:Choice Requires="p14">
      <p:transition p14:dur="10"/>
    </mc:Choice>
    <mc:Fallback>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938055"/>
      </p:ext>
    </p:extLst>
  </p:cSld>
  <p:clrMapOvr>
    <a:masterClrMapping/>
  </p:clrMapOvr>
  <mc:AlternateContent>
    <mc:Choice Requires="p14">
      <p:transition p14:dur="10"/>
    </mc:Choice>
    <mc:Fallback>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7219822"/>
      </p:ext>
    </p:extLst>
  </p:cSld>
  <p:clrMapOvr>
    <a:masterClrMapping/>
  </p:clrMapOvr>
  <mc:AlternateContent>
    <mc:Choice Requires="p14">
      <p:transition p14:dur="10"/>
    </mc:Choice>
    <mc:Fallback>
      <p:transition/>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3491338"/>
      </p:ext>
    </p:extLst>
  </p:cSld>
  <p:clrMapOvr>
    <a:masterClrMapping/>
  </p:clrMapOvr>
  <mc:AlternateContent>
    <mc:Choice Requires="p14">
      <p:transition p14:dur="10"/>
    </mc:Choice>
    <mc:Fallback>
      <p:transition/>
    </mc:Fallback>
  </mc:AlternateConten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9903106"/>
      </p:ext>
    </p:extLst>
  </p:cSld>
  <p:clrMapOvr>
    <a:masterClrMapping/>
  </p:clrMapOvr>
  <mc:AlternateContent>
    <mc:Choice Requires="p14">
      <p:transition p14:dur="10"/>
    </mc:Choice>
    <mc:Fallback>
      <p:transition/>
    </mc:Fallback>
  </mc:AlternateContent>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4846874"/>
      </p:ext>
    </p:extLst>
  </p:cSld>
  <p:clrMapOvr>
    <a:masterClrMapping/>
  </p:clrMapOvr>
  <mc:AlternateContent>
    <mc:Choice Requires="p14">
      <p:transition p14:dur="10"/>
    </mc:Choice>
    <mc:Fallback>
      <p:transition/>
    </mc:Fallback>
  </mc:AlternateContent>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1510565"/>
      </p:ext>
    </p:extLst>
  </p:cSld>
  <p:clrMapOvr>
    <a:masterClrMapping/>
  </p:clrMapOvr>
  <mc:AlternateContent>
    <mc:Choice Requires="p14">
      <p:transition p14:dur="10"/>
    </mc:Choice>
    <mc:Fallback>
      <p:transition/>
    </mc:Fallback>
  </mc:AlternateContent>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4845178"/>
      </p:ext>
    </p:extLst>
  </p:cSld>
  <p:clrMapOvr>
    <a:masterClrMapping/>
  </p:clrMapOvr>
  <mc:AlternateContent>
    <mc:Choice Requires="p14">
      <p:transition p14:dur="10"/>
    </mc:Choice>
    <mc:Fallback>
      <p:transition/>
    </mc:Fallback>
  </mc:AlternateConten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3251917"/>
      </p:ext>
    </p:extLst>
  </p:cSld>
  <p:clrMapOvr>
    <a:masterClrMapping/>
  </p:clrMapOvr>
  <mc:AlternateContent>
    <mc:Choice Requires="p14">
      <p:transition p14:dur="10"/>
    </mc:Choice>
    <mc:Fallback>
      <p:transition/>
    </mc:Fallback>
  </mc:AlternateContent>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5180068"/>
      </p:ext>
    </p:extLst>
  </p:cSld>
  <p:clrMapOvr>
    <a:masterClrMapping/>
  </p:clrMapOvr>
  <mc:AlternateContent>
    <mc:Choice Requires="p14">
      <p:transition p14:dur="10"/>
    </mc:Choice>
    <mc:Fallback>
      <p:transition/>
    </mc:Fallback>
  </mc:AlternateContent>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7743560"/>
      </p:ext>
    </p:extLst>
  </p:cSld>
  <p:clrMapOvr>
    <a:masterClrMapping/>
  </p:clrMapOvr>
  <mc:AlternateContent>
    <mc:Choice Requires="p14">
      <p:transition p14:dur="10"/>
    </mc:Choice>
    <mc:Fallback>
      <p:transition/>
    </mc:Fallback>
  </mc:AlternateContent>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cxnSp>
        <p:nvCxnSpPr>
          <p:cNvPr id="6" name="直接连接符 5"/>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10" name="文本占位符 2"/>
          <p:cNvSpPr>
            <a:spLocks noGrp="1"/>
          </p:cNvSpPr>
          <p:nvPr>
            <p:ph type="body" sz="quarter" idx="10" hasCustomPrompt="1"/>
          </p:nvPr>
        </p:nvSpPr>
        <p:spPr>
          <a:xfrm>
            <a:off x="3805632" y="379640"/>
            <a:ext cx="4136571" cy="362404"/>
          </a:xfrm>
          <a:prstGeom prst="rect">
            <a:avLst/>
          </a:prstGeom>
        </p:spPr>
        <p:txBody>
          <a:bodyPr/>
          <a:lstStyle>
            <a:lvl1pPr marL="0" indent="0">
              <a:buNone/>
              <a:defRPr sz="2400" b="1" baseline="0"/>
            </a:lvl1pPr>
          </a:lstStyle>
          <a:p>
            <a:pPr lvl="0"/>
            <a:r>
              <a:rPr lang="zh-CN" altLang="en-US" smtClean="0"/>
              <a:t>点击此处添加标题 </a:t>
            </a:r>
            <a:r>
              <a:rPr lang="en-US" altLang="zh-CN" smtClean="0"/>
              <a:t>TITLE HERE </a:t>
            </a:r>
            <a:endParaRPr lang="zh-CN" altLang="en-US"/>
          </a:p>
        </p:txBody>
      </p:sp>
    </p:spTree>
    <p:extLst>
      <p:ext uri="{BB962C8B-B14F-4D97-AF65-F5344CB8AC3E}">
        <p14:creationId val="2156432833"/>
      </p:ext>
    </p:extLst>
  </p:cSld>
  <p:clrMapOvr>
    <a:masterClrMapping/>
  </p:clrMapOvr>
  <mc:AlternateContent>
    <mc:Choice Requires="p14">
      <p:transition p14:dur="10"/>
    </mc:Choice>
    <mc:Fallback>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3821139"/>
      </p:ext>
    </p:extLst>
  </p:cSld>
  <p:clrMapOvr>
    <a:masterClrMapping/>
  </p:clrMapOvr>
  <mc:AlternateContent>
    <mc:Choice Requires="p14">
      <p:transition p14:dur="10"/>
    </mc:Choice>
    <mc:Fallback>
      <p:transition/>
    </mc:Fallback>
  </mc:AlternateConten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标题幻灯片">
    <p:bg>
      <p:bgPr>
        <a:solidFill>
          <a:srgbClr val="1F1F1F"/>
        </a:solidFill>
        <a:effectLst/>
      </p:bgPr>
    </p:bg>
    <p:spTree>
      <p:nvGrpSpPr>
        <p:cNvPr id="1" name=""/>
        <p:cNvGrpSpPr/>
        <p:nvPr/>
      </p:nvGrpSpPr>
      <p:grpSpPr>
        <a:xfrm>
          <a:off x="0" y="0"/>
          <a:ext cx="0" cy="0"/>
        </a:xfrm>
      </p:grpSpPr>
    </p:spTree>
    <p:extLst>
      <p:ext uri="{BB962C8B-B14F-4D97-AF65-F5344CB8AC3E}">
        <p14:creationId val="172861674"/>
      </p:ext>
    </p:extLst>
  </p:cSld>
  <p:clrMapOvr>
    <a:masterClrMapping/>
  </p:clrMapOvr>
  <mc:AlternateContent>
    <mc:Choice Requires="p14">
      <p:transition p14:dur="10"/>
    </mc:Choice>
    <mc:Fallback>
      <p:transition/>
    </mc:Fallback>
  </mc:AlternateContent>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Title Slide">
    <p:bg>
      <p:bgPr>
        <a:solidFill>
          <a:schemeClr val="bg1"/>
        </a:solidFill>
        <a:effectLst/>
      </p:bgPr>
    </p:bg>
    <p:spTree>
      <p:nvGrpSpPr>
        <p:cNvPr id="1" name=""/>
        <p:cNvGrpSpPr/>
        <p:nvPr/>
      </p:nvGrpSpPr>
      <p:grpSpPr>
        <a:xfrm>
          <a:off x="0" y="0"/>
          <a:ext cx="0" cy="0"/>
        </a:xfrm>
      </p:grpSpPr>
    </p:spTree>
    <p:extLst>
      <p:ext uri="{BB962C8B-B14F-4D97-AF65-F5344CB8AC3E}">
        <p14:creationId val="3911819360"/>
      </p:ext>
    </p:extLst>
  </p:cSld>
  <p:clrMapOvr>
    <a:masterClrMapping/>
  </p:clrMapOvr>
  <mc:AlternateContent>
    <mc:Choice Requires="p14">
      <p:transition p14:dur="10"/>
    </mc:Choice>
    <mc:Fallback>
      <p:transition/>
    </mc:Fallback>
  </mc:AlternateContent>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6"/>
            <a:ext cx="103632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2475673447"/>
      </p:ext>
    </p:extLst>
  </p:cSld>
  <p:clrMapOvr>
    <a:masterClrMapping/>
  </p:clrMapOvr>
  <mc:AlternateContent>
    <mc:Choice Requires="p14">
      <p:transition p14:dur="10"/>
    </mc:Choice>
    <mc:Fallback>
      <p:transition/>
    </mc:Fallback>
  </mc:AlternateContent>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966111856"/>
      </p:ext>
    </p:extLst>
  </p:cSld>
  <p:clrMapOvr>
    <a:masterClrMapping/>
  </p:clrMapOvr>
  <mc:AlternateContent>
    <mc:Choice Requires="p14">
      <p:transition p14:dur="10"/>
    </mc:Choice>
    <mc:Fallback>
      <p:transition/>
    </mc:Fallback>
  </mc:AlternateContent>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110180662"/>
      </p:ext>
    </p:extLst>
  </p:cSld>
  <p:clrMapOvr>
    <a:masterClrMapping/>
  </p:clrMapOvr>
  <mc:AlternateContent>
    <mc:Choice Requires="p14">
      <p:transition p14:dur="10"/>
    </mc:Choice>
    <mc:Fallback>
      <p:transition/>
    </mc:Fallback>
  </mc:AlternateContent>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项内容">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5" name="日期占位符 4"/>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7" name="幻灯片编号占位符 6"/>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1334384753"/>
      </p:ext>
    </p:extLst>
  </p:cSld>
  <p:clrMapOvr>
    <a:masterClrMapping/>
  </p:clrMapOvr>
  <mc:AlternateContent>
    <mc:Choice Requires="p14">
      <p:transition p14:dur="10"/>
    </mc:Choice>
    <mc:Fallback>
      <p:transition/>
    </mc:Fallback>
  </mc:AlternateContent>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9"/>
            <a:ext cx="10972800" cy="1143000"/>
          </a:xfrm>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kumimoji="1"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7" name="日期占位符 6"/>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8" name="页脚占位符 7"/>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9" name="幻灯片编号占位符 8"/>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2980462621"/>
      </p:ext>
    </p:extLst>
  </p:cSld>
  <p:clrMapOvr>
    <a:masterClrMapping/>
  </p:clrMapOvr>
  <mc:AlternateContent>
    <mc:Choice Requires="p14">
      <p:transition p14:dur="10"/>
    </mc:Choice>
    <mc:Fallback>
      <p:transition/>
    </mc:Fallback>
  </mc:AlternateContent>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4" name="页脚占位符 3"/>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5" name="幻灯片编号占位符 4"/>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542885747"/>
      </p:ext>
    </p:extLst>
  </p:cSld>
  <p:clrMapOvr>
    <a:masterClrMapping/>
  </p:clrMapOvr>
  <mc:AlternateContent>
    <mc:Choice Requires="p14">
      <p:transition p14:dur="10"/>
    </mc:Choice>
    <mc:Fallback>
      <p:transition/>
    </mc:Fallback>
  </mc:AlternateContent>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3" name="页脚占位符 2"/>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4" name="幻灯片编号占位符 3"/>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1711707277"/>
      </p:ext>
    </p:extLst>
  </p:cSld>
  <p:clrMapOvr>
    <a:masterClrMapping/>
  </p:clrMapOvr>
  <mc:AlternateContent>
    <mc:Choice Requires="p14">
      <p:transition p14:dur="10"/>
    </mc:Choice>
    <mc:Fallback>
      <p:transition/>
    </mc:Fallback>
  </mc:AlternateContent>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7" name="幻灯片编号占位符 6"/>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592564555"/>
      </p:ext>
    </p:extLst>
  </p:cSld>
  <p:clrMapOvr>
    <a:masterClrMapping/>
  </p:clrMapOvr>
  <mc:AlternateContent>
    <mc:Choice Requires="p14">
      <p:transition p14:dur="1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3715255"/>
      </p:ext>
    </p:extLst>
  </p:cSld>
  <p:clrMapOvr>
    <a:masterClrMapping/>
  </p:clrMapOvr>
  <mc:AlternateContent>
    <mc:Choice Requires="p14">
      <p:transition p14:dur="10"/>
    </mc:Choice>
    <mc:Fallback>
      <p:transition/>
    </mc:Fallback>
  </mc:AlternateContent>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kumimoji="1" lang="zh-CN" altLang="en-US" smtClean="0"/>
              <a:t>单击图标添加图片</a:t>
            </a:r>
            <a:endParaRPr kumimoji="1"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7" name="幻灯片编号占位符 6"/>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2347110998"/>
      </p:ext>
    </p:extLst>
  </p:cSld>
  <p:clrMapOvr>
    <a:masterClrMapping/>
  </p:clrMapOvr>
  <mc:AlternateContent>
    <mc:Choice Requires="p14">
      <p:transition p14:dur="10"/>
    </mc:Choice>
    <mc:Fallback>
      <p:transition/>
    </mc:Fallback>
  </mc:AlternateContent>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本">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852521349"/>
      </p:ext>
    </p:extLst>
  </p:cSld>
  <p:clrMapOvr>
    <a:masterClrMapping/>
  </p:clrMapOvr>
  <mc:AlternateContent>
    <mc:Choice Requires="p14">
      <p:transition p14:dur="10"/>
    </mc:Choice>
    <mc:Fallback>
      <p:transition/>
    </mc:Fallback>
  </mc:AlternateContent>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和文本">
    <p:spTree>
      <p:nvGrpSpPr>
        <p:cNvPr id="1" name=""/>
        <p:cNvGrpSpPr/>
        <p:nvPr/>
      </p:nvGrpSpPr>
      <p:grpSpPr>
        <a:xfrm>
          <a:off x="0" y="0"/>
          <a:ext cx="0" cy="0"/>
        </a:xfrm>
      </p:grpSpPr>
      <p:sp>
        <p:nvSpPr>
          <p:cNvPr id="2" name="竖排标题 1"/>
          <p:cNvSpPr>
            <a:spLocks noGrp="1"/>
          </p:cNvSpPr>
          <p:nvPr>
            <p:ph type="title" orient="vert"/>
          </p:nvPr>
        </p:nvSpPr>
        <p:spPr>
          <a:xfrm>
            <a:off x="8839200" y="206375"/>
            <a:ext cx="2743200" cy="4387851"/>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609600" y="206375"/>
            <a:ext cx="8026400" cy="4387851"/>
          </a:xfrm>
        </p:spPr>
        <p:txBody>
          <a:bodyPr vert="eaVert"/>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1667123118"/>
      </p:ext>
    </p:extLst>
  </p:cSld>
  <p:clrMapOvr>
    <a:masterClrMapping/>
  </p:clrMapOvr>
  <mc:AlternateContent>
    <mc:Choice Requires="p14">
      <p:transition p14:dur="10"/>
    </mc:Choice>
    <mc:Fallback>
      <p:transition/>
    </mc:Fallback>
  </mc:AlternateContent>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标题幻灯片">
    <p:bg>
      <p:bgPr>
        <a:solidFill>
          <a:schemeClr val="bg1"/>
        </a:solidFill>
        <a:effectLst/>
      </p:bgPr>
    </p:bg>
    <p:spTree>
      <p:nvGrpSpPr>
        <p:cNvPr id="1" name=""/>
        <p:cNvGrpSpPr/>
        <p:nvPr/>
      </p:nvGrpSpPr>
      <p:grpSpPr>
        <a:xfrm>
          <a:off x="0" y="0"/>
          <a:ext cx="0" cy="0"/>
        </a:xfrm>
      </p:grpSpPr>
    </p:spTree>
    <p:extLst>
      <p:ext uri="{BB962C8B-B14F-4D97-AF65-F5344CB8AC3E}">
        <p14:creationId val="3769993703"/>
      </p:ext>
    </p:extLst>
  </p:cSld>
  <p:clrMapOvr>
    <a:masterClrMapping/>
  </p:clrMapOvr>
  <mc:AlternateContent>
    <mc:Choice Requires="p14">
      <p:transition p14:dur="10"/>
    </mc:Choice>
    <mc:Fallback>
      <p:transition/>
    </mc:Fallback>
  </mc:AlternateContent>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4_标题幻灯片">
    <p:bg>
      <p:bgPr>
        <a:blipFill rotWithShape="1">
          <a:blip r:embed="rId1"/>
          <a:stretch>
            <a:fillRect/>
          </a:stretch>
        </a:blipFill>
        <a:effectLst/>
      </p:bgPr>
    </p:bg>
    <p:spTree>
      <p:nvGrpSpPr>
        <p:cNvPr id="1" name=""/>
        <p:cNvGrpSpPr/>
        <p:nvPr/>
      </p:nvGrpSpPr>
      <p:grpSpPr>
        <a:xfrm>
          <a:off x="0" y="0"/>
          <a:ext cx="0" cy="0"/>
        </a:xfrm>
      </p:grpSpPr>
    </p:spTree>
    <p:extLst>
      <p:ext uri="{BB962C8B-B14F-4D97-AF65-F5344CB8AC3E}">
        <p14:creationId val="195430927"/>
      </p:ext>
    </p:extLst>
  </p:cSld>
  <p:clrMapOvr>
    <a:masterClrMapping/>
  </p:clrMapOvr>
  <mc:AlternateContent>
    <mc:Choice Requires="p14">
      <p:transition p14:dur="10"/>
    </mc:Choice>
    <mc:Fallback>
      <p:transition/>
    </mc:Fallback>
  </mc:AlternateContent>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rgbClr val="82D640"/>
        </a:solidFill>
        <a:effectLst/>
      </p:bgPr>
    </p:bg>
    <p:spTree>
      <p:nvGrpSpPr>
        <p:cNvPr id="1" name=""/>
        <p:cNvGrpSpPr/>
        <p:nvPr/>
      </p:nvGrpSpPr>
      <p:grpSpPr>
        <a:xfrm>
          <a:off x="0" y="0"/>
          <a:ext cx="0" cy="0"/>
        </a:xfrm>
      </p:grpSpPr>
    </p:spTree>
    <p:extLst>
      <p:ext uri="{BB962C8B-B14F-4D97-AF65-F5344CB8AC3E}">
        <p14:creationId val="2141466168"/>
      </p:ext>
    </p:extLst>
  </p:cSld>
  <p:clrMapOvr>
    <a:masterClrMapping/>
  </p:clrMapOvr>
  <mc:AlternateContent>
    <mc:Choice Requires="p14">
      <p:transition p14:dur="10"/>
    </mc:Choice>
    <mc:Fallback>
      <p:transition/>
    </mc:Fallback>
  </mc:AlternateContent>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自定义版式">
    <p:spTree>
      <p:nvGrpSpPr>
        <p:cNvPr id="1" name=""/>
        <p:cNvGrpSpPr/>
        <p:nvPr/>
      </p:nvGrpSpPr>
      <p:grpSpPr>
        <a:xfrm>
          <a:off x="0" y="0"/>
          <a:ext cx="0" cy="0"/>
        </a:xfrm>
      </p:grpSpPr>
      <p:pic>
        <p:nvPicPr>
          <p:cNvPr id="2" name="图片 1"/>
          <p:cNvPicPr>
            <a:picLocks noChangeAspect="1"/>
          </p:cNvPicPr>
          <p:nvPr userDrawn="1"/>
        </p:nvPicPr>
        <p:blipFill>
          <a:blip r:embed="rId1">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rcRect b="10038"/>
          <a:stretch>
            <a:fillRect/>
          </a:stretch>
        </p:blipFill>
        <p:spPr>
          <a:xfrm>
            <a:off x="0" y="-1"/>
            <a:ext cx="12223464" cy="6872749"/>
          </a:xfrm>
          <a:prstGeom prst="rect">
            <a:avLst/>
          </a:prstGeom>
        </p:spPr>
      </p:pic>
    </p:spTree>
    <p:extLst>
      <p:ext uri="{BB962C8B-B14F-4D97-AF65-F5344CB8AC3E}">
        <p14:creationId val="2242091799"/>
      </p:ext>
    </p:extLst>
  </p:cSld>
  <p:clrMapOvr>
    <a:masterClrMapping/>
  </p:clrMapOvr>
  <mc:AlternateContent>
    <mc:Choice Requires="p14">
      <p:transition p14:dur="10"/>
    </mc:Choice>
    <mc:Fallback>
      <p:transition/>
    </mc:Fallback>
  </mc:AlternateContent>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标题幻灯片">
    <p:bg>
      <p:bgPr>
        <a:solidFill>
          <a:srgbClr val="21A23E"/>
        </a:solidFill>
        <a:effectLst/>
      </p:bgPr>
    </p:bg>
    <p:spTree>
      <p:nvGrpSpPr>
        <p:cNvPr id="1" name=""/>
        <p:cNvGrpSpPr/>
        <p:nvPr/>
      </p:nvGrpSpPr>
      <p:grpSpPr>
        <a:xfrm>
          <a:off x="0" y="0"/>
          <a:ext cx="0" cy="0"/>
        </a:xfrm>
      </p:grpSpPr>
    </p:spTree>
    <p:extLst>
      <p:ext uri="{BB962C8B-B14F-4D97-AF65-F5344CB8AC3E}">
        <p14:creationId val="1836346245"/>
      </p:ext>
    </p:extLst>
  </p:cSld>
  <p:clrMapOvr>
    <a:masterClrMapping/>
  </p:clrMapOvr>
  <mc:AlternateContent>
    <mc:Choice Requires="p14">
      <p:transition p14:dur="10"/>
    </mc:Choice>
    <mc:Fallback>
      <p:transition/>
    </mc:Fallback>
  </mc:AlternateContent>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bg>
      <p:bgPr>
        <a:solidFill>
          <a:srgbClr val="F9FF2E"/>
        </a:solidFill>
        <a:effectLst/>
      </p:bgPr>
    </p:bg>
    <p:spTree>
      <p:nvGrpSpPr>
        <p:cNvPr id="1" name=""/>
        <p:cNvGrpSpPr/>
        <p:nvPr/>
      </p:nvGrpSpPr>
      <p:grpSpPr>
        <a:xfrm>
          <a:off x="0" y="0"/>
          <a:ext cx="0" cy="0"/>
        </a:xfrm>
      </p:grpSpPr>
    </p:spTree>
    <p:extLst>
      <p:ext uri="{BB962C8B-B14F-4D97-AF65-F5344CB8AC3E}">
        <p14:creationId val="3211683942"/>
      </p:ext>
    </p:extLst>
  </p:cSld>
  <p:clrMapOvr>
    <a:masterClrMapping/>
  </p:clrMapOvr>
  <mc:AlternateContent>
    <mc:Choice Requires="p14">
      <p:transition p14:dur="10"/>
    </mc:Choice>
    <mc:Fallback>
      <p:transition/>
    </mc:Fallback>
  </mc:AlternateContent>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自定义版式">
    <p:bg>
      <p:bgPr>
        <a:solidFill>
          <a:srgbClr val="175562"/>
        </a:solidFill>
        <a:effectLst/>
      </p:bgPr>
    </p:bg>
    <p:spTree>
      <p:nvGrpSpPr>
        <p:cNvPr id="1" name=""/>
        <p:cNvGrpSpPr/>
        <p:nvPr/>
      </p:nvGrpSpPr>
      <p:grpSpPr>
        <a:xfrm>
          <a:off x="0" y="0"/>
          <a:ext cx="0" cy="0"/>
        </a:xfrm>
      </p:grpSpPr>
    </p:spTree>
    <p:extLst>
      <p:ext uri="{BB962C8B-B14F-4D97-AF65-F5344CB8AC3E}">
        <p14:creationId val="1369139902"/>
      </p:ext>
    </p:extLst>
  </p:cSld>
  <p:clrMapOvr>
    <a:masterClrMapping/>
  </p:clrMapOvr>
  <mc:AlternateContent>
    <mc:Choice Requires="p14">
      <p:transition p14:dur="10"/>
    </mc:Choice>
    <mc:Fallback>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698197"/>
      </p:ext>
    </p:extLst>
  </p:cSld>
  <p:clrMapOvr>
    <a:masterClrMapping/>
  </p:clrMapOvr>
  <mc:AlternateContent>
    <mc:Choice Requires="p14">
      <p:transition p14:dur="10"/>
    </mc:Choice>
    <mc:Fallback>
      <p:transition/>
    </mc:Fallback>
  </mc:AlternateContent>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2_标题幻灯片">
    <p:bg>
      <p:bgPr>
        <a:solidFill>
          <a:srgbClr val="FCA826"/>
        </a:solidFill>
        <a:effectLst/>
      </p:bgPr>
    </p:bg>
    <p:spTree>
      <p:nvGrpSpPr>
        <p:cNvPr id="1" name=""/>
        <p:cNvGrpSpPr/>
        <p:nvPr/>
      </p:nvGrpSpPr>
      <p:grpSpPr>
        <a:xfrm>
          <a:off x="0" y="0"/>
          <a:ext cx="0" cy="0"/>
        </a:xfrm>
      </p:grpSpPr>
    </p:spTree>
    <p:extLst>
      <p:ext uri="{BB962C8B-B14F-4D97-AF65-F5344CB8AC3E}">
        <p14:creationId val="91884552"/>
      </p:ext>
    </p:extLst>
  </p:cSld>
  <p:clrMapOvr>
    <a:masterClrMapping/>
  </p:clrMapOvr>
  <mc:AlternateContent>
    <mc:Choice Requires="p14">
      <p:transition p14:dur="10"/>
    </mc:Choice>
    <mc:Fallback>
      <p:transition/>
    </mc:Fallback>
  </mc:AlternateContent>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bg>
      <p:bgPr>
        <a:solidFill>
          <a:srgbClr val="2F7950"/>
        </a:solidFill>
        <a:effectLst/>
      </p:bgPr>
    </p:bg>
    <p:spTree>
      <p:nvGrpSpPr>
        <p:cNvPr id="1" name=""/>
        <p:cNvGrpSpPr/>
        <p:nvPr/>
      </p:nvGrpSpPr>
      <p:grpSpPr>
        <a:xfrm>
          <a:off x="0" y="0"/>
          <a:ext cx="0" cy="0"/>
        </a:xfrm>
      </p:grpSpPr>
    </p:spTree>
    <p:extLst>
      <p:ext uri="{BB962C8B-B14F-4D97-AF65-F5344CB8AC3E}">
        <p14:creationId val="4097027834"/>
      </p:ext>
    </p:extLst>
  </p:cSld>
  <p:clrMapOvr>
    <a:masterClrMapping/>
  </p:clrMapOvr>
  <mc:AlternateContent>
    <mc:Choice Requires="p14">
      <p:transition p14:dur="10"/>
    </mc:Choice>
    <mc:Fallback>
      <p:transition/>
    </mc:Fallback>
  </mc:AlternateContent>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2_自定义版式">
    <p:bg>
      <p:bgPr>
        <a:solidFill>
          <a:srgbClr val="15629C"/>
        </a:solidFill>
        <a:effectLst/>
      </p:bgPr>
    </p:bg>
    <p:spTree>
      <p:nvGrpSpPr>
        <p:cNvPr id="1" name=""/>
        <p:cNvGrpSpPr/>
        <p:nvPr/>
      </p:nvGrpSpPr>
      <p:grpSpPr>
        <a:xfrm>
          <a:off x="0" y="0"/>
          <a:ext cx="0" cy="0"/>
        </a:xfrm>
      </p:grpSpPr>
    </p:spTree>
    <p:extLst>
      <p:ext uri="{BB962C8B-B14F-4D97-AF65-F5344CB8AC3E}">
        <p14:creationId val="3433270312"/>
      </p:ext>
    </p:extLst>
  </p:cSld>
  <p:clrMapOvr>
    <a:masterClrMapping/>
  </p:clrMapOvr>
  <mc:AlternateContent>
    <mc:Choice Requires="p14">
      <p:transition p14:dur="10"/>
    </mc:Choice>
    <mc:Fallback>
      <p:transition/>
    </mc:Fallback>
  </mc:AlternateContent>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标题幻灯片">
    <p:bg>
      <p:bgPr>
        <a:solidFill>
          <a:srgbClr val="FDCC56"/>
        </a:solidFill>
        <a:effectLst/>
      </p:bgPr>
    </p:bg>
    <p:spTree>
      <p:nvGrpSpPr>
        <p:cNvPr id="1" name=""/>
        <p:cNvGrpSpPr/>
        <p:nvPr/>
      </p:nvGrpSpPr>
      <p:grpSpPr>
        <a:xfrm>
          <a:off x="0" y="0"/>
          <a:ext cx="0" cy="0"/>
        </a:xfrm>
      </p:grpSpPr>
    </p:spTree>
    <p:extLst>
      <p:ext uri="{BB962C8B-B14F-4D97-AF65-F5344CB8AC3E}">
        <p14:creationId val="106902481"/>
      </p:ext>
    </p:extLst>
  </p:cSld>
  <p:clrMapOvr>
    <a:masterClrMapping/>
  </p:clrMapOvr>
  <mc:AlternateContent>
    <mc:Choice Requires="p14">
      <p:transition p14:dur="10"/>
    </mc:Choice>
    <mc:Fallback>
      <p:transition/>
    </mc:Fallback>
  </mc:AlternateContent>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bg>
      <p:bgPr>
        <a:solidFill>
          <a:srgbClr val="404040"/>
        </a:solidFill>
        <a:effectLst/>
      </p:bgPr>
    </p:bg>
    <p:spTree>
      <p:nvGrpSpPr>
        <p:cNvPr id="1" name=""/>
        <p:cNvGrpSpPr/>
        <p:nvPr/>
      </p:nvGrpSpPr>
      <p:grpSpPr>
        <a:xfrm>
          <a:off x="0" y="0"/>
          <a:ext cx="0" cy="0"/>
        </a:xfrm>
      </p:grpSpPr>
    </p:spTree>
    <p:extLst>
      <p:ext uri="{BB962C8B-B14F-4D97-AF65-F5344CB8AC3E}">
        <p14:creationId val="565054066"/>
      </p:ext>
    </p:extLst>
  </p:cSld>
  <p:clrMapOvr>
    <a:masterClrMapping/>
  </p:clrMapOvr>
  <mc:AlternateContent>
    <mc:Choice Requires="p14">
      <p:transition p14:dur="10"/>
    </mc:Choice>
    <mc:Fallback>
      <p:transition/>
    </mc:Fallback>
  </mc:AlternateContent>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6"/>
            <a:ext cx="103632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650917461"/>
      </p:ext>
    </p:extLst>
  </p:cSld>
  <p:clrMapOvr>
    <a:masterClrMapping/>
  </p:clrMapOvr>
  <mc:AlternateContent>
    <mc:Choice Requires="p14">
      <p:transition p14:dur="10"/>
    </mc:Choice>
    <mc:Fallback>
      <p:transition/>
    </mc:Fallback>
  </mc:AlternateContent>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441102686"/>
      </p:ext>
    </p:extLst>
  </p:cSld>
  <p:clrMapOvr>
    <a:masterClrMapping/>
  </p:clrMapOvr>
  <mc:AlternateContent>
    <mc:Choice Requires="p14">
      <p:transition p14:dur="10"/>
    </mc:Choice>
    <mc:Fallback>
      <p:transition/>
    </mc:Fallback>
  </mc:AlternateContent>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2812641262"/>
      </p:ext>
    </p:extLst>
  </p:cSld>
  <p:clrMapOvr>
    <a:masterClrMapping/>
  </p:clrMapOvr>
  <mc:AlternateContent>
    <mc:Choice Requires="p14">
      <p:transition p14:dur="10"/>
    </mc:Choice>
    <mc:Fallback>
      <p:transition/>
    </mc:Fallback>
  </mc:AlternateContent>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项内容">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5" name="日期占位符 4"/>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7" name="幻灯片编号占位符 6"/>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4148283063"/>
      </p:ext>
    </p:extLst>
  </p:cSld>
  <p:clrMapOvr>
    <a:masterClrMapping/>
  </p:clrMapOvr>
  <mc:AlternateContent>
    <mc:Choice Requires="p14">
      <p:transition p14:dur="10"/>
    </mc:Choice>
    <mc:Fallback>
      <p:transition/>
    </mc:Fallback>
  </mc:AlternateContent>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9"/>
            <a:ext cx="10972800" cy="1143000"/>
          </a:xfrm>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kumimoji="1"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7" name="日期占位符 6"/>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8" name="页脚占位符 7"/>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9" name="幻灯片编号占位符 8"/>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2169373142"/>
      </p:ext>
    </p:extLst>
  </p:cSld>
  <p:clrMapOvr>
    <a:masterClrMapping/>
  </p:clrMapOvr>
  <mc:AlternateContent>
    <mc:Choice Requires="p14">
      <p:transition p14:dur="10"/>
    </mc:Choice>
    <mc:Fallback>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1095628"/>
      </p:ext>
    </p:extLst>
  </p:cSld>
  <p:clrMapOvr>
    <a:masterClrMapping/>
  </p:clrMapOvr>
  <mc:AlternateContent>
    <mc:Choice Requires="p14">
      <p:transition p14:dur="10"/>
    </mc:Choice>
    <mc:Fallback>
      <p:transition/>
    </mc:Fallback>
  </mc:AlternateContent>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4" name="页脚占位符 3"/>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5" name="幻灯片编号占位符 4"/>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849336428"/>
      </p:ext>
    </p:extLst>
  </p:cSld>
  <p:clrMapOvr>
    <a:masterClrMapping/>
  </p:clrMapOvr>
  <mc:AlternateContent>
    <mc:Choice Requires="p14">
      <p:transition p14:dur="10"/>
    </mc:Choice>
    <mc:Fallback>
      <p:transition/>
    </mc:Fallback>
  </mc:AlternateContent>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3" name="页脚占位符 2"/>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4" name="幻灯片编号占位符 3"/>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3324203462"/>
      </p:ext>
    </p:extLst>
  </p:cSld>
  <p:clrMapOvr>
    <a:masterClrMapping/>
  </p:clrMapOvr>
  <mc:AlternateContent>
    <mc:Choice Requires="p14">
      <p:transition p14:dur="10"/>
    </mc:Choice>
    <mc:Fallback>
      <p:transition/>
    </mc:Fallback>
  </mc:AlternateContent>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7" name="幻灯片编号占位符 6"/>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96192364"/>
      </p:ext>
    </p:extLst>
  </p:cSld>
  <p:clrMapOvr>
    <a:masterClrMapping/>
  </p:clrMapOvr>
  <mc:AlternateContent>
    <mc:Choice Requires="p14">
      <p:transition p14:dur="10"/>
    </mc:Choice>
    <mc:Fallback>
      <p:transition/>
    </mc:Fallback>
  </mc:AlternateContent>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kumimoji="1" lang="zh-CN" altLang="en-US" smtClean="0"/>
              <a:t>单击图标添加图片</a:t>
            </a:r>
            <a:endParaRPr kumimoji="1"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7" name="幻灯片编号占位符 6"/>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2343589457"/>
      </p:ext>
    </p:extLst>
  </p:cSld>
  <p:clrMapOvr>
    <a:masterClrMapping/>
  </p:clrMapOvr>
  <mc:AlternateContent>
    <mc:Choice Requires="p14">
      <p:transition p14:dur="10"/>
    </mc:Choice>
    <mc:Fallback>
      <p:transition/>
    </mc:Fallback>
  </mc:AlternateContent>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本">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4132074439"/>
      </p:ext>
    </p:extLst>
  </p:cSld>
  <p:clrMapOvr>
    <a:masterClrMapping/>
  </p:clrMapOvr>
  <mc:AlternateContent>
    <mc:Choice Requires="p14">
      <p:transition p14:dur="10"/>
    </mc:Choice>
    <mc:Fallback>
      <p:transition/>
    </mc:Fallback>
  </mc:AlternateContent>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和文本">
    <p:spTree>
      <p:nvGrpSpPr>
        <p:cNvPr id="1" name=""/>
        <p:cNvGrpSpPr/>
        <p:nvPr/>
      </p:nvGrpSpPr>
      <p:grpSpPr>
        <a:xfrm>
          <a:off x="0" y="0"/>
          <a:ext cx="0" cy="0"/>
        </a:xfrm>
      </p:grpSpPr>
      <p:sp>
        <p:nvSpPr>
          <p:cNvPr id="2" name="竖排标题 1"/>
          <p:cNvSpPr>
            <a:spLocks noGrp="1"/>
          </p:cNvSpPr>
          <p:nvPr>
            <p:ph type="title" orient="vert"/>
          </p:nvPr>
        </p:nvSpPr>
        <p:spPr>
          <a:xfrm>
            <a:off x="8839200" y="206375"/>
            <a:ext cx="2743200" cy="4387851"/>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609600" y="206375"/>
            <a:ext cx="8026400" cy="4387851"/>
          </a:xfrm>
        </p:spPr>
        <p:txBody>
          <a:bodyPr vert="eaVert"/>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1146780253"/>
      </p:ext>
    </p:extLst>
  </p:cSld>
  <p:clrMapOvr>
    <a:masterClrMapping/>
  </p:clrMapOvr>
  <mc:AlternateContent>
    <mc:Choice Requires="p14">
      <p:transition p14:dur="10"/>
    </mc:Choice>
    <mc:Fallback>
      <p:transition/>
    </mc:Fallback>
  </mc:AlternateContent>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标题和内容">
    <p:spTree>
      <p:nvGrpSpPr>
        <p:cNvPr id="1" name=""/>
        <p:cNvGrpSpPr/>
        <p:nvPr/>
      </p:nvGrpSpPr>
      <p:grpSpPr>
        <a:xfrm>
          <a:off x="0" y="0"/>
          <a:ext cx="0" cy="0"/>
        </a:xfrm>
      </p:grpSpPr>
      <p:pic>
        <p:nvPicPr>
          <p:cNvPr id="2" name="图片 1"/>
          <p:cNvPicPr>
            <a:picLocks noChangeAspect="1"/>
          </p:cNvPicPr>
          <p:nvPr userDrawn="1"/>
        </p:nvPicPr>
        <p:blipFill>
          <a:blip r:embed="rId1">
            <a:duotone>
              <a:prstClr val="black"/>
              <a:srgbClr val="0099FF">
                <a:tint val="45000"/>
                <a:satMod val="400000"/>
              </a:srgbClr>
            </a:duotone>
            <a:extLst>
              <a:ext uri="{28A0092B-C50C-407E-A947-70E740481C1C}">
                <a14:useLocalDpi val="0"/>
              </a:ext>
            </a:extLst>
          </a:blip>
          <a:stretch>
            <a:fillRect/>
          </a:stretch>
        </p:blipFill>
        <p:spPr>
          <a:xfrm>
            <a:off x="0" y="-2"/>
            <a:ext cx="12192002" cy="6858001"/>
          </a:xfrm>
          <a:prstGeom prst="rect">
            <a:avLst/>
          </a:prstGeom>
        </p:spPr>
      </p:pic>
      <p:sp>
        <p:nvSpPr>
          <p:cNvPr id="3" name="直角三角形 2"/>
          <p:cNvSpPr/>
          <p:nvPr userDrawn="1"/>
        </p:nvSpPr>
        <p:spPr>
          <a:xfrm flipV="1">
            <a:off x="0" y="0"/>
            <a:ext cx="6013654" cy="4689000"/>
          </a:xfrm>
          <a:prstGeom prst="rtTriangle">
            <a:avLst/>
          </a:prstGeom>
          <a:solidFill>
            <a:srgbClr val="59C3EB"/>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直角三角形 3"/>
          <p:cNvSpPr/>
          <p:nvPr userDrawn="1"/>
        </p:nvSpPr>
        <p:spPr>
          <a:xfrm flipV="1">
            <a:off x="0" y="0"/>
            <a:ext cx="3936000" cy="3069000"/>
          </a:xfrm>
          <a:prstGeom prst="rtTriangle">
            <a:avLst/>
          </a:prstGeom>
          <a:solidFill>
            <a:srgbClr val="EFEF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直角三角形 4"/>
          <p:cNvSpPr/>
          <p:nvPr userDrawn="1"/>
        </p:nvSpPr>
        <p:spPr>
          <a:xfrm flipH="1">
            <a:off x="6079054" y="2091579"/>
            <a:ext cx="6112946" cy="4766421"/>
          </a:xfrm>
          <a:prstGeom prst="rtTriangle">
            <a:avLst/>
          </a:prstGeom>
          <a:solidFill>
            <a:srgbClr val="16364F"/>
          </a:solidFill>
          <a:ln>
            <a:noFill/>
          </a:ln>
          <a:effectLst>
            <a:outerShdw blurRad="508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 name="直接连接符 5"/>
          <p:cNvCxnSpPr/>
          <p:nvPr userDrawn="1"/>
        </p:nvCxnSpPr>
        <p:spPr>
          <a:xfrm flipV="1">
            <a:off x="0" y="536300"/>
            <a:ext cx="696000" cy="540000"/>
          </a:xfrm>
          <a:prstGeom prst="line">
            <a:avLst/>
          </a:prstGeom>
          <a:ln>
            <a:solidFill>
              <a:srgbClr val="59C3E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888700" y="-12702"/>
            <a:ext cx="1440000" cy="1089002"/>
          </a:xfrm>
          <a:prstGeom prst="line">
            <a:avLst/>
          </a:prstGeom>
          <a:ln>
            <a:solidFill>
              <a:srgbClr val="59C3EB"/>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9135527" y="3428998"/>
            <a:ext cx="3056474" cy="25200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264538053"/>
      </p:ext>
    </p:extLst>
  </p:cSld>
  <p:clrMapOvr>
    <a:masterClrMapping/>
  </p:clrMapOvr>
  <mc:AlternateContent>
    <mc:Choice Requires="p14">
      <p:transition p14:dur="10"/>
    </mc:Choice>
    <mc:Fallback>
      <p:transition/>
    </mc:Fallback>
  </mc:AlternateContent>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节标题">
    <p:spTree>
      <p:nvGrpSpPr>
        <p:cNvPr id="1" name=""/>
        <p:cNvGrpSpPr/>
        <p:nvPr/>
      </p:nvGrpSpPr>
      <p:grpSpPr>
        <a:xfrm>
          <a:off x="0" y="0"/>
          <a:ext cx="0" cy="0"/>
        </a:xfrm>
      </p:grpSpPr>
    </p:spTree>
    <p:extLst>
      <p:ext uri="{BB962C8B-B14F-4D97-AF65-F5344CB8AC3E}">
        <p14:creationId val="2059976059"/>
      </p:ext>
    </p:extLst>
  </p:cSld>
  <p:clrMapOvr>
    <a:masterClrMapping/>
  </p:clrMapOvr>
  <mc:AlternateContent>
    <mc:Choice Requires="p14">
      <p:transition p14:dur="10"/>
    </mc:Choice>
    <mc:Fallback>
      <p:transition/>
    </mc:Fallback>
  </mc:AlternateContent>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3456694401"/>
      </p:ext>
    </p:extLst>
  </p:cSld>
  <p:clrMapOvr>
    <a:masterClrMapping/>
  </p:clrMapOvr>
  <mc:AlternateContent>
    <mc:Choice Requires="p14">
      <p:transition p14:dur="10"/>
    </mc:Choice>
    <mc:Fallback>
      <p:transition/>
    </mc:Fallback>
  </mc:AlternateContent>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710202585"/>
      </p:ext>
    </p:extLst>
  </p:cSld>
  <p:clrMapOvr>
    <a:masterClrMapping/>
  </p:clrMapOvr>
  <mc:AlternateContent>
    <mc:Choice Requires="p14">
      <p:transition p14:dur="10"/>
    </mc:Choice>
    <mc:Fallback>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8079262"/>
      </p:ext>
    </p:extLst>
  </p:cSld>
  <p:clrMapOvr>
    <a:masterClrMapping/>
  </p:clrMapOvr>
  <mc:AlternateContent>
    <mc:Choice Requires="p14">
      <p:transition p14:dur="10"/>
    </mc:Choice>
    <mc:Fallback>
      <p:transition/>
    </mc:Fallback>
  </mc:AlternateContent>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Tree>
    <p:extLst>
      <p:ext uri="{BB962C8B-B14F-4D97-AF65-F5344CB8AC3E}">
        <p14:creationId val="2100957807"/>
      </p:ext>
    </p:extLst>
  </p:cSld>
  <p:clrMapOvr>
    <a:masterClrMapping/>
  </p:clrMapOvr>
  <mc:AlternateContent>
    <mc:Choice Requires="p14">
      <p:transition p14:dur="10"/>
    </mc:Choice>
    <mc:Fallback>
      <p:transition/>
    </mc:Fallback>
  </mc:AlternateContent>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8234713"/>
      </p:ext>
    </p:extLst>
  </p:cSld>
  <p:clrMapOvr>
    <a:masterClrMapping/>
  </p:clrMapOvr>
  <mc:AlternateContent>
    <mc:Choice Requires="p14">
      <p:transition p14:dur="10"/>
    </mc:Choice>
    <mc:Fallback>
      <p:transition/>
    </mc:Fallback>
  </mc:AlternateContent>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9991066"/>
      </p:ext>
    </p:extLst>
  </p:cSld>
  <p:clrMapOvr>
    <a:masterClrMapping/>
  </p:clrMapOvr>
  <mc:AlternateContent>
    <mc:Choice Requires="p14">
      <p:transition p14:dur="10"/>
    </mc:Choice>
    <mc:Fallback>
      <p:transition/>
    </mc:Fallback>
  </mc:AlternateContent>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0635925"/>
      </p:ext>
    </p:extLst>
  </p:cSld>
  <p:clrMapOvr>
    <a:masterClrMapping/>
  </p:clrMapOvr>
  <mc:AlternateContent>
    <mc:Choice Requires="p14">
      <p:transition p14:dur="10"/>
    </mc:Choice>
    <mc:Fallback>
      <p:transition/>
    </mc:Fallback>
  </mc:AlternateContent>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8090449"/>
      </p:ext>
    </p:extLst>
  </p:cSld>
  <p:clrMapOvr>
    <a:masterClrMapping/>
  </p:clrMapOvr>
  <mc:AlternateContent>
    <mc:Choice Requires="p14">
      <p:transition p14:dur="10"/>
    </mc:Choice>
    <mc:Fallback>
      <p:transition/>
    </mc:Fallback>
  </mc:AlternateContent>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8721319"/>
      </p:ext>
    </p:extLst>
  </p:cSld>
  <p:clrMapOvr>
    <a:masterClrMapping/>
  </p:clrMapOvr>
  <mc:AlternateContent>
    <mc:Choice Requires="p14">
      <p:transition p14:dur="10"/>
    </mc:Choice>
    <mc:Fallback>
      <p:transition/>
    </mc:Fallback>
  </mc:AlternateContent>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7943381"/>
      </p:ext>
    </p:extLst>
  </p:cSld>
  <p:clrMapOvr>
    <a:masterClrMapping/>
  </p:clrMapOvr>
  <mc:AlternateContent>
    <mc:Choice Requires="p14">
      <p:transition p14:dur="10"/>
    </mc:Choice>
    <mc:Fallback>
      <p:transition/>
    </mc:Fallback>
  </mc:AlternateContent>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2625898"/>
      </p:ext>
    </p:extLst>
  </p:cSld>
  <p:clrMapOvr>
    <a:masterClrMapping/>
  </p:clrMapOvr>
  <mc:AlternateContent>
    <mc:Choice Requires="p14">
      <p:transition p14:dur="10"/>
    </mc:Choice>
    <mc:Fallback>
      <p:transition/>
    </mc:Fallback>
  </mc:AlternateContent>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5541931"/>
      </p:ext>
    </p:extLst>
  </p:cSld>
  <p:clrMapOvr>
    <a:masterClrMapping/>
  </p:clrMapOvr>
  <mc:AlternateContent>
    <mc:Choice Requires="p14">
      <p:transition p14:dur="10"/>
    </mc:Choice>
    <mc:Fallback>
      <p:transition/>
    </mc:Fallback>
  </mc:AlternateContent>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9564951"/>
      </p:ext>
    </p:extLst>
  </p:cSld>
  <p:clrMapOvr>
    <a:masterClrMapping/>
  </p:clrMapOvr>
  <mc:AlternateContent>
    <mc:Choice Requires="p14">
      <p:transition p14:dur="10"/>
    </mc:Choice>
    <mc:Fallback>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924033"/>
      </p:ext>
    </p:extLst>
  </p:cSld>
  <p:clrMapOvr>
    <a:masterClrMapping/>
  </p:clrMapOvr>
  <mc:AlternateContent>
    <mc:Choice Requires="p14">
      <p:transition p14:dur="10"/>
    </mc:Choice>
    <mc:Fallback>
      <p:transition/>
    </mc:Fallback>
  </mc:AlternateContent>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5437091"/>
      </p:ext>
    </p:extLst>
  </p:cSld>
  <p:clrMapOvr>
    <a:masterClrMapping/>
  </p:clrMapOvr>
  <mc:AlternateContent>
    <mc:Choice Requires="p14">
      <p:transition p14:dur="10"/>
    </mc:Choice>
    <mc:Fallback>
      <p:transition/>
    </mc:Fallback>
  </mc:AlternateContent>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7555228"/>
      </p:ext>
    </p:extLst>
  </p:cSld>
  <p:clrMapOvr>
    <a:masterClrMapping/>
  </p:clrMapOvr>
  <mc:AlternateContent>
    <mc:Choice Requires="p14">
      <p:transition p14:dur="10"/>
    </mc:Choice>
    <mc:Fallback>
      <p:transition/>
    </mc:Fallback>
  </mc:AlternateContent>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5515757"/>
      </p:ext>
    </p:extLst>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90272"/>
      </p:ext>
    </p:extLst>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4267002"/>
      </p:ext>
    </p:extLst>
  </p:cSld>
  <p:clrMapOvr>
    <a:masterClrMapping/>
  </p:clrMapOvr>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526392"/>
      </p:ext>
    </p:extLst>
  </p:cSld>
  <p:clrMapOvr>
    <a:masterClrMapping/>
  </p:clrMapOvr>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7898103"/>
      </p:ext>
    </p:extLst>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0868545"/>
      </p:ext>
    </p:extLst>
  </p:cSld>
  <p:clrMapOvr>
    <a:masterClrMapping/>
  </p:clrMapOvr>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1210183"/>
      </p:ext>
    </p:extLst>
  </p:cSld>
  <p:clrMapOvr>
    <a:masterClrMapping/>
  </p:clrMapOvr>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677420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81.xml" Type="http://schemas.openxmlformats.org/officeDocument/2006/relationships/slideLayout"/><Relationship Id="rId10" Target="../slideLayouts/slideLayout90.xml" Type="http://schemas.openxmlformats.org/officeDocument/2006/relationships/slideLayout"/><Relationship Id="rId11" Target="../slideLayouts/slideLayout91.xml" Type="http://schemas.openxmlformats.org/officeDocument/2006/relationships/slideLayout"/><Relationship Id="rId12" Target="../theme/theme10.xml" Type="http://schemas.openxmlformats.org/officeDocument/2006/relationships/theme"/><Relationship Id="rId2" Target="../slideLayouts/slideLayout82.xml" Type="http://schemas.openxmlformats.org/officeDocument/2006/relationships/slideLayout"/><Relationship Id="rId3" Target="../slideLayouts/slideLayout83.xml" Type="http://schemas.openxmlformats.org/officeDocument/2006/relationships/slideLayout"/><Relationship Id="rId4" Target="../slideLayouts/slideLayout84.xml" Type="http://schemas.openxmlformats.org/officeDocument/2006/relationships/slideLayout"/><Relationship Id="rId5" Target="../slideLayouts/slideLayout85.xml" Type="http://schemas.openxmlformats.org/officeDocument/2006/relationships/slideLayout"/><Relationship Id="rId6" Target="../slideLayouts/slideLayout86.xml" Type="http://schemas.openxmlformats.org/officeDocument/2006/relationships/slideLayout"/><Relationship Id="rId7" Target="../slideLayouts/slideLayout87.xml" Type="http://schemas.openxmlformats.org/officeDocument/2006/relationships/slideLayout"/><Relationship Id="rId8" Target="../slideLayouts/slideLayout88.xml" Type="http://schemas.openxmlformats.org/officeDocument/2006/relationships/slideLayout"/><Relationship Id="rId9" Target="../slideLayouts/slideLayout89.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92.xml" Type="http://schemas.openxmlformats.org/officeDocument/2006/relationships/slideLayout"/><Relationship Id="rId10" Target="../slideLayouts/slideLayout101.xml" Type="http://schemas.openxmlformats.org/officeDocument/2006/relationships/slideLayout"/><Relationship Id="rId11" Target="../slideLayouts/slideLayout102.xml" Type="http://schemas.openxmlformats.org/officeDocument/2006/relationships/slideLayout"/><Relationship Id="rId12" Target="../theme/theme11.xml" Type="http://schemas.openxmlformats.org/officeDocument/2006/relationships/theme"/><Relationship Id="rId2" Target="../slideLayouts/slideLayout93.xml" Type="http://schemas.openxmlformats.org/officeDocument/2006/relationships/slideLayout"/><Relationship Id="rId3" Target="../slideLayouts/slideLayout94.xml" Type="http://schemas.openxmlformats.org/officeDocument/2006/relationships/slideLayout"/><Relationship Id="rId4" Target="../slideLayouts/slideLayout95.xml" Type="http://schemas.openxmlformats.org/officeDocument/2006/relationships/slideLayout"/><Relationship Id="rId5" Target="../slideLayouts/slideLayout96.xml" Type="http://schemas.openxmlformats.org/officeDocument/2006/relationships/slideLayout"/><Relationship Id="rId6" Target="../slideLayouts/slideLayout97.xml" Type="http://schemas.openxmlformats.org/officeDocument/2006/relationships/slideLayout"/><Relationship Id="rId7" Target="../slideLayouts/slideLayout98.xml" Type="http://schemas.openxmlformats.org/officeDocument/2006/relationships/slideLayout"/><Relationship Id="rId8" Target="../slideLayouts/slideLayout99.xml" Type="http://schemas.openxmlformats.org/officeDocument/2006/relationships/slideLayout"/><Relationship Id="rId9" Target="../slideLayouts/slideLayout100.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slideLayouts/slideLayout24.xml" Type="http://schemas.openxmlformats.org/officeDocument/2006/relationships/slideLayout"/><Relationship Id="rId14" Target="../slideLayouts/slideLayout25.xml" Type="http://schemas.openxmlformats.org/officeDocument/2006/relationships/slideLayout"/><Relationship Id="rId15" Target="../slideLayouts/slideLayout26.xml" Type="http://schemas.openxmlformats.org/officeDocument/2006/relationships/slideLayout"/><Relationship Id="rId16" Target="../slideLayouts/slideLayout27.xml" Type="http://schemas.openxmlformats.org/officeDocument/2006/relationships/slideLayout"/><Relationship Id="rId17"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8.xml" Type="http://schemas.openxmlformats.org/officeDocument/2006/relationships/slideLayout"/><Relationship Id="rId10" Target="../slideLayouts/slideLayout37.xml" Type="http://schemas.openxmlformats.org/officeDocument/2006/relationships/slideLayout"/><Relationship Id="rId11" Target="../slideLayouts/slideLayout38.xml" Type="http://schemas.openxmlformats.org/officeDocument/2006/relationships/slideLayout"/><Relationship Id="rId12" Target="../slideLayouts/slideLayout39.xml" Type="http://schemas.openxmlformats.org/officeDocument/2006/relationships/slideLayout"/><Relationship Id="rId13" Target="../theme/theme3.xml" Type="http://schemas.openxmlformats.org/officeDocument/2006/relationships/theme"/><Relationship Id="rId2" Target="../slideLayouts/slideLayout29.xml" Type="http://schemas.openxmlformats.org/officeDocument/2006/relationships/slideLayout"/><Relationship Id="rId3" Target="../slideLayouts/slideLayout30.xml" Type="http://schemas.openxmlformats.org/officeDocument/2006/relationships/slideLayout"/><Relationship Id="rId4" Target="../slideLayouts/slideLayout31.xml" Type="http://schemas.openxmlformats.org/officeDocument/2006/relationships/slideLayout"/><Relationship Id="rId5" Target="../slideLayouts/slideLayout32.xml" Type="http://schemas.openxmlformats.org/officeDocument/2006/relationships/slideLayout"/><Relationship Id="rId6" Target="../slideLayouts/slideLayout33.xml" Type="http://schemas.openxmlformats.org/officeDocument/2006/relationships/slideLayout"/><Relationship Id="rId7" Target="../slideLayouts/slideLayout34.xml" Type="http://schemas.openxmlformats.org/officeDocument/2006/relationships/slideLayout"/><Relationship Id="rId8" Target="../slideLayouts/slideLayout35.xml" Type="http://schemas.openxmlformats.org/officeDocument/2006/relationships/slideLayout"/><Relationship Id="rId9" Target="../slideLayouts/slideLayout36.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40.xml" Type="http://schemas.openxmlformats.org/officeDocument/2006/relationships/slideLayout"/><Relationship Id="rId2" Target="../slideLayouts/slideLayout41.xml" Type="http://schemas.openxmlformats.org/officeDocument/2006/relationships/slideLayout"/><Relationship Id="rId3"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42.xml" Type="http://schemas.openxmlformats.org/officeDocument/2006/relationships/slideLayout"/><Relationship Id="rId10" Target="../slideLayouts/slideLayout51.xml" Type="http://schemas.openxmlformats.org/officeDocument/2006/relationships/slideLayout"/><Relationship Id="rId11" Target="../slideLayouts/slideLayout52.xml" Type="http://schemas.openxmlformats.org/officeDocument/2006/relationships/slideLayout"/><Relationship Id="rId12" Target="../theme/theme5.xml" Type="http://schemas.openxmlformats.org/officeDocument/2006/relationships/theme"/><Relationship Id="rId2" Target="../slideLayouts/slideLayout43.xml" Type="http://schemas.openxmlformats.org/officeDocument/2006/relationships/slideLayout"/><Relationship Id="rId3" Target="../slideLayouts/slideLayout44.xml" Type="http://schemas.openxmlformats.org/officeDocument/2006/relationships/slideLayout"/><Relationship Id="rId4" Target="../slideLayouts/slideLayout45.xml" Type="http://schemas.openxmlformats.org/officeDocument/2006/relationships/slideLayout"/><Relationship Id="rId5" Target="../slideLayouts/slideLayout46.xml" Type="http://schemas.openxmlformats.org/officeDocument/2006/relationships/slideLayout"/><Relationship Id="rId6" Target="../slideLayouts/slideLayout47.xml" Type="http://schemas.openxmlformats.org/officeDocument/2006/relationships/slideLayout"/><Relationship Id="rId7" Target="../slideLayouts/slideLayout48.xml" Type="http://schemas.openxmlformats.org/officeDocument/2006/relationships/slideLayout"/><Relationship Id="rId8" Target="../slideLayouts/slideLayout49.xml" Type="http://schemas.openxmlformats.org/officeDocument/2006/relationships/slideLayout"/><Relationship Id="rId9" Target="../slideLayouts/slideLayout50.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3.xml" Type="http://schemas.openxmlformats.org/officeDocument/2006/relationships/slideLayout"/><Relationship Id="rId10" Target="../slideLayouts/slideLayout62.xml" Type="http://schemas.openxmlformats.org/officeDocument/2006/relationships/slideLayout"/><Relationship Id="rId11" Target="../slideLayouts/slideLayout63.xml" Type="http://schemas.openxmlformats.org/officeDocument/2006/relationships/slideLayout"/><Relationship Id="rId12" Target="../slideLayouts/slideLayout64.xml" Type="http://schemas.openxmlformats.org/officeDocument/2006/relationships/slideLayout"/><Relationship Id="rId13" Target="../theme/theme6.xml" Type="http://schemas.openxmlformats.org/officeDocument/2006/relationships/theme"/><Relationship Id="rId2" Target="../slideLayouts/slideLayout54.xml" Type="http://schemas.openxmlformats.org/officeDocument/2006/relationships/slideLayout"/><Relationship Id="rId3" Target="../slideLayouts/slideLayout55.xml" Type="http://schemas.openxmlformats.org/officeDocument/2006/relationships/slideLayout"/><Relationship Id="rId4" Target="../slideLayouts/slideLayout56.xml" Type="http://schemas.openxmlformats.org/officeDocument/2006/relationships/slideLayout"/><Relationship Id="rId5" Target="../slideLayouts/slideLayout57.xml" Type="http://schemas.openxmlformats.org/officeDocument/2006/relationships/slideLayout"/><Relationship Id="rId6" Target="../slideLayouts/slideLayout58.xml" Type="http://schemas.openxmlformats.org/officeDocument/2006/relationships/slideLayout"/><Relationship Id="rId7" Target="../slideLayouts/slideLayout59.xml" Type="http://schemas.openxmlformats.org/officeDocument/2006/relationships/slideLayout"/><Relationship Id="rId8" Target="../slideLayouts/slideLayout60.xml" Type="http://schemas.openxmlformats.org/officeDocument/2006/relationships/slideLayout"/><Relationship Id="rId9" Target="../slideLayouts/slideLayout61.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5.xml" Type="http://schemas.openxmlformats.org/officeDocument/2006/relationships/slideLayout"/><Relationship Id="rId10" Target="../slideLayouts/slideLayout74.xml" Type="http://schemas.openxmlformats.org/officeDocument/2006/relationships/slideLayout"/><Relationship Id="rId11" Target="../slideLayouts/slideLayout75.xml" Type="http://schemas.openxmlformats.org/officeDocument/2006/relationships/slideLayout"/><Relationship Id="rId12" Target="../theme/theme7.xml" Type="http://schemas.openxmlformats.org/officeDocument/2006/relationships/theme"/><Relationship Id="rId2" Target="../slideLayouts/slideLayout66.xml" Type="http://schemas.openxmlformats.org/officeDocument/2006/relationships/slideLayout"/><Relationship Id="rId3" Target="../slideLayouts/slideLayout67.xml" Type="http://schemas.openxmlformats.org/officeDocument/2006/relationships/slideLayout"/><Relationship Id="rId4" Target="../slideLayouts/slideLayout68.xml" Type="http://schemas.openxmlformats.org/officeDocument/2006/relationships/slideLayout"/><Relationship Id="rId5" Target="../slideLayouts/slideLayout69.xml" Type="http://schemas.openxmlformats.org/officeDocument/2006/relationships/slideLayout"/><Relationship Id="rId6" Target="../slideLayouts/slideLayout70.xml" Type="http://schemas.openxmlformats.org/officeDocument/2006/relationships/slideLayout"/><Relationship Id="rId7" Target="../slideLayouts/slideLayout71.xml" Type="http://schemas.openxmlformats.org/officeDocument/2006/relationships/slideLayout"/><Relationship Id="rId8" Target="../slideLayouts/slideLayout72.xml" Type="http://schemas.openxmlformats.org/officeDocument/2006/relationships/slideLayout"/><Relationship Id="rId9" Target="../slideLayouts/slideLayout73.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76.xml" Type="http://schemas.openxmlformats.org/officeDocument/2006/relationships/slideLayout"/><Relationship Id="rId2" Target="../slideLayouts/slideLayout77.xml" Type="http://schemas.openxmlformats.org/officeDocument/2006/relationships/slideLayout"/><Relationship Id="rId3" Target="../theme/theme8.xml" Type="http://schemas.openxmlformats.org/officeDocument/2006/relationships/theme"/></Relationships>
</file>

<file path=ppt/slideMasters/_rels/slideMaster9.xml.rels><?xml version="1.0" encoding="UTF-8" standalone="yes"?><Relationships xmlns="http://schemas.openxmlformats.org/package/2006/relationships"><Relationship Id="rId1" Target="../slideLayouts/slideLayout78.xml" Type="http://schemas.openxmlformats.org/officeDocument/2006/relationships/slideLayout"/><Relationship Id="rId2" Target="../slideLayouts/slideLayout79.xml" Type="http://schemas.openxmlformats.org/officeDocument/2006/relationships/slideLayout"/><Relationship Id="rId3" Target="../slideLayouts/slideLayout80.xml" Type="http://schemas.openxmlformats.org/officeDocument/2006/relationships/slideLayout"/><Relationship Id="rId4" Target="../theme/theme9.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1191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p14:dur="10"/>
    </mc:Choice>
    <mc:Fallback>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441189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mc:Choice Requires="p14">
      <p:transition p14:dur="10"/>
    </mc:Choice>
    <mc:Fallback>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933340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45163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 id="2147483713" r:id="rId14"/>
    <p:sldLayoutId id="2147483715" r:id="rId15"/>
    <p:sldLayoutId id="2147483716" r:id="rId16"/>
  </p:sldLayoutIdLst>
  <mc:AlternateContent>
    <mc:Choice Requires="p14">
      <p:transition p14:dur="10"/>
    </mc:Choice>
    <mc:Fallback>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D0E68-991F-4E7D-A7E8-880A0EB39F25}"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C8954-404D-48F2-801A-8F5F70B1DAC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58374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4" r:id="rId12"/>
  </p:sldLayoutIdLst>
  <mc:AlternateContent>
    <mc:Choice Requires="p14">
      <p:transition p14:dur="10"/>
    </mc:Choice>
    <mc:Fallback>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3525671125"/>
      </p:ext>
    </p:extLst>
  </p:cSld>
  <p:clrMap bg1="lt1" tx1="dk1" bg2="lt2" tx2="dk2" accent1="accent1" accent2="accent2" accent3="accent3" accent4="accent4" accent5="accent5" accent6="accent6" hlink="hlink" folHlink="folHlink"/>
  <p:sldLayoutIdLst>
    <p:sldLayoutId id="2147483699" r:id="rId1"/>
    <p:sldLayoutId id="2147483700" r:id="rId2"/>
  </p:sldLayoutIdLst>
  <mc:AlternateContent>
    <mc:Choice Requires="p14">
      <p:transition p14:dur="10"/>
    </mc:Choice>
    <mc:Fallback>
      <p:transition/>
    </mc:Fallback>
  </mc:AlternateConten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66194584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mc:AlternateContent>
    <mc:Choice Requires="p14">
      <p:transition p14:dur="10"/>
    </mc:Choice>
    <mc:Fallback>
      <p:transition/>
    </mc:Fallback>
  </mc:AlternateConten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56C1DA"/>
        </a:solidFill>
        <a:effectLst/>
      </p:bgPr>
    </p:bg>
    <p:spTree>
      <p:nvGrpSpPr>
        <p:cNvPr id="1" name=""/>
        <p:cNvGrpSpPr/>
        <p:nvPr/>
      </p:nvGrpSpPr>
      <p:grpSpPr>
        <a:xfrm>
          <a:off x="0" y="0"/>
          <a:ext cx="0" cy="0"/>
        </a:xfrm>
      </p:grpSpPr>
    </p:spTree>
    <p:extLst>
      <p:ext uri="{BB962C8B-B14F-4D97-AF65-F5344CB8AC3E}">
        <p14:creationId val="181983081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mc:AlternateContent>
    <mc:Choice Requires="p14">
      <p:transition p14:dur="10"/>
    </mc:Choice>
    <mc:Fallback>
      <p:transition/>
    </mc:Fallback>
  </mc:AlternateConten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03991EF-8529-D44C-B83E-99CC19731065}" type="datetimeFigureOut">
              <a:rPr kumimoji="1" lang="zh-CN" altLang="en-US" smtClean="0">
                <a:solidFill>
                  <a:prstClr val="black">
                    <a:tint val="75000"/>
                  </a:prstClr>
                </a:solidFill>
                <a:latin typeface="Century Gothic"/>
                <a:ea typeface="微软雅黑"/>
              </a:rPr>
              <a:t>2018/6/4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EBCCA98-5836-6F4B-9A1A-CDA2FA233A74}" type="slidenum">
              <a:rPr kumimoji="1" lang="zh-CN" altLang="en-US" smtClean="0">
                <a:solidFill>
                  <a:prstClr val="black">
                    <a:tint val="75000"/>
                  </a:prstClr>
                </a:solidFill>
                <a:latin typeface="Century Gothic"/>
                <a:ea typeface="微软雅黑"/>
              </a:rPr>
              <a:t>‹#›</a:t>
            </a:fld>
            <a:endParaRPr kumimoji="1" lang="zh-CN" altLang="en-US">
              <a:solidFill>
                <a:prstClr val="black">
                  <a:tint val="75000"/>
                </a:prstClr>
              </a:solidFill>
              <a:latin typeface="Century Gothic"/>
              <a:ea typeface="微软雅黑"/>
            </a:endParaRPr>
          </a:p>
        </p:txBody>
      </p:sp>
    </p:spTree>
    <p:extLst>
      <p:ext uri="{BB962C8B-B14F-4D97-AF65-F5344CB8AC3E}">
        <p14:creationId val="233495638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mc:AlternateContent>
    <mc:Choice Requires="p14">
      <p:transition p14:dur="10"/>
    </mc:Choice>
    <mc:Fallback>
      <p:transition/>
    </mc:Fallback>
  </mc:AlternateConten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2303668568"/>
      </p:ext>
    </p:extLst>
  </p:cSld>
  <p:clrMap bg1="lt1" tx1="dk1" bg2="lt2" tx2="dk2" accent1="accent1" accent2="accent2" accent3="accent3" accent4="accent4" accent5="accent5" accent6="accent6" hlink="hlink" folHlink="folHlink"/>
  <p:sldLayoutIdLst>
    <p:sldLayoutId id="2147483743" r:id="rId1"/>
    <p:sldLayoutId id="2147483744" r:id="rId2"/>
  </p:sldLayoutIdLst>
  <mc:AlternateContent>
    <mc:Choice Requires="p14">
      <p:transition p14:dur="10"/>
    </mc:Choice>
    <mc:Fallback>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66751048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mc:AlternateContent>
    <mc:Choice Requires="p14">
      <p:transition p14:dur="10"/>
    </mc:Choice>
    <mc:Fallback>
      <p:transition/>
    </mc:Fallback>
  </mc:AlternateContent>
  <p:timing/>
  <p:txStyles>
    <p:titleStyle>
      <a:lvl1pPr algn="ctr" defTabSz="609493"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609493" rtl="0" eaLnBrk="1" latinLnBrk="0" hangingPunct="1">
        <a:spcBef>
          <a:spcPct val="20000"/>
        </a:spcBef>
        <a:buFont typeface="Arial"/>
        <a:buChar char="•"/>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zh-CN"/>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xml" Type="http://schemas.openxmlformats.org/officeDocument/2006/relationships/tags"/><Relationship Id="rId3"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0.png" Type="http://schemas.openxmlformats.org/officeDocument/2006/relationships/image"/><Relationship Id="rId3" Target="../media/image11.jpeg" Type="http://schemas.openxmlformats.org/officeDocument/2006/relationships/image"/><Relationship Id="rId4" Target="../tags/tag29.xml" Type="http://schemas.openxmlformats.org/officeDocument/2006/relationships/tags"/><Relationship Id="rId5" Target="../tags/tag30.xml" Type="http://schemas.openxmlformats.org/officeDocument/2006/relationships/tags"/><Relationship Id="rId6" Target="../tags/tag31.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8.xml" Type="http://schemas.openxmlformats.org/officeDocument/2006/relationships/slideLayout"/><Relationship Id="rId2" Target="../media/image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tags/tag32.xml" Type="http://schemas.openxmlformats.org/officeDocument/2006/relationships/tags"/><Relationship Id="rId3" Target="../tags/tag33.xml" Type="http://schemas.openxmlformats.org/officeDocument/2006/relationships/tags"/><Relationship Id="rId4" Target="../tags/tag34.xml" Type="http://schemas.openxmlformats.org/officeDocument/2006/relationships/tags"/><Relationship Id="rId5" Target="../tags/tag35.xml" Type="http://schemas.openxmlformats.org/officeDocument/2006/relationships/tags"/><Relationship Id="rId6" Target="../tags/tag36.xml" Type="http://schemas.openxmlformats.org/officeDocument/2006/relationships/tags"/><Relationship Id="rId7" Target="../tags/tag37.xml" Type="http://schemas.openxmlformats.org/officeDocument/2006/relationships/tags"/><Relationship Id="rId8" Target="../tags/tag38.xml" Type="http://schemas.openxmlformats.org/officeDocument/2006/relationships/tags"/><Relationship Id="rId9" Target="../tags/tag39.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tags/tag40.xml" Type="http://schemas.openxmlformats.org/officeDocument/2006/relationships/tags"/><Relationship Id="rId3" Target="../tags/tag41.xml" Type="http://schemas.openxmlformats.org/officeDocument/2006/relationships/tags"/><Relationship Id="rId4" Target="../tags/tag42.xml" Type="http://schemas.openxmlformats.org/officeDocument/2006/relationships/tags"/><Relationship Id="rId5" Target="../tags/tag43.xml" Type="http://schemas.openxmlformats.org/officeDocument/2006/relationships/tags"/><Relationship Id="rId6" Target="../tags/tag44.xml" Type="http://schemas.openxmlformats.org/officeDocument/2006/relationships/tags"/><Relationship Id="rId7" Target="../tags/tag45.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2.png" Type="http://schemas.openxmlformats.org/officeDocument/2006/relationships/image"/><Relationship Id="rId3" Target="../media/image7.jpeg" Type="http://schemas.openxmlformats.org/officeDocument/2006/relationships/image"/><Relationship Id="rId4" Target="../tags/tag46.xml" Type="http://schemas.openxmlformats.org/officeDocument/2006/relationships/tags"/><Relationship Id="rId5" Target="../tags/tag47.xml" Type="http://schemas.openxmlformats.org/officeDocument/2006/relationships/tags"/><Relationship Id="rId6" Target="../tags/tag48.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tags/tag49.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8.xml" Type="http://schemas.openxmlformats.org/officeDocument/2006/relationships/slideLayout"/><Relationship Id="rId2" Target="../media/image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3.jpeg" Type="http://schemas.openxmlformats.org/officeDocument/2006/relationships/image"/><Relationship Id="rId3" Target="../tags/tag50.xml" Type="http://schemas.openxmlformats.org/officeDocument/2006/relationships/tags"/><Relationship Id="rId4" Target="../tags/tag51.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tags/tag52.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92.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8.xml" Type="http://schemas.openxmlformats.org/officeDocument/2006/relationships/slideLayout"/><Relationship Id="rId2"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10" Target="../tags/tag11.xml" Type="http://schemas.openxmlformats.org/officeDocument/2006/relationships/tags"/><Relationship Id="rId11" Target="../tags/tag12.xml" Type="http://schemas.openxmlformats.org/officeDocument/2006/relationships/tags"/><Relationship Id="rId12" Target="../tags/tag13.xml" Type="http://schemas.openxmlformats.org/officeDocument/2006/relationships/tags"/><Relationship Id="rId13" Target="../tags/tag14.xml" Type="http://schemas.openxmlformats.org/officeDocument/2006/relationships/tags"/><Relationship Id="rId14" Target="../tags/tag15.xml" Type="http://schemas.openxmlformats.org/officeDocument/2006/relationships/tags"/><Relationship Id="rId15" Target="../tags/tag16.xml" Type="http://schemas.openxmlformats.org/officeDocument/2006/relationships/tags"/><Relationship Id="rId16" Target="../tags/tag17.xml" Type="http://schemas.openxmlformats.org/officeDocument/2006/relationships/tags"/><Relationship Id="rId17" Target="../tags/tag18.xml" Type="http://schemas.openxmlformats.org/officeDocument/2006/relationships/tags"/><Relationship Id="rId18" Target="../tags/tag19.xml" Type="http://schemas.openxmlformats.org/officeDocument/2006/relationships/tags"/><Relationship Id="rId2" Target="../tags/tag3.xml" Type="http://schemas.openxmlformats.org/officeDocument/2006/relationships/tags"/><Relationship Id="rId3" Target="../tags/tag4.xml" Type="http://schemas.openxmlformats.org/officeDocument/2006/relationships/tags"/><Relationship Id="rId4" Target="../tags/tag5.xml" Type="http://schemas.openxmlformats.org/officeDocument/2006/relationships/tags"/><Relationship Id="rId5" Target="../tags/tag6.xml" Type="http://schemas.openxmlformats.org/officeDocument/2006/relationships/tags"/><Relationship Id="rId6" Target="../tags/tag7.xml" Type="http://schemas.openxmlformats.org/officeDocument/2006/relationships/tags"/><Relationship Id="rId7" Target="../tags/tag8.xml" Type="http://schemas.openxmlformats.org/officeDocument/2006/relationships/tags"/><Relationship Id="rId8" Target="../tags/tag9.xml" Type="http://schemas.openxmlformats.org/officeDocument/2006/relationships/tags"/><Relationship Id="rId9" Target="../tags/tag10.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7.jpeg" Type="http://schemas.openxmlformats.org/officeDocument/2006/relationships/image"/><Relationship Id="rId3" Target="../tags/tag20.xml" Type="http://schemas.openxmlformats.org/officeDocument/2006/relationships/tags"/><Relationship Id="rId4" Target="../tags/tag21.xml" Type="http://schemas.openxmlformats.org/officeDocument/2006/relationships/tags"/><Relationship Id="rId5" Target="../tags/tag22.xml" Type="http://schemas.openxmlformats.org/officeDocument/2006/relationships/tags"/><Relationship Id="rId6" Target="../tags/tag23.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charts/chart1.xml" Type="http://schemas.openxmlformats.org/officeDocument/2006/relationships/chart"/><Relationship Id="rId3" Target="../media/image8.jpeg" Type="http://schemas.openxmlformats.org/officeDocument/2006/relationships/image"/><Relationship Id="rId4" Target="../tags/tag24.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28.xml" Type="http://schemas.openxmlformats.org/officeDocument/2006/relationships/slideLayout"/><Relationship Id="rId2"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9.jpeg" Type="http://schemas.openxmlformats.org/officeDocument/2006/relationships/image"/><Relationship Id="rId3" Target="../tags/tag25.xml" Type="http://schemas.openxmlformats.org/officeDocument/2006/relationships/tags"/><Relationship Id="rId4" Target="../tags/tag26.xml" Type="http://schemas.openxmlformats.org/officeDocument/2006/relationships/tags"/><Relationship Id="rId5" Target="../tags/tag27.xml" Type="http://schemas.openxmlformats.org/officeDocument/2006/relationships/tags"/><Relationship Id="rId6" Target="../tags/tag28.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PA_文本框 11"/>
          <p:cNvSpPr txBox="1"/>
          <p:nvPr>
            <p:custDataLst>
              <p:tags r:id="rId2"/>
            </p:custDataLst>
          </p:nvPr>
        </p:nvSpPr>
        <p:spPr>
          <a:xfrm>
            <a:off x="1700678" y="3713026"/>
            <a:ext cx="2160000" cy="2773680"/>
          </a:xfrm>
          <a:prstGeom prst="rect">
            <a:avLst/>
          </a:prstGeom>
          <a:noFill/>
        </p:spPr>
        <p:txBody>
          <a:bodyPr rtlCol="0" wrap="square">
            <a:spAutoFit/>
          </a:bodyPr>
          <a:lstStyle/>
          <a:p>
            <a:r>
              <a:rPr altLang="zh-CN" lang="en-US" smtClean="0" sz="8800">
                <a:solidFill>
                  <a:prstClr val="white"/>
                </a:solidFill>
                <a:latin charset="0" panose="020b0503020202020204" pitchFamily="34" typeface="Agency FB"/>
              </a:rPr>
              <a:t>2017</a:t>
            </a:r>
          </a:p>
        </p:txBody>
      </p:sp>
      <p:sp>
        <p:nvSpPr>
          <p:cNvPr id="17" name="PA_文本框 16"/>
          <p:cNvSpPr txBox="1"/>
          <p:nvPr>
            <p:custDataLst>
              <p:tags r:id="rId3"/>
            </p:custDataLst>
          </p:nvPr>
        </p:nvSpPr>
        <p:spPr>
          <a:xfrm>
            <a:off x="1700678" y="4965872"/>
            <a:ext cx="7020000" cy="701040"/>
          </a:xfrm>
          <a:prstGeom prst="rect">
            <a:avLst/>
          </a:prstGeom>
          <a:noFill/>
        </p:spPr>
        <p:txBody>
          <a:bodyPr rtlCol="0" wrap="square">
            <a:spAutoFit/>
          </a:bodyPr>
          <a:lstStyle/>
          <a:p>
            <a:r>
              <a:rPr altLang="zh-CN" lang="en-US" sz="4000">
                <a:solidFill>
                  <a:prstClr val="white"/>
                </a:solidFill>
                <a:latin charset="0" panose="020b0503020202020204" pitchFamily="34" typeface="Agency FB"/>
                <a:ea charset="-122" panose="00000500000000000000" pitchFamily="2" typeface="MSmart PRC Medium"/>
              </a:rPr>
              <a:t>CORPORATION NAME HERE</a:t>
            </a:r>
          </a:p>
        </p:txBody>
      </p:sp>
    </p:spTree>
    <p:extLst>
      <p:ext uri="{BB962C8B-B14F-4D97-AF65-F5344CB8AC3E}">
        <p14:creationId val="3932888745"/>
      </p:ext>
    </p:extLst>
  </p:cSld>
  <p:clrMapOvr>
    <a:masterClrMapping/>
  </p:clrMapOvr>
  <mc:AlternateContent>
    <mc:Choice Requires="p14">
      <p:transition p14:dur="10"/>
    </mc:Choice>
    <mc:Fallback>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9" name="矩形 8"/>
          <p:cNvSpPr/>
          <p:nvPr/>
        </p:nvSpPr>
        <p:spPr>
          <a:xfrm>
            <a:off x="0" y="4428061"/>
            <a:ext cx="12192000" cy="2429939"/>
          </a:xfrm>
          <a:prstGeom prst="rect">
            <a:avLst/>
          </a:prstGeom>
          <a:solidFill>
            <a:srgbClr val="16364F"/>
          </a:solidFill>
          <a:ln>
            <a:noFill/>
          </a:ln>
          <a:effectLst>
            <a:outerShdw blurRad="50800" dir="162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solidFill>
                <a:prstClr val="white"/>
              </a:solidFill>
              <a:ea typeface="宋体"/>
            </a:endParaRPr>
          </a:p>
        </p:txBody>
      </p:sp>
      <p:grpSp>
        <p:nvGrpSpPr>
          <p:cNvPr id="10" name="组 5"/>
          <p:cNvGrpSpPr/>
          <p:nvPr/>
        </p:nvGrpSpPr>
        <p:grpSpPr>
          <a:xfrm>
            <a:off x="1056000" y="2735659"/>
            <a:ext cx="3606465" cy="3424412"/>
            <a:chOff x="682113" y="1083441"/>
            <a:chExt cx="3789484" cy="3598193"/>
          </a:xfrm>
        </p:grpSpPr>
        <p:pic>
          <p:nvPicPr>
            <p:cNvPr descr="mac white.png" id="11" name="图片 10"/>
            <p:cNvPicPr>
              <a:picLocks noChangeAspect="1"/>
            </p:cNvPicPr>
            <p:nvPr/>
          </p:nvPicPr>
          <p:blipFill>
            <a:blip r:embed="rId2">
              <a:extLst>
                <a:ext uri="{28A0092B-C50C-407E-A947-70E740481C1C}">
                  <a14:useLocalDpi val="0"/>
                </a:ext>
              </a:extLst>
            </a:blip>
            <a:stretch>
              <a:fillRect/>
            </a:stretch>
          </p:blipFill>
          <p:spPr>
            <a:xfrm>
              <a:off x="682113" y="1083441"/>
              <a:ext cx="3789484" cy="3598193"/>
            </a:xfrm>
            <a:prstGeom prst="rect">
              <a:avLst/>
            </a:prstGeom>
          </p:spPr>
        </p:pic>
        <p:pic>
          <p:nvPicPr>
            <p:cNvPr id="12" name="图片 11"/>
            <p:cNvPicPr>
              <a:picLocks noChangeAspect="1"/>
            </p:cNvPicPr>
            <p:nvPr/>
          </p:nvPicPr>
          <p:blipFill>
            <a:blip r:embed="rId3">
              <a:extLst>
                <a:ext uri="{28A0092B-C50C-407E-A947-70E740481C1C}">
                  <a14:useLocalDpi val="0"/>
                </a:ext>
              </a:extLst>
            </a:blip>
            <a:stretch>
              <a:fillRect/>
            </a:stretch>
          </p:blipFill>
          <p:spPr>
            <a:xfrm>
              <a:off x="823571" y="1303842"/>
              <a:ext cx="3292753" cy="1964169"/>
            </a:xfrm>
            <a:prstGeom prst="rect">
              <a:avLst/>
            </a:prstGeom>
          </p:spPr>
        </p:pic>
      </p:grpSp>
      <p:sp>
        <p:nvSpPr>
          <p:cNvPr id="15" name="MH_Text_1"/>
          <p:cNvSpPr txBox="1">
            <a:spLocks noChangeArrowheads="1"/>
          </p:cNvSpPr>
          <p:nvPr>
            <p:custDataLst>
              <p:tags r:id="rId4"/>
            </p:custDataLst>
          </p:nvPr>
        </p:nvSpPr>
        <p:spPr bwMode="auto">
          <a:xfrm>
            <a:off x="4963739" y="4480841"/>
            <a:ext cx="5400000" cy="667760"/>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just">
              <a:lnSpc>
                <a:spcPct val="110000"/>
              </a:lnSpc>
              <a:defRPr/>
            </a:pPr>
            <a:r>
              <a:rPr altLang="zh-CN" lang="en-US" sz="1050">
                <a:solidFill>
                  <a:schemeClr val="bg1"/>
                </a:solidFill>
                <a:latin typeface="+mn-lt"/>
              </a:rPr>
              <a:t>Remember, the brick walls are there for a reason. The brick walls are not there to keep us out. The brick walls are there to give us a chance to show how badly we want someting. Because the brick walls are there to stop the people who don't want it badly enough. They're there to stop the other people</a:t>
            </a:r>
          </a:p>
        </p:txBody>
      </p:sp>
      <p:sp>
        <p:nvSpPr>
          <p:cNvPr id="16" name="MH_SubTitle_1"/>
          <p:cNvSpPr txBox="1">
            <a:spLocks noChangeArrowheads="1"/>
          </p:cNvSpPr>
          <p:nvPr>
            <p:custDataLst>
              <p:tags r:id="rId5"/>
            </p:custDataLst>
          </p:nvPr>
        </p:nvSpPr>
        <p:spPr bwMode="auto">
          <a:xfrm>
            <a:off x="4851150" y="3112543"/>
            <a:ext cx="1986202" cy="475094"/>
          </a:xfrm>
          <a:prstGeom prst="rect">
            <a:avLst/>
          </a:prstGeom>
          <a:noFill/>
          <a:ln w="9525">
            <a:noFill/>
            <a:miter lim="800000"/>
          </a:ln>
          <a:extLst>
            <a:ext uri="{909E8E84-426E-40DD-AFC4-6F175D3DCCD1}">
              <a14:hiddenFill>
                <a:solidFill>
                  <a:srgbClr val="FFFFFF"/>
                </a:solidFill>
              </a14:hiddenFill>
            </a:ext>
          </a:extLst>
        </p:spPr>
        <p:txBody>
          <a:bodyPr anchor="b">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defRPr/>
            </a:pPr>
            <a:r>
              <a:rPr altLang="zh-CN" lang="en-US" sz="1600">
                <a:solidFill>
                  <a:srgbClr val="58595B"/>
                </a:solidFill>
                <a:latin charset="0" panose="020f0704030504030204" pitchFamily="34" typeface="Arial Rounded MT Bold"/>
              </a:rPr>
              <a:t>ADD TITLE HERE</a:t>
            </a:r>
          </a:p>
        </p:txBody>
      </p:sp>
      <p:grpSp>
        <p:nvGrpSpPr>
          <p:cNvPr id="17" name="组合 16"/>
          <p:cNvGrpSpPr/>
          <p:nvPr/>
        </p:nvGrpSpPr>
        <p:grpSpPr>
          <a:xfrm>
            <a:off x="7041188" y="3204639"/>
            <a:ext cx="416411" cy="382998"/>
            <a:chOff x="8374817" y="3976831"/>
            <a:chExt cx="719115" cy="661413"/>
          </a:xfrm>
        </p:grpSpPr>
        <p:sp>
          <p:nvSpPr>
            <p:cNvPr id="18" name="Freeform 44"/>
            <p:cNvSpPr/>
            <p:nvPr/>
          </p:nvSpPr>
          <p:spPr bwMode="auto">
            <a:xfrm>
              <a:off x="9018919" y="4072040"/>
              <a:ext cx="75013" cy="68522"/>
            </a:xfrm>
            <a:custGeom>
              <a:gdLst>
                <a:gd fmla="*/ 28 w 44" name="T0"/>
                <a:gd fmla="*/ 11 h 40" name="T1"/>
                <a:gd fmla="*/ 0 w 44" name="T2"/>
                <a:gd fmla="*/ 18 h 40" name="T3"/>
                <a:gd fmla="*/ 31 w 44" name="T4"/>
                <a:gd fmla="*/ 40 h 40" name="T5"/>
                <a:gd fmla="*/ 28 w 44" name="T6"/>
                <a:gd fmla="*/ 11 h 40" name="T7"/>
              </a:gdLst>
              <a:cxnLst>
                <a:cxn ang="0">
                  <a:pos x="T0" y="T1"/>
                </a:cxn>
                <a:cxn ang="0">
                  <a:pos x="T2" y="T3"/>
                </a:cxn>
                <a:cxn ang="0">
                  <a:pos x="T4" y="T5"/>
                </a:cxn>
                <a:cxn ang="0">
                  <a:pos x="T6" y="T7"/>
                </a:cxn>
              </a:cxnLst>
              <a:rect b="b" l="0" r="r" t="0"/>
              <a:pathLst>
                <a:path h="40" w="44">
                  <a:moveTo>
                    <a:pt x="28" y="11"/>
                  </a:moveTo>
                  <a:cubicBezTo>
                    <a:pt x="13" y="0"/>
                    <a:pt x="0" y="18"/>
                    <a:pt x="0" y="18"/>
                  </a:cubicBezTo>
                  <a:cubicBezTo>
                    <a:pt x="31" y="40"/>
                    <a:pt x="31" y="40"/>
                    <a:pt x="31" y="40"/>
                  </a:cubicBezTo>
                  <a:cubicBezTo>
                    <a:pt x="31" y="40"/>
                    <a:pt x="44" y="22"/>
                    <a:pt x="28" y="11"/>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45"/>
            <p:cNvSpPr/>
            <p:nvPr/>
          </p:nvSpPr>
          <p:spPr bwMode="auto">
            <a:xfrm>
              <a:off x="8831387" y="4116759"/>
              <a:ext cx="230088" cy="284184"/>
            </a:xfrm>
            <a:custGeom>
              <a:gdLst>
                <a:gd fmla="*/ 187 w 319" name="T0"/>
                <a:gd fmla="*/ 85 h 394" name="T1"/>
                <a:gd fmla="*/ 156 w 319" name="T2"/>
                <a:gd fmla="*/ 125 h 394" name="T3"/>
                <a:gd fmla="*/ 104 w 319" name="T4"/>
                <a:gd fmla="*/ 198 h 394" name="T5"/>
                <a:gd fmla="*/ 0 w 319" name="T6"/>
                <a:gd fmla="*/ 342 h 394" name="T7"/>
                <a:gd fmla="*/ 74 w 319" name="T8"/>
                <a:gd fmla="*/ 394 h 394" name="T9"/>
                <a:gd fmla="*/ 104 w 319" name="T10"/>
                <a:gd fmla="*/ 352 h 394" name="T11"/>
                <a:gd fmla="*/ 130 w 319" name="T12"/>
                <a:gd fmla="*/ 314 h 394" name="T13"/>
                <a:gd fmla="*/ 156 w 319" name="T14"/>
                <a:gd fmla="*/ 276 h 394" name="T15"/>
                <a:gd fmla="*/ 319 w 319" name="T16"/>
                <a:gd fmla="*/ 52 h 394" name="T17"/>
                <a:gd fmla="*/ 248 w 319" name="T18"/>
                <a:gd fmla="*/ 0 h 394" name="T19"/>
                <a:gd fmla="*/ 187 w 319" name="T20"/>
                <a:gd fmla="*/ 85 h 3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4" w="319">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46"/>
            <p:cNvSpPr/>
            <p:nvPr/>
          </p:nvSpPr>
          <p:spPr bwMode="auto">
            <a:xfrm>
              <a:off x="8374817" y="3976831"/>
              <a:ext cx="569090" cy="661413"/>
            </a:xfrm>
            <a:custGeom>
              <a:gdLst>
                <a:gd fmla="*/ 312 w 334" name="T0"/>
                <a:gd fmla="*/ 348 h 388" name="T1"/>
                <a:gd fmla="*/ 293 w 334" name="T2"/>
                <a:gd fmla="*/ 366 h 388" name="T3"/>
                <a:gd fmla="*/ 40 w 334" name="T4"/>
                <a:gd fmla="*/ 366 h 388" name="T5"/>
                <a:gd fmla="*/ 22 w 334" name="T6"/>
                <a:gd fmla="*/ 348 h 388" name="T7"/>
                <a:gd fmla="*/ 22 w 334" name="T8"/>
                <a:gd fmla="*/ 41 h 388" name="T9"/>
                <a:gd fmla="*/ 40 w 334" name="T10"/>
                <a:gd fmla="*/ 23 h 388" name="T11"/>
                <a:gd fmla="*/ 293 w 334" name="T12"/>
                <a:gd fmla="*/ 23 h 388" name="T13"/>
                <a:gd fmla="*/ 312 w 334" name="T14"/>
                <a:gd fmla="*/ 41 h 388" name="T15"/>
                <a:gd fmla="*/ 312 w 334" name="T16"/>
                <a:gd fmla="*/ 140 h 388" name="T17"/>
                <a:gd fmla="*/ 334 w 334" name="T18"/>
                <a:gd fmla="*/ 109 h 388" name="T19"/>
                <a:gd fmla="*/ 334 w 334" name="T20"/>
                <a:gd fmla="*/ 21 h 388" name="T21"/>
                <a:gd fmla="*/ 313 w 334" name="T22"/>
                <a:gd fmla="*/ 0 h 388" name="T23"/>
                <a:gd fmla="*/ 21 w 334" name="T24"/>
                <a:gd fmla="*/ 0 h 388" name="T25"/>
                <a:gd fmla="*/ 0 w 334" name="T26"/>
                <a:gd fmla="*/ 21 h 388" name="T27"/>
                <a:gd fmla="*/ 0 w 334" name="T28"/>
                <a:gd fmla="*/ 368 h 388" name="T29"/>
                <a:gd fmla="*/ 21 w 334" name="T30"/>
                <a:gd fmla="*/ 388 h 388" name="T31"/>
                <a:gd fmla="*/ 313 w 334" name="T32"/>
                <a:gd fmla="*/ 388 h 388" name="T33"/>
                <a:gd fmla="*/ 334 w 334" name="T34"/>
                <a:gd fmla="*/ 368 h 388" name="T35"/>
                <a:gd fmla="*/ 334 w 334" name="T36"/>
                <a:gd fmla="*/ 223 h 388" name="T37"/>
                <a:gd fmla="*/ 312 w 334" name="T38"/>
                <a:gd fmla="*/ 254 h 388" name="T39"/>
                <a:gd fmla="*/ 312 w 334" name="T40"/>
                <a:gd fmla="*/ 348 h 3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88" w="334">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47"/>
            <p:cNvSpPr/>
            <p:nvPr/>
          </p:nvSpPr>
          <p:spPr bwMode="auto">
            <a:xfrm>
              <a:off x="8806142" y="4377142"/>
              <a:ext cx="67800" cy="77177"/>
            </a:xfrm>
            <a:custGeom>
              <a:gdLst>
                <a:gd fmla="*/ 21 w 94" name="T0"/>
                <a:gd fmla="*/ 0 h 107" name="T1"/>
                <a:gd fmla="*/ 0 w 94" name="T2"/>
                <a:gd fmla="*/ 107 h 107" name="T3"/>
                <a:gd fmla="*/ 94 w 94" name="T4"/>
                <a:gd fmla="*/ 52 h 107" name="T5"/>
                <a:gd fmla="*/ 21 w 94" name="T6"/>
                <a:gd fmla="*/ 0 h 107" name="T7"/>
              </a:gdLst>
              <a:cxnLst>
                <a:cxn ang="0">
                  <a:pos x="T0" y="T1"/>
                </a:cxn>
                <a:cxn ang="0">
                  <a:pos x="T2" y="T3"/>
                </a:cxn>
                <a:cxn ang="0">
                  <a:pos x="T4" y="T5"/>
                </a:cxn>
                <a:cxn ang="0">
                  <a:pos x="T6" y="T7"/>
                </a:cxn>
              </a:cxnLst>
              <a:rect b="b" l="0" r="r" t="0"/>
              <a:pathLst>
                <a:path h="107" w="94">
                  <a:moveTo>
                    <a:pt x="21" y="0"/>
                  </a:moveTo>
                  <a:lnTo>
                    <a:pt x="0" y="107"/>
                  </a:lnTo>
                  <a:lnTo>
                    <a:pt x="94" y="52"/>
                  </a:lnTo>
                  <a:lnTo>
                    <a:pt x="21"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Rectangle 48"/>
            <p:cNvSpPr>
              <a:spLocks noChangeArrowheads="1"/>
            </p:cNvSpPr>
            <p:nvPr/>
          </p:nvSpPr>
          <p:spPr bwMode="auto">
            <a:xfrm>
              <a:off x="8459928" y="4504808"/>
              <a:ext cx="228646" cy="34621"/>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Rectangle 49"/>
            <p:cNvSpPr>
              <a:spLocks noChangeArrowheads="1"/>
            </p:cNvSpPr>
            <p:nvPr/>
          </p:nvSpPr>
          <p:spPr bwMode="auto">
            <a:xfrm>
              <a:off x="8459928" y="4428352"/>
              <a:ext cx="228646" cy="33900"/>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Rectangle 50"/>
            <p:cNvSpPr>
              <a:spLocks noChangeArrowheads="1"/>
            </p:cNvSpPr>
            <p:nvPr/>
          </p:nvSpPr>
          <p:spPr bwMode="auto">
            <a:xfrm>
              <a:off x="8459928" y="4354782"/>
              <a:ext cx="228646" cy="32458"/>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Rectangle 51"/>
            <p:cNvSpPr>
              <a:spLocks noChangeArrowheads="1"/>
            </p:cNvSpPr>
            <p:nvPr/>
          </p:nvSpPr>
          <p:spPr bwMode="auto">
            <a:xfrm>
              <a:off x="8459928" y="4278326"/>
              <a:ext cx="228646" cy="32458"/>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Rectangle 52"/>
            <p:cNvSpPr>
              <a:spLocks noChangeArrowheads="1"/>
            </p:cNvSpPr>
            <p:nvPr/>
          </p:nvSpPr>
          <p:spPr bwMode="auto">
            <a:xfrm>
              <a:off x="8459928" y="4201870"/>
              <a:ext cx="228646" cy="33900"/>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Rectangle 53"/>
            <p:cNvSpPr>
              <a:spLocks noChangeArrowheads="1"/>
            </p:cNvSpPr>
            <p:nvPr/>
          </p:nvSpPr>
          <p:spPr bwMode="auto">
            <a:xfrm>
              <a:off x="8459928" y="4124694"/>
              <a:ext cx="228646" cy="34621"/>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8" name="MH_Text_3"/>
          <p:cNvSpPr txBox="1">
            <a:spLocks noChangeArrowheads="1"/>
          </p:cNvSpPr>
          <p:nvPr>
            <p:custDataLst>
              <p:tags r:id="rId6"/>
            </p:custDataLst>
          </p:nvPr>
        </p:nvSpPr>
        <p:spPr bwMode="auto">
          <a:xfrm>
            <a:off x="4968602" y="3675123"/>
            <a:ext cx="5267398"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just">
              <a:lnSpc>
                <a:spcPct val="110000"/>
              </a:lnSpc>
              <a:defRPr/>
            </a:pPr>
            <a:r>
              <a:rPr altLang="zh-CN" lang="en-US" sz="1050">
                <a:solidFill>
                  <a:schemeClr val="tx1">
                    <a:lumMod val="75000"/>
                    <a:lumOff val="25000"/>
                  </a:schemeClr>
                </a:solidFill>
                <a:latin typeface="+mn-lt"/>
              </a:rPr>
              <a:t>One is always on a strange road, watching strange scenery and listening to strange music. Then one day, you will find that the things you try hard to forget are already gone</a:t>
            </a:r>
          </a:p>
        </p:txBody>
      </p:sp>
      <p:grpSp>
        <p:nvGrpSpPr>
          <p:cNvPr id="29" name="组合 28"/>
          <p:cNvGrpSpPr/>
          <p:nvPr/>
        </p:nvGrpSpPr>
        <p:grpSpPr>
          <a:xfrm>
            <a:off x="1667706" y="294809"/>
            <a:ext cx="4148893" cy="992040"/>
            <a:chOff x="1667706" y="294809"/>
            <a:chExt cx="4148893" cy="992040"/>
          </a:xfrm>
        </p:grpSpPr>
        <p:sp>
          <p:nvSpPr>
            <p:cNvPr id="30" name="矩形 29"/>
            <p:cNvSpPr/>
            <p:nvPr/>
          </p:nvSpPr>
          <p:spPr>
            <a:xfrm>
              <a:off x="1667706" y="294809"/>
              <a:ext cx="2808294" cy="1310640"/>
            </a:xfrm>
            <a:prstGeom prst="rect">
              <a:avLst/>
            </a:prstGeom>
          </p:spPr>
          <p:txBody>
            <a:bodyPr wrap="square">
              <a:spAutoFit/>
            </a:bodyPr>
            <a:lstStyle/>
            <a:p>
              <a:r>
                <a:rPr altLang="en-US" lang="zh-CN" smtClean="0" sz="4000">
                  <a:solidFill>
                    <a:srgbClr val="58595B"/>
                  </a:solidFill>
                  <a:latin charset="0" panose="020b0503020202020204" pitchFamily="34" typeface="Agency FB"/>
                </a:rPr>
                <a:t>ADD TITLE HERE</a:t>
              </a:r>
            </a:p>
          </p:txBody>
        </p:sp>
        <p:sp>
          <p:nvSpPr>
            <p:cNvPr id="31" name="矩形 30"/>
            <p:cNvSpPr/>
            <p:nvPr/>
          </p:nvSpPr>
          <p:spPr>
            <a:xfrm>
              <a:off x="1667706" y="917517"/>
              <a:ext cx="4107180" cy="365760"/>
            </a:xfrm>
            <a:prstGeom prst="rect">
              <a:avLst/>
            </a:prstGeom>
          </p:spPr>
          <p:txBody>
            <a:bodyPr wrap="none">
              <a:spAutoFit/>
            </a:bodyPr>
            <a:lstStyle/>
            <a:p>
              <a:r>
                <a:rPr altLang="zh-CN" lang="en-US">
                  <a:solidFill>
                    <a:srgbClr val="58595B"/>
                  </a:solidFill>
                </a:rPr>
                <a:t>copy or write your text and paste it here</a:t>
              </a:r>
            </a:p>
          </p:txBody>
        </p:sp>
      </p:grpSp>
    </p:spTree>
    <p:extLst>
      <p:ext uri="{BB962C8B-B14F-4D97-AF65-F5344CB8AC3E}">
        <p14:creationId val="403134071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1" presetSubtype="0">
                                  <p:stCondLst>
                                    <p:cond delay="0"/>
                                  </p:stCondLst>
                                  <p:iterate type="lt">
                                    <p:tmPct val="3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6"/>
                                        </p:tgtEl>
                                        <p:attrNameLst>
                                          <p:attrName>ppt_y</p:attrName>
                                        </p:attrNameLst>
                                      </p:cBhvr>
                                      <p:tavLst>
                                        <p:tav tm="0">
                                          <p:val>
                                            <p:strVal val="#ppt_y"/>
                                          </p:val>
                                        </p:tav>
                                        <p:tav tm="100000">
                                          <p:val>
                                            <p:strVal val="#ppt_y"/>
                                          </p:val>
                                        </p:tav>
                                      </p:tavLst>
                                    </p:anim>
                                    <p:anim calcmode="lin" valueType="num">
                                      <p:cBhvr>
                                        <p:cTn dur="500" fill="hold" id="14"/>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6"/>
                                        </p:tgtEl>
                                      </p:cBhvr>
                                    </p:animEffect>
                                  </p:childTnLst>
                                </p:cTn>
                              </p:par>
                              <p:par>
                                <p:cTn fill="hold" grpId="0" id="17" nodeType="withEffect" presetClass="entr" presetID="41" presetSubtype="0">
                                  <p:stCondLst>
                                    <p:cond delay="0"/>
                                  </p:stCondLst>
                                  <p:iterate type="lt">
                                    <p:tmPct val="3000"/>
                                  </p:iterate>
                                  <p:childTnLst>
                                    <p:set>
                                      <p:cBhvr>
                                        <p:cTn dur="1" fill="hold" id="18">
                                          <p:stCondLst>
                                            <p:cond delay="0"/>
                                          </p:stCondLst>
                                        </p:cTn>
                                        <p:tgtEl>
                                          <p:spTgt spid="28"/>
                                        </p:tgtEl>
                                        <p:attrNameLst>
                                          <p:attrName>style.visibility</p:attrName>
                                        </p:attrNameLst>
                                      </p:cBhvr>
                                      <p:to>
                                        <p:strVal val="visible"/>
                                      </p:to>
                                    </p:set>
                                    <p:anim calcmode="lin" valueType="num">
                                      <p:cBhvr>
                                        <p:cTn dur="500" fill="hold" id="19"/>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28"/>
                                        </p:tgtEl>
                                        <p:attrNameLst>
                                          <p:attrName>ppt_y</p:attrName>
                                        </p:attrNameLst>
                                      </p:cBhvr>
                                      <p:tavLst>
                                        <p:tav tm="0">
                                          <p:val>
                                            <p:strVal val="#ppt_y"/>
                                          </p:val>
                                        </p:tav>
                                        <p:tav tm="100000">
                                          <p:val>
                                            <p:strVal val="#ppt_y"/>
                                          </p:val>
                                        </p:tav>
                                      </p:tavLst>
                                    </p:anim>
                                    <p:anim calcmode="lin" valueType="num">
                                      <p:cBhvr>
                                        <p:cTn dur="500" fill="hold" id="21"/>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2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28"/>
                                        </p:tgtEl>
                                      </p:cBhvr>
                                    </p:animEffect>
                                  </p:childTnLst>
                                </p:cTn>
                              </p:par>
                              <p:par>
                                <p:cTn fill="hold" grpId="0" id="24" nodeType="withEffect" presetClass="entr" presetID="41" presetSubtype="0">
                                  <p:stCondLst>
                                    <p:cond delay="0"/>
                                  </p:stCondLst>
                                  <p:iterate type="lt">
                                    <p:tmPct val="3000"/>
                                  </p:iterate>
                                  <p:childTnLst>
                                    <p:set>
                                      <p:cBhvr>
                                        <p:cTn dur="1" fill="hold" id="25">
                                          <p:stCondLst>
                                            <p:cond delay="0"/>
                                          </p:stCondLst>
                                        </p:cTn>
                                        <p:tgtEl>
                                          <p:spTgt spid="15"/>
                                        </p:tgtEl>
                                        <p:attrNameLst>
                                          <p:attrName>style.visibility</p:attrName>
                                        </p:attrNameLst>
                                      </p:cBhvr>
                                      <p:to>
                                        <p:strVal val="visible"/>
                                      </p:to>
                                    </p:set>
                                    <p:anim calcmode="lin" valueType="num">
                                      <p:cBhvr>
                                        <p:cTn dur="500" fill="hold" id="26"/>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7"/>
                                        <p:tgtEl>
                                          <p:spTgt spid="15"/>
                                        </p:tgtEl>
                                        <p:attrNameLst>
                                          <p:attrName>ppt_y</p:attrName>
                                        </p:attrNameLst>
                                      </p:cBhvr>
                                      <p:tavLst>
                                        <p:tav tm="0">
                                          <p:val>
                                            <p:strVal val="#ppt_y"/>
                                          </p:val>
                                        </p:tav>
                                        <p:tav tm="100000">
                                          <p:val>
                                            <p:strVal val="#ppt_y"/>
                                          </p:val>
                                        </p:tav>
                                      </p:tavLst>
                                    </p:anim>
                                    <p:anim calcmode="lin" valueType="num">
                                      <p:cBhvr>
                                        <p:cTn dur="500" fill="hold" id="28"/>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9"/>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0" tmFilter="0,0; .5, 1; 1, 1"/>
                                        <p:tgtEl>
                                          <p:spTgt spid="15"/>
                                        </p:tgtEl>
                                      </p:cBhvr>
                                    </p:animEffect>
                                  </p:childTnLst>
                                </p:cTn>
                              </p:par>
                              <p:par>
                                <p:cTn fill="hold" id="31" nodeType="withEffect" presetClass="entr" presetID="22" presetSubtype="2">
                                  <p:stCondLst>
                                    <p:cond delay="0"/>
                                  </p:stCondLst>
                                  <p:childTnLst>
                                    <p:set>
                                      <p:cBhvr>
                                        <p:cTn dur="1" fill="hold" id="32">
                                          <p:stCondLst>
                                            <p:cond delay="0"/>
                                          </p:stCondLst>
                                        </p:cTn>
                                        <p:tgtEl>
                                          <p:spTgt spid="17"/>
                                        </p:tgtEl>
                                        <p:attrNameLst>
                                          <p:attrName>style.visibility</p:attrName>
                                        </p:attrNameLst>
                                      </p:cBhvr>
                                      <p:to>
                                        <p:strVal val="visible"/>
                                      </p:to>
                                    </p:set>
                                    <p:animEffect filter="wipe(right)" transition="in">
                                      <p:cBhvr>
                                        <p:cTn dur="500" id="3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2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364F"/>
        </a:solidFill>
        <a:effectLst/>
      </p:bgPr>
    </p:bg>
    <p:spTree>
      <p:nvGrpSpPr>
        <p:cNvPr id="1" name=""/>
        <p:cNvGrpSpPr/>
        <p:nvPr/>
      </p:nvGrpSpPr>
      <p:grpSpPr>
        <a:xfrm>
          <a:off x="0" y="0"/>
          <a:ext cx="0" cy="0"/>
        </a:xfrm>
      </p:grpSpPr>
      <p:grpSp>
        <p:nvGrpSpPr>
          <p:cNvPr id="13" name="组合 12"/>
          <p:cNvGrpSpPr/>
          <p:nvPr/>
        </p:nvGrpSpPr>
        <p:grpSpPr>
          <a:xfrm>
            <a:off x="-66675" y="-149678"/>
            <a:ext cx="7788275" cy="5878966"/>
            <a:chOff x="-58057" y="-149678"/>
            <a:chExt cx="7779657" cy="5849257"/>
          </a:xfrm>
          <a:blipFill>
            <a:blip r:embed="rId2"/>
            <a:stretch>
              <a:fillRect/>
            </a:stretch>
          </a:blipFill>
        </p:grpSpPr>
        <p:sp>
          <p:nvSpPr>
            <p:cNvPr id="4" name="任意多边形 3"/>
            <p:cNvSpPr/>
            <p:nvPr/>
          </p:nvSpPr>
          <p:spPr>
            <a:xfrm>
              <a:off x="-58057" y="-149678"/>
              <a:ext cx="7779657" cy="5849257"/>
            </a:xfrm>
            <a:custGeom>
              <a:gdLst>
                <a:gd fmla="*/ 0 w 7779657" name="connsiteX0"/>
                <a:gd fmla="*/ 29029 h 5849257" name="connsiteY0"/>
                <a:gd fmla="*/ 14514 w 7779657" name="connsiteX1"/>
                <a:gd fmla="*/ 5849257 h 5849257" name="connsiteY1"/>
                <a:gd fmla="*/ 7779657 w 7779657" name="connsiteX2"/>
                <a:gd fmla="*/ 0 h 5849257" name="connsiteY2"/>
                <a:gd fmla="*/ 0 w 7779657" name="connsiteX3"/>
                <a:gd fmla="*/ 29029 h 5849257" name="connsiteY3"/>
              </a:gdLst>
              <a:cxnLst>
                <a:cxn ang="0">
                  <a:pos x="connsiteX0" y="connsiteY0"/>
                </a:cxn>
                <a:cxn ang="0">
                  <a:pos x="connsiteX1" y="connsiteY1"/>
                </a:cxn>
                <a:cxn ang="0">
                  <a:pos x="connsiteX2" y="connsiteY2"/>
                </a:cxn>
                <a:cxn ang="0">
                  <a:pos x="connsiteX3" y="connsiteY3"/>
                </a:cxn>
              </a:cxnLst>
              <a:rect b="b" l="l" r="r" t="t"/>
              <a:pathLst>
                <a:path h="5849257" w="7779657">
                  <a:moveTo>
                    <a:pt x="0" y="29029"/>
                  </a:moveTo>
                  <a:lnTo>
                    <a:pt x="14514" y="5849257"/>
                  </a:lnTo>
                  <a:lnTo>
                    <a:pt x="7779657" y="0"/>
                  </a:lnTo>
                  <a:lnTo>
                    <a:pt x="0" y="290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等腰三角形 10"/>
            <p:cNvSpPr/>
            <p:nvPr/>
          </p:nvSpPr>
          <p:spPr>
            <a:xfrm>
              <a:off x="2758550" y="4246450"/>
              <a:ext cx="2160000" cy="1118100"/>
            </a:xfrm>
            <a:custGeom>
              <a:gdLst>
                <a:gd fmla="*/ 0 w 2160000" name="connsiteX0"/>
                <a:gd fmla="*/ 1118100 h 1118100" name="connsiteY0"/>
                <a:gd fmla="*/ 1695950 w 2160000" name="connsiteX1"/>
                <a:gd fmla="*/ 0 h 1118100" name="connsiteY1"/>
                <a:gd fmla="*/ 2160000 w 2160000" name="connsiteX2"/>
                <a:gd fmla="*/ 1118100 h 1118100" name="connsiteY2"/>
                <a:gd fmla="*/ 0 w 2160000" name="connsiteX3"/>
                <a:gd fmla="*/ 1118100 h 1118100" name="connsiteY3"/>
              </a:gdLst>
              <a:cxnLst>
                <a:cxn ang="0">
                  <a:pos x="connsiteX0" y="connsiteY0"/>
                </a:cxn>
                <a:cxn ang="0">
                  <a:pos x="connsiteX1" y="connsiteY1"/>
                </a:cxn>
                <a:cxn ang="0">
                  <a:pos x="connsiteX2" y="connsiteY2"/>
                </a:cxn>
                <a:cxn ang="0">
                  <a:pos x="connsiteX3" y="connsiteY3"/>
                </a:cxn>
              </a:cxnLst>
              <a:rect b="b" l="l" r="r" t="t"/>
              <a:pathLst>
                <a:path h="1118100" w="2160000">
                  <a:moveTo>
                    <a:pt x="0" y="1118100"/>
                  </a:moveTo>
                  <a:lnTo>
                    <a:pt x="1695950" y="0"/>
                  </a:lnTo>
                  <a:lnTo>
                    <a:pt x="2160000" y="1118100"/>
                  </a:lnTo>
                  <a:lnTo>
                    <a:pt x="0" y="11181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8" name="任意多边形 7"/>
          <p:cNvSpPr/>
          <p:nvPr/>
        </p:nvSpPr>
        <p:spPr>
          <a:xfrm>
            <a:off x="-171450" y="-1162050"/>
            <a:ext cx="8667750" cy="6972300"/>
          </a:xfrm>
          <a:custGeom>
            <a:gdLst>
              <a:gd fmla="*/ 0 w 8667750" name="connsiteX0"/>
              <a:gd fmla="*/ 6972300 h 6972300" name="connsiteY0"/>
              <a:gd fmla="*/ 4953000 w 8667750" name="connsiteX1"/>
              <a:gd fmla="*/ 4743450 h 6972300" name="connsiteY1"/>
              <a:gd fmla="*/ 8667750 w 8667750" name="connsiteX2"/>
              <a:gd fmla="*/ 0 h 6972300" name="connsiteY2"/>
              <a:gd fmla="*/ 7353300 w 8667750" name="connsiteX3"/>
              <a:gd fmla="*/ 723900 h 6972300" name="connsiteY3"/>
              <a:gd fmla="*/ 4648200 w 8667750" name="connsiteX4"/>
              <a:gd fmla="*/ 3676650 h 6972300" name="connsiteY4"/>
              <a:gd fmla="*/ 0 w 8667750" name="connsiteX5"/>
              <a:gd fmla="*/ 6972300 h 69723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972300" w="8667750">
                <a:moveTo>
                  <a:pt x="0" y="6972300"/>
                </a:moveTo>
                <a:lnTo>
                  <a:pt x="4953000" y="4743450"/>
                </a:lnTo>
                <a:lnTo>
                  <a:pt x="8667750" y="0"/>
                </a:lnTo>
                <a:lnTo>
                  <a:pt x="7353300" y="723900"/>
                </a:lnTo>
                <a:lnTo>
                  <a:pt x="4648200" y="3676650"/>
                </a:lnTo>
                <a:lnTo>
                  <a:pt x="0" y="6972300"/>
                </a:lnTo>
                <a:close/>
              </a:path>
            </a:pathLst>
          </a:custGeom>
          <a:solidFill>
            <a:srgbClr val="EFEFEF"/>
          </a:solidFill>
          <a:ln>
            <a:noFill/>
          </a:ln>
          <a:effectLst>
            <a:outerShdw algn="t" blurRad="50800" dir="54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任意多边形 2"/>
          <p:cNvSpPr/>
          <p:nvPr/>
        </p:nvSpPr>
        <p:spPr>
          <a:xfrm>
            <a:off x="-180975" y="-72571"/>
            <a:ext cx="9992632" cy="5873296"/>
          </a:xfrm>
          <a:custGeom>
            <a:gdLst>
              <a:gd fmla="*/ 0 w 9869714" name="connsiteX0"/>
              <a:gd fmla="*/ 5805714 h 5805714" name="connsiteY0"/>
              <a:gd fmla="*/ 7590971 w 9869714" name="connsiteX1"/>
              <a:gd fmla="*/ 0 h 5805714" name="connsiteY1"/>
              <a:gd fmla="*/ 9869714 w 9869714" name="connsiteX2"/>
              <a:gd fmla="*/ 0 h 5805714" name="connsiteY2"/>
              <a:gd fmla="*/ 0 w 9869714" name="connsiteX3"/>
              <a:gd fmla="*/ 5805714 h 5805714" name="connsiteY3"/>
            </a:gdLst>
            <a:cxnLst>
              <a:cxn ang="0">
                <a:pos x="connsiteX0" y="connsiteY0"/>
              </a:cxn>
              <a:cxn ang="0">
                <a:pos x="connsiteX1" y="connsiteY1"/>
              </a:cxn>
              <a:cxn ang="0">
                <a:pos x="connsiteX2" y="connsiteY2"/>
              </a:cxn>
              <a:cxn ang="0">
                <a:pos x="connsiteX3" y="connsiteY3"/>
              </a:cxn>
            </a:cxnLst>
            <a:rect b="b" l="l" r="r" t="t"/>
            <a:pathLst>
              <a:path h="5805714" w="9869714">
                <a:moveTo>
                  <a:pt x="0" y="5805714"/>
                </a:moveTo>
                <a:lnTo>
                  <a:pt x="7590971" y="0"/>
                </a:lnTo>
                <a:lnTo>
                  <a:pt x="9869714" y="0"/>
                </a:lnTo>
                <a:lnTo>
                  <a:pt x="0" y="5805714"/>
                </a:lnTo>
                <a:close/>
              </a:path>
            </a:pathLst>
          </a:custGeom>
          <a:solidFill>
            <a:srgbClr val="59C3EB"/>
          </a:solidFill>
          <a:ln>
            <a:noFill/>
          </a:ln>
          <a:effectLst>
            <a:outerShdw algn="tl" blurRad="508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等腰三角形 10"/>
          <p:cNvSpPr/>
          <p:nvPr/>
        </p:nvSpPr>
        <p:spPr>
          <a:xfrm rot="164224">
            <a:off x="3506540" y="5042651"/>
            <a:ext cx="1085960" cy="496658"/>
          </a:xfrm>
          <a:custGeom>
            <a:gdLst>
              <a:gd fmla="*/ 0 w 2160000" name="connsiteX0"/>
              <a:gd fmla="*/ 1118100 h 1118100" name="connsiteY0"/>
              <a:gd fmla="*/ 1695950 w 2160000" name="connsiteX1"/>
              <a:gd fmla="*/ 0 h 1118100" name="connsiteY1"/>
              <a:gd fmla="*/ 2160000 w 2160000" name="connsiteX2"/>
              <a:gd fmla="*/ 1118100 h 1118100" name="connsiteY2"/>
              <a:gd fmla="*/ 0 w 2160000" name="connsiteX3"/>
              <a:gd fmla="*/ 1118100 h 1118100" name="connsiteY3"/>
            </a:gdLst>
            <a:cxnLst>
              <a:cxn ang="0">
                <a:pos x="connsiteX0" y="connsiteY0"/>
              </a:cxn>
              <a:cxn ang="0">
                <a:pos x="connsiteX1" y="connsiteY1"/>
              </a:cxn>
              <a:cxn ang="0">
                <a:pos x="connsiteX2" y="connsiteY2"/>
              </a:cxn>
              <a:cxn ang="0">
                <a:pos x="connsiteX3" y="connsiteY3"/>
              </a:cxn>
            </a:cxnLst>
            <a:rect b="b" l="l" r="r" t="t"/>
            <a:pathLst>
              <a:path h="1118100" w="2160000">
                <a:moveTo>
                  <a:pt x="0" y="1118100"/>
                </a:moveTo>
                <a:lnTo>
                  <a:pt x="1695950" y="0"/>
                </a:lnTo>
                <a:lnTo>
                  <a:pt x="2160000" y="1118100"/>
                </a:lnTo>
                <a:lnTo>
                  <a:pt x="0" y="1118100"/>
                </a:lnTo>
                <a:close/>
              </a:path>
            </a:pathLst>
          </a:custGeom>
          <a:solidFill>
            <a:srgbClr val="EFEFEF"/>
          </a:solidFill>
          <a:ln>
            <a:noFill/>
          </a:ln>
          <a:effectLst>
            <a:outerShdw algn="t" blurRad="50800" dir="54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4" name="组合 13"/>
          <p:cNvGrpSpPr/>
          <p:nvPr/>
        </p:nvGrpSpPr>
        <p:grpSpPr>
          <a:xfrm>
            <a:off x="5767124" y="2469539"/>
            <a:ext cx="6569501" cy="2646878"/>
            <a:chOff x="5320955" y="152186"/>
            <a:chExt cx="6569501" cy="2646878"/>
          </a:xfrm>
        </p:grpSpPr>
        <p:sp>
          <p:nvSpPr>
            <p:cNvPr id="15" name="文本框 14"/>
            <p:cNvSpPr txBox="1"/>
            <p:nvPr/>
          </p:nvSpPr>
          <p:spPr>
            <a:xfrm>
              <a:off x="8775784" y="152186"/>
              <a:ext cx="3114673" cy="2621280"/>
            </a:xfrm>
            <a:prstGeom prst="rect">
              <a:avLst/>
            </a:prstGeom>
            <a:noFill/>
          </p:spPr>
          <p:txBody>
            <a:bodyPr rtlCol="0" wrap="square">
              <a:spAutoFit/>
            </a:bodyPr>
            <a:lstStyle/>
            <a:p>
              <a:r>
                <a:rPr altLang="zh-CN" lang="en-US" smtClean="0" sz="16600">
                  <a:solidFill>
                    <a:prstClr val="white"/>
                  </a:solidFill>
                  <a:latin charset="0" panose="020b0503020202020204" pitchFamily="34" typeface="Agency FB"/>
                </a:rPr>
                <a:t>03</a:t>
              </a:r>
            </a:p>
          </p:txBody>
        </p:sp>
        <p:sp>
          <p:nvSpPr>
            <p:cNvPr id="16" name="文本框 15"/>
            <p:cNvSpPr txBox="1"/>
            <p:nvPr/>
          </p:nvSpPr>
          <p:spPr>
            <a:xfrm>
              <a:off x="6050717" y="1438602"/>
              <a:ext cx="3420000" cy="1066800"/>
            </a:xfrm>
            <a:prstGeom prst="rect">
              <a:avLst/>
            </a:prstGeom>
            <a:noFill/>
          </p:spPr>
          <p:txBody>
            <a:bodyPr rtlCol="0" wrap="square">
              <a:spAutoFit/>
            </a:bodyPr>
            <a:lstStyle/>
            <a:p>
              <a:r>
                <a:rPr altLang="zh-CN" lang="en-US" sz="3200">
                  <a:solidFill>
                    <a:prstClr val="white"/>
                  </a:solidFill>
                  <a:latin charset="0" panose="020b0503020202020204" pitchFamily="34" typeface="Agency FB"/>
                </a:rPr>
                <a:t>ADD YOUR TITLE HERE</a:t>
              </a:r>
            </a:p>
          </p:txBody>
        </p:sp>
        <p:sp>
          <p:nvSpPr>
            <p:cNvPr id="17" name="矩形 16"/>
            <p:cNvSpPr/>
            <p:nvPr/>
          </p:nvSpPr>
          <p:spPr>
            <a:xfrm>
              <a:off x="5320956" y="1997333"/>
              <a:ext cx="2786380" cy="243840"/>
            </a:xfrm>
            <a:prstGeom prst="rect">
              <a:avLst/>
            </a:prstGeom>
          </p:spPr>
          <p:txBody>
            <a:bodyPr wrap="none">
              <a:spAutoFit/>
            </a:bodyPr>
            <a:lstStyle/>
            <a:p>
              <a:r>
                <a:rPr altLang="en-US" lang="zh-CN" sz="1000">
                  <a:solidFill>
                    <a:prstClr val="white"/>
                  </a:solidFill>
                  <a:latin charset="-122" panose="02010609000101010101" pitchFamily="49" typeface="汉仪细圆简"/>
                  <a:ea charset="-122" panose="02010609000101010101" pitchFamily="49" typeface="汉仪细圆简"/>
                </a:rPr>
                <a:t>COPY OR WRITE YOUR TEXT AND PASTE IT HERE</a:t>
              </a:r>
            </a:p>
          </p:txBody>
        </p:sp>
      </p:grpSp>
    </p:spTree>
    <p:extLst>
      <p:ext uri="{BB962C8B-B14F-4D97-AF65-F5344CB8AC3E}">
        <p14:creationId val="167332880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4"/>
                                        </p:tgtEl>
                                        <p:attrNameLst>
                                          <p:attrName>style.visibility</p:attrName>
                                        </p:attrNameLst>
                                      </p:cBhvr>
                                      <p:to>
                                        <p:strVal val="visible"/>
                                      </p:to>
                                    </p:set>
                                    <p:animEffect filter="wipe(right)" transition="in">
                                      <p:cBhvr>
                                        <p:cTn dur="500" id="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9" name="任意多边形 4"/>
          <p:cNvSpPr/>
          <p:nvPr/>
        </p:nvSpPr>
        <p:spPr>
          <a:xfrm>
            <a:off x="-482096" y="2034505"/>
            <a:ext cx="12096925" cy="4694010"/>
          </a:xfrm>
          <a:custGeom>
            <a:gdLst>
              <a:gd fmla="*/ 0 w 8665028" name="connsiteX0"/>
              <a:gd fmla="*/ 4528457 h 4528457" name="connsiteY0"/>
              <a:gd fmla="*/ 2046514 w 8665028" name="connsiteX1"/>
              <a:gd fmla="*/ 2569028 h 4528457" name="connsiteY1"/>
              <a:gd fmla="*/ 3990291 w 8665028" name="connsiteX2"/>
              <a:gd fmla="*/ 3003947 h 4528457" name="connsiteY2"/>
              <a:gd fmla="*/ 4862286 w 8665028" name="connsiteX3"/>
              <a:gd fmla="*/ 972457 h 4528457" name="connsiteY3"/>
              <a:gd fmla="*/ 6720114 w 8665028" name="connsiteX4"/>
              <a:gd fmla="*/ 1596571 h 4528457" name="connsiteY4"/>
              <a:gd fmla="*/ 8665028 w 8665028" name="connsiteX5"/>
              <a:gd fmla="*/ 0 h 452845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528457" w="8665028">
                <a:moveTo>
                  <a:pt x="0" y="4528457"/>
                </a:moveTo>
                <a:lnTo>
                  <a:pt x="2046514" y="2569028"/>
                </a:lnTo>
                <a:lnTo>
                  <a:pt x="3990291" y="3003947"/>
                </a:lnTo>
                <a:lnTo>
                  <a:pt x="4862286" y="972457"/>
                </a:lnTo>
                <a:lnTo>
                  <a:pt x="6720114" y="1596571"/>
                </a:lnTo>
                <a:lnTo>
                  <a:pt x="8665028" y="0"/>
                </a:lnTo>
              </a:path>
            </a:pathLst>
          </a:custGeom>
          <a:noFill/>
          <a:ln w="38100">
            <a:solidFill>
              <a:schemeClr val="bg1"/>
            </a:solidFill>
            <a:tailEnd len="lg" type="stealth" w="lg"/>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600">
              <a:latin charset="-122" panose="020b0503020204020204" pitchFamily="34" typeface="微软雅黑"/>
              <a:ea charset="-122" panose="020b0503020204020204" pitchFamily="34" typeface="微软雅黑"/>
            </a:endParaRPr>
          </a:p>
        </p:txBody>
      </p:sp>
      <p:sp>
        <p:nvSpPr>
          <p:cNvPr id="10" name="椭圆 9"/>
          <p:cNvSpPr/>
          <p:nvPr/>
        </p:nvSpPr>
        <p:spPr>
          <a:xfrm>
            <a:off x="2188583" y="4522343"/>
            <a:ext cx="462848" cy="435428"/>
          </a:xfrm>
          <a:prstGeom prst="ellipse">
            <a:avLst/>
          </a:prstGeom>
          <a:solidFill>
            <a:schemeClr val="bg1"/>
          </a:solidFill>
          <a:ln w="317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rgbClr val="58595B"/>
                </a:solidFill>
                <a:ea charset="-122" panose="020b0503020204020204" pitchFamily="34" typeface="微软雅黑"/>
              </a:rPr>
              <a:t>1</a:t>
            </a:r>
          </a:p>
        </p:txBody>
      </p:sp>
      <p:sp>
        <p:nvSpPr>
          <p:cNvPr id="11" name="椭圆 10"/>
          <p:cNvSpPr/>
          <p:nvPr/>
        </p:nvSpPr>
        <p:spPr>
          <a:xfrm>
            <a:off x="4800476" y="4914228"/>
            <a:ext cx="462848" cy="435428"/>
          </a:xfrm>
          <a:prstGeom prst="ellipse">
            <a:avLst/>
          </a:prstGeom>
          <a:solidFill>
            <a:schemeClr val="bg1"/>
          </a:solidFill>
          <a:ln w="317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rgbClr val="58595B"/>
                </a:solidFill>
                <a:ea charset="-122" panose="020b0503020204020204" pitchFamily="34" typeface="微软雅黑"/>
              </a:rPr>
              <a:t>2</a:t>
            </a:r>
          </a:p>
        </p:txBody>
      </p:sp>
      <p:sp>
        <p:nvSpPr>
          <p:cNvPr id="12" name="椭圆 11"/>
          <p:cNvSpPr/>
          <p:nvPr/>
        </p:nvSpPr>
        <p:spPr>
          <a:xfrm>
            <a:off x="6058052" y="2853200"/>
            <a:ext cx="462848" cy="435428"/>
          </a:xfrm>
          <a:prstGeom prst="ellipse">
            <a:avLst/>
          </a:prstGeom>
          <a:solidFill>
            <a:schemeClr val="bg1"/>
          </a:solidFill>
          <a:ln w="317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rgbClr val="58595B"/>
                </a:solidFill>
                <a:ea charset="-122" panose="020b0503020204020204" pitchFamily="34" typeface="微软雅黑"/>
              </a:rPr>
              <a:t>3</a:t>
            </a:r>
          </a:p>
        </p:txBody>
      </p:sp>
      <p:sp>
        <p:nvSpPr>
          <p:cNvPr id="13" name="椭圆 12"/>
          <p:cNvSpPr/>
          <p:nvPr/>
        </p:nvSpPr>
        <p:spPr>
          <a:xfrm>
            <a:off x="8650595" y="3462800"/>
            <a:ext cx="462848" cy="435428"/>
          </a:xfrm>
          <a:prstGeom prst="ellipse">
            <a:avLst/>
          </a:prstGeom>
          <a:solidFill>
            <a:schemeClr val="bg1"/>
          </a:solidFill>
          <a:ln w="317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rgbClr val="58595B"/>
                </a:solidFill>
                <a:ea charset="-122" panose="020b0503020204020204" pitchFamily="34" typeface="微软雅黑"/>
              </a:rPr>
              <a:t>4</a:t>
            </a:r>
          </a:p>
        </p:txBody>
      </p:sp>
      <p:sp>
        <p:nvSpPr>
          <p:cNvPr id="22" name="MH_Text_3"/>
          <p:cNvSpPr txBox="1">
            <a:spLocks noChangeArrowheads="1"/>
          </p:cNvSpPr>
          <p:nvPr>
            <p:custDataLst>
              <p:tags r:id="rId2"/>
            </p:custDataLst>
          </p:nvPr>
        </p:nvSpPr>
        <p:spPr bwMode="auto">
          <a:xfrm>
            <a:off x="1421762" y="3690272"/>
            <a:ext cx="1981748"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ctr">
              <a:lnSpc>
                <a:spcPct val="110000"/>
              </a:lnSpc>
              <a:defRPr/>
            </a:pPr>
            <a:r>
              <a:rPr altLang="zh-CN" lang="en-US" sz="1050">
                <a:solidFill>
                  <a:schemeClr val="tx1">
                    <a:lumMod val="75000"/>
                    <a:lumOff val="25000"/>
                  </a:schemeClr>
                </a:solidFill>
                <a:latin typeface="+mn-lt"/>
              </a:rPr>
              <a:t>Add Your Text Here.Your text and paste it here.Text or Copy Your text and paste it here</a:t>
            </a:r>
          </a:p>
        </p:txBody>
      </p:sp>
      <p:sp>
        <p:nvSpPr>
          <p:cNvPr id="23" name="MH_SubTitle_3"/>
          <p:cNvSpPr txBox="1">
            <a:spLocks noChangeArrowheads="1"/>
          </p:cNvSpPr>
          <p:nvPr>
            <p:custDataLst>
              <p:tags r:id="rId3"/>
            </p:custDataLst>
          </p:nvPr>
        </p:nvSpPr>
        <p:spPr bwMode="auto">
          <a:xfrm>
            <a:off x="1421762" y="3142994"/>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ctr">
              <a:defRPr/>
            </a:pPr>
            <a:r>
              <a:rPr altLang="zh-CN" lang="en-US" sz="1600">
                <a:solidFill>
                  <a:schemeClr val="tx1">
                    <a:lumMod val="75000"/>
                    <a:lumOff val="25000"/>
                  </a:schemeClr>
                </a:solidFill>
                <a:latin charset="0" panose="020f0704030504030204" pitchFamily="34" typeface="Arial Rounded MT Bold"/>
              </a:rPr>
              <a:t>ADD TITLE HERE</a:t>
            </a:r>
          </a:p>
        </p:txBody>
      </p:sp>
      <p:sp>
        <p:nvSpPr>
          <p:cNvPr id="24" name="MH_Text_3"/>
          <p:cNvSpPr txBox="1">
            <a:spLocks noChangeArrowheads="1"/>
          </p:cNvSpPr>
          <p:nvPr>
            <p:custDataLst>
              <p:tags r:id="rId4"/>
            </p:custDataLst>
          </p:nvPr>
        </p:nvSpPr>
        <p:spPr bwMode="auto">
          <a:xfrm>
            <a:off x="4087189" y="5956278"/>
            <a:ext cx="1981748"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ctr">
              <a:lnSpc>
                <a:spcPct val="110000"/>
              </a:lnSpc>
              <a:defRPr/>
            </a:pPr>
            <a:r>
              <a:rPr altLang="zh-CN" lang="en-US" sz="1050">
                <a:solidFill>
                  <a:schemeClr val="tx1">
                    <a:lumMod val="75000"/>
                    <a:lumOff val="25000"/>
                  </a:schemeClr>
                </a:solidFill>
                <a:latin typeface="+mn-lt"/>
              </a:rPr>
              <a:t>Add Your Text Here.Your text and paste it here.Text or Copy Your text and paste it here</a:t>
            </a:r>
          </a:p>
        </p:txBody>
      </p:sp>
      <p:sp>
        <p:nvSpPr>
          <p:cNvPr id="25" name="MH_SubTitle_3"/>
          <p:cNvSpPr txBox="1">
            <a:spLocks noChangeArrowheads="1"/>
          </p:cNvSpPr>
          <p:nvPr>
            <p:custDataLst>
              <p:tags r:id="rId5"/>
            </p:custDataLst>
          </p:nvPr>
        </p:nvSpPr>
        <p:spPr bwMode="auto">
          <a:xfrm>
            <a:off x="4087189" y="5409000"/>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ctr">
              <a:defRPr/>
            </a:pPr>
            <a:r>
              <a:rPr altLang="zh-CN" lang="en-US" sz="1600">
                <a:solidFill>
                  <a:schemeClr val="tx1">
                    <a:lumMod val="75000"/>
                    <a:lumOff val="25000"/>
                  </a:schemeClr>
                </a:solidFill>
                <a:latin charset="0" panose="020f0704030504030204" pitchFamily="34" typeface="Arial Rounded MT Bold"/>
              </a:rPr>
              <a:t>ADD TITLE HERE</a:t>
            </a:r>
          </a:p>
        </p:txBody>
      </p:sp>
      <p:sp>
        <p:nvSpPr>
          <p:cNvPr id="26" name="MH_Text_3"/>
          <p:cNvSpPr txBox="1">
            <a:spLocks noChangeArrowheads="1"/>
          </p:cNvSpPr>
          <p:nvPr>
            <p:custDataLst>
              <p:tags r:id="rId6"/>
            </p:custDataLst>
          </p:nvPr>
        </p:nvSpPr>
        <p:spPr bwMode="auto">
          <a:xfrm>
            <a:off x="5263324" y="2090945"/>
            <a:ext cx="1981748"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ctr">
              <a:lnSpc>
                <a:spcPct val="110000"/>
              </a:lnSpc>
              <a:defRPr/>
            </a:pPr>
            <a:r>
              <a:rPr altLang="zh-CN" lang="en-US" sz="1050">
                <a:solidFill>
                  <a:schemeClr val="tx1">
                    <a:lumMod val="75000"/>
                    <a:lumOff val="25000"/>
                  </a:schemeClr>
                </a:solidFill>
                <a:latin typeface="+mn-lt"/>
              </a:rPr>
              <a:t>Add Your Text Here.Your text and paste it here.Text or Copy Your text and paste it here</a:t>
            </a:r>
          </a:p>
        </p:txBody>
      </p:sp>
      <p:sp>
        <p:nvSpPr>
          <p:cNvPr id="27" name="MH_SubTitle_3"/>
          <p:cNvSpPr txBox="1">
            <a:spLocks noChangeArrowheads="1"/>
          </p:cNvSpPr>
          <p:nvPr>
            <p:custDataLst>
              <p:tags r:id="rId7"/>
            </p:custDataLst>
          </p:nvPr>
        </p:nvSpPr>
        <p:spPr bwMode="auto">
          <a:xfrm>
            <a:off x="5263324" y="1543667"/>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ctr">
              <a:defRPr/>
            </a:pPr>
            <a:r>
              <a:rPr altLang="zh-CN" lang="en-US" sz="1600">
                <a:solidFill>
                  <a:schemeClr val="tx1">
                    <a:lumMod val="75000"/>
                    <a:lumOff val="25000"/>
                  </a:schemeClr>
                </a:solidFill>
                <a:latin charset="0" panose="020f0704030504030204" pitchFamily="34" typeface="Arial Rounded MT Bold"/>
              </a:rPr>
              <a:t>ADD TITLE HERE</a:t>
            </a:r>
          </a:p>
        </p:txBody>
      </p:sp>
      <p:sp>
        <p:nvSpPr>
          <p:cNvPr id="28" name="MH_Text_3"/>
          <p:cNvSpPr txBox="1">
            <a:spLocks noChangeArrowheads="1"/>
          </p:cNvSpPr>
          <p:nvPr>
            <p:custDataLst>
              <p:tags r:id="rId8"/>
            </p:custDataLst>
          </p:nvPr>
        </p:nvSpPr>
        <p:spPr bwMode="auto">
          <a:xfrm>
            <a:off x="7934003" y="4516278"/>
            <a:ext cx="1981748"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ctr">
              <a:lnSpc>
                <a:spcPct val="110000"/>
              </a:lnSpc>
              <a:defRPr/>
            </a:pPr>
            <a:r>
              <a:rPr altLang="zh-CN" lang="en-US" sz="1050">
                <a:solidFill>
                  <a:schemeClr val="tx1">
                    <a:lumMod val="75000"/>
                    <a:lumOff val="25000"/>
                  </a:schemeClr>
                </a:solidFill>
                <a:latin typeface="+mn-lt"/>
              </a:rPr>
              <a:t>Add Your Text Here.Your text and paste it here.Text or Copy Your text and paste it here</a:t>
            </a:r>
          </a:p>
        </p:txBody>
      </p:sp>
      <p:sp>
        <p:nvSpPr>
          <p:cNvPr id="29" name="MH_SubTitle_3"/>
          <p:cNvSpPr txBox="1">
            <a:spLocks noChangeArrowheads="1"/>
          </p:cNvSpPr>
          <p:nvPr>
            <p:custDataLst>
              <p:tags r:id="rId9"/>
            </p:custDataLst>
          </p:nvPr>
        </p:nvSpPr>
        <p:spPr bwMode="auto">
          <a:xfrm>
            <a:off x="7934003" y="3969000"/>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ctr">
              <a:defRPr/>
            </a:pPr>
            <a:r>
              <a:rPr altLang="zh-CN" lang="en-US" sz="1600">
                <a:solidFill>
                  <a:schemeClr val="tx1">
                    <a:lumMod val="75000"/>
                    <a:lumOff val="25000"/>
                  </a:schemeClr>
                </a:solidFill>
                <a:latin charset="0" panose="020f0704030504030204" pitchFamily="34" typeface="Arial Rounded MT Bold"/>
              </a:rPr>
              <a:t>ADD TITLE HERE</a:t>
            </a:r>
          </a:p>
        </p:txBody>
      </p:sp>
      <p:grpSp>
        <p:nvGrpSpPr>
          <p:cNvPr id="30" name="组合 29"/>
          <p:cNvGrpSpPr/>
          <p:nvPr/>
        </p:nvGrpSpPr>
        <p:grpSpPr>
          <a:xfrm>
            <a:off x="1667706" y="294809"/>
            <a:ext cx="4148893" cy="992040"/>
            <a:chOff x="1667706" y="294809"/>
            <a:chExt cx="4148893" cy="992040"/>
          </a:xfrm>
        </p:grpSpPr>
        <p:sp>
          <p:nvSpPr>
            <p:cNvPr id="31" name="矩形 30"/>
            <p:cNvSpPr/>
            <p:nvPr/>
          </p:nvSpPr>
          <p:spPr>
            <a:xfrm>
              <a:off x="1667706" y="294809"/>
              <a:ext cx="2808294" cy="1310640"/>
            </a:xfrm>
            <a:prstGeom prst="rect">
              <a:avLst/>
            </a:prstGeom>
          </p:spPr>
          <p:txBody>
            <a:bodyPr wrap="square">
              <a:spAutoFit/>
            </a:bodyPr>
            <a:lstStyle/>
            <a:p>
              <a:r>
                <a:rPr altLang="en-US" lang="zh-CN" smtClean="0" sz="4000">
                  <a:solidFill>
                    <a:srgbClr val="58595B"/>
                  </a:solidFill>
                  <a:latin charset="0" panose="020b0503020202020204" pitchFamily="34" typeface="Agency FB"/>
                </a:rPr>
                <a:t>ADD TITLE HERE</a:t>
              </a:r>
            </a:p>
          </p:txBody>
        </p:sp>
        <p:sp>
          <p:nvSpPr>
            <p:cNvPr id="32" name="矩形 31"/>
            <p:cNvSpPr/>
            <p:nvPr/>
          </p:nvSpPr>
          <p:spPr>
            <a:xfrm>
              <a:off x="1667706" y="917517"/>
              <a:ext cx="4107180" cy="365760"/>
            </a:xfrm>
            <a:prstGeom prst="rect">
              <a:avLst/>
            </a:prstGeom>
          </p:spPr>
          <p:txBody>
            <a:bodyPr wrap="none">
              <a:spAutoFit/>
            </a:bodyPr>
            <a:lstStyle/>
            <a:p>
              <a:r>
                <a:rPr altLang="zh-CN" lang="en-US">
                  <a:solidFill>
                    <a:srgbClr val="58595B"/>
                  </a:solidFill>
                </a:rPr>
                <a:t>copy or write your text and paste it here</a:t>
              </a:r>
            </a:p>
          </p:txBody>
        </p:sp>
      </p:grpSp>
    </p:spTree>
    <p:extLst>
      <p:ext uri="{BB962C8B-B14F-4D97-AF65-F5344CB8AC3E}">
        <p14:creationId val="140040618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par>
                          <p:cTn fill="hold" id="8" nodeType="afterGroup">
                            <p:stCondLst>
                              <p:cond delay="500"/>
                            </p:stCondLst>
                            <p:childTnLst>
                              <p:par>
                                <p:cTn decel="100000" fill="hold" grpId="0" id="9" nodeType="afterEffect" presetClass="entr" presetID="49"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ppt_w</p:attrName>
                                        </p:attrNameLst>
                                      </p:cBhvr>
                                      <p:tavLst>
                                        <p:tav tm="0">
                                          <p:val>
                                            <p:fltVal val="0"/>
                                          </p:val>
                                        </p:tav>
                                        <p:tav tm="100000">
                                          <p:val>
                                            <p:strVal val="#ppt_w"/>
                                          </p:val>
                                        </p:tav>
                                      </p:tavLst>
                                    </p:anim>
                                    <p:anim calcmode="lin" valueType="num">
                                      <p:cBhvr>
                                        <p:cTn dur="500" fill="hold" id="12"/>
                                        <p:tgtEl>
                                          <p:spTgt spid="10"/>
                                        </p:tgtEl>
                                        <p:attrNameLst>
                                          <p:attrName>ppt_h</p:attrName>
                                        </p:attrNameLst>
                                      </p:cBhvr>
                                      <p:tavLst>
                                        <p:tav tm="0">
                                          <p:val>
                                            <p:fltVal val="0"/>
                                          </p:val>
                                        </p:tav>
                                        <p:tav tm="100000">
                                          <p:val>
                                            <p:strVal val="#ppt_h"/>
                                          </p:val>
                                        </p:tav>
                                      </p:tavLst>
                                    </p:anim>
                                    <p:anim calcmode="lin" valueType="num">
                                      <p:cBhvr>
                                        <p:cTn dur="500" fill="hold" id="13"/>
                                        <p:tgtEl>
                                          <p:spTgt spid="10"/>
                                        </p:tgtEl>
                                        <p:attrNameLst>
                                          <p:attrName>style.rotation</p:attrName>
                                        </p:attrNameLst>
                                      </p:cBhvr>
                                      <p:tavLst>
                                        <p:tav tm="0">
                                          <p:val>
                                            <p:fltVal val="360"/>
                                          </p:val>
                                        </p:tav>
                                        <p:tav tm="100000">
                                          <p:val>
                                            <p:fltVal val="0"/>
                                          </p:val>
                                        </p:tav>
                                      </p:tavLst>
                                    </p:anim>
                                    <p:animEffect filter="fade" transition="in">
                                      <p:cBhvr>
                                        <p:cTn dur="500" id="14"/>
                                        <p:tgtEl>
                                          <p:spTgt spid="10"/>
                                        </p:tgtEl>
                                      </p:cBhvr>
                                    </p:animEffect>
                                  </p:childTnLst>
                                </p:cTn>
                              </p:par>
                              <p:par>
                                <p:cTn fill="hold" grpId="0" id="15" nodeType="withEffect" presetClass="entr" presetID="41" presetSubtype="0">
                                  <p:stCondLst>
                                    <p:cond delay="0"/>
                                  </p:stCondLst>
                                  <p:iterate type="lt">
                                    <p:tmPct val="3000"/>
                                  </p:iterate>
                                  <p:childTnLst>
                                    <p:set>
                                      <p:cBhvr>
                                        <p:cTn dur="1" fill="hold" id="16">
                                          <p:stCondLst>
                                            <p:cond delay="0"/>
                                          </p:stCondLst>
                                        </p:cTn>
                                        <p:tgtEl>
                                          <p:spTgt spid="22"/>
                                        </p:tgtEl>
                                        <p:attrNameLst>
                                          <p:attrName>style.visibility</p:attrName>
                                        </p:attrNameLst>
                                      </p:cBhvr>
                                      <p:to>
                                        <p:strVal val="visible"/>
                                      </p:to>
                                    </p:set>
                                    <p:anim calcmode="lin" valueType="num">
                                      <p:cBhvr>
                                        <p:cTn dur="500" fill="hold" id="17"/>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22"/>
                                        </p:tgtEl>
                                        <p:attrNameLst>
                                          <p:attrName>ppt_y</p:attrName>
                                        </p:attrNameLst>
                                      </p:cBhvr>
                                      <p:tavLst>
                                        <p:tav tm="0">
                                          <p:val>
                                            <p:strVal val="#ppt_y"/>
                                          </p:val>
                                        </p:tav>
                                        <p:tav tm="100000">
                                          <p:val>
                                            <p:strVal val="#ppt_y"/>
                                          </p:val>
                                        </p:tav>
                                      </p:tavLst>
                                    </p:anim>
                                    <p:anim calcmode="lin" valueType="num">
                                      <p:cBhvr>
                                        <p:cTn dur="500" fill="hold" id="19"/>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22"/>
                                        </p:tgtEl>
                                      </p:cBhvr>
                                    </p:animEffect>
                                  </p:childTnLst>
                                </p:cTn>
                              </p:par>
                              <p:par>
                                <p:cTn fill="hold" grpId="0" id="22" nodeType="withEffect" presetClass="entr" presetID="41" presetSubtype="0">
                                  <p:stCondLst>
                                    <p:cond delay="0"/>
                                  </p:stCondLst>
                                  <p:iterate type="lt">
                                    <p:tmPct val="3000"/>
                                  </p:iterate>
                                  <p:childTnLst>
                                    <p:set>
                                      <p:cBhvr>
                                        <p:cTn dur="1" fill="hold" id="23">
                                          <p:stCondLst>
                                            <p:cond delay="0"/>
                                          </p:stCondLst>
                                        </p:cTn>
                                        <p:tgtEl>
                                          <p:spTgt spid="23"/>
                                        </p:tgtEl>
                                        <p:attrNameLst>
                                          <p:attrName>style.visibility</p:attrName>
                                        </p:attrNameLst>
                                      </p:cBhvr>
                                      <p:to>
                                        <p:strVal val="visible"/>
                                      </p:to>
                                    </p:set>
                                    <p:anim calcmode="lin" valueType="num">
                                      <p:cBhvr>
                                        <p:cTn dur="500" fill="hold" id="24"/>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
                                        <p:tgtEl>
                                          <p:spTgt spid="23"/>
                                        </p:tgtEl>
                                        <p:attrNameLst>
                                          <p:attrName>ppt_y</p:attrName>
                                        </p:attrNameLst>
                                      </p:cBhvr>
                                      <p:tavLst>
                                        <p:tav tm="0">
                                          <p:val>
                                            <p:strVal val="#ppt_y"/>
                                          </p:val>
                                        </p:tav>
                                        <p:tav tm="100000">
                                          <p:val>
                                            <p:strVal val="#ppt_y"/>
                                          </p:val>
                                        </p:tav>
                                      </p:tavLst>
                                    </p:anim>
                                    <p:anim calcmode="lin" valueType="num">
                                      <p:cBhvr>
                                        <p:cTn dur="500" fill="hold" id="26"/>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7"/>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8" tmFilter="0,0; .5, 1; 1, 1"/>
                                        <p:tgtEl>
                                          <p:spTgt spid="23"/>
                                        </p:tgtEl>
                                      </p:cBhvr>
                                    </p:animEffect>
                                  </p:childTnLst>
                                </p:cTn>
                              </p:par>
                            </p:childTnLst>
                          </p:cTn>
                        </p:par>
                        <p:par>
                          <p:cTn fill="hold" id="29" nodeType="afterGroup">
                            <p:stCondLst>
                              <p:cond delay="1000"/>
                            </p:stCondLst>
                            <p:childTnLst>
                              <p:par>
                                <p:cTn decel="100000" fill="hold" grpId="0" id="30" nodeType="afterEffect" presetClass="entr" presetID="49" presetSubtype="0">
                                  <p:stCondLst>
                                    <p:cond delay="0"/>
                                  </p:stCondLst>
                                  <p:childTnLst>
                                    <p:set>
                                      <p:cBhvr>
                                        <p:cTn dur="1" fill="hold" id="31">
                                          <p:stCondLst>
                                            <p:cond delay="0"/>
                                          </p:stCondLst>
                                        </p:cTn>
                                        <p:tgtEl>
                                          <p:spTgt spid="11"/>
                                        </p:tgtEl>
                                        <p:attrNameLst>
                                          <p:attrName>style.visibility</p:attrName>
                                        </p:attrNameLst>
                                      </p:cBhvr>
                                      <p:to>
                                        <p:strVal val="visible"/>
                                      </p:to>
                                    </p:set>
                                    <p:anim calcmode="lin" valueType="num">
                                      <p:cBhvr>
                                        <p:cTn dur="500" fill="hold" id="32"/>
                                        <p:tgtEl>
                                          <p:spTgt spid="11"/>
                                        </p:tgtEl>
                                        <p:attrNameLst>
                                          <p:attrName>ppt_w</p:attrName>
                                        </p:attrNameLst>
                                      </p:cBhvr>
                                      <p:tavLst>
                                        <p:tav tm="0">
                                          <p:val>
                                            <p:fltVal val="0"/>
                                          </p:val>
                                        </p:tav>
                                        <p:tav tm="100000">
                                          <p:val>
                                            <p:strVal val="#ppt_w"/>
                                          </p:val>
                                        </p:tav>
                                      </p:tavLst>
                                    </p:anim>
                                    <p:anim calcmode="lin" valueType="num">
                                      <p:cBhvr>
                                        <p:cTn dur="500" fill="hold" id="33"/>
                                        <p:tgtEl>
                                          <p:spTgt spid="11"/>
                                        </p:tgtEl>
                                        <p:attrNameLst>
                                          <p:attrName>ppt_h</p:attrName>
                                        </p:attrNameLst>
                                      </p:cBhvr>
                                      <p:tavLst>
                                        <p:tav tm="0">
                                          <p:val>
                                            <p:fltVal val="0"/>
                                          </p:val>
                                        </p:tav>
                                        <p:tav tm="100000">
                                          <p:val>
                                            <p:strVal val="#ppt_h"/>
                                          </p:val>
                                        </p:tav>
                                      </p:tavLst>
                                    </p:anim>
                                    <p:anim calcmode="lin" valueType="num">
                                      <p:cBhvr>
                                        <p:cTn dur="500" fill="hold" id="34"/>
                                        <p:tgtEl>
                                          <p:spTgt spid="11"/>
                                        </p:tgtEl>
                                        <p:attrNameLst>
                                          <p:attrName>style.rotation</p:attrName>
                                        </p:attrNameLst>
                                      </p:cBhvr>
                                      <p:tavLst>
                                        <p:tav tm="0">
                                          <p:val>
                                            <p:fltVal val="360"/>
                                          </p:val>
                                        </p:tav>
                                        <p:tav tm="100000">
                                          <p:val>
                                            <p:fltVal val="0"/>
                                          </p:val>
                                        </p:tav>
                                      </p:tavLst>
                                    </p:anim>
                                    <p:animEffect filter="fade" transition="in">
                                      <p:cBhvr>
                                        <p:cTn dur="500" id="35"/>
                                        <p:tgtEl>
                                          <p:spTgt spid="11"/>
                                        </p:tgtEl>
                                      </p:cBhvr>
                                    </p:animEffect>
                                  </p:childTnLst>
                                </p:cTn>
                              </p:par>
                              <p:par>
                                <p:cTn fill="hold" grpId="0" id="36" nodeType="withEffect" presetClass="entr" presetID="41" presetSubtype="0">
                                  <p:stCondLst>
                                    <p:cond delay="0"/>
                                  </p:stCondLst>
                                  <p:iterate type="lt">
                                    <p:tmPct val="3000"/>
                                  </p:iterate>
                                  <p:childTnLst>
                                    <p:set>
                                      <p:cBhvr>
                                        <p:cTn dur="1" fill="hold" id="37">
                                          <p:stCondLst>
                                            <p:cond delay="0"/>
                                          </p:stCondLst>
                                        </p:cTn>
                                        <p:tgtEl>
                                          <p:spTgt spid="24"/>
                                        </p:tgtEl>
                                        <p:attrNameLst>
                                          <p:attrName>style.visibility</p:attrName>
                                        </p:attrNameLst>
                                      </p:cBhvr>
                                      <p:to>
                                        <p:strVal val="visible"/>
                                      </p:to>
                                    </p:set>
                                    <p:anim calcmode="lin" valueType="num">
                                      <p:cBhvr>
                                        <p:cTn dur="500" fill="hold" id="38"/>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9"/>
                                        <p:tgtEl>
                                          <p:spTgt spid="24"/>
                                        </p:tgtEl>
                                        <p:attrNameLst>
                                          <p:attrName>ppt_y</p:attrName>
                                        </p:attrNameLst>
                                      </p:cBhvr>
                                      <p:tavLst>
                                        <p:tav tm="0">
                                          <p:val>
                                            <p:strVal val="#ppt_y"/>
                                          </p:val>
                                        </p:tav>
                                        <p:tav tm="100000">
                                          <p:val>
                                            <p:strVal val="#ppt_y"/>
                                          </p:val>
                                        </p:tav>
                                      </p:tavLst>
                                    </p:anim>
                                    <p:anim calcmode="lin" valueType="num">
                                      <p:cBhvr>
                                        <p:cTn dur="500" fill="hold" id="40"/>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1"/>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2" tmFilter="0,0; .5, 1; 1, 1"/>
                                        <p:tgtEl>
                                          <p:spTgt spid="24"/>
                                        </p:tgtEl>
                                      </p:cBhvr>
                                    </p:animEffect>
                                  </p:childTnLst>
                                </p:cTn>
                              </p:par>
                              <p:par>
                                <p:cTn fill="hold" grpId="0" id="43" nodeType="withEffect" presetClass="entr" presetID="41" presetSubtype="0">
                                  <p:stCondLst>
                                    <p:cond delay="0"/>
                                  </p:stCondLst>
                                  <p:iterate type="lt">
                                    <p:tmPct val="3000"/>
                                  </p:iterate>
                                  <p:childTnLst>
                                    <p:set>
                                      <p:cBhvr>
                                        <p:cTn dur="1" fill="hold" id="44">
                                          <p:stCondLst>
                                            <p:cond delay="0"/>
                                          </p:stCondLst>
                                        </p:cTn>
                                        <p:tgtEl>
                                          <p:spTgt spid="25"/>
                                        </p:tgtEl>
                                        <p:attrNameLst>
                                          <p:attrName>style.visibility</p:attrName>
                                        </p:attrNameLst>
                                      </p:cBhvr>
                                      <p:to>
                                        <p:strVal val="visible"/>
                                      </p:to>
                                    </p:set>
                                    <p:anim calcmode="lin" valueType="num">
                                      <p:cBhvr>
                                        <p:cTn dur="500" fill="hold" id="45"/>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6"/>
                                        <p:tgtEl>
                                          <p:spTgt spid="25"/>
                                        </p:tgtEl>
                                        <p:attrNameLst>
                                          <p:attrName>ppt_y</p:attrName>
                                        </p:attrNameLst>
                                      </p:cBhvr>
                                      <p:tavLst>
                                        <p:tav tm="0">
                                          <p:val>
                                            <p:strVal val="#ppt_y"/>
                                          </p:val>
                                        </p:tav>
                                        <p:tav tm="100000">
                                          <p:val>
                                            <p:strVal val="#ppt_y"/>
                                          </p:val>
                                        </p:tav>
                                      </p:tavLst>
                                    </p:anim>
                                    <p:anim calcmode="lin" valueType="num">
                                      <p:cBhvr>
                                        <p:cTn dur="500" fill="hold" id="47"/>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8"/>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9" tmFilter="0,0; .5, 1; 1, 1"/>
                                        <p:tgtEl>
                                          <p:spTgt spid="25"/>
                                        </p:tgtEl>
                                      </p:cBhvr>
                                    </p:animEffect>
                                  </p:childTnLst>
                                </p:cTn>
                              </p:par>
                            </p:childTnLst>
                          </p:cTn>
                        </p:par>
                        <p:par>
                          <p:cTn fill="hold" id="50" nodeType="afterGroup">
                            <p:stCondLst>
                              <p:cond delay="1500"/>
                            </p:stCondLst>
                            <p:childTnLst>
                              <p:par>
                                <p:cTn decel="100000" fill="hold" grpId="0" id="51" nodeType="afterEffect" presetClass="entr" presetID="49" presetSubtype="0">
                                  <p:stCondLst>
                                    <p:cond delay="0"/>
                                  </p:stCondLst>
                                  <p:childTnLst>
                                    <p:set>
                                      <p:cBhvr>
                                        <p:cTn dur="1" fill="hold" id="52">
                                          <p:stCondLst>
                                            <p:cond delay="0"/>
                                          </p:stCondLst>
                                        </p:cTn>
                                        <p:tgtEl>
                                          <p:spTgt spid="12"/>
                                        </p:tgtEl>
                                        <p:attrNameLst>
                                          <p:attrName>style.visibility</p:attrName>
                                        </p:attrNameLst>
                                      </p:cBhvr>
                                      <p:to>
                                        <p:strVal val="visible"/>
                                      </p:to>
                                    </p:set>
                                    <p:anim calcmode="lin" valueType="num">
                                      <p:cBhvr>
                                        <p:cTn dur="500" fill="hold" id="53"/>
                                        <p:tgtEl>
                                          <p:spTgt spid="12"/>
                                        </p:tgtEl>
                                        <p:attrNameLst>
                                          <p:attrName>ppt_w</p:attrName>
                                        </p:attrNameLst>
                                      </p:cBhvr>
                                      <p:tavLst>
                                        <p:tav tm="0">
                                          <p:val>
                                            <p:fltVal val="0"/>
                                          </p:val>
                                        </p:tav>
                                        <p:tav tm="100000">
                                          <p:val>
                                            <p:strVal val="#ppt_w"/>
                                          </p:val>
                                        </p:tav>
                                      </p:tavLst>
                                    </p:anim>
                                    <p:anim calcmode="lin" valueType="num">
                                      <p:cBhvr>
                                        <p:cTn dur="500" fill="hold" id="54"/>
                                        <p:tgtEl>
                                          <p:spTgt spid="12"/>
                                        </p:tgtEl>
                                        <p:attrNameLst>
                                          <p:attrName>ppt_h</p:attrName>
                                        </p:attrNameLst>
                                      </p:cBhvr>
                                      <p:tavLst>
                                        <p:tav tm="0">
                                          <p:val>
                                            <p:fltVal val="0"/>
                                          </p:val>
                                        </p:tav>
                                        <p:tav tm="100000">
                                          <p:val>
                                            <p:strVal val="#ppt_h"/>
                                          </p:val>
                                        </p:tav>
                                      </p:tavLst>
                                    </p:anim>
                                    <p:anim calcmode="lin" valueType="num">
                                      <p:cBhvr>
                                        <p:cTn dur="500" fill="hold" id="55"/>
                                        <p:tgtEl>
                                          <p:spTgt spid="12"/>
                                        </p:tgtEl>
                                        <p:attrNameLst>
                                          <p:attrName>style.rotation</p:attrName>
                                        </p:attrNameLst>
                                      </p:cBhvr>
                                      <p:tavLst>
                                        <p:tav tm="0">
                                          <p:val>
                                            <p:fltVal val="360"/>
                                          </p:val>
                                        </p:tav>
                                        <p:tav tm="100000">
                                          <p:val>
                                            <p:fltVal val="0"/>
                                          </p:val>
                                        </p:tav>
                                      </p:tavLst>
                                    </p:anim>
                                    <p:animEffect filter="fade" transition="in">
                                      <p:cBhvr>
                                        <p:cTn dur="500" id="56"/>
                                        <p:tgtEl>
                                          <p:spTgt spid="12"/>
                                        </p:tgtEl>
                                      </p:cBhvr>
                                    </p:animEffect>
                                  </p:childTnLst>
                                </p:cTn>
                              </p:par>
                              <p:par>
                                <p:cTn fill="hold" grpId="0" id="57" nodeType="withEffect" presetClass="entr" presetID="41" presetSubtype="0">
                                  <p:stCondLst>
                                    <p:cond delay="0"/>
                                  </p:stCondLst>
                                  <p:iterate type="lt">
                                    <p:tmPct val="3000"/>
                                  </p:iterate>
                                  <p:childTnLst>
                                    <p:set>
                                      <p:cBhvr>
                                        <p:cTn dur="1" fill="hold" id="58">
                                          <p:stCondLst>
                                            <p:cond delay="0"/>
                                          </p:stCondLst>
                                        </p:cTn>
                                        <p:tgtEl>
                                          <p:spTgt spid="26"/>
                                        </p:tgtEl>
                                        <p:attrNameLst>
                                          <p:attrName>style.visibility</p:attrName>
                                        </p:attrNameLst>
                                      </p:cBhvr>
                                      <p:to>
                                        <p:strVal val="visible"/>
                                      </p:to>
                                    </p:set>
                                    <p:anim calcmode="lin" valueType="num">
                                      <p:cBhvr>
                                        <p:cTn dur="500" fill="hold" id="59"/>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0"/>
                                        <p:tgtEl>
                                          <p:spTgt spid="26"/>
                                        </p:tgtEl>
                                        <p:attrNameLst>
                                          <p:attrName>ppt_y</p:attrName>
                                        </p:attrNameLst>
                                      </p:cBhvr>
                                      <p:tavLst>
                                        <p:tav tm="0">
                                          <p:val>
                                            <p:strVal val="#ppt_y"/>
                                          </p:val>
                                        </p:tav>
                                        <p:tav tm="100000">
                                          <p:val>
                                            <p:strVal val="#ppt_y"/>
                                          </p:val>
                                        </p:tav>
                                      </p:tavLst>
                                    </p:anim>
                                    <p:anim calcmode="lin" valueType="num">
                                      <p:cBhvr>
                                        <p:cTn dur="500" fill="hold" id="61"/>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2"/>
                                        <p:tgtEl>
                                          <p:spTgt spid="2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3" tmFilter="0,0; .5, 1; 1, 1"/>
                                        <p:tgtEl>
                                          <p:spTgt spid="26"/>
                                        </p:tgtEl>
                                      </p:cBhvr>
                                    </p:animEffect>
                                  </p:childTnLst>
                                </p:cTn>
                              </p:par>
                              <p:par>
                                <p:cTn fill="hold" grpId="0" id="64" nodeType="withEffect" presetClass="entr" presetID="41" presetSubtype="0">
                                  <p:stCondLst>
                                    <p:cond delay="0"/>
                                  </p:stCondLst>
                                  <p:iterate type="lt">
                                    <p:tmPct val="3000"/>
                                  </p:iterate>
                                  <p:childTnLst>
                                    <p:set>
                                      <p:cBhvr>
                                        <p:cTn dur="1" fill="hold" id="65">
                                          <p:stCondLst>
                                            <p:cond delay="0"/>
                                          </p:stCondLst>
                                        </p:cTn>
                                        <p:tgtEl>
                                          <p:spTgt spid="27"/>
                                        </p:tgtEl>
                                        <p:attrNameLst>
                                          <p:attrName>style.visibility</p:attrName>
                                        </p:attrNameLst>
                                      </p:cBhvr>
                                      <p:to>
                                        <p:strVal val="visible"/>
                                      </p:to>
                                    </p:set>
                                    <p:anim calcmode="lin" valueType="num">
                                      <p:cBhvr>
                                        <p:cTn dur="500" fill="hold" id="66"/>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7"/>
                                        <p:tgtEl>
                                          <p:spTgt spid="27"/>
                                        </p:tgtEl>
                                        <p:attrNameLst>
                                          <p:attrName>ppt_y</p:attrName>
                                        </p:attrNameLst>
                                      </p:cBhvr>
                                      <p:tavLst>
                                        <p:tav tm="0">
                                          <p:val>
                                            <p:strVal val="#ppt_y"/>
                                          </p:val>
                                        </p:tav>
                                        <p:tav tm="100000">
                                          <p:val>
                                            <p:strVal val="#ppt_y"/>
                                          </p:val>
                                        </p:tav>
                                      </p:tavLst>
                                    </p:anim>
                                    <p:anim calcmode="lin" valueType="num">
                                      <p:cBhvr>
                                        <p:cTn dur="500" fill="hold" id="68"/>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9"/>
                                        <p:tgtEl>
                                          <p:spTgt spid="2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0" tmFilter="0,0; .5, 1; 1, 1"/>
                                        <p:tgtEl>
                                          <p:spTgt spid="27"/>
                                        </p:tgtEl>
                                      </p:cBhvr>
                                    </p:animEffect>
                                  </p:childTnLst>
                                </p:cTn>
                              </p:par>
                            </p:childTnLst>
                          </p:cTn>
                        </p:par>
                        <p:par>
                          <p:cTn fill="hold" id="71" nodeType="afterGroup">
                            <p:stCondLst>
                              <p:cond delay="2000"/>
                            </p:stCondLst>
                            <p:childTnLst>
                              <p:par>
                                <p:cTn decel="100000" fill="hold" grpId="0" id="72" nodeType="afterEffect" presetClass="entr" presetID="49" presetSubtype="0">
                                  <p:stCondLst>
                                    <p:cond delay="0"/>
                                  </p:stCondLst>
                                  <p:childTnLst>
                                    <p:set>
                                      <p:cBhvr>
                                        <p:cTn dur="1" fill="hold" id="73">
                                          <p:stCondLst>
                                            <p:cond delay="0"/>
                                          </p:stCondLst>
                                        </p:cTn>
                                        <p:tgtEl>
                                          <p:spTgt spid="13"/>
                                        </p:tgtEl>
                                        <p:attrNameLst>
                                          <p:attrName>style.visibility</p:attrName>
                                        </p:attrNameLst>
                                      </p:cBhvr>
                                      <p:to>
                                        <p:strVal val="visible"/>
                                      </p:to>
                                    </p:set>
                                    <p:anim calcmode="lin" valueType="num">
                                      <p:cBhvr>
                                        <p:cTn dur="500" fill="hold" id="74"/>
                                        <p:tgtEl>
                                          <p:spTgt spid="13"/>
                                        </p:tgtEl>
                                        <p:attrNameLst>
                                          <p:attrName>ppt_w</p:attrName>
                                        </p:attrNameLst>
                                      </p:cBhvr>
                                      <p:tavLst>
                                        <p:tav tm="0">
                                          <p:val>
                                            <p:fltVal val="0"/>
                                          </p:val>
                                        </p:tav>
                                        <p:tav tm="100000">
                                          <p:val>
                                            <p:strVal val="#ppt_w"/>
                                          </p:val>
                                        </p:tav>
                                      </p:tavLst>
                                    </p:anim>
                                    <p:anim calcmode="lin" valueType="num">
                                      <p:cBhvr>
                                        <p:cTn dur="500" fill="hold" id="75"/>
                                        <p:tgtEl>
                                          <p:spTgt spid="13"/>
                                        </p:tgtEl>
                                        <p:attrNameLst>
                                          <p:attrName>ppt_h</p:attrName>
                                        </p:attrNameLst>
                                      </p:cBhvr>
                                      <p:tavLst>
                                        <p:tav tm="0">
                                          <p:val>
                                            <p:fltVal val="0"/>
                                          </p:val>
                                        </p:tav>
                                        <p:tav tm="100000">
                                          <p:val>
                                            <p:strVal val="#ppt_h"/>
                                          </p:val>
                                        </p:tav>
                                      </p:tavLst>
                                    </p:anim>
                                    <p:anim calcmode="lin" valueType="num">
                                      <p:cBhvr>
                                        <p:cTn dur="500" fill="hold" id="76"/>
                                        <p:tgtEl>
                                          <p:spTgt spid="13"/>
                                        </p:tgtEl>
                                        <p:attrNameLst>
                                          <p:attrName>style.rotation</p:attrName>
                                        </p:attrNameLst>
                                      </p:cBhvr>
                                      <p:tavLst>
                                        <p:tav tm="0">
                                          <p:val>
                                            <p:fltVal val="360"/>
                                          </p:val>
                                        </p:tav>
                                        <p:tav tm="100000">
                                          <p:val>
                                            <p:fltVal val="0"/>
                                          </p:val>
                                        </p:tav>
                                      </p:tavLst>
                                    </p:anim>
                                    <p:animEffect filter="fade" transition="in">
                                      <p:cBhvr>
                                        <p:cTn dur="500" id="77"/>
                                        <p:tgtEl>
                                          <p:spTgt spid="13"/>
                                        </p:tgtEl>
                                      </p:cBhvr>
                                    </p:animEffect>
                                  </p:childTnLst>
                                </p:cTn>
                              </p:par>
                              <p:par>
                                <p:cTn fill="hold" grpId="0" id="78" nodeType="withEffect" presetClass="entr" presetID="41" presetSubtype="0">
                                  <p:stCondLst>
                                    <p:cond delay="0"/>
                                  </p:stCondLst>
                                  <p:iterate type="lt">
                                    <p:tmPct val="3000"/>
                                  </p:iterate>
                                  <p:childTnLst>
                                    <p:set>
                                      <p:cBhvr>
                                        <p:cTn dur="1" fill="hold" id="79">
                                          <p:stCondLst>
                                            <p:cond delay="0"/>
                                          </p:stCondLst>
                                        </p:cTn>
                                        <p:tgtEl>
                                          <p:spTgt spid="28"/>
                                        </p:tgtEl>
                                        <p:attrNameLst>
                                          <p:attrName>style.visibility</p:attrName>
                                        </p:attrNameLst>
                                      </p:cBhvr>
                                      <p:to>
                                        <p:strVal val="visible"/>
                                      </p:to>
                                    </p:set>
                                    <p:anim calcmode="lin" valueType="num">
                                      <p:cBhvr>
                                        <p:cTn dur="500" fill="hold" id="80"/>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1"/>
                                        <p:tgtEl>
                                          <p:spTgt spid="28"/>
                                        </p:tgtEl>
                                        <p:attrNameLst>
                                          <p:attrName>ppt_y</p:attrName>
                                        </p:attrNameLst>
                                      </p:cBhvr>
                                      <p:tavLst>
                                        <p:tav tm="0">
                                          <p:val>
                                            <p:strVal val="#ppt_y"/>
                                          </p:val>
                                        </p:tav>
                                        <p:tav tm="100000">
                                          <p:val>
                                            <p:strVal val="#ppt_y"/>
                                          </p:val>
                                        </p:tav>
                                      </p:tavLst>
                                    </p:anim>
                                    <p:anim calcmode="lin" valueType="num">
                                      <p:cBhvr>
                                        <p:cTn dur="500" fill="hold" id="82"/>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3"/>
                                        <p:tgtEl>
                                          <p:spTgt spid="2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4" tmFilter="0,0; .5, 1; 1, 1"/>
                                        <p:tgtEl>
                                          <p:spTgt spid="28"/>
                                        </p:tgtEl>
                                      </p:cBhvr>
                                    </p:animEffect>
                                  </p:childTnLst>
                                </p:cTn>
                              </p:par>
                              <p:par>
                                <p:cTn fill="hold" grpId="0" id="85" nodeType="withEffect" presetClass="entr" presetID="41" presetSubtype="0">
                                  <p:stCondLst>
                                    <p:cond delay="0"/>
                                  </p:stCondLst>
                                  <p:iterate type="lt">
                                    <p:tmPct val="3000"/>
                                  </p:iterate>
                                  <p:childTnLst>
                                    <p:set>
                                      <p:cBhvr>
                                        <p:cTn dur="1" fill="hold" id="86">
                                          <p:stCondLst>
                                            <p:cond delay="0"/>
                                          </p:stCondLst>
                                        </p:cTn>
                                        <p:tgtEl>
                                          <p:spTgt spid="29"/>
                                        </p:tgtEl>
                                        <p:attrNameLst>
                                          <p:attrName>style.visibility</p:attrName>
                                        </p:attrNameLst>
                                      </p:cBhvr>
                                      <p:to>
                                        <p:strVal val="visible"/>
                                      </p:to>
                                    </p:set>
                                    <p:anim calcmode="lin" valueType="num">
                                      <p:cBhvr>
                                        <p:cTn dur="500" fill="hold" id="87"/>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8"/>
                                        <p:tgtEl>
                                          <p:spTgt spid="29"/>
                                        </p:tgtEl>
                                        <p:attrNameLst>
                                          <p:attrName>ppt_y</p:attrName>
                                        </p:attrNameLst>
                                      </p:cBhvr>
                                      <p:tavLst>
                                        <p:tav tm="0">
                                          <p:val>
                                            <p:strVal val="#ppt_y"/>
                                          </p:val>
                                        </p:tav>
                                        <p:tav tm="100000">
                                          <p:val>
                                            <p:strVal val="#ppt_y"/>
                                          </p:val>
                                        </p:tav>
                                      </p:tavLst>
                                    </p:anim>
                                    <p:anim calcmode="lin" valueType="num">
                                      <p:cBhvr>
                                        <p:cTn dur="500" fill="hold" id="89"/>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0"/>
                                        <p:tgtEl>
                                          <p:spTgt spid="2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1" tmFilter="0,0; .5, 1; 1, 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22"/>
      <p:bldP grpId="0" spid="23"/>
      <p:bldP grpId="0" spid="24"/>
      <p:bldP grpId="0" spid="25"/>
      <p:bldP grpId="0" spid="26"/>
      <p:bldP grpId="0" spid="27"/>
      <p:bldP grpId="0" spid="28"/>
      <p:bldP grpId="0" spid="2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8" name="MH_Text_3"/>
          <p:cNvSpPr txBox="1">
            <a:spLocks noChangeArrowheads="1"/>
          </p:cNvSpPr>
          <p:nvPr>
            <p:custDataLst>
              <p:tags r:id="rId2"/>
            </p:custDataLst>
          </p:nvPr>
        </p:nvSpPr>
        <p:spPr bwMode="auto">
          <a:xfrm>
            <a:off x="1068724" y="3494947"/>
            <a:ext cx="3611781"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zh-CN" lang="en-US" sz="1050">
                <a:solidFill>
                  <a:schemeClr val="tx1">
                    <a:lumMod val="75000"/>
                    <a:lumOff val="25000"/>
                  </a:schemeClr>
                </a:solidFill>
                <a:latin typeface="+mn-lt"/>
              </a:rPr>
              <a:t>Add Your Text Here.Your text and paste it here.Text or Copy Your text and paste it here</a:t>
            </a:r>
          </a:p>
        </p:txBody>
      </p:sp>
      <p:sp>
        <p:nvSpPr>
          <p:cNvPr id="49" name="MH_SubTitle_3"/>
          <p:cNvSpPr txBox="1">
            <a:spLocks noChangeArrowheads="1"/>
          </p:cNvSpPr>
          <p:nvPr>
            <p:custDataLst>
              <p:tags r:id="rId3"/>
            </p:custDataLst>
          </p:nvPr>
        </p:nvSpPr>
        <p:spPr bwMode="auto">
          <a:xfrm>
            <a:off x="1068725" y="2947669"/>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defRPr/>
            </a:pPr>
            <a:r>
              <a:rPr altLang="zh-CN" lang="en-US" sz="1600">
                <a:solidFill>
                  <a:schemeClr val="tx1">
                    <a:lumMod val="75000"/>
                    <a:lumOff val="25000"/>
                  </a:schemeClr>
                </a:solidFill>
                <a:latin charset="0" panose="020f0704030504030204" pitchFamily="34" typeface="Arial Rounded MT Bold"/>
              </a:rPr>
              <a:t>ADD TITLE HERE</a:t>
            </a:r>
          </a:p>
        </p:txBody>
      </p:sp>
      <p:sp>
        <p:nvSpPr>
          <p:cNvPr id="50" name="MH_Text_3"/>
          <p:cNvSpPr txBox="1">
            <a:spLocks noChangeArrowheads="1"/>
          </p:cNvSpPr>
          <p:nvPr>
            <p:custDataLst>
              <p:tags r:id="rId4"/>
            </p:custDataLst>
          </p:nvPr>
        </p:nvSpPr>
        <p:spPr bwMode="auto">
          <a:xfrm>
            <a:off x="1062362" y="4665938"/>
            <a:ext cx="3611781"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zh-CN" lang="en-US" sz="1050">
                <a:solidFill>
                  <a:schemeClr val="tx1">
                    <a:lumMod val="75000"/>
                    <a:lumOff val="25000"/>
                  </a:schemeClr>
                </a:solidFill>
                <a:latin typeface="+mn-lt"/>
              </a:rPr>
              <a:t>Add Your Text Here.Your text and paste it here.Text or Copy Your text and paste it here</a:t>
            </a:r>
          </a:p>
        </p:txBody>
      </p:sp>
      <p:sp>
        <p:nvSpPr>
          <p:cNvPr id="51" name="MH_SubTitle_3"/>
          <p:cNvSpPr txBox="1">
            <a:spLocks noChangeArrowheads="1"/>
          </p:cNvSpPr>
          <p:nvPr>
            <p:custDataLst>
              <p:tags r:id="rId5"/>
            </p:custDataLst>
          </p:nvPr>
        </p:nvSpPr>
        <p:spPr bwMode="auto">
          <a:xfrm>
            <a:off x="1062363" y="4118660"/>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defRPr/>
            </a:pPr>
            <a:r>
              <a:rPr altLang="zh-CN" lang="en-US" sz="1600">
                <a:solidFill>
                  <a:schemeClr val="tx1">
                    <a:lumMod val="75000"/>
                    <a:lumOff val="25000"/>
                  </a:schemeClr>
                </a:solidFill>
                <a:latin charset="0" panose="020f0704030504030204" pitchFamily="34" typeface="Arial Rounded MT Bold"/>
              </a:rPr>
              <a:t>ADD TITLE HERE</a:t>
            </a:r>
          </a:p>
        </p:txBody>
      </p:sp>
      <p:sp>
        <p:nvSpPr>
          <p:cNvPr id="52" name="MH_Text_3"/>
          <p:cNvSpPr txBox="1">
            <a:spLocks noChangeArrowheads="1"/>
          </p:cNvSpPr>
          <p:nvPr>
            <p:custDataLst>
              <p:tags r:id="rId6"/>
            </p:custDataLst>
          </p:nvPr>
        </p:nvSpPr>
        <p:spPr bwMode="auto">
          <a:xfrm>
            <a:off x="1056000" y="5836929"/>
            <a:ext cx="3611781"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zh-CN" lang="en-US" sz="1050">
                <a:solidFill>
                  <a:schemeClr val="tx1">
                    <a:lumMod val="75000"/>
                    <a:lumOff val="25000"/>
                  </a:schemeClr>
                </a:solidFill>
                <a:latin typeface="+mn-lt"/>
              </a:rPr>
              <a:t>Add Your Text Here.Your text and paste it here.Text or Copy Your text and paste it here</a:t>
            </a:r>
          </a:p>
        </p:txBody>
      </p:sp>
      <p:sp>
        <p:nvSpPr>
          <p:cNvPr id="53" name="MH_SubTitle_3"/>
          <p:cNvSpPr txBox="1">
            <a:spLocks noChangeArrowheads="1"/>
          </p:cNvSpPr>
          <p:nvPr>
            <p:custDataLst>
              <p:tags r:id="rId7"/>
            </p:custDataLst>
          </p:nvPr>
        </p:nvSpPr>
        <p:spPr bwMode="auto">
          <a:xfrm>
            <a:off x="1056001" y="5289651"/>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defRPr/>
            </a:pPr>
            <a:r>
              <a:rPr altLang="zh-CN" lang="en-US" sz="1600">
                <a:solidFill>
                  <a:schemeClr val="tx1">
                    <a:lumMod val="75000"/>
                    <a:lumOff val="25000"/>
                  </a:schemeClr>
                </a:solidFill>
                <a:latin charset="0" panose="020f0704030504030204" pitchFamily="34" typeface="Arial Rounded MT Bold"/>
              </a:rPr>
              <a:t>ADD TITLE HERE</a:t>
            </a:r>
          </a:p>
        </p:txBody>
      </p:sp>
      <p:grpSp>
        <p:nvGrpSpPr>
          <p:cNvPr id="83" name="组合 82"/>
          <p:cNvGrpSpPr/>
          <p:nvPr/>
        </p:nvGrpSpPr>
        <p:grpSpPr>
          <a:xfrm>
            <a:off x="7505729" y="3638772"/>
            <a:ext cx="1745224" cy="3283969"/>
            <a:chOff x="7505729" y="3638772"/>
            <a:chExt cx="1745224" cy="3283969"/>
          </a:xfrm>
        </p:grpSpPr>
        <p:sp>
          <p:nvSpPr>
            <p:cNvPr id="10" name="矩形 9"/>
            <p:cNvSpPr/>
            <p:nvPr/>
          </p:nvSpPr>
          <p:spPr>
            <a:xfrm>
              <a:off x="7505729" y="3638772"/>
              <a:ext cx="1745224" cy="3283969"/>
            </a:xfrm>
            <a:prstGeom prst="rect">
              <a:avLst/>
            </a:prstGeom>
            <a:solidFill>
              <a:srgbClr val="59C3EB"/>
            </a:solidFill>
            <a:ln algn="ctr" cap="flat" cmpd="sng" w="12700">
              <a:noFill/>
              <a:prstDash val="solid"/>
              <a:miter lim="800000"/>
            </a:ln>
            <a:effectLst>
              <a:outerShdw algn="r" blurRad="50800" dir="10800000" dist="38100" rotWithShape="0">
                <a:prstClr val="black">
                  <a:alpha val="40000"/>
                </a:prstClr>
              </a:outerShdw>
            </a:effectLst>
          </p:spPr>
          <p:txBody>
            <a:bodyPr anchor="ctr" bIns="60959" lIns="121917" rIns="121917" rtlCol="0" tIns="60959"/>
            <a:lstStyle/>
            <a:p>
              <a:pPr algn="ctr" defTabSz="1219140">
                <a:defRPr/>
              </a:pPr>
              <a:endParaRPr altLang="en-US" kern="0" lang="zh-CN">
                <a:solidFill>
                  <a:sysClr lastClr="FFFFFF" val="window"/>
                </a:solidFill>
                <a:latin panose="020f0502020204030204" typeface="Calibri"/>
                <a:ea typeface="宋体"/>
              </a:endParaRPr>
            </a:p>
          </p:txBody>
        </p:sp>
        <p:sp>
          <p:nvSpPr>
            <p:cNvPr id="18" name="矩形 17"/>
            <p:cNvSpPr/>
            <p:nvPr/>
          </p:nvSpPr>
          <p:spPr>
            <a:xfrm>
              <a:off x="7610672" y="5633009"/>
              <a:ext cx="1469228" cy="1162048"/>
            </a:xfrm>
            <a:prstGeom prst="rect">
              <a:avLst/>
            </a:prstGeom>
          </p:spPr>
          <p:txBody>
            <a:bodyPr bIns="60959" lIns="121917" rIns="121917" tIns="60959" wrap="square">
              <a:spAutoFit/>
            </a:bodyPr>
            <a:lstStyle/>
            <a:p>
              <a:pPr algn="ctr" lvl="0">
                <a:lnSpc>
                  <a:spcPct val="130000"/>
                </a:lnSpc>
              </a:pPr>
              <a:r>
                <a:rPr altLang="zh-CN" lang="en-US" sz="1050">
                  <a:solidFill>
                    <a:schemeClr val="bg1"/>
                  </a:solidFill>
                  <a:latin typeface="微软雅黑"/>
                </a:rPr>
                <a:t>Add Your Text Here.Your text and paste it here.Text or Copy Your text and paste it here</a:t>
              </a:r>
            </a:p>
          </p:txBody>
        </p:sp>
        <p:sp>
          <p:nvSpPr>
            <p:cNvPr id="19" name="文本框 18"/>
            <p:cNvSpPr txBox="1"/>
            <p:nvPr/>
          </p:nvSpPr>
          <p:spPr>
            <a:xfrm>
              <a:off x="7539667" y="4895015"/>
              <a:ext cx="1677346" cy="446987"/>
            </a:xfrm>
            <a:prstGeom prst="rect">
              <a:avLst/>
            </a:prstGeom>
            <a:noFill/>
          </p:spPr>
          <p:txBody>
            <a:bodyPr bIns="60959" lIns="121917" rIns="121917" rtlCol="0" tIns="60959" wrap="none">
              <a:spAutoFit/>
            </a:bodyPr>
            <a:lstStyle/>
            <a:p>
              <a:pPr algn="ctr" defTabSz="1219140">
                <a:defRPr/>
              </a:pPr>
              <a:r>
                <a:rPr altLang="zh-CN" b="1" kern="0" lang="en-US" sz="2133">
                  <a:solidFill>
                    <a:sysClr lastClr="FFFFFF" val="window"/>
                  </a:solidFill>
                </a:rPr>
                <a:t>CLICK HERE</a:t>
              </a:r>
            </a:p>
          </p:txBody>
        </p:sp>
        <p:sp>
          <p:nvSpPr>
            <p:cNvPr id="20" name="文本框 19"/>
            <p:cNvSpPr txBox="1"/>
            <p:nvPr/>
          </p:nvSpPr>
          <p:spPr>
            <a:xfrm>
              <a:off x="7535698" y="5155988"/>
              <a:ext cx="1685284" cy="406449"/>
            </a:xfrm>
            <a:prstGeom prst="rect">
              <a:avLst/>
            </a:prstGeom>
            <a:noFill/>
          </p:spPr>
          <p:txBody>
            <a:bodyPr bIns="60959" lIns="121917" rIns="121917" rtlCol="0" tIns="60959" wrap="none">
              <a:spAutoFit/>
            </a:bodyPr>
            <a:lstStyle/>
            <a:p>
              <a:pPr algn="ctr" defTabSz="1219140">
                <a:defRPr/>
              </a:pPr>
              <a:r>
                <a:rPr altLang="zh-CN" kern="0" lang="en-US" sz="1867">
                  <a:solidFill>
                    <a:sysClr lastClr="FFFFFF" val="window"/>
                  </a:solidFill>
                </a:rPr>
                <a:t>TO ADD TITLE</a:t>
              </a:r>
            </a:p>
          </p:txBody>
        </p:sp>
        <p:grpSp>
          <p:nvGrpSpPr>
            <p:cNvPr id="54" name="组合 53"/>
            <p:cNvGrpSpPr/>
            <p:nvPr/>
          </p:nvGrpSpPr>
          <p:grpSpPr>
            <a:xfrm>
              <a:off x="8018786" y="4084783"/>
              <a:ext cx="808555" cy="601547"/>
              <a:chOff x="6233338" y="4924592"/>
              <a:chExt cx="808555" cy="601547"/>
            </a:xfrm>
            <a:solidFill>
              <a:schemeClr val="bg1"/>
            </a:solidFill>
          </p:grpSpPr>
          <p:sp>
            <p:nvSpPr>
              <p:cNvPr id="55" name="Freeform 389"/>
              <p:cNvSpPr>
                <a:spLocks noEditPoints="1"/>
              </p:cNvSpPr>
              <p:nvPr/>
            </p:nvSpPr>
            <p:spPr bwMode="auto">
              <a:xfrm>
                <a:off x="6795936" y="5282347"/>
                <a:ext cx="245957" cy="243792"/>
              </a:xfrm>
              <a:custGeom>
                <a:gdLst>
                  <a:gd fmla="*/ 128 w 144" name="T0"/>
                  <a:gd fmla="*/ 65 h 143" name="T1"/>
                  <a:gd fmla="*/ 144 w 144" name="T2"/>
                  <a:gd fmla="*/ 57 h 143" name="T3"/>
                  <a:gd fmla="*/ 139 w 144" name="T4"/>
                  <a:gd fmla="*/ 43 h 143" name="T5"/>
                  <a:gd fmla="*/ 121 w 144" name="T6"/>
                  <a:gd fmla="*/ 45 h 143" name="T7"/>
                  <a:gd fmla="*/ 115 w 144" name="T8"/>
                  <a:gd fmla="*/ 35 h 143" name="T9"/>
                  <a:gd fmla="*/ 121 w 144" name="T10"/>
                  <a:gd fmla="*/ 18 h 143" name="T11"/>
                  <a:gd fmla="*/ 111 w 144" name="T12"/>
                  <a:gd fmla="*/ 10 h 143" name="T13"/>
                  <a:gd fmla="*/ 97 w 144" name="T14"/>
                  <a:gd fmla="*/ 23 h 143" name="T15"/>
                  <a:gd fmla="*/ 85 w 144" name="T16"/>
                  <a:gd fmla="*/ 19 h 143" name="T17"/>
                  <a:gd fmla="*/ 80 w 144" name="T18"/>
                  <a:gd fmla="*/ 0 h 143" name="T19"/>
                  <a:gd fmla="*/ 65 w 144" name="T20"/>
                  <a:gd fmla="*/ 0 h 143" name="T21"/>
                  <a:gd fmla="*/ 60 w 144" name="T22"/>
                  <a:gd fmla="*/ 19 h 143" name="T23"/>
                  <a:gd fmla="*/ 47 w 144" name="T24"/>
                  <a:gd fmla="*/ 21 h 143" name="T25"/>
                  <a:gd fmla="*/ 34 w 144" name="T26"/>
                  <a:gd fmla="*/ 10 h 143" name="T27"/>
                  <a:gd fmla="*/ 23 w 144" name="T28"/>
                  <a:gd fmla="*/ 19 h 143" name="T29"/>
                  <a:gd fmla="*/ 29 w 144" name="T30"/>
                  <a:gd fmla="*/ 36 h 143" name="T31"/>
                  <a:gd fmla="*/ 24 w 144" name="T32"/>
                  <a:gd fmla="*/ 43 h 143" name="T33"/>
                  <a:gd fmla="*/ 4 w 144" name="T34"/>
                  <a:gd fmla="*/ 43 h 143" name="T35"/>
                  <a:gd fmla="*/ 0 w 144" name="T36"/>
                  <a:gd fmla="*/ 54 h 143" name="T37"/>
                  <a:gd fmla="*/ 17 w 144" name="T38"/>
                  <a:gd fmla="*/ 64 h 143" name="T39"/>
                  <a:gd fmla="*/ 16 w 144" name="T40"/>
                  <a:gd fmla="*/ 76 h 143" name="T41"/>
                  <a:gd fmla="*/ 0 w 144" name="T42"/>
                  <a:gd fmla="*/ 87 h 143" name="T43"/>
                  <a:gd fmla="*/ 5 w 144" name="T44"/>
                  <a:gd fmla="*/ 100 h 143" name="T45"/>
                  <a:gd fmla="*/ 23 w 144" name="T46"/>
                  <a:gd fmla="*/ 98 h 143" name="T47"/>
                  <a:gd fmla="*/ 29 w 144" name="T48"/>
                  <a:gd fmla="*/ 108 h 143" name="T49"/>
                  <a:gd fmla="*/ 23 w 144" name="T50"/>
                  <a:gd fmla="*/ 125 h 143" name="T51"/>
                  <a:gd fmla="*/ 34 w 144" name="T52"/>
                  <a:gd fmla="*/ 133 h 143" name="T53"/>
                  <a:gd fmla="*/ 49 w 144" name="T54"/>
                  <a:gd fmla="*/ 122 h 143" name="T55"/>
                  <a:gd fmla="*/ 60 w 144" name="T56"/>
                  <a:gd fmla="*/ 126 h 143" name="T57"/>
                  <a:gd fmla="*/ 65 w 144" name="T58"/>
                  <a:gd fmla="*/ 143 h 143" name="T59"/>
                  <a:gd fmla="*/ 78 w 144" name="T60"/>
                  <a:gd fmla="*/ 143 h 143" name="T61"/>
                  <a:gd fmla="*/ 83 w 144" name="T62"/>
                  <a:gd fmla="*/ 125 h 143" name="T63"/>
                  <a:gd fmla="*/ 97 w 144" name="T64"/>
                  <a:gd fmla="*/ 122 h 143" name="T65"/>
                  <a:gd fmla="*/ 109 w 144" name="T66"/>
                  <a:gd fmla="*/ 133 h 143" name="T67"/>
                  <a:gd fmla="*/ 120 w 144" name="T68"/>
                  <a:gd fmla="*/ 125 h 143" name="T69"/>
                  <a:gd fmla="*/ 114 w 144" name="T70"/>
                  <a:gd fmla="*/ 108 h 143" name="T71"/>
                  <a:gd fmla="*/ 121 w 144" name="T72"/>
                  <a:gd fmla="*/ 100 h 143" name="T73"/>
                  <a:gd fmla="*/ 140 w 144" name="T74"/>
                  <a:gd fmla="*/ 100 h 143" name="T75"/>
                  <a:gd fmla="*/ 144 w 144" name="T76"/>
                  <a:gd fmla="*/ 87 h 143" name="T77"/>
                  <a:gd fmla="*/ 128 w 144" name="T78"/>
                  <a:gd fmla="*/ 78 h 143" name="T79"/>
                  <a:gd fmla="*/ 128 w 144" name="T80"/>
                  <a:gd fmla="*/ 65 h 143" name="T81"/>
                  <a:gd fmla="*/ 72 w 144" name="T82"/>
                  <a:gd fmla="*/ 101 h 143" name="T83"/>
                  <a:gd fmla="*/ 43 w 144" name="T84"/>
                  <a:gd fmla="*/ 72 h 143" name="T85"/>
                  <a:gd fmla="*/ 72 w 144" name="T86"/>
                  <a:gd fmla="*/ 43 h 143" name="T87"/>
                  <a:gd fmla="*/ 101 w 144" name="T88"/>
                  <a:gd fmla="*/ 72 h 143" name="T89"/>
                  <a:gd fmla="*/ 72 w 144" name="T90"/>
                  <a:gd fmla="*/ 101 h 14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3" w="144">
                    <a:moveTo>
                      <a:pt x="128" y="65"/>
                    </a:moveTo>
                    <a:cubicBezTo>
                      <a:pt x="144" y="57"/>
                      <a:pt x="144" y="57"/>
                      <a:pt x="144" y="57"/>
                    </a:cubicBezTo>
                    <a:cubicBezTo>
                      <a:pt x="139" y="43"/>
                      <a:pt x="139" y="43"/>
                      <a:pt x="139" y="43"/>
                    </a:cubicBezTo>
                    <a:cubicBezTo>
                      <a:pt x="121" y="45"/>
                      <a:pt x="121" y="45"/>
                      <a:pt x="121" y="45"/>
                    </a:cubicBezTo>
                    <a:cubicBezTo>
                      <a:pt x="115" y="35"/>
                      <a:pt x="115" y="35"/>
                      <a:pt x="115" y="35"/>
                    </a:cubicBezTo>
                    <a:cubicBezTo>
                      <a:pt x="121" y="18"/>
                      <a:pt x="121" y="18"/>
                      <a:pt x="121" y="18"/>
                    </a:cubicBezTo>
                    <a:cubicBezTo>
                      <a:pt x="111" y="10"/>
                      <a:pt x="111" y="10"/>
                      <a:pt x="111" y="10"/>
                    </a:cubicBezTo>
                    <a:cubicBezTo>
                      <a:pt x="97" y="23"/>
                      <a:pt x="97" y="23"/>
                      <a:pt x="97" y="23"/>
                    </a:cubicBezTo>
                    <a:cubicBezTo>
                      <a:pt x="85" y="19"/>
                      <a:pt x="85" y="19"/>
                      <a:pt x="85" y="19"/>
                    </a:cubicBezTo>
                    <a:cubicBezTo>
                      <a:pt x="80" y="0"/>
                      <a:pt x="80" y="0"/>
                      <a:pt x="80" y="0"/>
                    </a:cubicBezTo>
                    <a:cubicBezTo>
                      <a:pt x="65" y="0"/>
                      <a:pt x="65" y="0"/>
                      <a:pt x="65" y="0"/>
                    </a:cubicBezTo>
                    <a:cubicBezTo>
                      <a:pt x="60" y="19"/>
                      <a:pt x="60" y="19"/>
                      <a:pt x="60" y="19"/>
                    </a:cubicBezTo>
                    <a:cubicBezTo>
                      <a:pt x="47" y="21"/>
                      <a:pt x="47" y="21"/>
                      <a:pt x="47" y="21"/>
                    </a:cubicBezTo>
                    <a:cubicBezTo>
                      <a:pt x="34" y="10"/>
                      <a:pt x="34" y="10"/>
                      <a:pt x="34" y="10"/>
                    </a:cubicBezTo>
                    <a:cubicBezTo>
                      <a:pt x="23" y="19"/>
                      <a:pt x="23" y="19"/>
                      <a:pt x="23" y="19"/>
                    </a:cubicBezTo>
                    <a:cubicBezTo>
                      <a:pt x="29" y="36"/>
                      <a:pt x="29" y="36"/>
                      <a:pt x="29" y="36"/>
                    </a:cubicBezTo>
                    <a:cubicBezTo>
                      <a:pt x="24" y="43"/>
                      <a:pt x="24" y="43"/>
                      <a:pt x="24" y="43"/>
                    </a:cubicBezTo>
                    <a:cubicBezTo>
                      <a:pt x="4" y="43"/>
                      <a:pt x="4" y="43"/>
                      <a:pt x="4" y="43"/>
                    </a:cubicBezTo>
                    <a:cubicBezTo>
                      <a:pt x="0" y="54"/>
                      <a:pt x="0" y="54"/>
                      <a:pt x="0" y="54"/>
                    </a:cubicBezTo>
                    <a:cubicBezTo>
                      <a:pt x="17" y="64"/>
                      <a:pt x="17" y="64"/>
                      <a:pt x="17" y="64"/>
                    </a:cubicBezTo>
                    <a:cubicBezTo>
                      <a:pt x="16" y="76"/>
                      <a:pt x="16" y="76"/>
                      <a:pt x="16" y="76"/>
                    </a:cubicBezTo>
                    <a:cubicBezTo>
                      <a:pt x="0" y="87"/>
                      <a:pt x="0" y="87"/>
                      <a:pt x="0" y="87"/>
                    </a:cubicBezTo>
                    <a:cubicBezTo>
                      <a:pt x="5" y="100"/>
                      <a:pt x="5" y="100"/>
                      <a:pt x="5" y="100"/>
                    </a:cubicBezTo>
                    <a:cubicBezTo>
                      <a:pt x="23" y="98"/>
                      <a:pt x="23" y="98"/>
                      <a:pt x="23" y="98"/>
                    </a:cubicBezTo>
                    <a:cubicBezTo>
                      <a:pt x="29" y="108"/>
                      <a:pt x="29" y="108"/>
                      <a:pt x="29" y="108"/>
                    </a:cubicBezTo>
                    <a:cubicBezTo>
                      <a:pt x="23" y="125"/>
                      <a:pt x="23" y="125"/>
                      <a:pt x="23" y="125"/>
                    </a:cubicBezTo>
                    <a:cubicBezTo>
                      <a:pt x="34" y="133"/>
                      <a:pt x="34" y="133"/>
                      <a:pt x="34" y="133"/>
                    </a:cubicBezTo>
                    <a:cubicBezTo>
                      <a:pt x="49" y="122"/>
                      <a:pt x="49" y="122"/>
                      <a:pt x="49" y="122"/>
                    </a:cubicBezTo>
                    <a:cubicBezTo>
                      <a:pt x="60" y="126"/>
                      <a:pt x="60" y="126"/>
                      <a:pt x="60" y="126"/>
                    </a:cubicBezTo>
                    <a:cubicBezTo>
                      <a:pt x="65" y="143"/>
                      <a:pt x="65" y="143"/>
                      <a:pt x="65" y="143"/>
                    </a:cubicBezTo>
                    <a:cubicBezTo>
                      <a:pt x="78" y="143"/>
                      <a:pt x="78" y="143"/>
                      <a:pt x="78" y="143"/>
                    </a:cubicBezTo>
                    <a:cubicBezTo>
                      <a:pt x="83" y="125"/>
                      <a:pt x="83" y="125"/>
                      <a:pt x="83" y="125"/>
                    </a:cubicBezTo>
                    <a:cubicBezTo>
                      <a:pt x="97" y="122"/>
                      <a:pt x="97" y="122"/>
                      <a:pt x="97" y="122"/>
                    </a:cubicBezTo>
                    <a:cubicBezTo>
                      <a:pt x="109" y="133"/>
                      <a:pt x="109" y="133"/>
                      <a:pt x="109" y="133"/>
                    </a:cubicBezTo>
                    <a:cubicBezTo>
                      <a:pt x="120" y="125"/>
                      <a:pt x="120" y="125"/>
                      <a:pt x="120" y="125"/>
                    </a:cubicBezTo>
                    <a:cubicBezTo>
                      <a:pt x="114" y="108"/>
                      <a:pt x="114" y="108"/>
                      <a:pt x="114" y="108"/>
                    </a:cubicBezTo>
                    <a:cubicBezTo>
                      <a:pt x="121" y="100"/>
                      <a:pt x="121" y="100"/>
                      <a:pt x="121" y="100"/>
                    </a:cubicBezTo>
                    <a:cubicBezTo>
                      <a:pt x="140" y="100"/>
                      <a:pt x="140" y="100"/>
                      <a:pt x="140" y="100"/>
                    </a:cubicBezTo>
                    <a:cubicBezTo>
                      <a:pt x="144" y="87"/>
                      <a:pt x="144" y="87"/>
                      <a:pt x="144" y="87"/>
                    </a:cubicBezTo>
                    <a:cubicBezTo>
                      <a:pt x="128" y="78"/>
                      <a:pt x="128" y="78"/>
                      <a:pt x="128" y="78"/>
                    </a:cubicBezTo>
                    <a:lnTo>
                      <a:pt x="128" y="65"/>
                    </a:lnTo>
                    <a:close/>
                    <a:moveTo>
                      <a:pt x="72" y="101"/>
                    </a:moveTo>
                    <a:cubicBezTo>
                      <a:pt x="56" y="101"/>
                      <a:pt x="43" y="88"/>
                      <a:pt x="43" y="72"/>
                    </a:cubicBezTo>
                    <a:cubicBezTo>
                      <a:pt x="43" y="56"/>
                      <a:pt x="56" y="43"/>
                      <a:pt x="72" y="43"/>
                    </a:cubicBezTo>
                    <a:cubicBezTo>
                      <a:pt x="88" y="43"/>
                      <a:pt x="101" y="56"/>
                      <a:pt x="101" y="72"/>
                    </a:cubicBezTo>
                    <a:cubicBezTo>
                      <a:pt x="101" y="88"/>
                      <a:pt x="88" y="101"/>
                      <a:pt x="72"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390"/>
              <p:cNvSpPr>
                <a:spLocks noEditPoints="1"/>
              </p:cNvSpPr>
              <p:nvPr/>
            </p:nvSpPr>
            <p:spPr bwMode="auto">
              <a:xfrm>
                <a:off x="6875998" y="5362409"/>
                <a:ext cx="85832" cy="83668"/>
              </a:xfrm>
              <a:custGeom>
                <a:gdLst>
                  <a:gd fmla="*/ 25 w 50" name="T0"/>
                  <a:gd fmla="*/ 0 h 49" name="T1"/>
                  <a:gd fmla="*/ 0 w 50" name="T2"/>
                  <a:gd fmla="*/ 25 h 49" name="T3"/>
                  <a:gd fmla="*/ 25 w 50" name="T4"/>
                  <a:gd fmla="*/ 49 h 49" name="T5"/>
                  <a:gd fmla="*/ 50 w 50" name="T6"/>
                  <a:gd fmla="*/ 25 h 49" name="T7"/>
                  <a:gd fmla="*/ 25 w 50" name="T8"/>
                  <a:gd fmla="*/ 0 h 49" name="T9"/>
                  <a:gd fmla="*/ 25 w 50" name="T10"/>
                  <a:gd fmla="*/ 43 h 49" name="T11"/>
                  <a:gd fmla="*/ 6 w 50" name="T12"/>
                  <a:gd fmla="*/ 25 h 49" name="T13"/>
                  <a:gd fmla="*/ 25 w 50" name="T14"/>
                  <a:gd fmla="*/ 6 h 49" name="T15"/>
                  <a:gd fmla="*/ 44 w 50" name="T16"/>
                  <a:gd fmla="*/ 25 h 49" name="T17"/>
                  <a:gd fmla="*/ 25 w 50" name="T18"/>
                  <a:gd fmla="*/ 43 h 4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9" w="50">
                    <a:moveTo>
                      <a:pt x="25" y="0"/>
                    </a:moveTo>
                    <a:cubicBezTo>
                      <a:pt x="11" y="0"/>
                      <a:pt x="0" y="11"/>
                      <a:pt x="0" y="25"/>
                    </a:cubicBezTo>
                    <a:cubicBezTo>
                      <a:pt x="0" y="38"/>
                      <a:pt x="11" y="49"/>
                      <a:pt x="25" y="49"/>
                    </a:cubicBezTo>
                    <a:cubicBezTo>
                      <a:pt x="39" y="49"/>
                      <a:pt x="50" y="38"/>
                      <a:pt x="50" y="25"/>
                    </a:cubicBezTo>
                    <a:cubicBezTo>
                      <a:pt x="50" y="11"/>
                      <a:pt x="39" y="0"/>
                      <a:pt x="25" y="0"/>
                    </a:cubicBezTo>
                    <a:close/>
                    <a:moveTo>
                      <a:pt x="25" y="43"/>
                    </a:moveTo>
                    <a:cubicBezTo>
                      <a:pt x="15" y="43"/>
                      <a:pt x="6" y="35"/>
                      <a:pt x="6" y="25"/>
                    </a:cubicBezTo>
                    <a:cubicBezTo>
                      <a:pt x="6" y="14"/>
                      <a:pt x="15" y="6"/>
                      <a:pt x="25" y="6"/>
                    </a:cubicBezTo>
                    <a:cubicBezTo>
                      <a:pt x="35" y="6"/>
                      <a:pt x="44" y="14"/>
                      <a:pt x="44" y="25"/>
                    </a:cubicBezTo>
                    <a:cubicBezTo>
                      <a:pt x="44" y="35"/>
                      <a:pt x="35" y="43"/>
                      <a:pt x="25"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391"/>
              <p:cNvSpPr>
                <a:spLocks noEditPoints="1"/>
              </p:cNvSpPr>
              <p:nvPr/>
            </p:nvSpPr>
            <p:spPr bwMode="auto">
              <a:xfrm>
                <a:off x="6233338" y="4924592"/>
                <a:ext cx="598662" cy="595056"/>
              </a:xfrm>
              <a:custGeom>
                <a:gdLst>
                  <a:gd fmla="*/ 341 w 351" name="T0"/>
                  <a:gd fmla="*/ 243 h 349" name="T1"/>
                  <a:gd fmla="*/ 351 w 351" name="T2"/>
                  <a:gd fmla="*/ 213 h 349" name="T3"/>
                  <a:gd fmla="*/ 313 w 351" name="T4"/>
                  <a:gd fmla="*/ 189 h 349" name="T5"/>
                  <a:gd fmla="*/ 313 w 351" name="T6"/>
                  <a:gd fmla="*/ 159 h 349" name="T7"/>
                  <a:gd fmla="*/ 351 w 351" name="T8"/>
                  <a:gd fmla="*/ 137 h 349" name="T9"/>
                  <a:gd fmla="*/ 339 w 351" name="T10"/>
                  <a:gd fmla="*/ 106 h 349" name="T11"/>
                  <a:gd fmla="*/ 295 w 351" name="T12"/>
                  <a:gd fmla="*/ 109 h 349" name="T13"/>
                  <a:gd fmla="*/ 280 w 351" name="T14"/>
                  <a:gd fmla="*/ 86 h 349" name="T15"/>
                  <a:gd fmla="*/ 295 w 351" name="T16"/>
                  <a:gd fmla="*/ 42 h 349" name="T17"/>
                  <a:gd fmla="*/ 270 w 351" name="T18"/>
                  <a:gd fmla="*/ 23 h 349" name="T19"/>
                  <a:gd fmla="*/ 236 w 351" name="T20"/>
                  <a:gd fmla="*/ 55 h 349" name="T21"/>
                  <a:gd fmla="*/ 206 w 351" name="T22"/>
                  <a:gd fmla="*/ 47 h 349" name="T23"/>
                  <a:gd fmla="*/ 194 w 351" name="T24"/>
                  <a:gd fmla="*/ 0 h 349" name="T25"/>
                  <a:gd fmla="*/ 159 w 351" name="T26"/>
                  <a:gd fmla="*/ 0 h 349" name="T27"/>
                  <a:gd fmla="*/ 147 w 351" name="T28"/>
                  <a:gd fmla="*/ 46 h 349" name="T29"/>
                  <a:gd fmla="*/ 115 w 351" name="T30"/>
                  <a:gd fmla="*/ 51 h 349" name="T31"/>
                  <a:gd fmla="*/ 84 w 351" name="T32"/>
                  <a:gd fmla="*/ 23 h 349" name="T33"/>
                  <a:gd fmla="*/ 55 w 351" name="T34"/>
                  <a:gd fmla="*/ 47 h 349" name="T35"/>
                  <a:gd fmla="*/ 71 w 351" name="T36"/>
                  <a:gd fmla="*/ 87 h 349" name="T37"/>
                  <a:gd fmla="*/ 57 w 351" name="T38"/>
                  <a:gd fmla="*/ 106 h 349" name="T39"/>
                  <a:gd fmla="*/ 10 w 351" name="T40"/>
                  <a:gd fmla="*/ 104 h 349" name="T41"/>
                  <a:gd fmla="*/ 0 w 351" name="T42"/>
                  <a:gd fmla="*/ 132 h 349" name="T43"/>
                  <a:gd fmla="*/ 41 w 351" name="T44"/>
                  <a:gd fmla="*/ 156 h 349" name="T45"/>
                  <a:gd fmla="*/ 38 w 351" name="T46"/>
                  <a:gd fmla="*/ 186 h 349" name="T47"/>
                  <a:gd fmla="*/ 0 w 351" name="T48"/>
                  <a:gd fmla="*/ 211 h 349" name="T49"/>
                  <a:gd fmla="*/ 12 w 351" name="T50"/>
                  <a:gd fmla="*/ 244 h 349" name="T51"/>
                  <a:gd fmla="*/ 55 w 351" name="T52"/>
                  <a:gd fmla="*/ 239 h 349" name="T53"/>
                  <a:gd fmla="*/ 69 w 351" name="T54"/>
                  <a:gd fmla="*/ 264 h 349" name="T55"/>
                  <a:gd fmla="*/ 55 w 351" name="T56"/>
                  <a:gd fmla="*/ 304 h 349" name="T57"/>
                  <a:gd fmla="*/ 84 w 351" name="T58"/>
                  <a:gd fmla="*/ 324 h 349" name="T59"/>
                  <a:gd fmla="*/ 119 w 351" name="T60"/>
                  <a:gd fmla="*/ 296 h 349" name="T61"/>
                  <a:gd fmla="*/ 146 w 351" name="T62"/>
                  <a:gd fmla="*/ 307 h 349" name="T63"/>
                  <a:gd fmla="*/ 158 w 351" name="T64"/>
                  <a:gd fmla="*/ 349 h 349" name="T65"/>
                  <a:gd fmla="*/ 190 w 351" name="T66"/>
                  <a:gd fmla="*/ 349 h 349" name="T67"/>
                  <a:gd fmla="*/ 202 w 351" name="T68"/>
                  <a:gd fmla="*/ 305 h 349" name="T69"/>
                  <a:gd fmla="*/ 236 w 351" name="T70"/>
                  <a:gd fmla="*/ 297 h 349" name="T71"/>
                  <a:gd fmla="*/ 266 w 351" name="T72"/>
                  <a:gd fmla="*/ 324 h 349" name="T73"/>
                  <a:gd fmla="*/ 293 w 351" name="T74"/>
                  <a:gd fmla="*/ 306 h 349" name="T75"/>
                  <a:gd fmla="*/ 277 w 351" name="T76"/>
                  <a:gd fmla="*/ 265 h 349" name="T77"/>
                  <a:gd fmla="*/ 296 w 351" name="T78"/>
                  <a:gd fmla="*/ 243 h 349" name="T79"/>
                  <a:gd fmla="*/ 341 w 351" name="T80"/>
                  <a:gd fmla="*/ 243 h 349" name="T81"/>
                  <a:gd fmla="*/ 175 w 351" name="T82"/>
                  <a:gd fmla="*/ 246 h 349" name="T83"/>
                  <a:gd fmla="*/ 104 w 351" name="T84"/>
                  <a:gd fmla="*/ 175 h 349" name="T85"/>
                  <a:gd fmla="*/ 175 w 351" name="T86"/>
                  <a:gd fmla="*/ 103 h 349" name="T87"/>
                  <a:gd fmla="*/ 247 w 351" name="T88"/>
                  <a:gd fmla="*/ 175 h 349" name="T89"/>
                  <a:gd fmla="*/ 175 w 351" name="T90"/>
                  <a:gd fmla="*/ 246 h 34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9" w="351">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392"/>
              <p:cNvSpPr>
                <a:spLocks noEditPoints="1"/>
              </p:cNvSpPr>
              <p:nvPr/>
            </p:nvSpPr>
            <p:spPr bwMode="auto">
              <a:xfrm>
                <a:off x="6429526" y="5118616"/>
                <a:ext cx="206286" cy="206286"/>
              </a:xfrm>
              <a:custGeom>
                <a:gdLst>
                  <a:gd fmla="*/ 60 w 121" name="T0"/>
                  <a:gd fmla="*/ 0 h 121" name="T1"/>
                  <a:gd fmla="*/ 0 w 121" name="T2"/>
                  <a:gd fmla="*/ 61 h 121" name="T3"/>
                  <a:gd fmla="*/ 60 w 121" name="T4"/>
                  <a:gd fmla="*/ 121 h 121" name="T5"/>
                  <a:gd fmla="*/ 121 w 121" name="T6"/>
                  <a:gd fmla="*/ 61 h 121" name="T7"/>
                  <a:gd fmla="*/ 60 w 121" name="T8"/>
                  <a:gd fmla="*/ 0 h 121" name="T9"/>
                  <a:gd fmla="*/ 60 w 121" name="T10"/>
                  <a:gd fmla="*/ 106 h 121" name="T11"/>
                  <a:gd fmla="*/ 15 w 121" name="T12"/>
                  <a:gd fmla="*/ 61 h 121" name="T13"/>
                  <a:gd fmla="*/ 60 w 121" name="T14"/>
                  <a:gd fmla="*/ 15 h 121" name="T15"/>
                  <a:gd fmla="*/ 106 w 121" name="T16"/>
                  <a:gd fmla="*/ 61 h 121" name="T17"/>
                  <a:gd fmla="*/ 60 w 121" name="T18"/>
                  <a:gd fmla="*/ 106 h 1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06"/>
                    </a:moveTo>
                    <a:cubicBezTo>
                      <a:pt x="35" y="106"/>
                      <a:pt x="15" y="86"/>
                      <a:pt x="15" y="61"/>
                    </a:cubicBezTo>
                    <a:cubicBezTo>
                      <a:pt x="15" y="35"/>
                      <a:pt x="35" y="15"/>
                      <a:pt x="60" y="15"/>
                    </a:cubicBezTo>
                    <a:cubicBezTo>
                      <a:pt x="86" y="15"/>
                      <a:pt x="106" y="35"/>
                      <a:pt x="106" y="61"/>
                    </a:cubicBezTo>
                    <a:cubicBezTo>
                      <a:pt x="106" y="86"/>
                      <a:pt x="86" y="106"/>
                      <a:pt x="60" y="10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84" name="组合 83"/>
          <p:cNvGrpSpPr/>
          <p:nvPr/>
        </p:nvGrpSpPr>
        <p:grpSpPr>
          <a:xfrm>
            <a:off x="9250953" y="4166494"/>
            <a:ext cx="1745224" cy="2756247"/>
            <a:chOff x="9250953" y="4166494"/>
            <a:chExt cx="1745224" cy="2756247"/>
          </a:xfrm>
        </p:grpSpPr>
        <p:sp>
          <p:nvSpPr>
            <p:cNvPr id="11" name="矩形 10"/>
            <p:cNvSpPr/>
            <p:nvPr/>
          </p:nvSpPr>
          <p:spPr>
            <a:xfrm>
              <a:off x="9250953" y="4166494"/>
              <a:ext cx="1745224" cy="2756247"/>
            </a:xfrm>
            <a:prstGeom prst="rect">
              <a:avLst/>
            </a:prstGeom>
            <a:solidFill>
              <a:srgbClr val="16364F"/>
            </a:solidFill>
            <a:ln algn="ctr" cap="flat" cmpd="sng" w="12700">
              <a:noFill/>
              <a:prstDash val="solid"/>
              <a:miter lim="800000"/>
            </a:ln>
            <a:effectLst>
              <a:outerShdw algn="r" blurRad="50800" dir="10800000" dist="38100" rotWithShape="0">
                <a:prstClr val="black">
                  <a:alpha val="40000"/>
                </a:prstClr>
              </a:outerShdw>
            </a:effectLst>
          </p:spPr>
          <p:txBody>
            <a:bodyPr anchor="ctr" bIns="60959" lIns="121917" rIns="121917" rtlCol="0" tIns="60959"/>
            <a:lstStyle/>
            <a:p>
              <a:pPr algn="ctr" defTabSz="1219140">
                <a:defRPr/>
              </a:pPr>
              <a:endParaRPr altLang="en-US" kern="0" lang="zh-CN" sz="2400">
                <a:solidFill>
                  <a:sysClr lastClr="FFFFFF" val="window"/>
                </a:solidFill>
                <a:latin panose="020f0502020204030204" typeface="Calibri"/>
                <a:ea typeface="宋体"/>
              </a:endParaRPr>
            </a:p>
          </p:txBody>
        </p:sp>
        <p:sp>
          <p:nvSpPr>
            <p:cNvPr id="21" name="矩形 20"/>
            <p:cNvSpPr/>
            <p:nvPr/>
          </p:nvSpPr>
          <p:spPr>
            <a:xfrm>
              <a:off x="9387224" y="5934782"/>
              <a:ext cx="1535345" cy="745996"/>
            </a:xfrm>
            <a:prstGeom prst="rect">
              <a:avLst/>
            </a:prstGeom>
          </p:spPr>
          <p:txBody>
            <a:bodyPr bIns="60959" lIns="121917" rIns="121917" tIns="60959" wrap="square">
              <a:spAutoFit/>
            </a:bodyPr>
            <a:lstStyle/>
            <a:p>
              <a:pPr algn="ctr" lvl="0">
                <a:lnSpc>
                  <a:spcPct val="130000"/>
                </a:lnSpc>
              </a:pPr>
              <a:r>
                <a:rPr altLang="zh-CN" lang="en-US" sz="1050">
                  <a:solidFill>
                    <a:schemeClr val="bg1"/>
                  </a:solidFill>
                  <a:latin typeface="微软雅黑"/>
                </a:rPr>
                <a:t>Add Your Text Here.Your text and paste it here</a:t>
              </a:r>
            </a:p>
          </p:txBody>
        </p:sp>
        <p:sp>
          <p:nvSpPr>
            <p:cNvPr id="22" name="文本框 21"/>
            <p:cNvSpPr txBox="1"/>
            <p:nvPr/>
          </p:nvSpPr>
          <p:spPr>
            <a:xfrm>
              <a:off x="9283489" y="5276147"/>
              <a:ext cx="1677346" cy="446987"/>
            </a:xfrm>
            <a:prstGeom prst="rect">
              <a:avLst/>
            </a:prstGeom>
            <a:noFill/>
          </p:spPr>
          <p:txBody>
            <a:bodyPr bIns="60959" lIns="121917" rIns="121917" rtlCol="0" tIns="60959" wrap="none">
              <a:spAutoFit/>
            </a:bodyPr>
            <a:lstStyle/>
            <a:p>
              <a:pPr algn="ctr" defTabSz="1219140">
                <a:defRPr/>
              </a:pPr>
              <a:r>
                <a:rPr altLang="zh-CN" b="1" kern="0" lang="en-US" sz="2133">
                  <a:solidFill>
                    <a:sysClr lastClr="FFFFFF" val="window"/>
                  </a:solidFill>
                </a:rPr>
                <a:t>CLICK HERE</a:t>
              </a:r>
            </a:p>
          </p:txBody>
        </p:sp>
        <p:sp>
          <p:nvSpPr>
            <p:cNvPr id="23" name="文本框 22"/>
            <p:cNvSpPr txBox="1"/>
            <p:nvPr/>
          </p:nvSpPr>
          <p:spPr>
            <a:xfrm>
              <a:off x="9279519" y="5537121"/>
              <a:ext cx="1685284" cy="406449"/>
            </a:xfrm>
            <a:prstGeom prst="rect">
              <a:avLst/>
            </a:prstGeom>
            <a:noFill/>
          </p:spPr>
          <p:txBody>
            <a:bodyPr bIns="60959" lIns="121917" rIns="121917" rtlCol="0" tIns="60959" wrap="none">
              <a:spAutoFit/>
            </a:bodyPr>
            <a:lstStyle/>
            <a:p>
              <a:pPr algn="ctr" defTabSz="1219140">
                <a:defRPr/>
              </a:pPr>
              <a:r>
                <a:rPr altLang="zh-CN" kern="0" lang="en-US" sz="1867">
                  <a:solidFill>
                    <a:sysClr lastClr="FFFFFF" val="window"/>
                  </a:solidFill>
                </a:rPr>
                <a:t>TO ADD TITLE</a:t>
              </a:r>
            </a:p>
          </p:txBody>
        </p:sp>
        <p:grpSp>
          <p:nvGrpSpPr>
            <p:cNvPr id="68" name="组合 67"/>
            <p:cNvGrpSpPr/>
            <p:nvPr/>
          </p:nvGrpSpPr>
          <p:grpSpPr>
            <a:xfrm>
              <a:off x="9813551" y="4485093"/>
              <a:ext cx="649173" cy="644379"/>
              <a:chOff x="8400062" y="4884922"/>
              <a:chExt cx="683773" cy="678724"/>
            </a:xfrm>
            <a:solidFill>
              <a:schemeClr val="bg1"/>
            </a:solidFill>
          </p:grpSpPr>
          <p:sp>
            <p:nvSpPr>
              <p:cNvPr id="59" name="Freeform 378"/>
              <p:cNvSpPr>
                <a:spLocks noEditPoints="1"/>
              </p:cNvSpPr>
              <p:nvPr/>
            </p:nvSpPr>
            <p:spPr bwMode="auto">
              <a:xfrm>
                <a:off x="8927317" y="5146025"/>
                <a:ext cx="156518" cy="156518"/>
              </a:xfrm>
              <a:custGeom>
                <a:gdLst>
                  <a:gd fmla="*/ 46 w 92" name="T0"/>
                  <a:gd fmla="*/ 0 h 92" name="T1"/>
                  <a:gd fmla="*/ 0 w 92" name="T2"/>
                  <a:gd fmla="*/ 46 h 92" name="T3"/>
                  <a:gd fmla="*/ 46 w 92" name="T4"/>
                  <a:gd fmla="*/ 92 h 92" name="T5"/>
                  <a:gd fmla="*/ 92 w 92" name="T6"/>
                  <a:gd fmla="*/ 46 h 92" name="T7"/>
                  <a:gd fmla="*/ 46 w 92" name="T8"/>
                  <a:gd fmla="*/ 0 h 92" name="T9"/>
                  <a:gd fmla="*/ 46 w 92" name="T10"/>
                  <a:gd fmla="*/ 78 h 92" name="T11"/>
                  <a:gd fmla="*/ 14 w 92" name="T12"/>
                  <a:gd fmla="*/ 46 h 92" name="T13"/>
                  <a:gd fmla="*/ 46 w 92" name="T14"/>
                  <a:gd fmla="*/ 14 h 92" name="T15"/>
                  <a:gd fmla="*/ 78 w 92" name="T16"/>
                  <a:gd fmla="*/ 46 h 92" name="T17"/>
                  <a:gd fmla="*/ 46 w 92" name="T18"/>
                  <a:gd fmla="*/ 78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2">
                    <a:moveTo>
                      <a:pt x="46" y="0"/>
                    </a:moveTo>
                    <a:cubicBezTo>
                      <a:pt x="20" y="0"/>
                      <a:pt x="0" y="21"/>
                      <a:pt x="0" y="46"/>
                    </a:cubicBezTo>
                    <a:cubicBezTo>
                      <a:pt x="0" y="72"/>
                      <a:pt x="20"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379"/>
              <p:cNvSpPr/>
              <p:nvPr/>
            </p:nvSpPr>
            <p:spPr bwMode="auto">
              <a:xfrm>
                <a:off x="8852304" y="5217432"/>
                <a:ext cx="66358" cy="8655"/>
              </a:xfrm>
              <a:custGeom>
                <a:gdLst>
                  <a:gd fmla="*/ 37 w 39" name="T0"/>
                  <a:gd fmla="*/ 0 h 5" name="T1"/>
                  <a:gd fmla="*/ 2 w 39" name="T2"/>
                  <a:gd fmla="*/ 0 h 5" name="T3"/>
                  <a:gd fmla="*/ 1 w 39" name="T4"/>
                  <a:gd fmla="*/ 1 h 5" name="T5"/>
                  <a:gd fmla="*/ 0 w 39" name="T6"/>
                  <a:gd fmla="*/ 3 h 5" name="T7"/>
                  <a:gd fmla="*/ 2 w 39" name="T8"/>
                  <a:gd fmla="*/ 5 h 5" name="T9"/>
                  <a:gd fmla="*/ 37 w 39" name="T10"/>
                  <a:gd fmla="*/ 5 h 5" name="T11"/>
                  <a:gd fmla="*/ 39 w 39" name="T12"/>
                  <a:gd fmla="*/ 3 h 5" name="T13"/>
                  <a:gd fmla="*/ 37 w 39"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39">
                    <a:moveTo>
                      <a:pt x="37" y="0"/>
                    </a:moveTo>
                    <a:cubicBezTo>
                      <a:pt x="2" y="0"/>
                      <a:pt x="2" y="0"/>
                      <a:pt x="2" y="0"/>
                    </a:cubicBezTo>
                    <a:cubicBezTo>
                      <a:pt x="2" y="0"/>
                      <a:pt x="1" y="0"/>
                      <a:pt x="1" y="1"/>
                    </a:cubicBezTo>
                    <a:cubicBezTo>
                      <a:pt x="0" y="1"/>
                      <a:pt x="0" y="2"/>
                      <a:pt x="0" y="3"/>
                    </a:cubicBezTo>
                    <a:cubicBezTo>
                      <a:pt x="0" y="4"/>
                      <a:pt x="1" y="5"/>
                      <a:pt x="2" y="5"/>
                    </a:cubicBezTo>
                    <a:cubicBezTo>
                      <a:pt x="37" y="5"/>
                      <a:pt x="37" y="5"/>
                      <a:pt x="37" y="5"/>
                    </a:cubicBezTo>
                    <a:cubicBezTo>
                      <a:pt x="38" y="5"/>
                      <a:pt x="39" y="4"/>
                      <a:pt x="39" y="3"/>
                    </a:cubicBezTo>
                    <a:cubicBezTo>
                      <a:pt x="39" y="1"/>
                      <a:pt x="38" y="0"/>
                      <a:pt x="3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380"/>
              <p:cNvSpPr/>
              <p:nvPr/>
            </p:nvSpPr>
            <p:spPr bwMode="auto">
              <a:xfrm>
                <a:off x="8739784" y="5048652"/>
                <a:ext cx="7934" cy="67079"/>
              </a:xfrm>
              <a:custGeom>
                <a:gdLst>
                  <a:gd fmla="*/ 0 w 5" name="T0"/>
                  <a:gd fmla="*/ 3 h 39" name="T1"/>
                  <a:gd fmla="*/ 0 w 5" name="T2"/>
                  <a:gd fmla="*/ 37 h 39" name="T3"/>
                  <a:gd fmla="*/ 0 w 5" name="T4"/>
                  <a:gd fmla="*/ 39 h 39" name="T5"/>
                  <a:gd fmla="*/ 2 w 5" name="T6"/>
                  <a:gd fmla="*/ 39 h 39" name="T7"/>
                  <a:gd fmla="*/ 5 w 5" name="T8"/>
                  <a:gd fmla="*/ 37 h 39" name="T9"/>
                  <a:gd fmla="*/ 5 w 5" name="T10"/>
                  <a:gd fmla="*/ 3 h 39" name="T11"/>
                  <a:gd fmla="*/ 2 w 5" name="T12"/>
                  <a:gd fmla="*/ 0 h 39" name="T13"/>
                  <a:gd fmla="*/ 0 w 5" name="T14"/>
                  <a:gd fmla="*/ 3 h 3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 w="5">
                    <a:moveTo>
                      <a:pt x="0" y="3"/>
                    </a:moveTo>
                    <a:cubicBezTo>
                      <a:pt x="0" y="37"/>
                      <a:pt x="0" y="37"/>
                      <a:pt x="0" y="37"/>
                    </a:cubicBezTo>
                    <a:cubicBezTo>
                      <a:pt x="0" y="38"/>
                      <a:pt x="0" y="38"/>
                      <a:pt x="0" y="39"/>
                    </a:cubicBezTo>
                    <a:cubicBezTo>
                      <a:pt x="1" y="39"/>
                      <a:pt x="2" y="39"/>
                      <a:pt x="2" y="39"/>
                    </a:cubicBezTo>
                    <a:cubicBezTo>
                      <a:pt x="4" y="39"/>
                      <a:pt x="5" y="38"/>
                      <a:pt x="5" y="37"/>
                    </a:cubicBezTo>
                    <a:cubicBezTo>
                      <a:pt x="5" y="3"/>
                      <a:pt x="5" y="3"/>
                      <a:pt x="5" y="3"/>
                    </a:cubicBezTo>
                    <a:cubicBezTo>
                      <a:pt x="5" y="1"/>
                      <a:pt x="4" y="0"/>
                      <a:pt x="2" y="0"/>
                    </a:cubicBezTo>
                    <a:cubicBezTo>
                      <a:pt x="1" y="0"/>
                      <a:pt x="0" y="1"/>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381"/>
              <p:cNvSpPr/>
              <p:nvPr/>
            </p:nvSpPr>
            <p:spPr bwMode="auto">
              <a:xfrm>
                <a:off x="8736178" y="5335000"/>
                <a:ext cx="8655" cy="68522"/>
              </a:xfrm>
              <a:custGeom>
                <a:gdLst>
                  <a:gd fmla="*/ 5 w 5" name="T0"/>
                  <a:gd fmla="*/ 37 h 40" name="T1"/>
                  <a:gd fmla="*/ 5 w 5" name="T2"/>
                  <a:gd fmla="*/ 3 h 40" name="T3"/>
                  <a:gd fmla="*/ 3 w 5" name="T4"/>
                  <a:gd fmla="*/ 0 h 40" name="T5"/>
                  <a:gd fmla="*/ 0 w 5" name="T6"/>
                  <a:gd fmla="*/ 3 h 40" name="T7"/>
                  <a:gd fmla="*/ 0 w 5" name="T8"/>
                  <a:gd fmla="*/ 37 h 40" name="T9"/>
                  <a:gd fmla="*/ 1 w 5" name="T10"/>
                  <a:gd fmla="*/ 39 h 40" name="T11"/>
                  <a:gd fmla="*/ 3 w 5" name="T12"/>
                  <a:gd fmla="*/ 40 h 40" name="T13"/>
                  <a:gd fmla="*/ 5 w 5" name="T14"/>
                  <a:gd fmla="*/ 37 h 4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 w="5">
                    <a:moveTo>
                      <a:pt x="5" y="37"/>
                    </a:moveTo>
                    <a:cubicBezTo>
                      <a:pt x="5" y="3"/>
                      <a:pt x="5" y="3"/>
                      <a:pt x="5" y="3"/>
                    </a:cubicBezTo>
                    <a:cubicBezTo>
                      <a:pt x="5" y="1"/>
                      <a:pt x="4" y="0"/>
                      <a:pt x="3" y="0"/>
                    </a:cubicBezTo>
                    <a:cubicBezTo>
                      <a:pt x="1" y="0"/>
                      <a:pt x="0" y="1"/>
                      <a:pt x="0" y="3"/>
                    </a:cubicBezTo>
                    <a:cubicBezTo>
                      <a:pt x="0" y="37"/>
                      <a:pt x="0" y="37"/>
                      <a:pt x="0" y="37"/>
                    </a:cubicBezTo>
                    <a:cubicBezTo>
                      <a:pt x="0" y="38"/>
                      <a:pt x="0" y="38"/>
                      <a:pt x="1" y="39"/>
                    </a:cubicBezTo>
                    <a:cubicBezTo>
                      <a:pt x="1" y="39"/>
                      <a:pt x="2" y="40"/>
                      <a:pt x="3" y="40"/>
                    </a:cubicBezTo>
                    <a:cubicBezTo>
                      <a:pt x="4" y="40"/>
                      <a:pt x="5" y="38"/>
                      <a:pt x="5"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382"/>
              <p:cNvSpPr>
                <a:spLocks noEditPoints="1"/>
              </p:cNvSpPr>
              <p:nvPr/>
            </p:nvSpPr>
            <p:spPr bwMode="auto">
              <a:xfrm>
                <a:off x="8664771" y="4884922"/>
                <a:ext cx="156518" cy="157239"/>
              </a:xfrm>
              <a:custGeom>
                <a:gdLst>
                  <a:gd fmla="*/ 46 w 92" name="T0"/>
                  <a:gd fmla="*/ 92 h 92" name="T1"/>
                  <a:gd fmla="*/ 92 w 92" name="T2"/>
                  <a:gd fmla="*/ 46 h 92" name="T3"/>
                  <a:gd fmla="*/ 46 w 92" name="T4"/>
                  <a:gd fmla="*/ 0 h 92" name="T5"/>
                  <a:gd fmla="*/ 0 w 92" name="T6"/>
                  <a:gd fmla="*/ 46 h 92" name="T7"/>
                  <a:gd fmla="*/ 46 w 92" name="T8"/>
                  <a:gd fmla="*/ 92 h 92" name="T9"/>
                  <a:gd fmla="*/ 46 w 92" name="T10"/>
                  <a:gd fmla="*/ 14 h 92" name="T11"/>
                  <a:gd fmla="*/ 79 w 92" name="T12"/>
                  <a:gd fmla="*/ 46 h 92" name="T13"/>
                  <a:gd fmla="*/ 46 w 92" name="T14"/>
                  <a:gd fmla="*/ 78 h 92" name="T15"/>
                  <a:gd fmla="*/ 14 w 92" name="T16"/>
                  <a:gd fmla="*/ 46 h 92" name="T17"/>
                  <a:gd fmla="*/ 46 w 92" name="T18"/>
                  <a:gd fmla="*/ 14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2">
                    <a:moveTo>
                      <a:pt x="46" y="92"/>
                    </a:moveTo>
                    <a:cubicBezTo>
                      <a:pt x="72" y="92"/>
                      <a:pt x="92" y="71"/>
                      <a:pt x="92" y="46"/>
                    </a:cubicBezTo>
                    <a:cubicBezTo>
                      <a:pt x="92" y="21"/>
                      <a:pt x="72" y="0"/>
                      <a:pt x="46" y="0"/>
                    </a:cubicBezTo>
                    <a:cubicBezTo>
                      <a:pt x="21" y="0"/>
                      <a:pt x="0" y="21"/>
                      <a:pt x="0" y="46"/>
                    </a:cubicBezTo>
                    <a:cubicBezTo>
                      <a:pt x="0" y="71"/>
                      <a:pt x="21" y="92"/>
                      <a:pt x="46" y="92"/>
                    </a:cubicBezTo>
                    <a:close/>
                    <a:moveTo>
                      <a:pt x="46" y="14"/>
                    </a:moveTo>
                    <a:cubicBezTo>
                      <a:pt x="64" y="14"/>
                      <a:pt x="79" y="28"/>
                      <a:pt x="79" y="46"/>
                    </a:cubicBezTo>
                    <a:cubicBezTo>
                      <a:pt x="79" y="64"/>
                      <a:pt x="64" y="78"/>
                      <a:pt x="46" y="78"/>
                    </a:cubicBezTo>
                    <a:cubicBezTo>
                      <a:pt x="29" y="78"/>
                      <a:pt x="14" y="64"/>
                      <a:pt x="14" y="46"/>
                    </a:cubicBezTo>
                    <a:cubicBezTo>
                      <a:pt x="14" y="28"/>
                      <a:pt x="29" y="14"/>
                      <a:pt x="46"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383"/>
              <p:cNvSpPr>
                <a:spLocks noEditPoints="1"/>
              </p:cNvSpPr>
              <p:nvPr/>
            </p:nvSpPr>
            <p:spPr bwMode="auto">
              <a:xfrm>
                <a:off x="8664771" y="5408571"/>
                <a:ext cx="156518" cy="155075"/>
              </a:xfrm>
              <a:custGeom>
                <a:gdLst>
                  <a:gd fmla="*/ 46 w 92" name="T0"/>
                  <a:gd fmla="*/ 0 h 91" name="T1"/>
                  <a:gd fmla="*/ 0 w 92" name="T2"/>
                  <a:gd fmla="*/ 46 h 91" name="T3"/>
                  <a:gd fmla="*/ 46 w 92" name="T4"/>
                  <a:gd fmla="*/ 91 h 91" name="T5"/>
                  <a:gd fmla="*/ 92 w 92" name="T6"/>
                  <a:gd fmla="*/ 46 h 91" name="T7"/>
                  <a:gd fmla="*/ 46 w 92" name="T8"/>
                  <a:gd fmla="*/ 0 h 91" name="T9"/>
                  <a:gd fmla="*/ 46 w 92" name="T10"/>
                  <a:gd fmla="*/ 78 h 91" name="T11"/>
                  <a:gd fmla="*/ 14 w 92" name="T12"/>
                  <a:gd fmla="*/ 46 h 91" name="T13"/>
                  <a:gd fmla="*/ 46 w 92" name="T14"/>
                  <a:gd fmla="*/ 13 h 91" name="T15"/>
                  <a:gd fmla="*/ 79 w 92" name="T16"/>
                  <a:gd fmla="*/ 46 h 91" name="T17"/>
                  <a:gd fmla="*/ 46 w 92" name="T18"/>
                  <a:gd fmla="*/ 78 h 9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1" w="92">
                    <a:moveTo>
                      <a:pt x="46" y="0"/>
                    </a:moveTo>
                    <a:cubicBezTo>
                      <a:pt x="21" y="0"/>
                      <a:pt x="0" y="20"/>
                      <a:pt x="0" y="46"/>
                    </a:cubicBezTo>
                    <a:cubicBezTo>
                      <a:pt x="0" y="71"/>
                      <a:pt x="21" y="91"/>
                      <a:pt x="46" y="91"/>
                    </a:cubicBezTo>
                    <a:cubicBezTo>
                      <a:pt x="72" y="91"/>
                      <a:pt x="92" y="71"/>
                      <a:pt x="92" y="46"/>
                    </a:cubicBezTo>
                    <a:cubicBezTo>
                      <a:pt x="92" y="20"/>
                      <a:pt x="72" y="0"/>
                      <a:pt x="46" y="0"/>
                    </a:cubicBezTo>
                    <a:close/>
                    <a:moveTo>
                      <a:pt x="46" y="78"/>
                    </a:moveTo>
                    <a:cubicBezTo>
                      <a:pt x="29" y="78"/>
                      <a:pt x="14" y="63"/>
                      <a:pt x="14" y="46"/>
                    </a:cubicBezTo>
                    <a:cubicBezTo>
                      <a:pt x="14" y="28"/>
                      <a:pt x="29" y="13"/>
                      <a:pt x="46" y="13"/>
                    </a:cubicBezTo>
                    <a:cubicBezTo>
                      <a:pt x="64" y="13"/>
                      <a:pt x="79" y="28"/>
                      <a:pt x="79" y="46"/>
                    </a:cubicBezTo>
                    <a:cubicBezTo>
                      <a:pt x="79" y="63"/>
                      <a:pt x="64" y="78"/>
                      <a:pt x="46" y="7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384"/>
              <p:cNvSpPr>
                <a:spLocks noEditPoints="1"/>
              </p:cNvSpPr>
              <p:nvPr/>
            </p:nvSpPr>
            <p:spPr bwMode="auto">
              <a:xfrm>
                <a:off x="8633756" y="5120780"/>
                <a:ext cx="209893" cy="209171"/>
              </a:xfrm>
              <a:custGeom>
                <a:gdLst>
                  <a:gd fmla="*/ 62 w 123" name="T0"/>
                  <a:gd fmla="*/ 0 h 123" name="T1"/>
                  <a:gd fmla="*/ 0 w 123" name="T2"/>
                  <a:gd fmla="*/ 61 h 123" name="T3"/>
                  <a:gd fmla="*/ 62 w 123" name="T4"/>
                  <a:gd fmla="*/ 123 h 123" name="T5"/>
                  <a:gd fmla="*/ 123 w 123" name="T6"/>
                  <a:gd fmla="*/ 61 h 123" name="T7"/>
                  <a:gd fmla="*/ 62 w 123" name="T8"/>
                  <a:gd fmla="*/ 0 h 123" name="T9"/>
                  <a:gd fmla="*/ 62 w 123" name="T10"/>
                  <a:gd fmla="*/ 105 h 123" name="T11"/>
                  <a:gd fmla="*/ 18 w 123" name="T12"/>
                  <a:gd fmla="*/ 61 h 123" name="T13"/>
                  <a:gd fmla="*/ 62 w 123" name="T14"/>
                  <a:gd fmla="*/ 18 h 123" name="T15"/>
                  <a:gd fmla="*/ 105 w 123" name="T16"/>
                  <a:gd fmla="*/ 61 h 123" name="T17"/>
                  <a:gd fmla="*/ 62 w 123" name="T18"/>
                  <a:gd fmla="*/ 105 h 1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3" w="123">
                    <a:moveTo>
                      <a:pt x="62" y="0"/>
                    </a:moveTo>
                    <a:cubicBezTo>
                      <a:pt x="28" y="0"/>
                      <a:pt x="0" y="27"/>
                      <a:pt x="0" y="61"/>
                    </a:cubicBezTo>
                    <a:cubicBezTo>
                      <a:pt x="0" y="95"/>
                      <a:pt x="28" y="123"/>
                      <a:pt x="62" y="123"/>
                    </a:cubicBezTo>
                    <a:cubicBezTo>
                      <a:pt x="96" y="123"/>
                      <a:pt x="123" y="95"/>
                      <a:pt x="123" y="61"/>
                    </a:cubicBezTo>
                    <a:cubicBezTo>
                      <a:pt x="123" y="27"/>
                      <a:pt x="96" y="0"/>
                      <a:pt x="62" y="0"/>
                    </a:cubicBezTo>
                    <a:close/>
                    <a:moveTo>
                      <a:pt x="62" y="105"/>
                    </a:moveTo>
                    <a:cubicBezTo>
                      <a:pt x="38" y="105"/>
                      <a:pt x="18" y="85"/>
                      <a:pt x="18" y="61"/>
                    </a:cubicBezTo>
                    <a:cubicBezTo>
                      <a:pt x="18" y="37"/>
                      <a:pt x="38" y="18"/>
                      <a:pt x="62" y="18"/>
                    </a:cubicBezTo>
                    <a:cubicBezTo>
                      <a:pt x="86" y="18"/>
                      <a:pt x="105" y="37"/>
                      <a:pt x="105" y="61"/>
                    </a:cubicBezTo>
                    <a:cubicBezTo>
                      <a:pt x="105" y="85"/>
                      <a:pt x="86" y="105"/>
                      <a:pt x="62"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385"/>
              <p:cNvSpPr/>
              <p:nvPr/>
            </p:nvSpPr>
            <p:spPr bwMode="auto">
              <a:xfrm>
                <a:off x="8562350" y="5221038"/>
                <a:ext cx="67800" cy="8655"/>
              </a:xfrm>
              <a:custGeom>
                <a:gdLst>
                  <a:gd fmla="*/ 37 w 40" name="T0"/>
                  <a:gd fmla="*/ 0 h 5" name="T1"/>
                  <a:gd fmla="*/ 3 w 40" name="T2"/>
                  <a:gd fmla="*/ 0 h 5" name="T3"/>
                  <a:gd fmla="*/ 1 w 40" name="T4"/>
                  <a:gd fmla="*/ 0 h 5" name="T5"/>
                  <a:gd fmla="*/ 0 w 40" name="T6"/>
                  <a:gd fmla="*/ 2 h 5" name="T7"/>
                  <a:gd fmla="*/ 3 w 40" name="T8"/>
                  <a:gd fmla="*/ 5 h 5" name="T9"/>
                  <a:gd fmla="*/ 37 w 40" name="T10"/>
                  <a:gd fmla="*/ 5 h 5" name="T11"/>
                  <a:gd fmla="*/ 40 w 40" name="T12"/>
                  <a:gd fmla="*/ 2 h 5" name="T13"/>
                  <a:gd fmla="*/ 37 w 40"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40">
                    <a:moveTo>
                      <a:pt x="37" y="0"/>
                    </a:moveTo>
                    <a:cubicBezTo>
                      <a:pt x="3" y="0"/>
                      <a:pt x="3" y="0"/>
                      <a:pt x="3" y="0"/>
                    </a:cubicBezTo>
                    <a:cubicBezTo>
                      <a:pt x="2" y="0"/>
                      <a:pt x="1" y="0"/>
                      <a:pt x="1" y="0"/>
                    </a:cubicBezTo>
                    <a:cubicBezTo>
                      <a:pt x="0" y="1"/>
                      <a:pt x="0" y="1"/>
                      <a:pt x="0" y="2"/>
                    </a:cubicBezTo>
                    <a:cubicBezTo>
                      <a:pt x="0" y="4"/>
                      <a:pt x="1" y="5"/>
                      <a:pt x="3" y="5"/>
                    </a:cubicBezTo>
                    <a:cubicBezTo>
                      <a:pt x="37" y="5"/>
                      <a:pt x="37" y="5"/>
                      <a:pt x="37" y="5"/>
                    </a:cubicBezTo>
                    <a:cubicBezTo>
                      <a:pt x="38" y="5"/>
                      <a:pt x="40" y="4"/>
                      <a:pt x="40" y="2"/>
                    </a:cubicBezTo>
                    <a:cubicBezTo>
                      <a:pt x="40" y="1"/>
                      <a:pt x="38" y="0"/>
                      <a:pt x="3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386"/>
              <p:cNvSpPr>
                <a:spLocks noEditPoints="1"/>
              </p:cNvSpPr>
              <p:nvPr/>
            </p:nvSpPr>
            <p:spPr bwMode="auto">
              <a:xfrm>
                <a:off x="8400062" y="5146025"/>
                <a:ext cx="157239" cy="156518"/>
              </a:xfrm>
              <a:custGeom>
                <a:gdLst>
                  <a:gd fmla="*/ 46 w 92" name="T0"/>
                  <a:gd fmla="*/ 0 h 92" name="T1"/>
                  <a:gd fmla="*/ 0 w 92" name="T2"/>
                  <a:gd fmla="*/ 46 h 92" name="T3"/>
                  <a:gd fmla="*/ 46 w 92" name="T4"/>
                  <a:gd fmla="*/ 92 h 92" name="T5"/>
                  <a:gd fmla="*/ 92 w 92" name="T6"/>
                  <a:gd fmla="*/ 46 h 92" name="T7"/>
                  <a:gd fmla="*/ 46 w 92" name="T8"/>
                  <a:gd fmla="*/ 0 h 92" name="T9"/>
                  <a:gd fmla="*/ 46 w 92" name="T10"/>
                  <a:gd fmla="*/ 78 h 92" name="T11"/>
                  <a:gd fmla="*/ 14 w 92" name="T12"/>
                  <a:gd fmla="*/ 46 h 92" name="T13"/>
                  <a:gd fmla="*/ 46 w 92" name="T14"/>
                  <a:gd fmla="*/ 14 h 92" name="T15"/>
                  <a:gd fmla="*/ 78 w 92" name="T16"/>
                  <a:gd fmla="*/ 46 h 92" name="T17"/>
                  <a:gd fmla="*/ 46 w 92" name="T18"/>
                  <a:gd fmla="*/ 78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2">
                    <a:moveTo>
                      <a:pt x="46" y="0"/>
                    </a:moveTo>
                    <a:cubicBezTo>
                      <a:pt x="21" y="0"/>
                      <a:pt x="0" y="21"/>
                      <a:pt x="0" y="46"/>
                    </a:cubicBezTo>
                    <a:cubicBezTo>
                      <a:pt x="0" y="72"/>
                      <a:pt x="21"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82" name="组合 81"/>
          <p:cNvGrpSpPr/>
          <p:nvPr/>
        </p:nvGrpSpPr>
        <p:grpSpPr>
          <a:xfrm>
            <a:off x="5760506" y="2962742"/>
            <a:ext cx="1745224" cy="3959998"/>
            <a:chOff x="5760506" y="2962742"/>
            <a:chExt cx="1745224" cy="3959998"/>
          </a:xfrm>
        </p:grpSpPr>
        <p:sp>
          <p:nvSpPr>
            <p:cNvPr id="9" name="矩形 8"/>
            <p:cNvSpPr/>
            <p:nvPr/>
          </p:nvSpPr>
          <p:spPr>
            <a:xfrm>
              <a:off x="5760506" y="2962742"/>
              <a:ext cx="1745224" cy="3959998"/>
            </a:xfrm>
            <a:prstGeom prst="rect">
              <a:avLst/>
            </a:prstGeom>
            <a:solidFill>
              <a:schemeClr val="bg1"/>
            </a:solidFill>
            <a:ln algn="ctr" cap="flat" cmpd="sng" w="12700">
              <a:noFill/>
              <a:prstDash val="solid"/>
              <a:miter lim="800000"/>
            </a:ln>
            <a:effectLst>
              <a:outerShdw algn="r" blurRad="50800" dir="10800000" dist="38100" rotWithShape="0">
                <a:prstClr val="black">
                  <a:alpha val="40000"/>
                </a:prstClr>
              </a:outerShdw>
            </a:effectLst>
          </p:spPr>
          <p:txBody>
            <a:bodyPr anchor="ctr" bIns="60959" lIns="121917" rIns="121917" rtlCol="0" tIns="60959"/>
            <a:lstStyle/>
            <a:p>
              <a:pPr algn="ctr" defTabSz="1219140">
                <a:defRPr/>
              </a:pPr>
              <a:endParaRPr altLang="en-US" kern="0" lang="zh-CN" sz="2400">
                <a:solidFill>
                  <a:sysClr lastClr="FFFFFF" val="window"/>
                </a:solidFill>
                <a:latin panose="020f0502020204030204" typeface="Calibri"/>
                <a:ea typeface="宋体"/>
              </a:endParaRPr>
            </a:p>
          </p:txBody>
        </p:sp>
        <p:sp>
          <p:nvSpPr>
            <p:cNvPr id="15" name="矩形 14"/>
            <p:cNvSpPr/>
            <p:nvPr/>
          </p:nvSpPr>
          <p:spPr>
            <a:xfrm>
              <a:off x="5865445" y="5061311"/>
              <a:ext cx="1535345" cy="1786126"/>
            </a:xfrm>
            <a:prstGeom prst="rect">
              <a:avLst/>
            </a:prstGeom>
          </p:spPr>
          <p:txBody>
            <a:bodyPr bIns="60959" lIns="121917" rIns="121917" tIns="60959" wrap="square">
              <a:spAutoFit/>
            </a:bodyPr>
            <a:lstStyle/>
            <a:p>
              <a:pPr algn="ctr" lvl="0">
                <a:lnSpc>
                  <a:spcPct val="130000"/>
                </a:lnSpc>
              </a:pPr>
              <a:r>
                <a:rPr altLang="zh-CN" lang="en-US" sz="1050">
                  <a:solidFill>
                    <a:srgbClr val="58595B"/>
                  </a:solidFill>
                  <a:latin typeface="微软雅黑"/>
                </a:rPr>
                <a:t>Add Your Text Here.Your text and paste it here.Text or Copy Your text and paste it here. Add Your Text Here.Your text and paste it here</a:t>
              </a:r>
            </a:p>
          </p:txBody>
        </p:sp>
        <p:sp>
          <p:nvSpPr>
            <p:cNvPr id="16" name="文本框 15"/>
            <p:cNvSpPr txBox="1"/>
            <p:nvPr/>
          </p:nvSpPr>
          <p:spPr>
            <a:xfrm>
              <a:off x="5794448" y="4323316"/>
              <a:ext cx="1677346" cy="446987"/>
            </a:xfrm>
            <a:prstGeom prst="rect">
              <a:avLst/>
            </a:prstGeom>
            <a:noFill/>
          </p:spPr>
          <p:txBody>
            <a:bodyPr bIns="60959" lIns="121917" rIns="121917" rtlCol="0" tIns="60959" wrap="none">
              <a:spAutoFit/>
            </a:bodyPr>
            <a:lstStyle/>
            <a:p>
              <a:pPr algn="ctr" defTabSz="1219140">
                <a:defRPr/>
              </a:pPr>
              <a:r>
                <a:rPr altLang="zh-CN" b="1" kern="0" lang="en-US" sz="2133">
                  <a:solidFill>
                    <a:srgbClr val="58595B"/>
                  </a:solidFill>
                </a:rPr>
                <a:t>CLICK HERE</a:t>
              </a:r>
            </a:p>
          </p:txBody>
        </p:sp>
        <p:sp>
          <p:nvSpPr>
            <p:cNvPr id="17" name="文本框 16"/>
            <p:cNvSpPr txBox="1"/>
            <p:nvPr/>
          </p:nvSpPr>
          <p:spPr>
            <a:xfrm>
              <a:off x="5790476" y="4584288"/>
              <a:ext cx="1685284" cy="406449"/>
            </a:xfrm>
            <a:prstGeom prst="rect">
              <a:avLst/>
            </a:prstGeom>
            <a:noFill/>
          </p:spPr>
          <p:txBody>
            <a:bodyPr bIns="60959" lIns="121917" rIns="121917" rtlCol="0" tIns="60959" wrap="none">
              <a:spAutoFit/>
            </a:bodyPr>
            <a:lstStyle/>
            <a:p>
              <a:pPr algn="ctr" defTabSz="1219140">
                <a:defRPr/>
              </a:pPr>
              <a:r>
                <a:rPr altLang="zh-CN" kern="0" lang="en-US" sz="1867">
                  <a:solidFill>
                    <a:srgbClr val="58595B"/>
                  </a:solidFill>
                </a:rPr>
                <a:t>TO ADD TITLE</a:t>
              </a:r>
            </a:p>
          </p:txBody>
        </p:sp>
        <p:grpSp>
          <p:nvGrpSpPr>
            <p:cNvPr id="78" name="组合 77"/>
            <p:cNvGrpSpPr/>
            <p:nvPr/>
          </p:nvGrpSpPr>
          <p:grpSpPr>
            <a:xfrm>
              <a:off x="6211889" y="3418805"/>
              <a:ext cx="842455" cy="682330"/>
              <a:chOff x="2005919" y="1192693"/>
              <a:chExt cx="842455" cy="682330"/>
            </a:xfrm>
            <a:solidFill>
              <a:srgbClr val="58595B"/>
            </a:solidFill>
          </p:grpSpPr>
          <p:sp>
            <p:nvSpPr>
              <p:cNvPr id="69" name="Freeform 639"/>
              <p:cNvSpPr>
                <a:spLocks noEditPoints="1"/>
              </p:cNvSpPr>
              <p:nvPr/>
            </p:nvSpPr>
            <p:spPr bwMode="auto">
              <a:xfrm>
                <a:off x="2551928" y="1576413"/>
                <a:ext cx="296446" cy="298610"/>
              </a:xfrm>
              <a:custGeom>
                <a:gdLst>
                  <a:gd fmla="*/ 87 w 174" name="T0"/>
                  <a:gd fmla="*/ 0 h 175" name="T1"/>
                  <a:gd fmla="*/ 61 w 174" name="T2"/>
                  <a:gd fmla="*/ 4 h 175" name="T3"/>
                  <a:gd fmla="*/ 44 w 174" name="T4"/>
                  <a:gd fmla="*/ 11 h 175" name="T5"/>
                  <a:gd fmla="*/ 35 w 174" name="T6"/>
                  <a:gd fmla="*/ 17 h 175" name="T7"/>
                  <a:gd fmla="*/ 0 w 174" name="T8"/>
                  <a:gd fmla="*/ 87 h 175" name="T9"/>
                  <a:gd fmla="*/ 1 w 174" name="T10"/>
                  <a:gd fmla="*/ 103 h 175" name="T11"/>
                  <a:gd fmla="*/ 5 w 174" name="T12"/>
                  <a:gd fmla="*/ 117 h 175" name="T13"/>
                  <a:gd fmla="*/ 11 w 174" name="T14"/>
                  <a:gd fmla="*/ 130 h 175" name="T15"/>
                  <a:gd fmla="*/ 87 w 174" name="T16"/>
                  <a:gd fmla="*/ 175 h 175" name="T17"/>
                  <a:gd fmla="*/ 174 w 174" name="T18"/>
                  <a:gd fmla="*/ 87 h 175" name="T19"/>
                  <a:gd fmla="*/ 87 w 174" name="T20"/>
                  <a:gd fmla="*/ 0 h 175" name="T21"/>
                  <a:gd fmla="*/ 87 w 174" name="T22"/>
                  <a:gd fmla="*/ 151 h 175" name="T23"/>
                  <a:gd fmla="*/ 29 w 174" name="T24"/>
                  <a:gd fmla="*/ 113 h 175" name="T25"/>
                  <a:gd fmla="*/ 24 w 174" name="T26"/>
                  <a:gd fmla="*/ 87 h 175" name="T27"/>
                  <a:gd fmla="*/ 28 w 174" name="T28"/>
                  <a:gd fmla="*/ 64 h 175" name="T29"/>
                  <a:gd fmla="*/ 62 w 174" name="T30"/>
                  <a:gd fmla="*/ 29 h 175" name="T31"/>
                  <a:gd fmla="*/ 87 w 174" name="T32"/>
                  <a:gd fmla="*/ 24 h 175" name="T33"/>
                  <a:gd fmla="*/ 150 w 174" name="T34"/>
                  <a:gd fmla="*/ 87 h 175" name="T35"/>
                  <a:gd fmla="*/ 87 w 174" name="T36"/>
                  <a:gd fmla="*/ 151 h 17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5" w="174">
                    <a:moveTo>
                      <a:pt x="87" y="0"/>
                    </a:moveTo>
                    <a:cubicBezTo>
                      <a:pt x="78" y="0"/>
                      <a:pt x="69" y="2"/>
                      <a:pt x="61" y="4"/>
                    </a:cubicBezTo>
                    <a:cubicBezTo>
                      <a:pt x="55" y="6"/>
                      <a:pt x="50" y="8"/>
                      <a:pt x="44" y="11"/>
                    </a:cubicBezTo>
                    <a:cubicBezTo>
                      <a:pt x="41" y="13"/>
                      <a:pt x="38" y="15"/>
                      <a:pt x="35" y="17"/>
                    </a:cubicBezTo>
                    <a:cubicBezTo>
                      <a:pt x="14" y="33"/>
                      <a:pt x="0" y="59"/>
                      <a:pt x="0" y="87"/>
                    </a:cubicBezTo>
                    <a:cubicBezTo>
                      <a:pt x="0" y="93"/>
                      <a:pt x="0" y="98"/>
                      <a:pt x="1" y="103"/>
                    </a:cubicBezTo>
                    <a:cubicBezTo>
                      <a:pt x="2" y="108"/>
                      <a:pt x="3" y="113"/>
                      <a:pt x="5" y="117"/>
                    </a:cubicBezTo>
                    <a:cubicBezTo>
                      <a:pt x="6" y="122"/>
                      <a:pt x="8" y="126"/>
                      <a:pt x="11" y="130"/>
                    </a:cubicBezTo>
                    <a:cubicBezTo>
                      <a:pt x="26" y="157"/>
                      <a:pt x="54" y="175"/>
                      <a:pt x="87" y="175"/>
                    </a:cubicBezTo>
                    <a:cubicBezTo>
                      <a:pt x="135" y="175"/>
                      <a:pt x="174" y="136"/>
                      <a:pt x="174" y="87"/>
                    </a:cubicBezTo>
                    <a:cubicBezTo>
                      <a:pt x="174" y="39"/>
                      <a:pt x="135" y="0"/>
                      <a:pt x="87" y="0"/>
                    </a:cubicBezTo>
                    <a:close/>
                    <a:moveTo>
                      <a:pt x="87" y="151"/>
                    </a:moveTo>
                    <a:cubicBezTo>
                      <a:pt x="61" y="151"/>
                      <a:pt x="39" y="135"/>
                      <a:pt x="29" y="113"/>
                    </a:cubicBezTo>
                    <a:cubicBezTo>
                      <a:pt x="25" y="105"/>
                      <a:pt x="24" y="97"/>
                      <a:pt x="24" y="87"/>
                    </a:cubicBezTo>
                    <a:cubicBezTo>
                      <a:pt x="24" y="79"/>
                      <a:pt x="25" y="71"/>
                      <a:pt x="28" y="64"/>
                    </a:cubicBezTo>
                    <a:cubicBezTo>
                      <a:pt x="34" y="48"/>
                      <a:pt x="47" y="36"/>
                      <a:pt x="62" y="29"/>
                    </a:cubicBezTo>
                    <a:cubicBezTo>
                      <a:pt x="70" y="26"/>
                      <a:pt x="78" y="24"/>
                      <a:pt x="87" y="24"/>
                    </a:cubicBezTo>
                    <a:cubicBezTo>
                      <a:pt x="122" y="24"/>
                      <a:pt x="150" y="52"/>
                      <a:pt x="150" y="87"/>
                    </a:cubicBezTo>
                    <a:cubicBezTo>
                      <a:pt x="150" y="122"/>
                      <a:pt x="122" y="151"/>
                      <a:pt x="87" y="1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640"/>
              <p:cNvSpPr/>
              <p:nvPr/>
            </p:nvSpPr>
            <p:spPr bwMode="auto">
              <a:xfrm>
                <a:off x="2626941" y="1647820"/>
                <a:ext cx="81505" cy="102422"/>
              </a:xfrm>
              <a:custGeom>
                <a:gdLst>
                  <a:gd fmla="*/ 44 w 48" name="T0"/>
                  <a:gd fmla="*/ 0 h 60" name="T1"/>
                  <a:gd fmla="*/ 41 w 48" name="T2"/>
                  <a:gd fmla="*/ 2 h 60" name="T3"/>
                  <a:gd fmla="*/ 40 w 48" name="T4"/>
                  <a:gd fmla="*/ 5 h 60" name="T5"/>
                  <a:gd fmla="*/ 40 w 48" name="T6"/>
                  <a:gd fmla="*/ 43 h 60" name="T7"/>
                  <a:gd fmla="*/ 4 w 48" name="T8"/>
                  <a:gd fmla="*/ 52 h 60" name="T9"/>
                  <a:gd fmla="*/ 1 w 48" name="T10"/>
                  <a:gd fmla="*/ 57 h 60" name="T11"/>
                  <a:gd fmla="*/ 5 w 48" name="T12"/>
                  <a:gd fmla="*/ 60 h 60" name="T13"/>
                  <a:gd fmla="*/ 6 w 48" name="T14"/>
                  <a:gd fmla="*/ 60 h 60" name="T15"/>
                  <a:gd fmla="*/ 45 w 48" name="T16"/>
                  <a:gd fmla="*/ 50 h 60" name="T17"/>
                  <a:gd fmla="*/ 48 w 48" name="T18"/>
                  <a:gd fmla="*/ 46 h 60" name="T19"/>
                  <a:gd fmla="*/ 48 w 48" name="T20"/>
                  <a:gd fmla="*/ 46 h 60" name="T21"/>
                  <a:gd fmla="*/ 48 w 48" name="T22"/>
                  <a:gd fmla="*/ 46 h 60" name="T23"/>
                  <a:gd fmla="*/ 48 w 48" name="T24"/>
                  <a:gd fmla="*/ 45 h 60" name="T25"/>
                  <a:gd fmla="*/ 48 w 48" name="T26"/>
                  <a:gd fmla="*/ 5 h 60" name="T27"/>
                  <a:gd fmla="*/ 44 w 48" name="T28"/>
                  <a:gd fmla="*/ 0 h 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0" w="48">
                    <a:moveTo>
                      <a:pt x="44" y="0"/>
                    </a:moveTo>
                    <a:cubicBezTo>
                      <a:pt x="43" y="0"/>
                      <a:pt x="42" y="1"/>
                      <a:pt x="41" y="2"/>
                    </a:cubicBezTo>
                    <a:cubicBezTo>
                      <a:pt x="41" y="2"/>
                      <a:pt x="40" y="3"/>
                      <a:pt x="40" y="5"/>
                    </a:cubicBezTo>
                    <a:cubicBezTo>
                      <a:pt x="40" y="43"/>
                      <a:pt x="40" y="43"/>
                      <a:pt x="40" y="43"/>
                    </a:cubicBezTo>
                    <a:cubicBezTo>
                      <a:pt x="4" y="52"/>
                      <a:pt x="4" y="52"/>
                      <a:pt x="4" y="52"/>
                    </a:cubicBezTo>
                    <a:cubicBezTo>
                      <a:pt x="1" y="53"/>
                      <a:pt x="0" y="55"/>
                      <a:pt x="1" y="57"/>
                    </a:cubicBezTo>
                    <a:cubicBezTo>
                      <a:pt x="1" y="59"/>
                      <a:pt x="3" y="60"/>
                      <a:pt x="5" y="60"/>
                    </a:cubicBezTo>
                    <a:cubicBezTo>
                      <a:pt x="5" y="60"/>
                      <a:pt x="5" y="60"/>
                      <a:pt x="6" y="60"/>
                    </a:cubicBezTo>
                    <a:cubicBezTo>
                      <a:pt x="45" y="50"/>
                      <a:pt x="45" y="50"/>
                      <a:pt x="45" y="50"/>
                    </a:cubicBezTo>
                    <a:cubicBezTo>
                      <a:pt x="47" y="50"/>
                      <a:pt x="48" y="48"/>
                      <a:pt x="48" y="46"/>
                    </a:cubicBezTo>
                    <a:cubicBezTo>
                      <a:pt x="48" y="46"/>
                      <a:pt x="48" y="46"/>
                      <a:pt x="48" y="46"/>
                    </a:cubicBezTo>
                    <a:cubicBezTo>
                      <a:pt x="48" y="46"/>
                      <a:pt x="48" y="46"/>
                      <a:pt x="48" y="46"/>
                    </a:cubicBezTo>
                    <a:cubicBezTo>
                      <a:pt x="48" y="46"/>
                      <a:pt x="48" y="46"/>
                      <a:pt x="48" y="45"/>
                    </a:cubicBezTo>
                    <a:cubicBezTo>
                      <a:pt x="48" y="5"/>
                      <a:pt x="48" y="5"/>
                      <a:pt x="48" y="5"/>
                    </a:cubicBezTo>
                    <a:cubicBezTo>
                      <a:pt x="48" y="2"/>
                      <a:pt x="47" y="0"/>
                      <a:pt x="4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641"/>
              <p:cNvSpPr/>
              <p:nvPr/>
            </p:nvSpPr>
            <p:spPr bwMode="auto">
              <a:xfrm>
                <a:off x="2551928" y="1429993"/>
                <a:ext cx="100258" cy="158681"/>
              </a:xfrm>
              <a:custGeom>
                <a:gdLst>
                  <a:gd fmla="*/ 34 w 59" name="T0"/>
                  <a:gd fmla="*/ 93 h 93" name="T1"/>
                  <a:gd fmla="*/ 40 w 59" name="T2"/>
                  <a:gd fmla="*/ 90 h 93" name="T3"/>
                  <a:gd fmla="*/ 59 w 59" name="T4"/>
                  <a:gd fmla="*/ 79 h 93" name="T5"/>
                  <a:gd fmla="*/ 39 w 59" name="T6"/>
                  <a:gd fmla="*/ 35 h 93" name="T7"/>
                  <a:gd fmla="*/ 6 w 59" name="T8"/>
                  <a:gd fmla="*/ 0 h 93" name="T9"/>
                  <a:gd fmla="*/ 0 w 59" name="T10"/>
                  <a:gd fmla="*/ 30 h 93" name="T11"/>
                  <a:gd fmla="*/ 34 w 59" name="T12"/>
                  <a:gd fmla="*/ 93 h 93" name="T13"/>
                </a:gdLst>
                <a:cxnLst>
                  <a:cxn ang="0">
                    <a:pos x="T0" y="T1"/>
                  </a:cxn>
                  <a:cxn ang="0">
                    <a:pos x="T2" y="T3"/>
                  </a:cxn>
                  <a:cxn ang="0">
                    <a:pos x="T4" y="T5"/>
                  </a:cxn>
                  <a:cxn ang="0">
                    <a:pos x="T6" y="T7"/>
                  </a:cxn>
                  <a:cxn ang="0">
                    <a:pos x="T8" y="T9"/>
                  </a:cxn>
                  <a:cxn ang="0">
                    <a:pos x="T10" y="T11"/>
                  </a:cxn>
                  <a:cxn ang="0">
                    <a:pos x="T12" y="T13"/>
                  </a:cxn>
                </a:cxnLst>
                <a:rect b="b" l="0" r="r" t="0"/>
                <a:pathLst>
                  <a:path h="93" w="59">
                    <a:moveTo>
                      <a:pt x="34" y="93"/>
                    </a:moveTo>
                    <a:cubicBezTo>
                      <a:pt x="40" y="90"/>
                      <a:pt x="40" y="90"/>
                      <a:pt x="40" y="90"/>
                    </a:cubicBezTo>
                    <a:cubicBezTo>
                      <a:pt x="59" y="79"/>
                      <a:pt x="59" y="79"/>
                      <a:pt x="59" y="79"/>
                    </a:cubicBezTo>
                    <a:cubicBezTo>
                      <a:pt x="55" y="63"/>
                      <a:pt x="48" y="48"/>
                      <a:pt x="39" y="35"/>
                    </a:cubicBezTo>
                    <a:cubicBezTo>
                      <a:pt x="30" y="21"/>
                      <a:pt x="19" y="10"/>
                      <a:pt x="6" y="0"/>
                    </a:cubicBezTo>
                    <a:cubicBezTo>
                      <a:pt x="0" y="30"/>
                      <a:pt x="0" y="30"/>
                      <a:pt x="0" y="30"/>
                    </a:cubicBezTo>
                    <a:cubicBezTo>
                      <a:pt x="18" y="46"/>
                      <a:pt x="30" y="68"/>
                      <a:pt x="34" y="9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642"/>
              <p:cNvSpPr/>
              <p:nvPr/>
            </p:nvSpPr>
            <p:spPr bwMode="auto">
              <a:xfrm>
                <a:off x="2304529" y="1768995"/>
                <a:ext cx="247399" cy="78620"/>
              </a:xfrm>
              <a:custGeom>
                <a:gdLst>
                  <a:gd fmla="*/ 135 w 145" name="T0"/>
                  <a:gd fmla="*/ 0 h 46" name="T1"/>
                  <a:gd fmla="*/ 72 w 145" name="T2"/>
                  <a:gd fmla="*/ 19 h 46" name="T3"/>
                  <a:gd fmla="*/ 10 w 145" name="T4"/>
                  <a:gd fmla="*/ 0 h 46" name="T5"/>
                  <a:gd fmla="*/ 5 w 145" name="T6"/>
                  <a:gd fmla="*/ 12 h 46" name="T7"/>
                  <a:gd fmla="*/ 0 w 145" name="T8"/>
                  <a:gd fmla="*/ 25 h 46" name="T9"/>
                  <a:gd fmla="*/ 72 w 145" name="T10"/>
                  <a:gd fmla="*/ 46 h 46" name="T11"/>
                  <a:gd fmla="*/ 145 w 145" name="T12"/>
                  <a:gd fmla="*/ 25 h 46" name="T13"/>
                  <a:gd fmla="*/ 138 w 145" name="T14"/>
                  <a:gd fmla="*/ 9 h 46" name="T15"/>
                  <a:gd fmla="*/ 135 w 145" name="T16"/>
                  <a:gd fmla="*/ 0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145">
                    <a:moveTo>
                      <a:pt x="135" y="0"/>
                    </a:moveTo>
                    <a:cubicBezTo>
                      <a:pt x="117" y="12"/>
                      <a:pt x="96" y="19"/>
                      <a:pt x="72" y="19"/>
                    </a:cubicBezTo>
                    <a:cubicBezTo>
                      <a:pt x="49" y="19"/>
                      <a:pt x="28" y="12"/>
                      <a:pt x="10" y="0"/>
                    </a:cubicBezTo>
                    <a:cubicBezTo>
                      <a:pt x="5" y="12"/>
                      <a:pt x="5" y="12"/>
                      <a:pt x="5" y="12"/>
                    </a:cubicBezTo>
                    <a:cubicBezTo>
                      <a:pt x="0" y="25"/>
                      <a:pt x="0" y="25"/>
                      <a:pt x="0" y="25"/>
                    </a:cubicBezTo>
                    <a:cubicBezTo>
                      <a:pt x="21" y="38"/>
                      <a:pt x="46" y="46"/>
                      <a:pt x="72" y="46"/>
                    </a:cubicBezTo>
                    <a:cubicBezTo>
                      <a:pt x="99" y="46"/>
                      <a:pt x="124" y="39"/>
                      <a:pt x="145" y="25"/>
                    </a:cubicBezTo>
                    <a:cubicBezTo>
                      <a:pt x="138" y="9"/>
                      <a:pt x="138" y="9"/>
                      <a:pt x="138" y="9"/>
                    </a:cubicBezTo>
                    <a:lnTo>
                      <a:pt x="13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643"/>
              <p:cNvSpPr/>
              <p:nvPr/>
            </p:nvSpPr>
            <p:spPr bwMode="auto">
              <a:xfrm>
                <a:off x="2321119" y="1327572"/>
                <a:ext cx="213499" cy="188975"/>
              </a:xfrm>
              <a:custGeom>
                <a:gdLst>
                  <a:gd fmla="*/ 57 w 125" name="T0"/>
                  <a:gd fmla="*/ 111 h 111" name="T1"/>
                  <a:gd fmla="*/ 68 w 125" name="T2"/>
                  <a:gd fmla="*/ 111 h 111" name="T3"/>
                  <a:gd fmla="*/ 125 w 125" name="T4"/>
                  <a:gd fmla="*/ 91 h 111" name="T5"/>
                  <a:gd fmla="*/ 125 w 125" name="T6"/>
                  <a:gd fmla="*/ 90 h 111" name="T7"/>
                  <a:gd fmla="*/ 125 w 125" name="T8"/>
                  <a:gd fmla="*/ 82 h 111" name="T9"/>
                  <a:gd fmla="*/ 125 w 125" name="T10"/>
                  <a:gd fmla="*/ 50 h 111" name="T11"/>
                  <a:gd fmla="*/ 125 w 125" name="T12"/>
                  <a:gd fmla="*/ 44 h 111" name="T13"/>
                  <a:gd fmla="*/ 109 w 125" name="T14"/>
                  <a:gd fmla="*/ 13 h 111" name="T15"/>
                  <a:gd fmla="*/ 81 w 125" name="T16"/>
                  <a:gd fmla="*/ 0 h 111" name="T17"/>
                  <a:gd fmla="*/ 62 w 125" name="T18"/>
                  <a:gd fmla="*/ 7 h 111" name="T19"/>
                  <a:gd fmla="*/ 70 w 125" name="T20"/>
                  <a:gd fmla="*/ 35 h 111" name="T21"/>
                  <a:gd fmla="*/ 77 w 125" name="T22"/>
                  <a:gd fmla="*/ 61 h 111" name="T23"/>
                  <a:gd fmla="*/ 76 w 125" name="T24"/>
                  <a:gd fmla="*/ 63 h 111" name="T25"/>
                  <a:gd fmla="*/ 62 w 125" name="T26"/>
                  <a:gd fmla="*/ 82 h 111" name="T27"/>
                  <a:gd fmla="*/ 49 w 125" name="T28"/>
                  <a:gd fmla="*/ 63 h 111" name="T29"/>
                  <a:gd fmla="*/ 48 w 125" name="T30"/>
                  <a:gd fmla="*/ 61 h 111" name="T31"/>
                  <a:gd fmla="*/ 55 w 125" name="T32"/>
                  <a:gd fmla="*/ 35 h 111" name="T33"/>
                  <a:gd fmla="*/ 62 w 125" name="T34"/>
                  <a:gd fmla="*/ 7 h 111" name="T35"/>
                  <a:gd fmla="*/ 44 w 125" name="T36"/>
                  <a:gd fmla="*/ 0 h 111" name="T37"/>
                  <a:gd fmla="*/ 0 w 125" name="T38"/>
                  <a:gd fmla="*/ 44 h 111" name="T39"/>
                  <a:gd fmla="*/ 0 w 125" name="T40"/>
                  <a:gd fmla="*/ 50 h 111" name="T41"/>
                  <a:gd fmla="*/ 0 w 125" name="T42"/>
                  <a:gd fmla="*/ 82 h 111" name="T43"/>
                  <a:gd fmla="*/ 0 w 125" name="T44"/>
                  <a:gd fmla="*/ 90 h 111" name="T45"/>
                  <a:gd fmla="*/ 0 w 125" name="T46"/>
                  <a:gd fmla="*/ 91 h 111" name="T47"/>
                  <a:gd fmla="*/ 57 w 125" name="T48"/>
                  <a:gd fmla="*/ 111 h 11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10" w="125">
                    <a:moveTo>
                      <a:pt x="57" y="111"/>
                    </a:moveTo>
                    <a:cubicBezTo>
                      <a:pt x="68" y="111"/>
                      <a:pt x="68" y="111"/>
                      <a:pt x="68" y="111"/>
                    </a:cubicBezTo>
                    <a:cubicBezTo>
                      <a:pt x="123" y="111"/>
                      <a:pt x="125" y="91"/>
                      <a:pt x="125" y="91"/>
                    </a:cubicBezTo>
                    <a:cubicBezTo>
                      <a:pt x="125" y="91"/>
                      <a:pt x="125" y="91"/>
                      <a:pt x="125" y="90"/>
                    </a:cubicBezTo>
                    <a:cubicBezTo>
                      <a:pt x="125" y="88"/>
                      <a:pt x="125" y="86"/>
                      <a:pt x="125" y="82"/>
                    </a:cubicBezTo>
                    <a:cubicBezTo>
                      <a:pt x="125" y="76"/>
                      <a:pt x="125" y="66"/>
                      <a:pt x="125" y="50"/>
                    </a:cubicBezTo>
                    <a:cubicBezTo>
                      <a:pt x="125" y="48"/>
                      <a:pt x="125" y="46"/>
                      <a:pt x="125" y="44"/>
                    </a:cubicBezTo>
                    <a:cubicBezTo>
                      <a:pt x="125" y="30"/>
                      <a:pt x="118" y="20"/>
                      <a:pt x="109" y="13"/>
                    </a:cubicBezTo>
                    <a:cubicBezTo>
                      <a:pt x="100" y="6"/>
                      <a:pt x="89" y="2"/>
                      <a:pt x="81" y="0"/>
                    </a:cubicBezTo>
                    <a:cubicBezTo>
                      <a:pt x="62" y="7"/>
                      <a:pt x="62" y="7"/>
                      <a:pt x="62" y="7"/>
                    </a:cubicBezTo>
                    <a:cubicBezTo>
                      <a:pt x="70" y="35"/>
                      <a:pt x="70" y="35"/>
                      <a:pt x="70" y="35"/>
                    </a:cubicBezTo>
                    <a:cubicBezTo>
                      <a:pt x="77" y="61"/>
                      <a:pt x="77" y="61"/>
                      <a:pt x="77" y="61"/>
                    </a:cubicBezTo>
                    <a:cubicBezTo>
                      <a:pt x="76" y="63"/>
                      <a:pt x="76" y="63"/>
                      <a:pt x="76" y="63"/>
                    </a:cubicBezTo>
                    <a:cubicBezTo>
                      <a:pt x="62" y="82"/>
                      <a:pt x="62" y="82"/>
                      <a:pt x="62" y="82"/>
                    </a:cubicBezTo>
                    <a:cubicBezTo>
                      <a:pt x="49" y="63"/>
                      <a:pt x="49" y="63"/>
                      <a:pt x="49" y="63"/>
                    </a:cubicBezTo>
                    <a:cubicBezTo>
                      <a:pt x="48" y="61"/>
                      <a:pt x="48" y="61"/>
                      <a:pt x="48" y="61"/>
                    </a:cubicBezTo>
                    <a:cubicBezTo>
                      <a:pt x="55" y="35"/>
                      <a:pt x="55" y="35"/>
                      <a:pt x="55" y="35"/>
                    </a:cubicBezTo>
                    <a:cubicBezTo>
                      <a:pt x="62" y="7"/>
                      <a:pt x="62" y="7"/>
                      <a:pt x="62" y="7"/>
                    </a:cubicBezTo>
                    <a:cubicBezTo>
                      <a:pt x="44" y="0"/>
                      <a:pt x="44" y="0"/>
                      <a:pt x="44" y="0"/>
                    </a:cubicBezTo>
                    <a:cubicBezTo>
                      <a:pt x="27" y="4"/>
                      <a:pt x="0" y="16"/>
                      <a:pt x="0" y="44"/>
                    </a:cubicBezTo>
                    <a:cubicBezTo>
                      <a:pt x="0" y="46"/>
                      <a:pt x="0" y="48"/>
                      <a:pt x="0" y="50"/>
                    </a:cubicBezTo>
                    <a:cubicBezTo>
                      <a:pt x="0" y="66"/>
                      <a:pt x="0" y="76"/>
                      <a:pt x="0" y="82"/>
                    </a:cubicBezTo>
                    <a:cubicBezTo>
                      <a:pt x="0" y="86"/>
                      <a:pt x="0" y="88"/>
                      <a:pt x="0" y="90"/>
                    </a:cubicBezTo>
                    <a:cubicBezTo>
                      <a:pt x="0" y="91"/>
                      <a:pt x="0" y="91"/>
                      <a:pt x="0" y="91"/>
                    </a:cubicBezTo>
                    <a:cubicBezTo>
                      <a:pt x="0" y="91"/>
                      <a:pt x="2" y="111"/>
                      <a:pt x="57" y="1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Oval 644"/>
              <p:cNvSpPr>
                <a:spLocks noChangeArrowheads="1"/>
              </p:cNvSpPr>
              <p:nvPr/>
            </p:nvSpPr>
            <p:spPr bwMode="auto">
              <a:xfrm>
                <a:off x="2374493" y="1192693"/>
                <a:ext cx="107471" cy="124782"/>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645"/>
              <p:cNvSpPr/>
              <p:nvPr/>
            </p:nvSpPr>
            <p:spPr bwMode="auto">
              <a:xfrm>
                <a:off x="2203550" y="1433600"/>
                <a:ext cx="100979" cy="155075"/>
              </a:xfrm>
              <a:custGeom>
                <a:gdLst>
                  <a:gd fmla="*/ 25 w 59" name="T0"/>
                  <a:gd fmla="*/ 91 h 91" name="T1"/>
                  <a:gd fmla="*/ 59 w 59" name="T2"/>
                  <a:gd fmla="*/ 28 h 91" name="T3"/>
                  <a:gd fmla="*/ 50 w 59" name="T4"/>
                  <a:gd fmla="*/ 0 h 91" name="T5"/>
                  <a:gd fmla="*/ 0 w 59" name="T6"/>
                  <a:gd fmla="*/ 77 h 91" name="T7"/>
                  <a:gd fmla="*/ 19 w 59" name="T8"/>
                  <a:gd fmla="*/ 88 h 91" name="T9"/>
                  <a:gd fmla="*/ 25 w 59" name="T10"/>
                  <a:gd fmla="*/ 91 h 91" name="T11"/>
                </a:gdLst>
                <a:cxnLst>
                  <a:cxn ang="0">
                    <a:pos x="T0" y="T1"/>
                  </a:cxn>
                  <a:cxn ang="0">
                    <a:pos x="T2" y="T3"/>
                  </a:cxn>
                  <a:cxn ang="0">
                    <a:pos x="T4" y="T5"/>
                  </a:cxn>
                  <a:cxn ang="0">
                    <a:pos x="T6" y="T7"/>
                  </a:cxn>
                  <a:cxn ang="0">
                    <a:pos x="T8" y="T9"/>
                  </a:cxn>
                  <a:cxn ang="0">
                    <a:pos x="T10" y="T11"/>
                  </a:cxn>
                </a:cxnLst>
                <a:rect b="b" l="0" r="r" t="0"/>
                <a:pathLst>
                  <a:path h="91" w="59">
                    <a:moveTo>
                      <a:pt x="25" y="91"/>
                    </a:moveTo>
                    <a:cubicBezTo>
                      <a:pt x="29" y="66"/>
                      <a:pt x="41" y="44"/>
                      <a:pt x="59" y="28"/>
                    </a:cubicBezTo>
                    <a:cubicBezTo>
                      <a:pt x="50" y="0"/>
                      <a:pt x="50" y="0"/>
                      <a:pt x="50" y="0"/>
                    </a:cubicBezTo>
                    <a:cubicBezTo>
                      <a:pt x="26" y="19"/>
                      <a:pt x="7" y="46"/>
                      <a:pt x="0" y="77"/>
                    </a:cubicBezTo>
                    <a:cubicBezTo>
                      <a:pt x="19" y="88"/>
                      <a:pt x="19" y="88"/>
                      <a:pt x="19" y="88"/>
                    </a:cubicBezTo>
                    <a:lnTo>
                      <a:pt x="25" y="9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646"/>
              <p:cNvSpPr>
                <a:spLocks noEditPoints="1"/>
              </p:cNvSpPr>
              <p:nvPr/>
            </p:nvSpPr>
            <p:spPr bwMode="auto">
              <a:xfrm>
                <a:off x="2005919" y="1576413"/>
                <a:ext cx="298610" cy="298610"/>
              </a:xfrm>
              <a:custGeom>
                <a:gdLst>
                  <a:gd fmla="*/ 140 w 175" name="T0"/>
                  <a:gd fmla="*/ 17 h 175" name="T1"/>
                  <a:gd fmla="*/ 130 w 175" name="T2"/>
                  <a:gd fmla="*/ 11 h 175" name="T3"/>
                  <a:gd fmla="*/ 114 w 175" name="T4"/>
                  <a:gd fmla="*/ 4 h 175" name="T5"/>
                  <a:gd fmla="*/ 87 w 175" name="T6"/>
                  <a:gd fmla="*/ 0 h 175" name="T7"/>
                  <a:gd fmla="*/ 0 w 175" name="T8"/>
                  <a:gd fmla="*/ 87 h 175" name="T9"/>
                  <a:gd fmla="*/ 87 w 175" name="T10"/>
                  <a:gd fmla="*/ 175 h 175" name="T11"/>
                  <a:gd fmla="*/ 164 w 175" name="T12"/>
                  <a:gd fmla="*/ 130 h 175" name="T13"/>
                  <a:gd fmla="*/ 168 w 175" name="T14"/>
                  <a:gd fmla="*/ 120 h 175" name="T15"/>
                  <a:gd fmla="*/ 173 w 175" name="T16"/>
                  <a:gd fmla="*/ 103 h 175" name="T17"/>
                  <a:gd fmla="*/ 175 w 175" name="T18"/>
                  <a:gd fmla="*/ 87 h 175" name="T19"/>
                  <a:gd fmla="*/ 140 w 175" name="T20"/>
                  <a:gd fmla="*/ 17 h 175" name="T21"/>
                  <a:gd fmla="*/ 87 w 175" name="T22"/>
                  <a:gd fmla="*/ 151 h 175" name="T23"/>
                  <a:gd fmla="*/ 24 w 175" name="T24"/>
                  <a:gd fmla="*/ 87 h 175" name="T25"/>
                  <a:gd fmla="*/ 87 w 175" name="T26"/>
                  <a:gd fmla="*/ 24 h 175" name="T27"/>
                  <a:gd fmla="*/ 112 w 175" name="T28"/>
                  <a:gd fmla="*/ 29 h 175" name="T29"/>
                  <a:gd fmla="*/ 146 w 175" name="T30"/>
                  <a:gd fmla="*/ 64 h 175" name="T31"/>
                  <a:gd fmla="*/ 151 w 175" name="T32"/>
                  <a:gd fmla="*/ 87 h 175" name="T33"/>
                  <a:gd fmla="*/ 145 w 175" name="T34"/>
                  <a:gd fmla="*/ 113 h 175" name="T35"/>
                  <a:gd fmla="*/ 87 w 175" name="T36"/>
                  <a:gd fmla="*/ 151 h 17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5" w="175">
                    <a:moveTo>
                      <a:pt x="140" y="17"/>
                    </a:moveTo>
                    <a:cubicBezTo>
                      <a:pt x="137" y="15"/>
                      <a:pt x="134" y="13"/>
                      <a:pt x="130" y="11"/>
                    </a:cubicBezTo>
                    <a:cubicBezTo>
                      <a:pt x="125" y="8"/>
                      <a:pt x="120" y="6"/>
                      <a:pt x="114" y="4"/>
                    </a:cubicBezTo>
                    <a:cubicBezTo>
                      <a:pt x="105" y="2"/>
                      <a:pt x="97" y="0"/>
                      <a:pt x="87" y="0"/>
                    </a:cubicBezTo>
                    <a:cubicBezTo>
                      <a:pt x="39" y="0"/>
                      <a:pt x="0" y="39"/>
                      <a:pt x="0" y="87"/>
                    </a:cubicBezTo>
                    <a:cubicBezTo>
                      <a:pt x="0" y="136"/>
                      <a:pt x="39" y="175"/>
                      <a:pt x="87" y="175"/>
                    </a:cubicBezTo>
                    <a:cubicBezTo>
                      <a:pt x="120" y="175"/>
                      <a:pt x="149" y="157"/>
                      <a:pt x="164" y="130"/>
                    </a:cubicBezTo>
                    <a:cubicBezTo>
                      <a:pt x="165" y="127"/>
                      <a:pt x="167" y="124"/>
                      <a:pt x="168" y="120"/>
                    </a:cubicBezTo>
                    <a:cubicBezTo>
                      <a:pt x="171" y="115"/>
                      <a:pt x="172" y="109"/>
                      <a:pt x="173" y="103"/>
                    </a:cubicBezTo>
                    <a:cubicBezTo>
                      <a:pt x="174" y="98"/>
                      <a:pt x="175" y="93"/>
                      <a:pt x="175" y="87"/>
                    </a:cubicBezTo>
                    <a:cubicBezTo>
                      <a:pt x="175" y="59"/>
                      <a:pt x="161" y="33"/>
                      <a:pt x="140" y="17"/>
                    </a:cubicBezTo>
                    <a:close/>
                    <a:moveTo>
                      <a:pt x="87" y="151"/>
                    </a:moveTo>
                    <a:cubicBezTo>
                      <a:pt x="52" y="151"/>
                      <a:pt x="24" y="122"/>
                      <a:pt x="24" y="87"/>
                    </a:cubicBezTo>
                    <a:cubicBezTo>
                      <a:pt x="24" y="52"/>
                      <a:pt x="52" y="24"/>
                      <a:pt x="87" y="24"/>
                    </a:cubicBezTo>
                    <a:cubicBezTo>
                      <a:pt x="96" y="24"/>
                      <a:pt x="105" y="26"/>
                      <a:pt x="112" y="29"/>
                    </a:cubicBezTo>
                    <a:cubicBezTo>
                      <a:pt x="128" y="36"/>
                      <a:pt x="140" y="48"/>
                      <a:pt x="146" y="64"/>
                    </a:cubicBezTo>
                    <a:cubicBezTo>
                      <a:pt x="149" y="71"/>
                      <a:pt x="151" y="79"/>
                      <a:pt x="151" y="87"/>
                    </a:cubicBezTo>
                    <a:cubicBezTo>
                      <a:pt x="151" y="96"/>
                      <a:pt x="149" y="105"/>
                      <a:pt x="145" y="113"/>
                    </a:cubicBezTo>
                    <a:cubicBezTo>
                      <a:pt x="136" y="135"/>
                      <a:pt x="113" y="151"/>
                      <a:pt x="87" y="1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647"/>
              <p:cNvSpPr>
                <a:spLocks noEditPoints="1"/>
              </p:cNvSpPr>
              <p:nvPr/>
            </p:nvSpPr>
            <p:spPr bwMode="auto">
              <a:xfrm>
                <a:off x="2111948" y="1651426"/>
                <a:ext cx="90160" cy="150026"/>
              </a:xfrm>
              <a:custGeom>
                <a:gdLst>
                  <a:gd fmla="*/ 46 w 53" name="T0"/>
                  <a:gd fmla="*/ 40 h 88" name="T1"/>
                  <a:gd fmla="*/ 40 w 53" name="T2"/>
                  <a:gd fmla="*/ 37 h 88" name="T3"/>
                  <a:gd fmla="*/ 30 w 53" name="T4"/>
                  <a:gd fmla="*/ 34 h 88" name="T5"/>
                  <a:gd fmla="*/ 30 w 53" name="T6"/>
                  <a:gd fmla="*/ 17 h 88" name="T7"/>
                  <a:gd fmla="*/ 38 w 53" name="T8"/>
                  <a:gd fmla="*/ 24 h 88" name="T9"/>
                  <a:gd fmla="*/ 44 w 53" name="T10"/>
                  <a:gd fmla="*/ 28 h 88" name="T11"/>
                  <a:gd fmla="*/ 49 w 53" name="T12"/>
                  <a:gd fmla="*/ 27 h 88" name="T13"/>
                  <a:gd fmla="*/ 50 w 53" name="T14"/>
                  <a:gd fmla="*/ 23 h 88" name="T15"/>
                  <a:gd fmla="*/ 49 w 53" name="T16"/>
                  <a:gd fmla="*/ 19 h 88" name="T17"/>
                  <a:gd fmla="*/ 46 w 53" name="T18"/>
                  <a:gd fmla="*/ 14 h 88" name="T19"/>
                  <a:gd fmla="*/ 39 w 53" name="T20"/>
                  <a:gd fmla="*/ 10 h 88" name="T21"/>
                  <a:gd fmla="*/ 30 w 53" name="T22"/>
                  <a:gd fmla="*/ 8 h 88" name="T23"/>
                  <a:gd fmla="*/ 30 w 53" name="T24"/>
                  <a:gd fmla="*/ 4 h 88" name="T25"/>
                  <a:gd fmla="*/ 26 w 53" name="T26"/>
                  <a:gd fmla="*/ 0 h 88" name="T27"/>
                  <a:gd fmla="*/ 23 w 53" name="T28"/>
                  <a:gd fmla="*/ 4 h 88" name="T29"/>
                  <a:gd fmla="*/ 23 w 53" name="T30"/>
                  <a:gd fmla="*/ 8 h 88" name="T31"/>
                  <a:gd fmla="*/ 7 w 53" name="T32"/>
                  <a:gd fmla="*/ 14 h 88" name="T33"/>
                  <a:gd fmla="*/ 2 w 53" name="T34"/>
                  <a:gd fmla="*/ 26 h 88" name="T35"/>
                  <a:gd fmla="*/ 5 w 53" name="T36"/>
                  <a:gd fmla="*/ 35 h 88" name="T37"/>
                  <a:gd fmla="*/ 12 w 53" name="T38"/>
                  <a:gd fmla="*/ 40 h 88" name="T39"/>
                  <a:gd fmla="*/ 23 w 53" name="T40"/>
                  <a:gd fmla="*/ 44 h 88" name="T41"/>
                  <a:gd fmla="*/ 23 w 53" name="T42"/>
                  <a:gd fmla="*/ 64 h 88" name="T43"/>
                  <a:gd fmla="*/ 18 w 53" name="T44"/>
                  <a:gd fmla="*/ 61 h 88" name="T45"/>
                  <a:gd fmla="*/ 15 w 53" name="T46"/>
                  <a:gd fmla="*/ 58 h 88" name="T47"/>
                  <a:gd fmla="*/ 12 w 53" name="T48"/>
                  <a:gd fmla="*/ 53 h 88" name="T49"/>
                  <a:gd fmla="*/ 10 w 53" name="T50"/>
                  <a:gd fmla="*/ 50 h 88" name="T51"/>
                  <a:gd fmla="*/ 6 w 53" name="T52"/>
                  <a:gd fmla="*/ 49 h 88" name="T53"/>
                  <a:gd fmla="*/ 2 w 53" name="T54"/>
                  <a:gd fmla="*/ 51 h 88" name="T55"/>
                  <a:gd fmla="*/ 0 w 53" name="T56"/>
                  <a:gd fmla="*/ 54 h 88" name="T57"/>
                  <a:gd fmla="*/ 1 w 53" name="T58"/>
                  <a:gd fmla="*/ 60 h 88" name="T59"/>
                  <a:gd fmla="*/ 6 w 53" name="T60"/>
                  <a:gd fmla="*/ 66 h 88" name="T61"/>
                  <a:gd fmla="*/ 13 w 53" name="T62"/>
                  <a:gd fmla="*/ 70 h 88" name="T63"/>
                  <a:gd fmla="*/ 23 w 53" name="T64"/>
                  <a:gd fmla="*/ 72 h 88" name="T65"/>
                  <a:gd fmla="*/ 23 w 53" name="T66"/>
                  <a:gd fmla="*/ 84 h 88" name="T67"/>
                  <a:gd fmla="*/ 24 w 53" name="T68"/>
                  <a:gd fmla="*/ 87 h 88" name="T69"/>
                  <a:gd fmla="*/ 27 w 53" name="T70"/>
                  <a:gd fmla="*/ 88 h 88" name="T71"/>
                  <a:gd fmla="*/ 29 w 53" name="T72"/>
                  <a:gd fmla="*/ 87 h 88" name="T73"/>
                  <a:gd fmla="*/ 30 w 53" name="T74"/>
                  <a:gd fmla="*/ 83 h 88" name="T75"/>
                  <a:gd fmla="*/ 30 w 53" name="T76"/>
                  <a:gd fmla="*/ 72 h 88" name="T77"/>
                  <a:gd fmla="*/ 42 w 53" name="T78"/>
                  <a:gd fmla="*/ 69 h 88" name="T79"/>
                  <a:gd fmla="*/ 50 w 53" name="T80"/>
                  <a:gd fmla="*/ 62 h 88" name="T81"/>
                  <a:gd fmla="*/ 53 w 53" name="T82"/>
                  <a:gd fmla="*/ 53 h 88" name="T83"/>
                  <a:gd fmla="*/ 51 w 53" name="T84"/>
                  <a:gd fmla="*/ 46 h 88" name="T85"/>
                  <a:gd fmla="*/ 46 w 53" name="T86"/>
                  <a:gd fmla="*/ 40 h 88" name="T87"/>
                  <a:gd fmla="*/ 23 w 53" name="T88"/>
                  <a:gd fmla="*/ 33 h 88" name="T89"/>
                  <a:gd fmla="*/ 17 w 53" name="T90"/>
                  <a:gd fmla="*/ 30 h 88" name="T91"/>
                  <a:gd fmla="*/ 14 w 53" name="T92"/>
                  <a:gd fmla="*/ 25 h 88" name="T93"/>
                  <a:gd fmla="*/ 17 w 53" name="T94"/>
                  <a:gd fmla="*/ 19 h 88" name="T95"/>
                  <a:gd fmla="*/ 23 w 53" name="T96"/>
                  <a:gd fmla="*/ 16 h 88" name="T97"/>
                  <a:gd fmla="*/ 23 w 53" name="T98"/>
                  <a:gd fmla="*/ 33 h 88" name="T99"/>
                  <a:gd fmla="*/ 37 w 53" name="T100"/>
                  <a:gd fmla="*/ 61 h 88" name="T101"/>
                  <a:gd fmla="*/ 30 w 53" name="T102"/>
                  <a:gd fmla="*/ 64 h 88" name="T103"/>
                  <a:gd fmla="*/ 30 w 53" name="T104"/>
                  <a:gd fmla="*/ 45 h 88" name="T105"/>
                  <a:gd fmla="*/ 38 w 53" name="T106"/>
                  <a:gd fmla="*/ 49 h 88" name="T107"/>
                  <a:gd fmla="*/ 40 w 53" name="T108"/>
                  <a:gd fmla="*/ 55 h 88" name="T109"/>
                  <a:gd fmla="*/ 37 w 53" name="T110"/>
                  <a:gd fmla="*/ 61 h 8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8" w="52">
                    <a:moveTo>
                      <a:pt x="46" y="40"/>
                    </a:moveTo>
                    <a:cubicBezTo>
                      <a:pt x="44" y="39"/>
                      <a:pt x="42" y="38"/>
                      <a:pt x="40" y="37"/>
                    </a:cubicBezTo>
                    <a:cubicBezTo>
                      <a:pt x="37" y="36"/>
                      <a:pt x="34" y="35"/>
                      <a:pt x="30" y="34"/>
                    </a:cubicBezTo>
                    <a:cubicBezTo>
                      <a:pt x="30" y="17"/>
                      <a:pt x="30" y="17"/>
                      <a:pt x="30" y="17"/>
                    </a:cubicBezTo>
                    <a:cubicBezTo>
                      <a:pt x="34" y="18"/>
                      <a:pt x="37" y="20"/>
                      <a:pt x="38" y="24"/>
                    </a:cubicBezTo>
                    <a:cubicBezTo>
                      <a:pt x="39" y="27"/>
                      <a:pt x="41" y="28"/>
                      <a:pt x="44" y="28"/>
                    </a:cubicBezTo>
                    <a:cubicBezTo>
                      <a:pt x="46" y="28"/>
                      <a:pt x="47" y="28"/>
                      <a:pt x="49" y="27"/>
                    </a:cubicBezTo>
                    <a:cubicBezTo>
                      <a:pt x="50" y="26"/>
                      <a:pt x="50" y="24"/>
                      <a:pt x="50" y="23"/>
                    </a:cubicBezTo>
                    <a:cubicBezTo>
                      <a:pt x="50" y="22"/>
                      <a:pt x="50" y="20"/>
                      <a:pt x="49" y="19"/>
                    </a:cubicBezTo>
                    <a:cubicBezTo>
                      <a:pt x="48" y="17"/>
                      <a:pt x="47" y="16"/>
                      <a:pt x="46" y="14"/>
                    </a:cubicBezTo>
                    <a:cubicBezTo>
                      <a:pt x="44" y="12"/>
                      <a:pt x="41" y="11"/>
                      <a:pt x="39" y="10"/>
                    </a:cubicBezTo>
                    <a:cubicBezTo>
                      <a:pt x="36" y="9"/>
                      <a:pt x="33" y="8"/>
                      <a:pt x="30" y="8"/>
                    </a:cubicBezTo>
                    <a:cubicBezTo>
                      <a:pt x="30" y="4"/>
                      <a:pt x="30" y="4"/>
                      <a:pt x="30" y="4"/>
                    </a:cubicBezTo>
                    <a:cubicBezTo>
                      <a:pt x="30" y="1"/>
                      <a:pt x="29" y="0"/>
                      <a:pt x="26" y="0"/>
                    </a:cubicBezTo>
                    <a:cubicBezTo>
                      <a:pt x="24" y="0"/>
                      <a:pt x="23" y="1"/>
                      <a:pt x="23" y="4"/>
                    </a:cubicBezTo>
                    <a:cubicBezTo>
                      <a:pt x="23" y="8"/>
                      <a:pt x="23" y="8"/>
                      <a:pt x="23" y="8"/>
                    </a:cubicBezTo>
                    <a:cubicBezTo>
                      <a:pt x="16" y="9"/>
                      <a:pt x="11" y="10"/>
                      <a:pt x="7" y="14"/>
                    </a:cubicBezTo>
                    <a:cubicBezTo>
                      <a:pt x="4" y="17"/>
                      <a:pt x="2" y="21"/>
                      <a:pt x="2" y="26"/>
                    </a:cubicBezTo>
                    <a:cubicBezTo>
                      <a:pt x="2" y="29"/>
                      <a:pt x="3" y="32"/>
                      <a:pt x="5" y="35"/>
                    </a:cubicBezTo>
                    <a:cubicBezTo>
                      <a:pt x="7" y="37"/>
                      <a:pt x="9" y="39"/>
                      <a:pt x="12" y="40"/>
                    </a:cubicBezTo>
                    <a:cubicBezTo>
                      <a:pt x="15" y="42"/>
                      <a:pt x="19" y="43"/>
                      <a:pt x="23" y="44"/>
                    </a:cubicBezTo>
                    <a:cubicBezTo>
                      <a:pt x="23" y="64"/>
                      <a:pt x="23" y="64"/>
                      <a:pt x="23" y="64"/>
                    </a:cubicBezTo>
                    <a:cubicBezTo>
                      <a:pt x="21" y="63"/>
                      <a:pt x="19" y="62"/>
                      <a:pt x="18" y="61"/>
                    </a:cubicBezTo>
                    <a:cubicBezTo>
                      <a:pt x="16" y="60"/>
                      <a:pt x="15" y="59"/>
                      <a:pt x="15" y="58"/>
                    </a:cubicBezTo>
                    <a:cubicBezTo>
                      <a:pt x="14" y="57"/>
                      <a:pt x="13" y="55"/>
                      <a:pt x="12" y="53"/>
                    </a:cubicBezTo>
                    <a:cubicBezTo>
                      <a:pt x="12" y="51"/>
                      <a:pt x="11" y="51"/>
                      <a:pt x="10" y="50"/>
                    </a:cubicBezTo>
                    <a:cubicBezTo>
                      <a:pt x="9" y="49"/>
                      <a:pt x="8" y="49"/>
                      <a:pt x="6" y="49"/>
                    </a:cubicBezTo>
                    <a:cubicBezTo>
                      <a:pt x="5" y="49"/>
                      <a:pt x="3" y="50"/>
                      <a:pt x="2" y="51"/>
                    </a:cubicBezTo>
                    <a:cubicBezTo>
                      <a:pt x="0" y="52"/>
                      <a:pt x="0" y="53"/>
                      <a:pt x="0" y="54"/>
                    </a:cubicBezTo>
                    <a:cubicBezTo>
                      <a:pt x="0" y="56"/>
                      <a:pt x="0" y="58"/>
                      <a:pt x="1" y="60"/>
                    </a:cubicBezTo>
                    <a:cubicBezTo>
                      <a:pt x="2" y="62"/>
                      <a:pt x="4" y="64"/>
                      <a:pt x="6" y="66"/>
                    </a:cubicBezTo>
                    <a:cubicBezTo>
                      <a:pt x="8" y="67"/>
                      <a:pt x="10" y="69"/>
                      <a:pt x="13" y="70"/>
                    </a:cubicBezTo>
                    <a:cubicBezTo>
                      <a:pt x="16" y="71"/>
                      <a:pt x="19" y="72"/>
                      <a:pt x="23" y="72"/>
                    </a:cubicBezTo>
                    <a:cubicBezTo>
                      <a:pt x="23" y="84"/>
                      <a:pt x="23" y="84"/>
                      <a:pt x="23" y="84"/>
                    </a:cubicBezTo>
                    <a:cubicBezTo>
                      <a:pt x="23" y="85"/>
                      <a:pt x="23" y="86"/>
                      <a:pt x="24" y="87"/>
                    </a:cubicBezTo>
                    <a:cubicBezTo>
                      <a:pt x="24" y="87"/>
                      <a:pt x="25" y="88"/>
                      <a:pt x="27" y="88"/>
                    </a:cubicBezTo>
                    <a:cubicBezTo>
                      <a:pt x="28" y="88"/>
                      <a:pt x="29" y="87"/>
                      <a:pt x="29" y="87"/>
                    </a:cubicBezTo>
                    <a:cubicBezTo>
                      <a:pt x="29" y="86"/>
                      <a:pt x="30" y="85"/>
                      <a:pt x="30" y="83"/>
                    </a:cubicBezTo>
                    <a:cubicBezTo>
                      <a:pt x="30" y="72"/>
                      <a:pt x="30" y="72"/>
                      <a:pt x="30" y="72"/>
                    </a:cubicBezTo>
                    <a:cubicBezTo>
                      <a:pt x="34" y="72"/>
                      <a:pt x="39" y="71"/>
                      <a:pt x="42" y="69"/>
                    </a:cubicBezTo>
                    <a:cubicBezTo>
                      <a:pt x="46" y="67"/>
                      <a:pt x="48" y="65"/>
                      <a:pt x="50" y="62"/>
                    </a:cubicBezTo>
                    <a:cubicBezTo>
                      <a:pt x="52" y="59"/>
                      <a:pt x="53" y="56"/>
                      <a:pt x="53" y="53"/>
                    </a:cubicBezTo>
                    <a:cubicBezTo>
                      <a:pt x="53" y="51"/>
                      <a:pt x="52" y="48"/>
                      <a:pt x="51" y="46"/>
                    </a:cubicBezTo>
                    <a:cubicBezTo>
                      <a:pt x="50" y="44"/>
                      <a:pt x="48" y="42"/>
                      <a:pt x="46" y="40"/>
                    </a:cubicBezTo>
                    <a:close/>
                    <a:moveTo>
                      <a:pt x="23" y="33"/>
                    </a:moveTo>
                    <a:cubicBezTo>
                      <a:pt x="20" y="32"/>
                      <a:pt x="18" y="31"/>
                      <a:pt x="17" y="30"/>
                    </a:cubicBezTo>
                    <a:cubicBezTo>
                      <a:pt x="15" y="28"/>
                      <a:pt x="14" y="27"/>
                      <a:pt x="14" y="25"/>
                    </a:cubicBezTo>
                    <a:cubicBezTo>
                      <a:pt x="14" y="22"/>
                      <a:pt x="15" y="20"/>
                      <a:pt x="17" y="19"/>
                    </a:cubicBezTo>
                    <a:cubicBezTo>
                      <a:pt x="18" y="18"/>
                      <a:pt x="20" y="17"/>
                      <a:pt x="23" y="16"/>
                    </a:cubicBezTo>
                    <a:lnTo>
                      <a:pt x="23" y="33"/>
                    </a:lnTo>
                    <a:close/>
                    <a:moveTo>
                      <a:pt x="37" y="61"/>
                    </a:moveTo>
                    <a:cubicBezTo>
                      <a:pt x="36" y="62"/>
                      <a:pt x="33" y="63"/>
                      <a:pt x="30" y="64"/>
                    </a:cubicBezTo>
                    <a:cubicBezTo>
                      <a:pt x="30" y="45"/>
                      <a:pt x="30" y="45"/>
                      <a:pt x="30" y="45"/>
                    </a:cubicBezTo>
                    <a:cubicBezTo>
                      <a:pt x="33" y="46"/>
                      <a:pt x="36" y="47"/>
                      <a:pt x="38" y="49"/>
                    </a:cubicBezTo>
                    <a:cubicBezTo>
                      <a:pt x="39" y="50"/>
                      <a:pt x="40" y="52"/>
                      <a:pt x="40" y="55"/>
                    </a:cubicBezTo>
                    <a:cubicBezTo>
                      <a:pt x="40" y="57"/>
                      <a:pt x="39" y="59"/>
                      <a:pt x="37"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79" name="组合 78"/>
          <p:cNvGrpSpPr/>
          <p:nvPr/>
        </p:nvGrpSpPr>
        <p:grpSpPr>
          <a:xfrm>
            <a:off x="1667706" y="294809"/>
            <a:ext cx="4148893" cy="992040"/>
            <a:chOff x="1667706" y="294809"/>
            <a:chExt cx="4148893" cy="992040"/>
          </a:xfrm>
        </p:grpSpPr>
        <p:sp>
          <p:nvSpPr>
            <p:cNvPr id="80" name="矩形 79"/>
            <p:cNvSpPr/>
            <p:nvPr/>
          </p:nvSpPr>
          <p:spPr>
            <a:xfrm>
              <a:off x="1667706" y="294809"/>
              <a:ext cx="2808294" cy="1310640"/>
            </a:xfrm>
            <a:prstGeom prst="rect">
              <a:avLst/>
            </a:prstGeom>
          </p:spPr>
          <p:txBody>
            <a:bodyPr wrap="square">
              <a:spAutoFit/>
            </a:bodyPr>
            <a:lstStyle/>
            <a:p>
              <a:r>
                <a:rPr altLang="en-US" lang="zh-CN" smtClean="0" sz="4000">
                  <a:solidFill>
                    <a:srgbClr val="58595B"/>
                  </a:solidFill>
                  <a:latin charset="0" panose="020b0503020202020204" pitchFamily="34" typeface="Agency FB"/>
                </a:rPr>
                <a:t>ADD TITLE HERE</a:t>
              </a:r>
            </a:p>
          </p:txBody>
        </p:sp>
        <p:sp>
          <p:nvSpPr>
            <p:cNvPr id="81" name="矩形 80"/>
            <p:cNvSpPr/>
            <p:nvPr/>
          </p:nvSpPr>
          <p:spPr>
            <a:xfrm>
              <a:off x="1667706" y="917517"/>
              <a:ext cx="4107180" cy="365760"/>
            </a:xfrm>
            <a:prstGeom prst="rect">
              <a:avLst/>
            </a:prstGeom>
          </p:spPr>
          <p:txBody>
            <a:bodyPr wrap="none">
              <a:spAutoFit/>
            </a:bodyPr>
            <a:lstStyle/>
            <a:p>
              <a:r>
                <a:rPr altLang="zh-CN" lang="en-US">
                  <a:solidFill>
                    <a:srgbClr val="58595B"/>
                  </a:solidFill>
                </a:rPr>
                <a:t>copy or write your text and paste it here</a:t>
              </a:r>
            </a:p>
          </p:txBody>
        </p:sp>
      </p:grpSp>
    </p:spTree>
    <p:extLst>
      <p:ext uri="{BB962C8B-B14F-4D97-AF65-F5344CB8AC3E}">
        <p14:creationId val="334250105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82"/>
                                        </p:tgtEl>
                                        <p:attrNameLst>
                                          <p:attrName>style.visibility</p:attrName>
                                        </p:attrNameLst>
                                      </p:cBhvr>
                                      <p:to>
                                        <p:strVal val="visible"/>
                                      </p:to>
                                    </p:set>
                                    <p:anim calcmode="lin" valueType="num">
                                      <p:cBhvr additive="base">
                                        <p:cTn dur="500" id="7"/>
                                        <p:tgtEl>
                                          <p:spTgt spid="82"/>
                                        </p:tgtEl>
                                        <p:attrNameLst>
                                          <p:attrName>ppt_y</p:attrName>
                                        </p:attrNameLst>
                                      </p:cBhvr>
                                      <p:tavLst>
                                        <p:tav tm="0">
                                          <p:val>
                                            <p:strVal val="#ppt_y+#ppt_h*1.125000"/>
                                          </p:val>
                                        </p:tav>
                                        <p:tav tm="100000">
                                          <p:val>
                                            <p:strVal val="#ppt_y"/>
                                          </p:val>
                                        </p:tav>
                                      </p:tavLst>
                                    </p:anim>
                                    <p:animEffect filter="wipe(up)" transition="in">
                                      <p:cBhvr>
                                        <p:cTn dur="500" id="8"/>
                                        <p:tgtEl>
                                          <p:spTgt spid="82"/>
                                        </p:tgtEl>
                                      </p:cBhvr>
                                    </p:animEffect>
                                  </p:childTnLst>
                                </p:cTn>
                              </p:par>
                            </p:childTnLst>
                          </p:cTn>
                        </p:par>
                        <p:par>
                          <p:cTn fill="hold" id="9" nodeType="afterGroup">
                            <p:stCondLst>
                              <p:cond delay="500"/>
                            </p:stCondLst>
                            <p:childTnLst>
                              <p:par>
                                <p:cTn fill="hold" id="10" nodeType="afterEffect" presetClass="entr" presetID="12" presetSubtype="4">
                                  <p:stCondLst>
                                    <p:cond delay="0"/>
                                  </p:stCondLst>
                                  <p:childTnLst>
                                    <p:set>
                                      <p:cBhvr>
                                        <p:cTn dur="1" fill="hold" id="11">
                                          <p:stCondLst>
                                            <p:cond delay="0"/>
                                          </p:stCondLst>
                                        </p:cTn>
                                        <p:tgtEl>
                                          <p:spTgt spid="83"/>
                                        </p:tgtEl>
                                        <p:attrNameLst>
                                          <p:attrName>style.visibility</p:attrName>
                                        </p:attrNameLst>
                                      </p:cBhvr>
                                      <p:to>
                                        <p:strVal val="visible"/>
                                      </p:to>
                                    </p:set>
                                    <p:anim calcmode="lin" valueType="num">
                                      <p:cBhvr additive="base">
                                        <p:cTn dur="500" id="12"/>
                                        <p:tgtEl>
                                          <p:spTgt spid="83"/>
                                        </p:tgtEl>
                                        <p:attrNameLst>
                                          <p:attrName>ppt_y</p:attrName>
                                        </p:attrNameLst>
                                      </p:cBhvr>
                                      <p:tavLst>
                                        <p:tav tm="0">
                                          <p:val>
                                            <p:strVal val="#ppt_y+#ppt_h*1.125000"/>
                                          </p:val>
                                        </p:tav>
                                        <p:tav tm="100000">
                                          <p:val>
                                            <p:strVal val="#ppt_y"/>
                                          </p:val>
                                        </p:tav>
                                      </p:tavLst>
                                    </p:anim>
                                    <p:animEffect filter="wipe(up)" transition="in">
                                      <p:cBhvr>
                                        <p:cTn dur="500" id="13"/>
                                        <p:tgtEl>
                                          <p:spTgt spid="83"/>
                                        </p:tgtEl>
                                      </p:cBhvr>
                                    </p:animEffect>
                                  </p:childTnLst>
                                </p:cTn>
                              </p:par>
                            </p:childTnLst>
                          </p:cTn>
                        </p:par>
                        <p:par>
                          <p:cTn fill="hold" id="14" nodeType="afterGroup">
                            <p:stCondLst>
                              <p:cond delay="1000"/>
                            </p:stCondLst>
                            <p:childTnLst>
                              <p:par>
                                <p:cTn fill="hold" id="15" nodeType="afterEffect" presetClass="entr" presetID="12" presetSubtype="4">
                                  <p:stCondLst>
                                    <p:cond delay="0"/>
                                  </p:stCondLst>
                                  <p:childTnLst>
                                    <p:set>
                                      <p:cBhvr>
                                        <p:cTn dur="1" fill="hold" id="16">
                                          <p:stCondLst>
                                            <p:cond delay="0"/>
                                          </p:stCondLst>
                                        </p:cTn>
                                        <p:tgtEl>
                                          <p:spTgt spid="84"/>
                                        </p:tgtEl>
                                        <p:attrNameLst>
                                          <p:attrName>style.visibility</p:attrName>
                                        </p:attrNameLst>
                                      </p:cBhvr>
                                      <p:to>
                                        <p:strVal val="visible"/>
                                      </p:to>
                                    </p:set>
                                    <p:anim calcmode="lin" valueType="num">
                                      <p:cBhvr additive="base">
                                        <p:cTn dur="500" id="17"/>
                                        <p:tgtEl>
                                          <p:spTgt spid="84"/>
                                        </p:tgtEl>
                                        <p:attrNameLst>
                                          <p:attrName>ppt_y</p:attrName>
                                        </p:attrNameLst>
                                      </p:cBhvr>
                                      <p:tavLst>
                                        <p:tav tm="0">
                                          <p:val>
                                            <p:strVal val="#ppt_y+#ppt_h*1.125000"/>
                                          </p:val>
                                        </p:tav>
                                        <p:tav tm="100000">
                                          <p:val>
                                            <p:strVal val="#ppt_y"/>
                                          </p:val>
                                        </p:tav>
                                      </p:tavLst>
                                    </p:anim>
                                    <p:animEffect filter="wipe(up)" transition="in">
                                      <p:cBhvr>
                                        <p:cTn dur="500" id="18"/>
                                        <p:tgtEl>
                                          <p:spTgt spid="84"/>
                                        </p:tgtEl>
                                      </p:cBhvr>
                                    </p:animEffect>
                                  </p:childTnLst>
                                </p:cTn>
                              </p:par>
                              <p:par>
                                <p:cTn fill="hold" grpId="0" id="19" nodeType="withEffect" presetClass="entr" presetID="41" presetSubtype="0">
                                  <p:stCondLst>
                                    <p:cond delay="0"/>
                                  </p:stCondLst>
                                  <p:iterate type="lt">
                                    <p:tmPct val="3000"/>
                                  </p:iterate>
                                  <p:childTnLst>
                                    <p:set>
                                      <p:cBhvr>
                                        <p:cTn dur="1" fill="hold" id="20">
                                          <p:stCondLst>
                                            <p:cond delay="0"/>
                                          </p:stCondLst>
                                        </p:cTn>
                                        <p:tgtEl>
                                          <p:spTgt spid="48"/>
                                        </p:tgtEl>
                                        <p:attrNameLst>
                                          <p:attrName>style.visibility</p:attrName>
                                        </p:attrNameLst>
                                      </p:cBhvr>
                                      <p:to>
                                        <p:strVal val="visible"/>
                                      </p:to>
                                    </p:set>
                                    <p:anim calcmode="lin" valueType="num">
                                      <p:cBhvr>
                                        <p:cTn dur="500" fill="hold" id="21"/>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48"/>
                                        </p:tgtEl>
                                        <p:attrNameLst>
                                          <p:attrName>ppt_y</p:attrName>
                                        </p:attrNameLst>
                                      </p:cBhvr>
                                      <p:tavLst>
                                        <p:tav tm="0">
                                          <p:val>
                                            <p:strVal val="#ppt_y"/>
                                          </p:val>
                                        </p:tav>
                                        <p:tav tm="100000">
                                          <p:val>
                                            <p:strVal val="#ppt_y"/>
                                          </p:val>
                                        </p:tav>
                                      </p:tavLst>
                                    </p:anim>
                                    <p:anim calcmode="lin" valueType="num">
                                      <p:cBhvr>
                                        <p:cTn dur="500" fill="hold" id="23"/>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4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48"/>
                                        </p:tgtEl>
                                      </p:cBhvr>
                                    </p:animEffect>
                                  </p:childTnLst>
                                </p:cTn>
                              </p:par>
                              <p:par>
                                <p:cTn fill="hold" grpId="0" id="26" nodeType="withEffect" presetClass="entr" presetID="41" presetSubtype="0">
                                  <p:stCondLst>
                                    <p:cond delay="0"/>
                                  </p:stCondLst>
                                  <p:iterate type="lt">
                                    <p:tmPct val="3000"/>
                                  </p:iterate>
                                  <p:childTnLst>
                                    <p:set>
                                      <p:cBhvr>
                                        <p:cTn dur="1" fill="hold" id="27">
                                          <p:stCondLst>
                                            <p:cond delay="0"/>
                                          </p:stCondLst>
                                        </p:cTn>
                                        <p:tgtEl>
                                          <p:spTgt spid="49"/>
                                        </p:tgtEl>
                                        <p:attrNameLst>
                                          <p:attrName>style.visibility</p:attrName>
                                        </p:attrNameLst>
                                      </p:cBhvr>
                                      <p:to>
                                        <p:strVal val="visible"/>
                                      </p:to>
                                    </p:set>
                                    <p:anim calcmode="lin" valueType="num">
                                      <p:cBhvr>
                                        <p:cTn dur="500" fill="hold" id="28"/>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9"/>
                                        <p:tgtEl>
                                          <p:spTgt spid="49"/>
                                        </p:tgtEl>
                                        <p:attrNameLst>
                                          <p:attrName>ppt_y</p:attrName>
                                        </p:attrNameLst>
                                      </p:cBhvr>
                                      <p:tavLst>
                                        <p:tav tm="0">
                                          <p:val>
                                            <p:strVal val="#ppt_y"/>
                                          </p:val>
                                        </p:tav>
                                        <p:tav tm="100000">
                                          <p:val>
                                            <p:strVal val="#ppt_y"/>
                                          </p:val>
                                        </p:tav>
                                      </p:tavLst>
                                    </p:anim>
                                    <p:anim calcmode="lin" valueType="num">
                                      <p:cBhvr>
                                        <p:cTn dur="500" fill="hold" id="30"/>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1"/>
                                        <p:tgtEl>
                                          <p:spTgt spid="4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2" tmFilter="0,0; .5, 1; 1, 1"/>
                                        <p:tgtEl>
                                          <p:spTgt spid="49"/>
                                        </p:tgtEl>
                                      </p:cBhvr>
                                    </p:animEffect>
                                  </p:childTnLst>
                                </p:cTn>
                              </p:par>
                              <p:par>
                                <p:cTn fill="hold" grpId="0" id="33" nodeType="withEffect" presetClass="entr" presetID="41" presetSubtype="0">
                                  <p:stCondLst>
                                    <p:cond delay="0"/>
                                  </p:stCondLst>
                                  <p:iterate type="lt">
                                    <p:tmPct val="3000"/>
                                  </p:iterate>
                                  <p:childTnLst>
                                    <p:set>
                                      <p:cBhvr>
                                        <p:cTn dur="1" fill="hold" id="34">
                                          <p:stCondLst>
                                            <p:cond delay="0"/>
                                          </p:stCondLst>
                                        </p:cTn>
                                        <p:tgtEl>
                                          <p:spTgt spid="50"/>
                                        </p:tgtEl>
                                        <p:attrNameLst>
                                          <p:attrName>style.visibility</p:attrName>
                                        </p:attrNameLst>
                                      </p:cBhvr>
                                      <p:to>
                                        <p:strVal val="visible"/>
                                      </p:to>
                                    </p:set>
                                    <p:anim calcmode="lin" valueType="num">
                                      <p:cBhvr>
                                        <p:cTn dur="500" fill="hold" id="35"/>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50"/>
                                        </p:tgtEl>
                                        <p:attrNameLst>
                                          <p:attrName>ppt_y</p:attrName>
                                        </p:attrNameLst>
                                      </p:cBhvr>
                                      <p:tavLst>
                                        <p:tav tm="0">
                                          <p:val>
                                            <p:strVal val="#ppt_y"/>
                                          </p:val>
                                        </p:tav>
                                        <p:tav tm="100000">
                                          <p:val>
                                            <p:strVal val="#ppt_y"/>
                                          </p:val>
                                        </p:tav>
                                      </p:tavLst>
                                    </p:anim>
                                    <p:anim calcmode="lin" valueType="num">
                                      <p:cBhvr>
                                        <p:cTn dur="500" fill="hold" id="37"/>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5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9" tmFilter="0,0; .5, 1; 1, 1"/>
                                        <p:tgtEl>
                                          <p:spTgt spid="50"/>
                                        </p:tgtEl>
                                      </p:cBhvr>
                                    </p:animEffect>
                                  </p:childTnLst>
                                </p:cTn>
                              </p:par>
                              <p:par>
                                <p:cTn fill="hold" grpId="0" id="40" nodeType="withEffect" presetClass="entr" presetID="41" presetSubtype="0">
                                  <p:stCondLst>
                                    <p:cond delay="0"/>
                                  </p:stCondLst>
                                  <p:iterate type="lt">
                                    <p:tmPct val="3000"/>
                                  </p:iterate>
                                  <p:childTnLst>
                                    <p:set>
                                      <p:cBhvr>
                                        <p:cTn dur="1" fill="hold" id="41">
                                          <p:stCondLst>
                                            <p:cond delay="0"/>
                                          </p:stCondLst>
                                        </p:cTn>
                                        <p:tgtEl>
                                          <p:spTgt spid="51"/>
                                        </p:tgtEl>
                                        <p:attrNameLst>
                                          <p:attrName>style.visibility</p:attrName>
                                        </p:attrNameLst>
                                      </p:cBhvr>
                                      <p:to>
                                        <p:strVal val="visible"/>
                                      </p:to>
                                    </p:set>
                                    <p:anim calcmode="lin" valueType="num">
                                      <p:cBhvr>
                                        <p:cTn dur="500" fill="hold" id="42"/>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3"/>
                                        <p:tgtEl>
                                          <p:spTgt spid="51"/>
                                        </p:tgtEl>
                                        <p:attrNameLst>
                                          <p:attrName>ppt_y</p:attrName>
                                        </p:attrNameLst>
                                      </p:cBhvr>
                                      <p:tavLst>
                                        <p:tav tm="0">
                                          <p:val>
                                            <p:strVal val="#ppt_y"/>
                                          </p:val>
                                        </p:tav>
                                        <p:tav tm="100000">
                                          <p:val>
                                            <p:strVal val="#ppt_y"/>
                                          </p:val>
                                        </p:tav>
                                      </p:tavLst>
                                    </p:anim>
                                    <p:anim calcmode="lin" valueType="num">
                                      <p:cBhvr>
                                        <p:cTn dur="500" fill="hold" id="44"/>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5"/>
                                        <p:tgtEl>
                                          <p:spTgt spid="5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6" tmFilter="0,0; .5, 1; 1, 1"/>
                                        <p:tgtEl>
                                          <p:spTgt spid="51"/>
                                        </p:tgtEl>
                                      </p:cBhvr>
                                    </p:animEffect>
                                  </p:childTnLst>
                                </p:cTn>
                              </p:par>
                              <p:par>
                                <p:cTn fill="hold" grpId="0" id="47" nodeType="withEffect" presetClass="entr" presetID="41" presetSubtype="0">
                                  <p:stCondLst>
                                    <p:cond delay="0"/>
                                  </p:stCondLst>
                                  <p:iterate type="lt">
                                    <p:tmPct val="3000"/>
                                  </p:iterate>
                                  <p:childTnLst>
                                    <p:set>
                                      <p:cBhvr>
                                        <p:cTn dur="1" fill="hold" id="48">
                                          <p:stCondLst>
                                            <p:cond delay="0"/>
                                          </p:stCondLst>
                                        </p:cTn>
                                        <p:tgtEl>
                                          <p:spTgt spid="52"/>
                                        </p:tgtEl>
                                        <p:attrNameLst>
                                          <p:attrName>style.visibility</p:attrName>
                                        </p:attrNameLst>
                                      </p:cBhvr>
                                      <p:to>
                                        <p:strVal val="visible"/>
                                      </p:to>
                                    </p:set>
                                    <p:anim calcmode="lin" valueType="num">
                                      <p:cBhvr>
                                        <p:cTn dur="500" fill="hold" id="49"/>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0"/>
                                        <p:tgtEl>
                                          <p:spTgt spid="52"/>
                                        </p:tgtEl>
                                        <p:attrNameLst>
                                          <p:attrName>ppt_y</p:attrName>
                                        </p:attrNameLst>
                                      </p:cBhvr>
                                      <p:tavLst>
                                        <p:tav tm="0">
                                          <p:val>
                                            <p:strVal val="#ppt_y"/>
                                          </p:val>
                                        </p:tav>
                                        <p:tav tm="100000">
                                          <p:val>
                                            <p:strVal val="#ppt_y"/>
                                          </p:val>
                                        </p:tav>
                                      </p:tavLst>
                                    </p:anim>
                                    <p:anim calcmode="lin" valueType="num">
                                      <p:cBhvr>
                                        <p:cTn dur="500" fill="hold" id="51"/>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2"/>
                                        <p:tgtEl>
                                          <p:spTgt spid="5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3" tmFilter="0,0; .5, 1; 1, 1"/>
                                        <p:tgtEl>
                                          <p:spTgt spid="52"/>
                                        </p:tgtEl>
                                      </p:cBhvr>
                                    </p:animEffect>
                                  </p:childTnLst>
                                </p:cTn>
                              </p:par>
                              <p:par>
                                <p:cTn fill="hold" grpId="0" id="54" nodeType="withEffect" presetClass="entr" presetID="41" presetSubtype="0">
                                  <p:stCondLst>
                                    <p:cond delay="0"/>
                                  </p:stCondLst>
                                  <p:iterate type="lt">
                                    <p:tmPct val="3000"/>
                                  </p:iterate>
                                  <p:childTnLst>
                                    <p:set>
                                      <p:cBhvr>
                                        <p:cTn dur="1" fill="hold" id="55">
                                          <p:stCondLst>
                                            <p:cond delay="0"/>
                                          </p:stCondLst>
                                        </p:cTn>
                                        <p:tgtEl>
                                          <p:spTgt spid="53"/>
                                        </p:tgtEl>
                                        <p:attrNameLst>
                                          <p:attrName>style.visibility</p:attrName>
                                        </p:attrNameLst>
                                      </p:cBhvr>
                                      <p:to>
                                        <p:strVal val="visible"/>
                                      </p:to>
                                    </p:set>
                                    <p:anim calcmode="lin" valueType="num">
                                      <p:cBhvr>
                                        <p:cTn dur="500" fill="hold" id="56"/>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7"/>
                                        <p:tgtEl>
                                          <p:spTgt spid="53"/>
                                        </p:tgtEl>
                                        <p:attrNameLst>
                                          <p:attrName>ppt_y</p:attrName>
                                        </p:attrNameLst>
                                      </p:cBhvr>
                                      <p:tavLst>
                                        <p:tav tm="0">
                                          <p:val>
                                            <p:strVal val="#ppt_y"/>
                                          </p:val>
                                        </p:tav>
                                        <p:tav tm="100000">
                                          <p:val>
                                            <p:strVal val="#ppt_y"/>
                                          </p:val>
                                        </p:tav>
                                      </p:tavLst>
                                    </p:anim>
                                    <p:anim calcmode="lin" valueType="num">
                                      <p:cBhvr>
                                        <p:cTn dur="500" fill="hold" id="58"/>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9"/>
                                        <p:tgtEl>
                                          <p:spTgt spid="5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0" tmFilter="0,0; .5, 1; 1, 1"/>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0"/>
      <p:bldP grpId="0" spid="51"/>
      <p:bldP grpId="0" spid="52"/>
      <p:bldP grpId="0" spid="5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31" name="椭圆 30"/>
          <p:cNvSpPr/>
          <p:nvPr/>
        </p:nvSpPr>
        <p:spPr bwMode="auto">
          <a:xfrm>
            <a:off x="1037248" y="2543192"/>
            <a:ext cx="3195940" cy="3195943"/>
          </a:xfrm>
          <a:prstGeom prst="ellipse">
            <a:avLst/>
          </a:prstGeom>
          <a:solidFill>
            <a:schemeClr val="bg1"/>
          </a:solidFill>
          <a:ln algn="ctr" cap="flat" cmpd="sng" w="12700">
            <a:noFill/>
            <a:prstDash val="solid"/>
            <a:miter lim="0"/>
            <a:headEnd len="med" type="none" w="med"/>
            <a:tailEnd len="med" type="none" w="med"/>
          </a:ln>
          <a:effectLst>
            <a:outerShdw algn="t" blurRad="50800" dir="5400000" dist="38100" rotWithShape="0">
              <a:prstClr val="black">
                <a:alpha val="40000"/>
              </a:prstClr>
            </a:outerShdw>
          </a:effectLst>
        </p:spPr>
        <p:txBody>
          <a:bodyPr anchor="ctr" anchorCtr="0" bIns="35719" compatLnSpc="1" forceAA="0" fromWordArt="0" horzOverflow="overflow" lIns="35719" numCol="1" rIns="35719" rot="0" rtlCol="0" spcCol="0" spcFirstLastPara="0" tIns="35719" vert="horz" vertOverflow="overflow" wrap="square">
            <a:prstTxWarp prst="textNoShape">
              <a:avLst/>
            </a:prstTxWarp>
            <a:noAutofit/>
          </a:bodyPr>
          <a:lstStyle/>
          <a:p>
            <a:pPr marL="228594"/>
            <a:endParaRPr altLang="en-US" lang="zh-CN" sz="2400"/>
          </a:p>
        </p:txBody>
      </p:sp>
      <p:grpSp>
        <p:nvGrpSpPr>
          <p:cNvPr id="32" name="组合 267"/>
          <p:cNvGrpSpPr/>
          <p:nvPr/>
        </p:nvGrpSpPr>
        <p:grpSpPr>
          <a:xfrm>
            <a:off x="1780516" y="4306114"/>
            <a:ext cx="1818473" cy="1385174"/>
            <a:chOff x="4984441" y="3301324"/>
            <a:chExt cx="1363855" cy="1038881"/>
          </a:xfrm>
        </p:grpSpPr>
        <p:sp>
          <p:nvSpPr>
            <p:cNvPr id="33" name="文本框 32"/>
            <p:cNvSpPr txBox="1"/>
            <p:nvPr/>
          </p:nvSpPr>
          <p:spPr>
            <a:xfrm>
              <a:off x="5066246" y="3301324"/>
              <a:ext cx="1282050" cy="678142"/>
            </a:xfrm>
            <a:prstGeom prst="rect">
              <a:avLst/>
            </a:prstGeom>
            <a:noFill/>
          </p:spPr>
          <p:txBody>
            <a:bodyPr rtlCol="0" wrap="square">
              <a:spAutoFit/>
            </a:bodyPr>
            <a:lstStyle/>
            <a:p>
              <a:pPr algn="ctr"/>
              <a:r>
                <a:rPr altLang="zh-CN" lang="en-US" smtClean="0" sz="5333">
                  <a:solidFill>
                    <a:srgbClr val="58595B"/>
                  </a:solidFill>
                  <a:latin charset="0" panose="020b0606030502030204" pitchFamily="34" typeface="HelveticaNeueLT Pro 67 MdCn"/>
                </a:rPr>
                <a:t>90%</a:t>
              </a:r>
            </a:p>
          </p:txBody>
        </p:sp>
        <p:cxnSp>
          <p:nvCxnSpPr>
            <p:cNvPr id="34" name="直接连接符 269"/>
            <p:cNvCxnSpPr/>
            <p:nvPr/>
          </p:nvCxnSpPr>
          <p:spPr>
            <a:xfrm>
              <a:off x="5244943" y="4014126"/>
              <a:ext cx="951111"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4984441" y="4024783"/>
              <a:ext cx="1282050" cy="312382"/>
            </a:xfrm>
            <a:prstGeom prst="rect">
              <a:avLst/>
            </a:prstGeom>
            <a:noFill/>
          </p:spPr>
          <p:txBody>
            <a:bodyPr rtlCol="0" wrap="square">
              <a:spAutoFit/>
            </a:bodyPr>
            <a:lstStyle/>
            <a:p>
              <a:pPr algn="ctr"/>
              <a:endParaRPr altLang="en-US" lang="zh-CN" sz="2133">
                <a:solidFill>
                  <a:srgbClr val="58595B"/>
                </a:solidFill>
                <a:latin charset="0" panose="020b0606030502030204" pitchFamily="34" typeface="HelveticaNeueLT Pro 67 MdCn"/>
              </a:endParaRPr>
            </a:p>
          </p:txBody>
        </p:sp>
      </p:grpSp>
      <p:grpSp>
        <p:nvGrpSpPr>
          <p:cNvPr id="40" name="组合 275"/>
          <p:cNvGrpSpPr/>
          <p:nvPr/>
        </p:nvGrpSpPr>
        <p:grpSpPr>
          <a:xfrm flipH="1">
            <a:off x="763918" y="3798342"/>
            <a:ext cx="546657" cy="546659"/>
            <a:chOff x="2912379" y="2970242"/>
            <a:chExt cx="409993" cy="409994"/>
          </a:xfrm>
          <a:solidFill>
            <a:srgbClr val="FA8010"/>
          </a:solidFill>
        </p:grpSpPr>
        <p:sp>
          <p:nvSpPr>
            <p:cNvPr id="41" name="椭圆 40"/>
            <p:cNvSpPr/>
            <p:nvPr/>
          </p:nvSpPr>
          <p:spPr bwMode="auto">
            <a:xfrm>
              <a:off x="2912379" y="2970242"/>
              <a:ext cx="409993" cy="409994"/>
            </a:xfrm>
            <a:prstGeom prst="ellipse">
              <a:avLst/>
            </a:prstGeom>
            <a:solidFill>
              <a:srgbClr val="59C3EB"/>
            </a:solidFill>
            <a:ln algn="ctr" cap="flat" cmpd="sng" w="12700">
              <a:noFill/>
              <a:prstDash val="solid"/>
              <a:miter lim="0"/>
              <a:headEnd len="med" type="none" w="med"/>
              <a:tailEnd len="med" type="none" w="med"/>
            </a:ln>
            <a:effectLst/>
          </p:spPr>
          <p:txBody>
            <a:bodyPr anchor="ctr" anchorCtr="0" bIns="35719" compatLnSpc="1" forceAA="0" fromWordArt="0" horzOverflow="overflow" lIns="35719" numCol="1" rIns="35719" rot="0" rtlCol="0" spcCol="0" spcFirstLastPara="0" tIns="35719" vert="horz" vertOverflow="overflow" wrap="square">
              <a:prstTxWarp prst="textNoShape">
                <a:avLst/>
              </a:prstTxWarp>
              <a:noAutofit/>
            </a:bodyPr>
            <a:lstStyle/>
            <a:p>
              <a:pPr marL="228594"/>
              <a:endParaRPr altLang="en-US" lang="zh-CN" sz="2400"/>
            </a:p>
          </p:txBody>
        </p:sp>
        <p:grpSp>
          <p:nvGrpSpPr>
            <p:cNvPr id="42" name="组合 277"/>
            <p:cNvGrpSpPr/>
            <p:nvPr/>
          </p:nvGrpSpPr>
          <p:grpSpPr>
            <a:xfrm>
              <a:off x="3064491" y="3046218"/>
              <a:ext cx="204997" cy="258046"/>
              <a:chOff x="3252701" y="1830215"/>
              <a:chExt cx="204997" cy="258046"/>
            </a:xfrm>
            <a:grpFill/>
          </p:grpSpPr>
          <p:cxnSp>
            <p:nvCxnSpPr>
              <p:cNvPr id="43" name="直接连接符 278"/>
              <p:cNvCxnSpPr>
                <a:stCxn id="41" idx="0"/>
                <a:endCxn id="41" idx="6"/>
              </p:cNvCxnSpPr>
              <p:nvPr/>
            </p:nvCxnSpPr>
            <p:spPr bwMode="auto">
              <a:xfrm>
                <a:off x="3252701" y="1830215"/>
                <a:ext cx="204997" cy="129024"/>
              </a:xfrm>
              <a:prstGeom prst="line">
                <a:avLst/>
              </a:prstGeom>
              <a:grpFill/>
              <a:ln algn="ctr" cap="flat" cmpd="sng" w="6350">
                <a:solidFill>
                  <a:schemeClr val="bg1"/>
                </a:solidFill>
                <a:prstDash val="solid"/>
                <a:miter lim="0"/>
                <a:headEnd len="med" type="none" w="med"/>
                <a:tailEnd len="med" type="none" w="med"/>
              </a:ln>
              <a:effectLst/>
            </p:spPr>
          </p:cxnSp>
          <p:cxnSp>
            <p:nvCxnSpPr>
              <p:cNvPr id="44" name="直接连接符 279"/>
              <p:cNvCxnSpPr/>
              <p:nvPr/>
            </p:nvCxnSpPr>
            <p:spPr bwMode="auto">
              <a:xfrm flipH="1">
                <a:off x="3252701" y="1959237"/>
                <a:ext cx="204997" cy="129024"/>
              </a:xfrm>
              <a:prstGeom prst="line">
                <a:avLst/>
              </a:prstGeom>
              <a:grpFill/>
              <a:ln algn="ctr" cap="flat" cmpd="sng" w="6350">
                <a:solidFill>
                  <a:schemeClr val="bg1"/>
                </a:solidFill>
                <a:prstDash val="solid"/>
                <a:miter lim="0"/>
                <a:headEnd len="med" type="none" w="med"/>
                <a:tailEnd len="med" type="none" w="med"/>
              </a:ln>
              <a:effectLst/>
            </p:spPr>
          </p:cxnSp>
        </p:grpSp>
      </p:grpSp>
      <p:sp>
        <p:nvSpPr>
          <p:cNvPr id="48" name="文本框 47"/>
          <p:cNvSpPr txBox="1"/>
          <p:nvPr/>
        </p:nvSpPr>
        <p:spPr>
          <a:xfrm>
            <a:off x="1450456" y="3648928"/>
            <a:ext cx="2345055" cy="660502"/>
          </a:xfrm>
          <a:prstGeom prst="rect">
            <a:avLst/>
          </a:prstGeom>
          <a:noFill/>
        </p:spPr>
        <p:txBody>
          <a:bodyPr rtlCol="0" wrap="none">
            <a:spAutoFit/>
          </a:bodyPr>
          <a:lstStyle/>
          <a:p>
            <a:pPr algn="ctr"/>
            <a:r>
              <a:rPr altLang="zh-CN" b="1" kumimoji="1" lang="en-US" sz="1867">
                <a:solidFill>
                  <a:srgbClr val="58595B"/>
                </a:solidFill>
              </a:rPr>
              <a:t>CLICK HERE</a:t>
            </a:r>
          </a:p>
          <a:p>
            <a:pPr algn="ctr"/>
            <a:r>
              <a:rPr altLang="zh-CN" b="1" kumimoji="1" lang="en-US" sz="1867">
                <a:solidFill>
                  <a:srgbClr val="58595B"/>
                </a:solidFill>
              </a:rPr>
              <a:t>TO ADD YOUR TEXT</a:t>
            </a:r>
          </a:p>
        </p:txBody>
      </p:sp>
      <p:grpSp>
        <p:nvGrpSpPr>
          <p:cNvPr id="52" name="组合 51"/>
          <p:cNvGrpSpPr/>
          <p:nvPr/>
        </p:nvGrpSpPr>
        <p:grpSpPr>
          <a:xfrm>
            <a:off x="3519676" y="1649603"/>
            <a:ext cx="2430000" cy="4860000"/>
            <a:chOff x="3489918" y="1269000"/>
            <a:chExt cx="2625696" cy="5251392"/>
          </a:xfrm>
          <a:effectLst>
            <a:outerShdw algn="t" blurRad="50800" dir="5400000" dist="38100" rotWithShape="0">
              <a:prstClr val="black">
                <a:alpha val="40000"/>
              </a:prstClr>
            </a:outerShdw>
          </a:effectLst>
        </p:grpSpPr>
        <p:pic>
          <p:nvPicPr>
            <p:cNvPr id="46" name="图片 45"/>
            <p:cNvPicPr>
              <a:picLocks noChangeAspect="1"/>
            </p:cNvPicPr>
            <p:nvPr/>
          </p:nvPicPr>
          <p:blipFill>
            <a:blip r:embed="rId2">
              <a:extLst>
                <a:ext uri="{28A0092B-C50C-407E-A947-70E740481C1C}">
                  <a14:useLocalDpi val="0"/>
                </a:ext>
              </a:extLst>
            </a:blip>
            <a:srcRect b="13601" l="66279" r="11881" t="13601"/>
            <a:stretch>
              <a:fillRect/>
            </a:stretch>
          </p:blipFill>
          <p:spPr>
            <a:xfrm>
              <a:off x="3489918" y="1269000"/>
              <a:ext cx="2625696" cy="5251392"/>
            </a:xfrm>
            <a:custGeom>
              <a:gdLst>
                <a:gd fmla="*/ 299897 w 1872208" name="connsiteX0"/>
                <a:gd fmla="*/ 648072 h 3744416" name="connsiteY0"/>
                <a:gd fmla="*/ 275978 w 1872208" name="connsiteX1"/>
                <a:gd fmla="*/ 671991 h 3744416" name="connsiteY1"/>
                <a:gd fmla="*/ 275978 w 1872208" name="connsiteX2"/>
                <a:gd fmla="*/ 3108153 h 3744416" name="connsiteY2"/>
                <a:gd fmla="*/ 299897 w 1872208" name="connsiteX3"/>
                <a:gd fmla="*/ 3132072 h 3744416" name="connsiteY3"/>
                <a:gd fmla="*/ 1659046 w 1872208" name="connsiteX4"/>
                <a:gd fmla="*/ 3132072 h 3744416" name="connsiteY4"/>
                <a:gd fmla="*/ 1682965 w 1872208" name="connsiteX5"/>
                <a:gd fmla="*/ 3108153 h 3744416" name="connsiteY5"/>
                <a:gd fmla="*/ 1682965 w 1872208" name="connsiteX6"/>
                <a:gd fmla="*/ 671991 h 3744416" name="connsiteY6"/>
                <a:gd fmla="*/ 1659046 w 1872208" name="connsiteX7"/>
                <a:gd fmla="*/ 648072 h 3744416" name="connsiteY7"/>
                <a:gd fmla="*/ 0 w 1872208" name="connsiteX8"/>
                <a:gd fmla="*/ 0 h 3744416" name="connsiteY8"/>
                <a:gd fmla="*/ 1872208 w 1872208" name="connsiteX9"/>
                <a:gd fmla="*/ 0 h 3744416" name="connsiteY9"/>
                <a:gd fmla="*/ 1872208 w 1872208" name="connsiteX10"/>
                <a:gd fmla="*/ 3744416 h 3744416" name="connsiteY10"/>
                <a:gd fmla="*/ 0 w 1872208" name="connsiteX11"/>
                <a:gd fmla="*/ 3744416 h 374441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744416" w="1872208">
                  <a:moveTo>
                    <a:pt x="299897" y="648072"/>
                  </a:moveTo>
                  <a:cubicBezTo>
                    <a:pt x="286687" y="648072"/>
                    <a:pt x="275978" y="658781"/>
                    <a:pt x="275978" y="671991"/>
                  </a:cubicBezTo>
                  <a:lnTo>
                    <a:pt x="275978" y="3108153"/>
                  </a:lnTo>
                  <a:cubicBezTo>
                    <a:pt x="275978" y="3121363"/>
                    <a:pt x="286687" y="3132072"/>
                    <a:pt x="299897" y="3132072"/>
                  </a:cubicBezTo>
                  <a:lnTo>
                    <a:pt x="1659046" y="3132072"/>
                  </a:lnTo>
                  <a:cubicBezTo>
                    <a:pt x="1672256" y="3132072"/>
                    <a:pt x="1682965" y="3121363"/>
                    <a:pt x="1682965" y="3108153"/>
                  </a:cubicBezTo>
                  <a:lnTo>
                    <a:pt x="1682965" y="671991"/>
                  </a:lnTo>
                  <a:cubicBezTo>
                    <a:pt x="1682965" y="658781"/>
                    <a:pt x="1672256" y="648072"/>
                    <a:pt x="1659046" y="648072"/>
                  </a:cubicBezTo>
                  <a:close/>
                  <a:moveTo>
                    <a:pt x="0" y="0"/>
                  </a:moveTo>
                  <a:lnTo>
                    <a:pt x="1872208" y="0"/>
                  </a:lnTo>
                  <a:lnTo>
                    <a:pt x="1872208" y="3744416"/>
                  </a:lnTo>
                  <a:lnTo>
                    <a:pt x="0" y="3744416"/>
                  </a:lnTo>
                  <a:close/>
                </a:path>
              </a:pathLst>
            </a:custGeom>
          </p:spPr>
        </p:pic>
        <p:sp>
          <p:nvSpPr>
            <p:cNvPr id="2" name="矩形 1"/>
            <p:cNvSpPr/>
            <p:nvPr/>
          </p:nvSpPr>
          <p:spPr>
            <a:xfrm>
              <a:off x="3876674" y="2171700"/>
              <a:ext cx="1971675" cy="34956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3" name="MH_Text_1"/>
          <p:cNvSpPr txBox="1">
            <a:spLocks noChangeArrowheads="1"/>
          </p:cNvSpPr>
          <p:nvPr>
            <p:custDataLst>
              <p:tags r:id="rId4"/>
            </p:custDataLst>
          </p:nvPr>
        </p:nvSpPr>
        <p:spPr bwMode="auto">
          <a:xfrm>
            <a:off x="6103347" y="3431653"/>
            <a:ext cx="5400000" cy="667760"/>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just">
              <a:lnSpc>
                <a:spcPct val="110000"/>
              </a:lnSpc>
              <a:defRPr/>
            </a:pPr>
            <a:r>
              <a:rPr altLang="zh-CN" lang="en-US" sz="1050">
                <a:solidFill>
                  <a:srgbClr val="58595B"/>
                </a:solidFill>
                <a:latin typeface="+mn-lt"/>
              </a:rPr>
              <a:t>Remember, the brick walls are there for a reason. The brick walls are not there to keep us out. The brick walls are there to give us a chance to show how badly we want someting. Because the brick walls are there to stop the people who don't want it badly enough. They're there to stop the other people</a:t>
            </a:r>
          </a:p>
        </p:txBody>
      </p:sp>
      <p:sp>
        <p:nvSpPr>
          <p:cNvPr id="54" name="MH_SubTitle_1"/>
          <p:cNvSpPr txBox="1">
            <a:spLocks noChangeArrowheads="1"/>
          </p:cNvSpPr>
          <p:nvPr>
            <p:custDataLst>
              <p:tags r:id="rId5"/>
            </p:custDataLst>
          </p:nvPr>
        </p:nvSpPr>
        <p:spPr bwMode="auto">
          <a:xfrm>
            <a:off x="5988168" y="2883250"/>
            <a:ext cx="1998636" cy="475094"/>
          </a:xfrm>
          <a:prstGeom prst="rect">
            <a:avLst/>
          </a:prstGeom>
          <a:noFill/>
          <a:ln w="9525">
            <a:noFill/>
            <a:miter lim="800000"/>
          </a:ln>
          <a:extLst>
            <a:ext uri="{909E8E84-426E-40DD-AFC4-6F175D3DCCD1}">
              <a14:hiddenFill>
                <a:solidFill>
                  <a:srgbClr val="FFFFFF"/>
                </a:solidFill>
              </a14:hiddenFill>
            </a:ext>
          </a:extLst>
        </p:spPr>
        <p:txBody>
          <a:bodyPr anchor="b">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defRPr/>
            </a:pPr>
            <a:r>
              <a:rPr altLang="zh-CN" lang="en-US" sz="1600">
                <a:solidFill>
                  <a:srgbClr val="58595B"/>
                </a:solidFill>
                <a:latin charset="0" panose="020f0704030504030204" pitchFamily="34" typeface="Arial Rounded MT Bold"/>
              </a:rPr>
              <a:t>ADD TITLE HERE</a:t>
            </a:r>
          </a:p>
        </p:txBody>
      </p:sp>
      <p:sp>
        <p:nvSpPr>
          <p:cNvPr id="61" name="MH_Text_1"/>
          <p:cNvSpPr txBox="1">
            <a:spLocks noChangeArrowheads="1"/>
          </p:cNvSpPr>
          <p:nvPr>
            <p:custDataLst>
              <p:tags r:id="rId6"/>
            </p:custDataLst>
          </p:nvPr>
        </p:nvSpPr>
        <p:spPr bwMode="auto">
          <a:xfrm>
            <a:off x="6103347" y="4381240"/>
            <a:ext cx="5400000" cy="667760"/>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just">
              <a:lnSpc>
                <a:spcPct val="110000"/>
              </a:lnSpc>
              <a:defRPr/>
            </a:pPr>
            <a:r>
              <a:rPr altLang="zh-CN" lang="en-US" sz="1050">
                <a:solidFill>
                  <a:srgbClr val="58595B"/>
                </a:solidFill>
                <a:latin typeface="+mn-lt"/>
              </a:rPr>
              <a:t>Remember, the brick walls are there for a reason. The brick walls are not there to keep us out. The brick walls are there to give us a chance to show how badly we want someting. Because the brick walls are there to stop the people who don't want it badly enough. They're there to stop the other people</a:t>
            </a:r>
          </a:p>
        </p:txBody>
      </p:sp>
      <p:grpSp>
        <p:nvGrpSpPr>
          <p:cNvPr id="62" name="组合 61"/>
          <p:cNvGrpSpPr/>
          <p:nvPr/>
        </p:nvGrpSpPr>
        <p:grpSpPr>
          <a:xfrm>
            <a:off x="1667706" y="294809"/>
            <a:ext cx="4148893" cy="992040"/>
            <a:chOff x="1667706" y="294809"/>
            <a:chExt cx="4148893" cy="992040"/>
          </a:xfrm>
        </p:grpSpPr>
        <p:sp>
          <p:nvSpPr>
            <p:cNvPr id="63" name="矩形 62"/>
            <p:cNvSpPr/>
            <p:nvPr/>
          </p:nvSpPr>
          <p:spPr>
            <a:xfrm>
              <a:off x="1667706" y="294809"/>
              <a:ext cx="2808294" cy="1310640"/>
            </a:xfrm>
            <a:prstGeom prst="rect">
              <a:avLst/>
            </a:prstGeom>
          </p:spPr>
          <p:txBody>
            <a:bodyPr wrap="square">
              <a:spAutoFit/>
            </a:bodyPr>
            <a:lstStyle/>
            <a:p>
              <a:r>
                <a:rPr altLang="en-US" lang="zh-CN" smtClean="0" sz="4000">
                  <a:solidFill>
                    <a:srgbClr val="58595B"/>
                  </a:solidFill>
                  <a:latin charset="0" panose="020b0503020202020204" pitchFamily="34" typeface="Agency FB"/>
                </a:rPr>
                <a:t>ADD TITLE HERE</a:t>
              </a:r>
            </a:p>
          </p:txBody>
        </p:sp>
        <p:sp>
          <p:nvSpPr>
            <p:cNvPr id="64" name="矩形 63"/>
            <p:cNvSpPr/>
            <p:nvPr/>
          </p:nvSpPr>
          <p:spPr>
            <a:xfrm>
              <a:off x="1667706" y="917517"/>
              <a:ext cx="4107180" cy="365760"/>
            </a:xfrm>
            <a:prstGeom prst="rect">
              <a:avLst/>
            </a:prstGeom>
          </p:spPr>
          <p:txBody>
            <a:bodyPr wrap="none">
              <a:spAutoFit/>
            </a:bodyPr>
            <a:lstStyle/>
            <a:p>
              <a:r>
                <a:rPr altLang="zh-CN" lang="en-US">
                  <a:solidFill>
                    <a:srgbClr val="58595B"/>
                  </a:solidFill>
                </a:rPr>
                <a:t>copy or write your text and paste it here</a:t>
              </a:r>
            </a:p>
          </p:txBody>
        </p:sp>
      </p:grpSp>
      <p:grpSp>
        <p:nvGrpSpPr>
          <p:cNvPr id="67" name="组合 66"/>
          <p:cNvGrpSpPr/>
          <p:nvPr/>
        </p:nvGrpSpPr>
        <p:grpSpPr>
          <a:xfrm>
            <a:off x="2371158" y="2927659"/>
            <a:ext cx="528116" cy="702571"/>
            <a:chOff x="7976594" y="2279040"/>
            <a:chExt cx="528116" cy="702571"/>
          </a:xfrm>
        </p:grpSpPr>
        <p:sp>
          <p:nvSpPr>
            <p:cNvPr id="65" name="Freeform 23"/>
            <p:cNvSpPr>
              <a:spLocks noEditPoints="1"/>
            </p:cNvSpPr>
            <p:nvPr/>
          </p:nvSpPr>
          <p:spPr bwMode="auto">
            <a:xfrm>
              <a:off x="7976594" y="2279040"/>
              <a:ext cx="519705" cy="702571"/>
            </a:xfrm>
            <a:custGeom>
              <a:gdLst>
                <a:gd fmla="*/ 592 w 601" name="T0"/>
                <a:gd fmla="*/ 600 h 813" name="T1"/>
                <a:gd fmla="*/ 374 w 601" name="T2"/>
                <a:gd fmla="*/ 589 h 813" name="T3"/>
                <a:gd fmla="*/ 374 w 601" name="T4"/>
                <a:gd fmla="*/ 423 h 813" name="T5"/>
                <a:gd fmla="*/ 601 w 601" name="T6"/>
                <a:gd fmla="*/ 435 h 813" name="T7"/>
                <a:gd fmla="*/ 533 w 601" name="T8"/>
                <a:gd fmla="*/ 514 h 813" name="T9"/>
                <a:gd fmla="*/ 592 w 601" name="T10"/>
                <a:gd fmla="*/ 600 h 813" name="T11"/>
                <a:gd fmla="*/ 253 w 601" name="T12"/>
                <a:gd fmla="*/ 44 h 813" name="T13"/>
                <a:gd fmla="*/ 298 w 601" name="T14"/>
                <a:gd fmla="*/ 0 h 813" name="T15"/>
                <a:gd fmla="*/ 342 w 601" name="T16"/>
                <a:gd fmla="*/ 44 h 813" name="T17"/>
                <a:gd fmla="*/ 342 w 601" name="T18"/>
                <a:gd fmla="*/ 103 h 813" name="T19"/>
                <a:gd fmla="*/ 253 w 601" name="T20"/>
                <a:gd fmla="*/ 108 h 813" name="T21"/>
                <a:gd fmla="*/ 253 w 601" name="T22"/>
                <a:gd fmla="*/ 44 h 813" name="T23"/>
                <a:gd fmla="*/ 342 w 601" name="T24"/>
                <a:gd fmla="*/ 332 h 813" name="T25"/>
                <a:gd fmla="*/ 342 w 601" name="T26"/>
                <a:gd fmla="*/ 737 h 813" name="T27"/>
                <a:gd fmla="*/ 355 w 601" name="T28"/>
                <a:gd fmla="*/ 750 h 813" name="T29"/>
                <a:gd fmla="*/ 380 w 601" name="T30"/>
                <a:gd fmla="*/ 750 h 813" name="T31"/>
                <a:gd fmla="*/ 415 w 601" name="T32"/>
                <a:gd fmla="*/ 786 h 813" name="T33"/>
                <a:gd fmla="*/ 415 w 601" name="T34"/>
                <a:gd fmla="*/ 813 h 813" name="T35"/>
                <a:gd fmla="*/ 180 w 601" name="T36"/>
                <a:gd fmla="*/ 813 h 813" name="T37"/>
                <a:gd fmla="*/ 180 w 601" name="T38"/>
                <a:gd fmla="*/ 786 h 813" name="T39"/>
                <a:gd fmla="*/ 216 w 601" name="T40"/>
                <a:gd fmla="*/ 750 h 813" name="T41"/>
                <a:gd fmla="*/ 240 w 601" name="T42"/>
                <a:gd fmla="*/ 750 h 813" name="T43"/>
                <a:gd fmla="*/ 253 w 601" name="T44"/>
                <a:gd fmla="*/ 737 h 813" name="T45"/>
                <a:gd fmla="*/ 253 w 601" name="T46"/>
                <a:gd fmla="*/ 337 h 813" name="T47"/>
                <a:gd fmla="*/ 342 w 601" name="T48"/>
                <a:gd fmla="*/ 332 h 813" name="T49"/>
                <a:gd fmla="*/ 221 w 601" name="T50"/>
                <a:gd fmla="*/ 581 h 813" name="T51"/>
                <a:gd fmla="*/ 59 w 601" name="T52"/>
                <a:gd fmla="*/ 572 h 813" name="T53"/>
                <a:gd fmla="*/ 0 w 601" name="T54"/>
                <a:gd fmla="*/ 486 h 813" name="T55"/>
                <a:gd fmla="*/ 68 w 601" name="T56"/>
                <a:gd fmla="*/ 407 h 813" name="T57"/>
                <a:gd fmla="*/ 221 w 601" name="T58"/>
                <a:gd fmla="*/ 415 h 813" name="T59"/>
                <a:gd fmla="*/ 221 w 601" name="T60"/>
                <a:gd fmla="*/ 581 h 81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3" w="601">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4"/>
            <p:cNvSpPr/>
            <p:nvPr/>
          </p:nvSpPr>
          <p:spPr bwMode="auto">
            <a:xfrm>
              <a:off x="7985371" y="2386200"/>
              <a:ext cx="519339" cy="166774"/>
            </a:xfrm>
            <a:custGeom>
              <a:gdLst>
                <a:gd fmla="*/ 0 w 1420" name="T0"/>
                <a:gd fmla="*/ 66 h 456" name="T1"/>
                <a:gd fmla="*/ 631 w 1420" name="T2"/>
                <a:gd fmla="*/ 33 h 456" name="T3"/>
                <a:gd fmla="*/ 1259 w 1420" name="T4"/>
                <a:gd fmla="*/ 0 h 456" name="T5"/>
                <a:gd fmla="*/ 1420 w 1420" name="T6"/>
                <a:gd fmla="*/ 189 h 456" name="T7"/>
                <a:gd fmla="*/ 1281 w 1420" name="T8"/>
                <a:gd fmla="*/ 390 h 456" name="T9"/>
                <a:gd fmla="*/ 650 w 1420" name="T10"/>
                <a:gd fmla="*/ 423 h 456" name="T11"/>
                <a:gd fmla="*/ 21 w 1420" name="T12"/>
                <a:gd fmla="*/ 456 h 456" name="T13"/>
                <a:gd fmla="*/ 160 w 1420" name="T14"/>
                <a:gd fmla="*/ 253 h 456" name="T15"/>
                <a:gd fmla="*/ 0 w 1420" name="T16"/>
                <a:gd fmla="*/ 66 h 456" name="T17"/>
                <a:gd fmla="*/ 0 w 1420" name="T18"/>
                <a:gd fmla="*/ 66 h 4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6" w="1420">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89316083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 presetSubtype="16">
                                  <p:stCondLst>
                                    <p:cond delay="0"/>
                                  </p:stCondLst>
                                  <p:childTnLst>
                                    <p:set>
                                      <p:cBhvr>
                                        <p:cTn dur="1" fill="hold" id="6">
                                          <p:stCondLst>
                                            <p:cond delay="0"/>
                                          </p:stCondLst>
                                        </p:cTn>
                                        <p:tgtEl>
                                          <p:spTgt spid="52"/>
                                        </p:tgtEl>
                                        <p:attrNameLst>
                                          <p:attrName>style.visibility</p:attrName>
                                        </p:attrNameLst>
                                      </p:cBhvr>
                                      <p:to>
                                        <p:strVal val="visible"/>
                                      </p:to>
                                    </p:set>
                                    <p:animEffect filter="box(in)" transition="in">
                                      <p:cBhvr>
                                        <p:cTn dur="2000" id="7"/>
                                        <p:tgtEl>
                                          <p:spTgt spid="52"/>
                                        </p:tgtEl>
                                      </p:cBhvr>
                                    </p:animEffect>
                                  </p:childTnLst>
                                </p:cTn>
                              </p:par>
                              <p:par>
                                <p:cTn fill="hold" grpId="0" id="8" nodeType="withEffect" presetClass="entr" presetID="52" presetSubtype="0">
                                  <p:stCondLst>
                                    <p:cond delay="0"/>
                                  </p:stCondLst>
                                  <p:childTnLst>
                                    <p:set>
                                      <p:cBhvr>
                                        <p:cTn dur="1" fill="hold" id="9">
                                          <p:stCondLst>
                                            <p:cond delay="0"/>
                                          </p:stCondLst>
                                        </p:cTn>
                                        <p:tgtEl>
                                          <p:spTgt spid="31"/>
                                        </p:tgtEl>
                                        <p:attrNameLst>
                                          <p:attrName>style.visibility</p:attrName>
                                        </p:attrNameLst>
                                      </p:cBhvr>
                                      <p:to>
                                        <p:strVal val="visible"/>
                                      </p:to>
                                    </p:set>
                                    <p:animScale>
                                      <p:cBhvr>
                                        <p:cTn decel="50000" dur="1000" fill="hold" id="10">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
                                          <p:stCondLst>
                                            <p:cond delay="0"/>
                                          </p:stCondLst>
                                        </p:cTn>
                                        <p:tgtEl>
                                          <p:spTgt spid="31"/>
                                        </p:tgtEl>
                                        <p:attrNameLst>
                                          <p:attrName>ppt_x</p:attrName>
                                          <p:attrName>ppt_y</p:attrName>
                                        </p:attrNameLst>
                                      </p:cBhvr>
                                    </p:animMotion>
                                    <p:animEffect filter="fade" transition="in">
                                      <p:cBhvr>
                                        <p:cTn dur="1000" id="12"/>
                                        <p:tgtEl>
                                          <p:spTgt spid="31"/>
                                        </p:tgtEl>
                                      </p:cBhvr>
                                    </p:animEffect>
                                  </p:childTnLst>
                                </p:cTn>
                              </p:par>
                            </p:childTnLst>
                          </p:cTn>
                        </p:par>
                        <p:par>
                          <p:cTn fill="hold" id="13" nodeType="afterGroup">
                            <p:stCondLst>
                              <p:cond delay="2000"/>
                            </p:stCondLst>
                            <p:childTnLst>
                              <p:par>
                                <p:cTn fill="hold" id="14" nodeType="afterEffect" presetClass="entr" presetID="42" presetSubtype="0">
                                  <p:stCondLst>
                                    <p:cond delay="0"/>
                                  </p:stCondLst>
                                  <p:childTnLst>
                                    <p:set>
                                      <p:cBhvr>
                                        <p:cTn dur="1" fill="hold" id="15">
                                          <p:stCondLst>
                                            <p:cond delay="0"/>
                                          </p:stCondLst>
                                        </p:cTn>
                                        <p:tgtEl>
                                          <p:spTgt spid="67"/>
                                        </p:tgtEl>
                                        <p:attrNameLst>
                                          <p:attrName>style.visibility</p:attrName>
                                        </p:attrNameLst>
                                      </p:cBhvr>
                                      <p:to>
                                        <p:strVal val="visible"/>
                                      </p:to>
                                    </p:set>
                                    <p:animEffect filter="fade" transition="in">
                                      <p:cBhvr>
                                        <p:cTn dur="1000" id="16"/>
                                        <p:tgtEl>
                                          <p:spTgt spid="67"/>
                                        </p:tgtEl>
                                      </p:cBhvr>
                                    </p:animEffect>
                                    <p:anim calcmode="lin" valueType="num">
                                      <p:cBhvr>
                                        <p:cTn dur="1000" fill="hold" id="17"/>
                                        <p:tgtEl>
                                          <p:spTgt spid="67"/>
                                        </p:tgtEl>
                                        <p:attrNameLst>
                                          <p:attrName>ppt_x</p:attrName>
                                        </p:attrNameLst>
                                      </p:cBhvr>
                                      <p:tavLst>
                                        <p:tav tm="0">
                                          <p:val>
                                            <p:strVal val="#ppt_x"/>
                                          </p:val>
                                        </p:tav>
                                        <p:tav tm="100000">
                                          <p:val>
                                            <p:strVal val="#ppt_x"/>
                                          </p:val>
                                        </p:tav>
                                      </p:tavLst>
                                    </p:anim>
                                    <p:anim calcmode="lin" valueType="num">
                                      <p:cBhvr>
                                        <p:cTn dur="1000" fill="hold" id="18"/>
                                        <p:tgtEl>
                                          <p:spTgt spid="67"/>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3000"/>
                            </p:stCondLst>
                            <p:childTnLst>
                              <p:par>
                                <p:cTn fill="hold" grpId="0" id="20" nodeType="afterEffect" presetClass="entr" presetID="42" presetSubtype="0">
                                  <p:stCondLst>
                                    <p:cond delay="0"/>
                                  </p:stCondLst>
                                  <p:childTnLst>
                                    <p:set>
                                      <p:cBhvr>
                                        <p:cTn dur="1" fill="hold" id="21">
                                          <p:stCondLst>
                                            <p:cond delay="0"/>
                                          </p:stCondLst>
                                        </p:cTn>
                                        <p:tgtEl>
                                          <p:spTgt spid="48"/>
                                        </p:tgtEl>
                                        <p:attrNameLst>
                                          <p:attrName>style.visibility</p:attrName>
                                        </p:attrNameLst>
                                      </p:cBhvr>
                                      <p:to>
                                        <p:strVal val="visible"/>
                                      </p:to>
                                    </p:set>
                                    <p:animEffect filter="fade" transition="in">
                                      <p:cBhvr>
                                        <p:cTn dur="1000" id="22"/>
                                        <p:tgtEl>
                                          <p:spTgt spid="48"/>
                                        </p:tgtEl>
                                      </p:cBhvr>
                                    </p:animEffect>
                                    <p:anim calcmode="lin" valueType="num">
                                      <p:cBhvr>
                                        <p:cTn dur="1000" fill="hold" id="23"/>
                                        <p:tgtEl>
                                          <p:spTgt spid="48"/>
                                        </p:tgtEl>
                                        <p:attrNameLst>
                                          <p:attrName>ppt_x</p:attrName>
                                        </p:attrNameLst>
                                      </p:cBhvr>
                                      <p:tavLst>
                                        <p:tav tm="0">
                                          <p:val>
                                            <p:strVal val="#ppt_x"/>
                                          </p:val>
                                        </p:tav>
                                        <p:tav tm="100000">
                                          <p:val>
                                            <p:strVal val="#ppt_x"/>
                                          </p:val>
                                        </p:tav>
                                      </p:tavLst>
                                    </p:anim>
                                    <p:anim calcmode="lin" valueType="num">
                                      <p:cBhvr>
                                        <p:cTn dur="1000" fill="hold" id="24"/>
                                        <p:tgtEl>
                                          <p:spTgt spid="4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4000"/>
                            </p:stCondLst>
                            <p:childTnLst>
                              <p:par>
                                <p:cTn fill="hold" id="26" nodeType="afterEffect" presetClass="entr" presetID="42" presetSubtype="0">
                                  <p:stCondLst>
                                    <p:cond delay="0"/>
                                  </p:stCondLst>
                                  <p:childTnLst>
                                    <p:set>
                                      <p:cBhvr>
                                        <p:cTn dur="1" fill="hold" id="27">
                                          <p:stCondLst>
                                            <p:cond delay="0"/>
                                          </p:stCondLst>
                                        </p:cTn>
                                        <p:tgtEl>
                                          <p:spTgt spid="32"/>
                                        </p:tgtEl>
                                        <p:attrNameLst>
                                          <p:attrName>style.visibility</p:attrName>
                                        </p:attrNameLst>
                                      </p:cBhvr>
                                      <p:to>
                                        <p:strVal val="visible"/>
                                      </p:to>
                                    </p:set>
                                    <p:animEffect filter="fade" transition="in">
                                      <p:cBhvr>
                                        <p:cTn dur="1000" id="28"/>
                                        <p:tgtEl>
                                          <p:spTgt spid="32"/>
                                        </p:tgtEl>
                                      </p:cBhvr>
                                    </p:animEffect>
                                    <p:anim calcmode="lin" valueType="num">
                                      <p:cBhvr>
                                        <p:cTn dur="1000" fill="hold" id="29"/>
                                        <p:tgtEl>
                                          <p:spTgt spid="32"/>
                                        </p:tgtEl>
                                        <p:attrNameLst>
                                          <p:attrName>ppt_x</p:attrName>
                                        </p:attrNameLst>
                                      </p:cBhvr>
                                      <p:tavLst>
                                        <p:tav tm="0">
                                          <p:val>
                                            <p:strVal val="#ppt_x"/>
                                          </p:val>
                                        </p:tav>
                                        <p:tav tm="100000">
                                          <p:val>
                                            <p:strVal val="#ppt_x"/>
                                          </p:val>
                                        </p:tav>
                                      </p:tavLst>
                                    </p:anim>
                                    <p:anim calcmode="lin" valueType="num">
                                      <p:cBhvr>
                                        <p:cTn dur="1000" fill="hold" id="30"/>
                                        <p:tgtEl>
                                          <p:spTgt spid="32"/>
                                        </p:tgtEl>
                                        <p:attrNameLst>
                                          <p:attrName>ppt_y</p:attrName>
                                        </p:attrNameLst>
                                      </p:cBhvr>
                                      <p:tavLst>
                                        <p:tav tm="0">
                                          <p:val>
                                            <p:strVal val="#ppt_y+.1"/>
                                          </p:val>
                                        </p:tav>
                                        <p:tav tm="100000">
                                          <p:val>
                                            <p:strVal val="#ppt_y"/>
                                          </p:val>
                                        </p:tav>
                                      </p:tavLst>
                                    </p:anim>
                                  </p:childTnLst>
                                </p:cTn>
                              </p:par>
                              <p:par>
                                <p:cTn fill="hold" id="31" nodeType="withEffect" presetClass="entr" presetID="10" presetSubtype="0">
                                  <p:stCondLst>
                                    <p:cond delay="0"/>
                                  </p:stCondLst>
                                  <p:childTnLst>
                                    <p:set>
                                      <p:cBhvr>
                                        <p:cTn dur="1" fill="hold" id="32">
                                          <p:stCondLst>
                                            <p:cond delay="0"/>
                                          </p:stCondLst>
                                        </p:cTn>
                                        <p:tgtEl>
                                          <p:spTgt spid="40"/>
                                        </p:tgtEl>
                                        <p:attrNameLst>
                                          <p:attrName>style.visibility</p:attrName>
                                        </p:attrNameLst>
                                      </p:cBhvr>
                                      <p:to>
                                        <p:strVal val="visible"/>
                                      </p:to>
                                    </p:set>
                                    <p:animEffect filter="fade" transition="in">
                                      <p:cBhvr>
                                        <p:cTn dur="500" id="33"/>
                                        <p:tgtEl>
                                          <p:spTgt spid="40"/>
                                        </p:tgtEl>
                                      </p:cBhvr>
                                    </p:animEffect>
                                  </p:childTnLst>
                                </p:cTn>
                              </p:par>
                            </p:childTnLst>
                          </p:cTn>
                        </p:par>
                        <p:par>
                          <p:cTn fill="hold" id="34" nodeType="afterGroup">
                            <p:stCondLst>
                              <p:cond delay="5000"/>
                            </p:stCondLst>
                            <p:childTnLst>
                              <p:par>
                                <p:cTn fill="hold" grpId="0" id="35" nodeType="afterEffect" presetClass="entr" presetID="41" presetSubtype="0">
                                  <p:stCondLst>
                                    <p:cond delay="0"/>
                                  </p:stCondLst>
                                  <p:iterate type="lt">
                                    <p:tmPct val="3000"/>
                                  </p:iterate>
                                  <p:childTnLst>
                                    <p:set>
                                      <p:cBhvr>
                                        <p:cTn dur="1" fill="hold" id="36">
                                          <p:stCondLst>
                                            <p:cond delay="0"/>
                                          </p:stCondLst>
                                        </p:cTn>
                                        <p:tgtEl>
                                          <p:spTgt spid="53"/>
                                        </p:tgtEl>
                                        <p:attrNameLst>
                                          <p:attrName>style.visibility</p:attrName>
                                        </p:attrNameLst>
                                      </p:cBhvr>
                                      <p:to>
                                        <p:strVal val="visible"/>
                                      </p:to>
                                    </p:set>
                                    <p:anim calcmode="lin" valueType="num">
                                      <p:cBhvr>
                                        <p:cTn dur="500" fill="hold" id="37"/>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53"/>
                                        </p:tgtEl>
                                        <p:attrNameLst>
                                          <p:attrName>ppt_y</p:attrName>
                                        </p:attrNameLst>
                                      </p:cBhvr>
                                      <p:tavLst>
                                        <p:tav tm="0">
                                          <p:val>
                                            <p:strVal val="#ppt_y"/>
                                          </p:val>
                                        </p:tav>
                                        <p:tav tm="100000">
                                          <p:val>
                                            <p:strVal val="#ppt_y"/>
                                          </p:val>
                                        </p:tav>
                                      </p:tavLst>
                                    </p:anim>
                                    <p:anim calcmode="lin" valueType="num">
                                      <p:cBhvr>
                                        <p:cTn dur="500" fill="hold" id="39"/>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5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53"/>
                                        </p:tgtEl>
                                      </p:cBhvr>
                                    </p:animEffect>
                                  </p:childTnLst>
                                </p:cTn>
                              </p:par>
                              <p:par>
                                <p:cTn fill="hold" grpId="0" id="42" nodeType="withEffect" presetClass="entr" presetID="41" presetSubtype="0">
                                  <p:stCondLst>
                                    <p:cond delay="0"/>
                                  </p:stCondLst>
                                  <p:iterate type="lt">
                                    <p:tmPct val="3000"/>
                                  </p:iterate>
                                  <p:childTnLst>
                                    <p:set>
                                      <p:cBhvr>
                                        <p:cTn dur="1" fill="hold" id="43">
                                          <p:stCondLst>
                                            <p:cond delay="0"/>
                                          </p:stCondLst>
                                        </p:cTn>
                                        <p:tgtEl>
                                          <p:spTgt spid="54"/>
                                        </p:tgtEl>
                                        <p:attrNameLst>
                                          <p:attrName>style.visibility</p:attrName>
                                        </p:attrNameLst>
                                      </p:cBhvr>
                                      <p:to>
                                        <p:strVal val="visible"/>
                                      </p:to>
                                    </p:set>
                                    <p:anim calcmode="lin" valueType="num">
                                      <p:cBhvr>
                                        <p:cTn dur="500" fill="hold" id="44"/>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54"/>
                                        </p:tgtEl>
                                        <p:attrNameLst>
                                          <p:attrName>ppt_y</p:attrName>
                                        </p:attrNameLst>
                                      </p:cBhvr>
                                      <p:tavLst>
                                        <p:tav tm="0">
                                          <p:val>
                                            <p:strVal val="#ppt_y"/>
                                          </p:val>
                                        </p:tav>
                                        <p:tav tm="100000">
                                          <p:val>
                                            <p:strVal val="#ppt_y"/>
                                          </p:val>
                                        </p:tav>
                                      </p:tavLst>
                                    </p:anim>
                                    <p:anim calcmode="lin" valueType="num">
                                      <p:cBhvr>
                                        <p:cTn dur="500" fill="hold" id="46"/>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5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54"/>
                                        </p:tgtEl>
                                      </p:cBhvr>
                                    </p:animEffect>
                                  </p:childTnLst>
                                </p:cTn>
                              </p:par>
                              <p:par>
                                <p:cTn fill="hold" grpId="0" id="49" nodeType="withEffect" presetClass="entr" presetID="41" presetSubtype="0">
                                  <p:stCondLst>
                                    <p:cond delay="0"/>
                                  </p:stCondLst>
                                  <p:iterate type="lt">
                                    <p:tmPct val="3000"/>
                                  </p:iterate>
                                  <p:childTnLst>
                                    <p:set>
                                      <p:cBhvr>
                                        <p:cTn dur="1" fill="hold" id="50">
                                          <p:stCondLst>
                                            <p:cond delay="0"/>
                                          </p:stCondLst>
                                        </p:cTn>
                                        <p:tgtEl>
                                          <p:spTgt spid="61"/>
                                        </p:tgtEl>
                                        <p:attrNameLst>
                                          <p:attrName>style.visibility</p:attrName>
                                        </p:attrNameLst>
                                      </p:cBhvr>
                                      <p:to>
                                        <p:strVal val="visible"/>
                                      </p:to>
                                    </p:set>
                                    <p:anim calcmode="lin" valueType="num">
                                      <p:cBhvr>
                                        <p:cTn dur="500" fill="hold" id="51"/>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2"/>
                                        <p:tgtEl>
                                          <p:spTgt spid="61"/>
                                        </p:tgtEl>
                                        <p:attrNameLst>
                                          <p:attrName>ppt_y</p:attrName>
                                        </p:attrNameLst>
                                      </p:cBhvr>
                                      <p:tavLst>
                                        <p:tav tm="0">
                                          <p:val>
                                            <p:strVal val="#ppt_y"/>
                                          </p:val>
                                        </p:tav>
                                        <p:tav tm="100000">
                                          <p:val>
                                            <p:strVal val="#ppt_y"/>
                                          </p:val>
                                        </p:tav>
                                      </p:tavLst>
                                    </p:anim>
                                    <p:anim calcmode="lin" valueType="num">
                                      <p:cBhvr>
                                        <p:cTn dur="500" fill="hold" id="53"/>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4"/>
                                        <p:tgtEl>
                                          <p:spTgt spid="6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5" tmFilter="0,0; .5, 1; 1, 1"/>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48"/>
      <p:bldP grpId="0" spid="53"/>
      <p:bldP grpId="0" spid="54"/>
      <p:bldP grpId="0" spid="6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9" name="Freeform 6"/>
          <p:cNvSpPr/>
          <p:nvPr/>
        </p:nvSpPr>
        <p:spPr bwMode="auto">
          <a:xfrm>
            <a:off x="8110226" y="2529000"/>
            <a:ext cx="2485774" cy="1513561"/>
          </a:xfrm>
          <a:custGeom>
            <a:gdLst>
              <a:gd fmla="*/ 675 w 675" name="T0"/>
              <a:gd fmla="*/ 90 h 411" name="T1"/>
              <a:gd fmla="*/ 505 w 675" name="T2"/>
              <a:gd fmla="*/ 45 h 411" name="T3"/>
              <a:gd fmla="*/ 338 w 675" name="T4"/>
              <a:gd fmla="*/ 0 h 411" name="T5"/>
              <a:gd fmla="*/ 170 w 675" name="T6"/>
              <a:gd fmla="*/ 45 h 411" name="T7"/>
              <a:gd fmla="*/ 0 w 675" name="T8"/>
              <a:gd fmla="*/ 90 h 411" name="T9"/>
              <a:gd fmla="*/ 0 w 675" name="T10"/>
              <a:gd fmla="*/ 90 h 411" name="T11"/>
              <a:gd fmla="*/ 0 w 675" name="T12"/>
              <a:gd fmla="*/ 411 h 411" name="T13"/>
              <a:gd fmla="*/ 675 w 675" name="T14"/>
              <a:gd fmla="*/ 411 h 411" name="T15"/>
              <a:gd fmla="*/ 675 w 675" name="T16"/>
              <a:gd fmla="*/ 90 h 411" name="T17"/>
              <a:gd fmla="*/ 675 w 675" name="T18"/>
              <a:gd fmla="*/ 90 h 4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1" w="675">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chemeClr val="bg1"/>
          </a:solidFill>
          <a:ln>
            <a:solidFill>
              <a:schemeClr val="bg1"/>
            </a:solidFill>
          </a:ln>
          <a:effectLst>
            <a:outerShdw algn="t" blurRad="50800" dir="5400000" dist="38100" rotWithShape="0">
              <a:prstClr val="black">
                <a:alpha val="40000"/>
              </a:prstClr>
            </a:outerShdw>
          </a:effectLst>
        </p:spPr>
        <p:txBody>
          <a:bodyPr anchor="t" anchorCtr="0" bIns="45720" compatLnSpc="1" lIns="91440" numCol="1" rIns="91440" tIns="756000" vert="horz" wrap="square">
            <a:prstTxWarp prst="textNoShape">
              <a:avLst/>
            </a:prstTxWarp>
          </a:bodyPr>
          <a:lstStyle/>
          <a:p>
            <a:pPr algn="ctr">
              <a:lnSpc>
                <a:spcPts val="1500"/>
              </a:lnSpc>
            </a:pPr>
            <a:endParaRPr altLang="zh-CN" lang="en-US" sz="2400">
              <a:solidFill>
                <a:schemeClr val="tx1">
                  <a:lumMod val="75000"/>
                  <a:lumOff val="25000"/>
                </a:schemeClr>
              </a:solidFill>
              <a:latin charset="0" pitchFamily="18" typeface="UKIJ Qolyazma"/>
              <a:ea charset="0" pitchFamily="18" typeface="UKIJ Qolyazma"/>
              <a:cs charset="0" pitchFamily="18" typeface="UKIJ Qolyazma"/>
            </a:endParaRPr>
          </a:p>
        </p:txBody>
      </p:sp>
      <p:sp>
        <p:nvSpPr>
          <p:cNvPr id="10" name="Freeform 7"/>
          <p:cNvSpPr/>
          <p:nvPr/>
        </p:nvSpPr>
        <p:spPr bwMode="auto">
          <a:xfrm>
            <a:off x="8110226" y="4252471"/>
            <a:ext cx="2485774" cy="931705"/>
          </a:xfrm>
          <a:custGeom>
            <a:gdLst>
              <a:gd fmla="*/ 0 w 675" name="T0"/>
              <a:gd fmla="*/ 0 h 253" name="T1"/>
              <a:gd fmla="*/ 0 w 675" name="T2"/>
              <a:gd fmla="*/ 163 h 253" name="T3"/>
              <a:gd fmla="*/ 0 w 675" name="T4"/>
              <a:gd fmla="*/ 163 h 253" name="T5"/>
              <a:gd fmla="*/ 170 w 675" name="T6"/>
              <a:gd fmla="*/ 208 h 253" name="T7"/>
              <a:gd fmla="*/ 338 w 675" name="T8"/>
              <a:gd fmla="*/ 253 h 253" name="T9"/>
              <a:gd fmla="*/ 505 w 675" name="T10"/>
              <a:gd fmla="*/ 208 h 253" name="T11"/>
              <a:gd fmla="*/ 675 w 675" name="T12"/>
              <a:gd fmla="*/ 163 h 253" name="T13"/>
              <a:gd fmla="*/ 675 w 675" name="T14"/>
              <a:gd fmla="*/ 163 h 253" name="T15"/>
              <a:gd fmla="*/ 675 w 675" name="T16"/>
              <a:gd fmla="*/ 0 h 253" name="T17"/>
              <a:gd fmla="*/ 0 w 675" name="T18"/>
              <a:gd fmla="*/ 0 h 2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3" w="675">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59C3EB">
              <a:alpha val="80000"/>
            </a:srgbClr>
          </a:solidFill>
          <a:ln>
            <a:noFill/>
          </a:ln>
          <a:effectLst>
            <a:outerShdw algn="ctr" blurRad="254000" rotWithShape="0">
              <a:srgbClr val="53D2FF">
                <a:alpha val="80000"/>
              </a:srgbClr>
            </a:outerShdw>
          </a:effectLst>
        </p:spPr>
        <p:txBody>
          <a:bodyPr anchor="t" anchorCtr="0" bIns="45720" compatLnSpc="1" lIns="91440" numCol="1" rIns="91440" tIns="612000" vert="horz" wrap="square">
            <a:prstTxWarp prst="textNoShape">
              <a:avLst/>
            </a:prstTxWarp>
          </a:bodyPr>
          <a:lstStyle/>
          <a:p>
            <a:pPr algn="ctr">
              <a:lnSpc>
                <a:spcPts val="1500"/>
              </a:lnSpc>
            </a:pPr>
            <a:endParaRPr altLang="zh-CN" lang="en-US" sz="2400">
              <a:solidFill>
                <a:prstClr val="white"/>
              </a:solidFill>
              <a:latin charset="0" pitchFamily="18" typeface="UKIJ Qolyazma"/>
              <a:ea charset="0" pitchFamily="18" typeface="UKIJ Qolyazma"/>
              <a:cs charset="0" pitchFamily="18" typeface="UKIJ Qolyazma"/>
            </a:endParaRPr>
          </a:p>
        </p:txBody>
      </p:sp>
      <p:cxnSp>
        <p:nvCxnSpPr>
          <p:cNvPr id="11" name="直接连接符 10"/>
          <p:cNvCxnSpPr>
            <a:stCxn id="9" idx="6"/>
          </p:cNvCxnSpPr>
          <p:nvPr/>
        </p:nvCxnSpPr>
        <p:spPr>
          <a:xfrm flipH="1">
            <a:off x="1629506" y="4042560"/>
            <a:ext cx="648072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10" idx="0"/>
          </p:cNvCxnSpPr>
          <p:nvPr/>
        </p:nvCxnSpPr>
        <p:spPr>
          <a:xfrm flipH="1">
            <a:off x="1629506" y="4252470"/>
            <a:ext cx="648072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flipH="1">
            <a:off x="1629507" y="2922430"/>
            <a:ext cx="2786907" cy="286512"/>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anose="020b0503020202020204" pitchFamily="34" typeface="Agency FB"/>
                <a:ea charset="-122" panose="020b0503020204020204" pitchFamily="34" typeface="微软雅黑"/>
              </a:defRPr>
            </a:lvl1pPr>
          </a:lstStyle>
          <a:p>
            <a:pPr>
              <a:defRPr/>
            </a:pPr>
            <a:r>
              <a:rPr altLang="zh-CN" b="0" lang="en-US" sz="1600">
                <a:solidFill>
                  <a:srgbClr val="58595B"/>
                </a:solidFill>
                <a:latin charset="0" panose="020f0704030504030204" pitchFamily="34" typeface="Arial Rounded MT Bold"/>
                <a:cs charset="0" pitchFamily="18" typeface="Times New Roman"/>
              </a:rPr>
              <a:t>ADD TITLE HERE</a:t>
            </a:r>
          </a:p>
        </p:txBody>
      </p:sp>
      <p:sp>
        <p:nvSpPr>
          <p:cNvPr id="14" name="TextBox 14"/>
          <p:cNvSpPr txBox="1"/>
          <p:nvPr/>
        </p:nvSpPr>
        <p:spPr>
          <a:xfrm>
            <a:off x="1629506" y="3310228"/>
            <a:ext cx="5976664" cy="507492"/>
          </a:xfrm>
          <a:prstGeom prst="rect">
            <a:avLst/>
          </a:prstGeom>
          <a:noFill/>
        </p:spPr>
        <p:txBody>
          <a:bodyPr rtlCol="0" wrap="square">
            <a:spAutoFit/>
          </a:bodyPr>
          <a:lstStyle/>
          <a:p>
            <a:pPr>
              <a:lnSpc>
                <a:spcPct val="130000"/>
              </a:lnSpc>
            </a:pPr>
            <a:r>
              <a:rPr altLang="zh-CN" lang="en-US" sz="1050">
                <a:solidFill>
                  <a:srgbClr val="58595B"/>
                </a:solidFill>
                <a:latin charset="-122" panose="020b0503020204020204" pitchFamily="34" typeface="微软雅黑"/>
                <a:ea charset="-122" panose="020b0503020204020204" pitchFamily="34" typeface="微软雅黑"/>
              </a:rPr>
              <a:t>One is always on a strange road, watching strange scenery and listening to strange music. Then one day, you will find that the things you try hard to forget are already gone</a:t>
            </a:r>
          </a:p>
        </p:txBody>
      </p:sp>
      <p:sp>
        <p:nvSpPr>
          <p:cNvPr id="15" name="TextBox 15"/>
          <p:cNvSpPr txBox="1"/>
          <p:nvPr/>
        </p:nvSpPr>
        <p:spPr>
          <a:xfrm flipH="1">
            <a:off x="1629507" y="4466367"/>
            <a:ext cx="2786907" cy="286512"/>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anose="020b0503020202020204" pitchFamily="34" typeface="Agency FB"/>
                <a:ea charset="-122" panose="020b0503020204020204" pitchFamily="34" typeface="微软雅黑"/>
              </a:defRPr>
            </a:lvl1pPr>
          </a:lstStyle>
          <a:p>
            <a:pPr>
              <a:defRPr/>
            </a:pPr>
            <a:r>
              <a:rPr altLang="zh-CN" b="0" lang="en-US" sz="1600">
                <a:solidFill>
                  <a:srgbClr val="58595B"/>
                </a:solidFill>
                <a:latin charset="0" panose="020f0704030504030204" pitchFamily="34" typeface="Arial Rounded MT Bold"/>
                <a:cs charset="0" pitchFamily="18" typeface="Times New Roman"/>
              </a:rPr>
              <a:t>ADD TITLE HERE</a:t>
            </a:r>
          </a:p>
        </p:txBody>
      </p:sp>
      <p:sp>
        <p:nvSpPr>
          <p:cNvPr id="16" name="TextBox 16"/>
          <p:cNvSpPr txBox="1"/>
          <p:nvPr/>
        </p:nvSpPr>
        <p:spPr>
          <a:xfrm>
            <a:off x="1629506" y="4876623"/>
            <a:ext cx="5976664" cy="507492"/>
          </a:xfrm>
          <a:prstGeom prst="rect">
            <a:avLst/>
          </a:prstGeom>
          <a:noFill/>
        </p:spPr>
        <p:txBody>
          <a:bodyPr rtlCol="0" wrap="square">
            <a:spAutoFit/>
          </a:bodyPr>
          <a:lstStyle/>
          <a:p>
            <a:pPr>
              <a:lnSpc>
                <a:spcPct val="130000"/>
              </a:lnSpc>
            </a:pPr>
            <a:r>
              <a:rPr altLang="zh-CN" lang="en-US" sz="1050">
                <a:solidFill>
                  <a:srgbClr val="58595B"/>
                </a:solidFill>
                <a:latin charset="-122" panose="020b0503020204020204" pitchFamily="34" typeface="微软雅黑"/>
                <a:ea charset="-122" panose="020b0503020204020204" pitchFamily="34" typeface="微软雅黑"/>
              </a:rPr>
              <a:t>One is always on a strange road, watching strange scenery and listening to strange music. Then one day, you will find that the things you try hard to forget are already gone</a:t>
            </a:r>
          </a:p>
        </p:txBody>
      </p:sp>
      <p:sp>
        <p:nvSpPr>
          <p:cNvPr id="2" name="文本框 1"/>
          <p:cNvSpPr txBox="1"/>
          <p:nvPr/>
        </p:nvSpPr>
        <p:spPr>
          <a:xfrm>
            <a:off x="8938076" y="2613596"/>
            <a:ext cx="1014902" cy="1737360"/>
          </a:xfrm>
          <a:prstGeom prst="rect">
            <a:avLst/>
          </a:prstGeom>
          <a:noFill/>
        </p:spPr>
        <p:txBody>
          <a:bodyPr rtlCol="0" wrap="square">
            <a:spAutoFit/>
          </a:bodyPr>
          <a:lstStyle/>
          <a:p>
            <a:r>
              <a:rPr altLang="zh-CN" lang="en-US" smtClean="0" sz="5400">
                <a:solidFill>
                  <a:srgbClr val="58595B"/>
                </a:solidFill>
                <a:latin charset="0" panose="020b0503020202020204" pitchFamily="34" typeface="Agency FB"/>
              </a:rPr>
              <a:t>80%</a:t>
            </a:r>
          </a:p>
        </p:txBody>
      </p:sp>
      <p:sp>
        <p:nvSpPr>
          <p:cNvPr id="17" name="文本框 16"/>
          <p:cNvSpPr txBox="1"/>
          <p:nvPr/>
        </p:nvSpPr>
        <p:spPr>
          <a:xfrm>
            <a:off x="8950776" y="4206146"/>
            <a:ext cx="1014902" cy="1737360"/>
          </a:xfrm>
          <a:prstGeom prst="rect">
            <a:avLst/>
          </a:prstGeom>
          <a:noFill/>
        </p:spPr>
        <p:txBody>
          <a:bodyPr rtlCol="0" wrap="square">
            <a:spAutoFit/>
          </a:bodyPr>
          <a:lstStyle/>
          <a:p>
            <a:r>
              <a:rPr altLang="zh-CN" lang="en-US" smtClean="0" sz="5400">
                <a:solidFill>
                  <a:schemeClr val="bg1"/>
                </a:solidFill>
                <a:latin charset="0" panose="020b0503020202020204" pitchFamily="34" typeface="Agency FB"/>
              </a:rPr>
              <a:t>20%</a:t>
            </a:r>
          </a:p>
        </p:txBody>
      </p:sp>
      <p:sp>
        <p:nvSpPr>
          <p:cNvPr id="18" name="MH_Text_3"/>
          <p:cNvSpPr txBox="1">
            <a:spLocks noChangeArrowheads="1"/>
          </p:cNvSpPr>
          <p:nvPr>
            <p:custDataLst>
              <p:tags r:id="rId2"/>
            </p:custDataLst>
          </p:nvPr>
        </p:nvSpPr>
        <p:spPr bwMode="auto">
          <a:xfrm>
            <a:off x="8454652" y="3316486"/>
            <a:ext cx="1981748"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ctr">
              <a:lnSpc>
                <a:spcPct val="110000"/>
              </a:lnSpc>
              <a:defRPr/>
            </a:pPr>
            <a:r>
              <a:rPr altLang="zh-CN" lang="en-US" sz="1050">
                <a:solidFill>
                  <a:schemeClr val="tx1">
                    <a:lumMod val="75000"/>
                    <a:lumOff val="25000"/>
                  </a:schemeClr>
                </a:solidFill>
                <a:latin typeface="+mn-lt"/>
              </a:rPr>
              <a:t>Add Your Text Here.Your text and paste it here.Text or Copy Your text and paste it here</a:t>
            </a:r>
          </a:p>
        </p:txBody>
      </p:sp>
      <p:grpSp>
        <p:nvGrpSpPr>
          <p:cNvPr id="19" name="组合 18"/>
          <p:cNvGrpSpPr/>
          <p:nvPr/>
        </p:nvGrpSpPr>
        <p:grpSpPr>
          <a:xfrm>
            <a:off x="1667706" y="294809"/>
            <a:ext cx="4148893" cy="992040"/>
            <a:chOff x="1667706" y="294809"/>
            <a:chExt cx="4148893" cy="992040"/>
          </a:xfrm>
        </p:grpSpPr>
        <p:sp>
          <p:nvSpPr>
            <p:cNvPr id="20" name="矩形 19"/>
            <p:cNvSpPr/>
            <p:nvPr/>
          </p:nvSpPr>
          <p:spPr>
            <a:xfrm>
              <a:off x="1667706" y="294809"/>
              <a:ext cx="2808294" cy="1310640"/>
            </a:xfrm>
            <a:prstGeom prst="rect">
              <a:avLst/>
            </a:prstGeom>
          </p:spPr>
          <p:txBody>
            <a:bodyPr wrap="square">
              <a:spAutoFit/>
            </a:bodyPr>
            <a:lstStyle/>
            <a:p>
              <a:r>
                <a:rPr altLang="en-US" lang="zh-CN" smtClean="0" sz="4000">
                  <a:solidFill>
                    <a:srgbClr val="58595B"/>
                  </a:solidFill>
                  <a:latin charset="0" panose="020b0503020202020204" pitchFamily="34" typeface="Agency FB"/>
                </a:rPr>
                <a:t>ADD TITLE HERE</a:t>
              </a:r>
            </a:p>
          </p:txBody>
        </p:sp>
        <p:sp>
          <p:nvSpPr>
            <p:cNvPr id="21" name="矩形 20"/>
            <p:cNvSpPr/>
            <p:nvPr/>
          </p:nvSpPr>
          <p:spPr>
            <a:xfrm>
              <a:off x="1667706" y="917517"/>
              <a:ext cx="4107180" cy="365760"/>
            </a:xfrm>
            <a:prstGeom prst="rect">
              <a:avLst/>
            </a:prstGeom>
          </p:spPr>
          <p:txBody>
            <a:bodyPr wrap="none">
              <a:spAutoFit/>
            </a:bodyPr>
            <a:lstStyle/>
            <a:p>
              <a:r>
                <a:rPr altLang="zh-CN" lang="en-US">
                  <a:solidFill>
                    <a:srgbClr val="58595B"/>
                  </a:solidFill>
                </a:rPr>
                <a:t>copy or write your text and paste it here</a:t>
              </a:r>
            </a:p>
          </p:txBody>
        </p:sp>
      </p:grpSp>
    </p:spTree>
    <p:extLst>
      <p:ext uri="{BB962C8B-B14F-4D97-AF65-F5344CB8AC3E}">
        <p14:creationId val="240596425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id="7"/>
                                        <p:tgtEl>
                                          <p:spTgt spid="9"/>
                                        </p:tgtEl>
                                        <p:attrNameLst>
                                          <p:attrName>ppt_y</p:attrName>
                                        </p:attrNameLst>
                                      </p:cBhvr>
                                      <p:tavLst>
                                        <p:tav tm="0">
                                          <p:val>
                                            <p:strVal val="#ppt_y+#ppt_h*1.125000"/>
                                          </p:val>
                                        </p:tav>
                                        <p:tav tm="100000">
                                          <p:val>
                                            <p:strVal val="#ppt_y"/>
                                          </p:val>
                                        </p:tav>
                                      </p:tavLst>
                                    </p:anim>
                                    <p:animEffect filter="wipe(up)" transition="in">
                                      <p:cBhvr>
                                        <p:cTn dur="500" id="8"/>
                                        <p:tgtEl>
                                          <p:spTgt spid="9"/>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id="11"/>
                                        <p:tgtEl>
                                          <p:spTgt spid="10"/>
                                        </p:tgtEl>
                                        <p:attrNameLst>
                                          <p:attrName>ppt_y</p:attrName>
                                        </p:attrNameLst>
                                      </p:cBhvr>
                                      <p:tavLst>
                                        <p:tav tm="0">
                                          <p:val>
                                            <p:strVal val="#ppt_y-#ppt_h*1.125000"/>
                                          </p:val>
                                        </p:tav>
                                        <p:tav tm="100000">
                                          <p:val>
                                            <p:strVal val="#ppt_y"/>
                                          </p:val>
                                        </p:tav>
                                      </p:tavLst>
                                    </p:anim>
                                    <p:animEffect filter="wipe(down)" transition="in">
                                      <p:cBhvr>
                                        <p:cTn dur="500" id="12"/>
                                        <p:tgtEl>
                                          <p:spTgt spid="10"/>
                                        </p:tgtEl>
                                      </p:cBhvr>
                                    </p:animEffect>
                                  </p:childTnLst>
                                </p:cTn>
                              </p:par>
                              <p:par>
                                <p:cTn fill="hold" id="13" nodeType="withEffect" presetClass="entr" presetID="22" presetSubtype="2">
                                  <p:stCondLst>
                                    <p:cond delay="400"/>
                                  </p:stCondLst>
                                  <p:childTnLst>
                                    <p:set>
                                      <p:cBhvr>
                                        <p:cTn dur="1" fill="hold" id="14">
                                          <p:stCondLst>
                                            <p:cond delay="0"/>
                                          </p:stCondLst>
                                        </p:cTn>
                                        <p:tgtEl>
                                          <p:spTgt spid="11"/>
                                        </p:tgtEl>
                                        <p:attrNameLst>
                                          <p:attrName>style.visibility</p:attrName>
                                        </p:attrNameLst>
                                      </p:cBhvr>
                                      <p:to>
                                        <p:strVal val="visible"/>
                                      </p:to>
                                    </p:set>
                                    <p:animEffect filter="wipe(right)" transition="in">
                                      <p:cBhvr>
                                        <p:cTn dur="500" id="15"/>
                                        <p:tgtEl>
                                          <p:spTgt spid="11"/>
                                        </p:tgtEl>
                                      </p:cBhvr>
                                    </p:animEffect>
                                  </p:childTnLst>
                                </p:cTn>
                              </p:par>
                              <p:par>
                                <p:cTn fill="hold" id="16" nodeType="withEffect" presetClass="entr" presetID="22" presetSubtype="2">
                                  <p:stCondLst>
                                    <p:cond delay="400"/>
                                  </p:stCondLst>
                                  <p:childTnLst>
                                    <p:set>
                                      <p:cBhvr>
                                        <p:cTn dur="1" fill="hold" id="17">
                                          <p:stCondLst>
                                            <p:cond delay="0"/>
                                          </p:stCondLst>
                                        </p:cTn>
                                        <p:tgtEl>
                                          <p:spTgt spid="12"/>
                                        </p:tgtEl>
                                        <p:attrNameLst>
                                          <p:attrName>style.visibility</p:attrName>
                                        </p:attrNameLst>
                                      </p:cBhvr>
                                      <p:to>
                                        <p:strVal val="visible"/>
                                      </p:to>
                                    </p:set>
                                    <p:animEffect filter="wipe(right)" transition="in">
                                      <p:cBhvr>
                                        <p:cTn dur="500" id="18"/>
                                        <p:tgtEl>
                                          <p:spTgt spid="12"/>
                                        </p:tgtEl>
                                      </p:cBhvr>
                                    </p:animEffect>
                                  </p:childTnLst>
                                </p:cTn>
                              </p:par>
                              <p:par>
                                <p:cTn fill="hold" grpId="0" id="19" nodeType="withEffect" presetClass="entr" presetID="41" presetSubtype="0">
                                  <p:stCondLst>
                                    <p:cond delay="400"/>
                                  </p:stCondLst>
                                  <p:iterate type="lt">
                                    <p:tmPct val="3000"/>
                                  </p:iterate>
                                  <p:childTnLst>
                                    <p:set>
                                      <p:cBhvr>
                                        <p:cTn dur="1" fill="hold" id="20">
                                          <p:stCondLst>
                                            <p:cond delay="0"/>
                                          </p:stCondLst>
                                        </p:cTn>
                                        <p:tgtEl>
                                          <p:spTgt spid="13"/>
                                        </p:tgtEl>
                                        <p:attrNameLst>
                                          <p:attrName>style.visibility</p:attrName>
                                        </p:attrNameLst>
                                      </p:cBhvr>
                                      <p:to>
                                        <p:strVal val="visible"/>
                                      </p:to>
                                    </p:set>
                                    <p:anim calcmode="lin" valueType="num">
                                      <p:cBhvr>
                                        <p:cTn dur="500" fill="hold" id="2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3"/>
                                        </p:tgtEl>
                                        <p:attrNameLst>
                                          <p:attrName>ppt_y</p:attrName>
                                        </p:attrNameLst>
                                      </p:cBhvr>
                                      <p:tavLst>
                                        <p:tav tm="0">
                                          <p:val>
                                            <p:strVal val="#ppt_y"/>
                                          </p:val>
                                        </p:tav>
                                        <p:tav tm="100000">
                                          <p:val>
                                            <p:strVal val="#ppt_y"/>
                                          </p:val>
                                        </p:tav>
                                      </p:tavLst>
                                    </p:anim>
                                    <p:anim calcmode="lin" valueType="num">
                                      <p:cBhvr>
                                        <p:cTn dur="500" fill="hold" id="2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13"/>
                                        </p:tgtEl>
                                      </p:cBhvr>
                                    </p:animEffect>
                                  </p:childTnLst>
                                </p:cTn>
                              </p:par>
                              <p:par>
                                <p:cTn fill="hold" grpId="0" id="26" nodeType="withEffect" presetClass="entr" presetID="41" presetSubtype="0">
                                  <p:stCondLst>
                                    <p:cond delay="400"/>
                                  </p:stCondLst>
                                  <p:iterate type="lt">
                                    <p:tmPct val="3000"/>
                                  </p:iterate>
                                  <p:childTnLst>
                                    <p:set>
                                      <p:cBhvr>
                                        <p:cTn dur="1" fill="hold" id="27">
                                          <p:stCondLst>
                                            <p:cond delay="0"/>
                                          </p:stCondLst>
                                        </p:cTn>
                                        <p:tgtEl>
                                          <p:spTgt spid="14"/>
                                        </p:tgtEl>
                                        <p:attrNameLst>
                                          <p:attrName>style.visibility</p:attrName>
                                        </p:attrNameLst>
                                      </p:cBhvr>
                                      <p:to>
                                        <p:strVal val="visible"/>
                                      </p:to>
                                    </p:set>
                                    <p:anim calcmode="lin" valueType="num">
                                      <p:cBhvr>
                                        <p:cTn dur="500" fill="hold" id="28"/>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9"/>
                                        <p:tgtEl>
                                          <p:spTgt spid="14"/>
                                        </p:tgtEl>
                                        <p:attrNameLst>
                                          <p:attrName>ppt_y</p:attrName>
                                        </p:attrNameLst>
                                      </p:cBhvr>
                                      <p:tavLst>
                                        <p:tav tm="0">
                                          <p:val>
                                            <p:strVal val="#ppt_y"/>
                                          </p:val>
                                        </p:tav>
                                        <p:tav tm="100000">
                                          <p:val>
                                            <p:strVal val="#ppt_y"/>
                                          </p:val>
                                        </p:tav>
                                      </p:tavLst>
                                    </p:anim>
                                    <p:anim calcmode="lin" valueType="num">
                                      <p:cBhvr>
                                        <p:cTn dur="500" fill="hold" id="30"/>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1"/>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2" tmFilter="0,0; .5, 1; 1, 1"/>
                                        <p:tgtEl>
                                          <p:spTgt spid="14"/>
                                        </p:tgtEl>
                                      </p:cBhvr>
                                    </p:animEffect>
                                  </p:childTnLst>
                                </p:cTn>
                              </p:par>
                              <p:par>
                                <p:cTn fill="hold" grpId="0" id="33" nodeType="withEffect" presetClass="entr" presetID="41" presetSubtype="0">
                                  <p:stCondLst>
                                    <p:cond delay="400"/>
                                  </p:stCondLst>
                                  <p:iterate type="lt">
                                    <p:tmPct val="3000"/>
                                  </p:iterate>
                                  <p:childTnLst>
                                    <p:set>
                                      <p:cBhvr>
                                        <p:cTn dur="1" fill="hold" id="34">
                                          <p:stCondLst>
                                            <p:cond delay="0"/>
                                          </p:stCondLst>
                                        </p:cTn>
                                        <p:tgtEl>
                                          <p:spTgt spid="15"/>
                                        </p:tgtEl>
                                        <p:attrNameLst>
                                          <p:attrName>style.visibility</p:attrName>
                                        </p:attrNameLst>
                                      </p:cBhvr>
                                      <p:to>
                                        <p:strVal val="visible"/>
                                      </p:to>
                                    </p:set>
                                    <p:anim calcmode="lin" valueType="num">
                                      <p:cBhvr>
                                        <p:cTn dur="500" fill="hold" id="35"/>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15"/>
                                        </p:tgtEl>
                                        <p:attrNameLst>
                                          <p:attrName>ppt_y</p:attrName>
                                        </p:attrNameLst>
                                      </p:cBhvr>
                                      <p:tavLst>
                                        <p:tav tm="0">
                                          <p:val>
                                            <p:strVal val="#ppt_y"/>
                                          </p:val>
                                        </p:tav>
                                        <p:tav tm="100000">
                                          <p:val>
                                            <p:strVal val="#ppt_y"/>
                                          </p:val>
                                        </p:tav>
                                      </p:tavLst>
                                    </p:anim>
                                    <p:anim calcmode="lin" valueType="num">
                                      <p:cBhvr>
                                        <p:cTn dur="500" fill="hold" id="37"/>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9" tmFilter="0,0; .5, 1; 1, 1"/>
                                        <p:tgtEl>
                                          <p:spTgt spid="15"/>
                                        </p:tgtEl>
                                      </p:cBhvr>
                                    </p:animEffect>
                                  </p:childTnLst>
                                </p:cTn>
                              </p:par>
                              <p:par>
                                <p:cTn fill="hold" grpId="0" id="40" nodeType="withEffect" presetClass="entr" presetID="41" presetSubtype="0">
                                  <p:stCondLst>
                                    <p:cond delay="400"/>
                                  </p:stCondLst>
                                  <p:iterate type="lt">
                                    <p:tmPct val="3000"/>
                                  </p:iterate>
                                  <p:childTnLst>
                                    <p:set>
                                      <p:cBhvr>
                                        <p:cTn dur="1" fill="hold" id="41">
                                          <p:stCondLst>
                                            <p:cond delay="0"/>
                                          </p:stCondLst>
                                        </p:cTn>
                                        <p:tgtEl>
                                          <p:spTgt spid="16"/>
                                        </p:tgtEl>
                                        <p:attrNameLst>
                                          <p:attrName>style.visibility</p:attrName>
                                        </p:attrNameLst>
                                      </p:cBhvr>
                                      <p:to>
                                        <p:strVal val="visible"/>
                                      </p:to>
                                    </p:set>
                                    <p:anim calcmode="lin" valueType="num">
                                      <p:cBhvr>
                                        <p:cTn dur="500" fill="hold" id="42"/>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3"/>
                                        <p:tgtEl>
                                          <p:spTgt spid="16"/>
                                        </p:tgtEl>
                                        <p:attrNameLst>
                                          <p:attrName>ppt_y</p:attrName>
                                        </p:attrNameLst>
                                      </p:cBhvr>
                                      <p:tavLst>
                                        <p:tav tm="0">
                                          <p:val>
                                            <p:strVal val="#ppt_y"/>
                                          </p:val>
                                        </p:tav>
                                        <p:tav tm="100000">
                                          <p:val>
                                            <p:strVal val="#ppt_y"/>
                                          </p:val>
                                        </p:tav>
                                      </p:tavLst>
                                    </p:anim>
                                    <p:anim calcmode="lin" valueType="num">
                                      <p:cBhvr>
                                        <p:cTn dur="500" fill="hold" id="44"/>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5"/>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6" tmFilter="0,0; .5, 1; 1, 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3"/>
      <p:bldP grpId="0" spid="14"/>
      <p:bldP grpId="0" spid="15"/>
      <p:bldP grpId="0" spid="1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364F"/>
        </a:solidFill>
        <a:effectLst/>
      </p:bgPr>
    </p:bg>
    <p:spTree>
      <p:nvGrpSpPr>
        <p:cNvPr id="1" name=""/>
        <p:cNvGrpSpPr/>
        <p:nvPr/>
      </p:nvGrpSpPr>
      <p:grpSpPr>
        <a:xfrm>
          <a:off x="0" y="0"/>
          <a:ext cx="0" cy="0"/>
        </a:xfrm>
      </p:grpSpPr>
      <p:grpSp>
        <p:nvGrpSpPr>
          <p:cNvPr id="13" name="组合 12"/>
          <p:cNvGrpSpPr/>
          <p:nvPr/>
        </p:nvGrpSpPr>
        <p:grpSpPr>
          <a:xfrm>
            <a:off x="-66675" y="-149678"/>
            <a:ext cx="7788275" cy="5878966"/>
            <a:chOff x="-58057" y="-149678"/>
            <a:chExt cx="7779657" cy="5849257"/>
          </a:xfrm>
          <a:blipFill>
            <a:blip r:embed="rId2"/>
            <a:stretch>
              <a:fillRect/>
            </a:stretch>
          </a:blipFill>
        </p:grpSpPr>
        <p:sp>
          <p:nvSpPr>
            <p:cNvPr id="4" name="任意多边形 3"/>
            <p:cNvSpPr/>
            <p:nvPr/>
          </p:nvSpPr>
          <p:spPr>
            <a:xfrm>
              <a:off x="-58057" y="-149678"/>
              <a:ext cx="7779657" cy="5849257"/>
            </a:xfrm>
            <a:custGeom>
              <a:gdLst>
                <a:gd fmla="*/ 0 w 7779657" name="connsiteX0"/>
                <a:gd fmla="*/ 29029 h 5849257" name="connsiteY0"/>
                <a:gd fmla="*/ 14514 w 7779657" name="connsiteX1"/>
                <a:gd fmla="*/ 5849257 h 5849257" name="connsiteY1"/>
                <a:gd fmla="*/ 7779657 w 7779657" name="connsiteX2"/>
                <a:gd fmla="*/ 0 h 5849257" name="connsiteY2"/>
                <a:gd fmla="*/ 0 w 7779657" name="connsiteX3"/>
                <a:gd fmla="*/ 29029 h 5849257" name="connsiteY3"/>
              </a:gdLst>
              <a:cxnLst>
                <a:cxn ang="0">
                  <a:pos x="connsiteX0" y="connsiteY0"/>
                </a:cxn>
                <a:cxn ang="0">
                  <a:pos x="connsiteX1" y="connsiteY1"/>
                </a:cxn>
                <a:cxn ang="0">
                  <a:pos x="connsiteX2" y="connsiteY2"/>
                </a:cxn>
                <a:cxn ang="0">
                  <a:pos x="connsiteX3" y="connsiteY3"/>
                </a:cxn>
              </a:cxnLst>
              <a:rect b="b" l="l" r="r" t="t"/>
              <a:pathLst>
                <a:path h="5849257" w="7779657">
                  <a:moveTo>
                    <a:pt x="0" y="29029"/>
                  </a:moveTo>
                  <a:lnTo>
                    <a:pt x="14514" y="5849257"/>
                  </a:lnTo>
                  <a:lnTo>
                    <a:pt x="7779657" y="0"/>
                  </a:lnTo>
                  <a:lnTo>
                    <a:pt x="0" y="290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等腰三角形 10"/>
            <p:cNvSpPr/>
            <p:nvPr/>
          </p:nvSpPr>
          <p:spPr>
            <a:xfrm>
              <a:off x="2758550" y="4246450"/>
              <a:ext cx="2160000" cy="1118100"/>
            </a:xfrm>
            <a:custGeom>
              <a:gdLst>
                <a:gd fmla="*/ 0 w 2160000" name="connsiteX0"/>
                <a:gd fmla="*/ 1118100 h 1118100" name="connsiteY0"/>
                <a:gd fmla="*/ 1695950 w 2160000" name="connsiteX1"/>
                <a:gd fmla="*/ 0 h 1118100" name="connsiteY1"/>
                <a:gd fmla="*/ 2160000 w 2160000" name="connsiteX2"/>
                <a:gd fmla="*/ 1118100 h 1118100" name="connsiteY2"/>
                <a:gd fmla="*/ 0 w 2160000" name="connsiteX3"/>
                <a:gd fmla="*/ 1118100 h 1118100" name="connsiteY3"/>
              </a:gdLst>
              <a:cxnLst>
                <a:cxn ang="0">
                  <a:pos x="connsiteX0" y="connsiteY0"/>
                </a:cxn>
                <a:cxn ang="0">
                  <a:pos x="connsiteX1" y="connsiteY1"/>
                </a:cxn>
                <a:cxn ang="0">
                  <a:pos x="connsiteX2" y="connsiteY2"/>
                </a:cxn>
                <a:cxn ang="0">
                  <a:pos x="connsiteX3" y="connsiteY3"/>
                </a:cxn>
              </a:cxnLst>
              <a:rect b="b" l="l" r="r" t="t"/>
              <a:pathLst>
                <a:path h="1118100" w="2160000">
                  <a:moveTo>
                    <a:pt x="0" y="1118100"/>
                  </a:moveTo>
                  <a:lnTo>
                    <a:pt x="1695950" y="0"/>
                  </a:lnTo>
                  <a:lnTo>
                    <a:pt x="2160000" y="1118100"/>
                  </a:lnTo>
                  <a:lnTo>
                    <a:pt x="0" y="11181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8" name="任意多边形 7"/>
          <p:cNvSpPr/>
          <p:nvPr/>
        </p:nvSpPr>
        <p:spPr>
          <a:xfrm>
            <a:off x="-171450" y="-1162050"/>
            <a:ext cx="8667750" cy="6972300"/>
          </a:xfrm>
          <a:custGeom>
            <a:gdLst>
              <a:gd fmla="*/ 0 w 8667750" name="connsiteX0"/>
              <a:gd fmla="*/ 6972300 h 6972300" name="connsiteY0"/>
              <a:gd fmla="*/ 4953000 w 8667750" name="connsiteX1"/>
              <a:gd fmla="*/ 4743450 h 6972300" name="connsiteY1"/>
              <a:gd fmla="*/ 8667750 w 8667750" name="connsiteX2"/>
              <a:gd fmla="*/ 0 h 6972300" name="connsiteY2"/>
              <a:gd fmla="*/ 7353300 w 8667750" name="connsiteX3"/>
              <a:gd fmla="*/ 723900 h 6972300" name="connsiteY3"/>
              <a:gd fmla="*/ 4648200 w 8667750" name="connsiteX4"/>
              <a:gd fmla="*/ 3676650 h 6972300" name="connsiteY4"/>
              <a:gd fmla="*/ 0 w 8667750" name="connsiteX5"/>
              <a:gd fmla="*/ 6972300 h 69723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972300" w="8667750">
                <a:moveTo>
                  <a:pt x="0" y="6972300"/>
                </a:moveTo>
                <a:lnTo>
                  <a:pt x="4953000" y="4743450"/>
                </a:lnTo>
                <a:lnTo>
                  <a:pt x="8667750" y="0"/>
                </a:lnTo>
                <a:lnTo>
                  <a:pt x="7353300" y="723900"/>
                </a:lnTo>
                <a:lnTo>
                  <a:pt x="4648200" y="3676650"/>
                </a:lnTo>
                <a:lnTo>
                  <a:pt x="0" y="6972300"/>
                </a:lnTo>
                <a:close/>
              </a:path>
            </a:pathLst>
          </a:custGeom>
          <a:solidFill>
            <a:srgbClr val="EFEFEF"/>
          </a:solidFill>
          <a:ln>
            <a:noFill/>
          </a:ln>
          <a:effectLst>
            <a:outerShdw algn="t" blurRad="50800" dir="54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任意多边形 2"/>
          <p:cNvSpPr/>
          <p:nvPr/>
        </p:nvSpPr>
        <p:spPr>
          <a:xfrm>
            <a:off x="-180975" y="-72571"/>
            <a:ext cx="9992632" cy="5873296"/>
          </a:xfrm>
          <a:custGeom>
            <a:gdLst>
              <a:gd fmla="*/ 0 w 9869714" name="connsiteX0"/>
              <a:gd fmla="*/ 5805714 h 5805714" name="connsiteY0"/>
              <a:gd fmla="*/ 7590971 w 9869714" name="connsiteX1"/>
              <a:gd fmla="*/ 0 h 5805714" name="connsiteY1"/>
              <a:gd fmla="*/ 9869714 w 9869714" name="connsiteX2"/>
              <a:gd fmla="*/ 0 h 5805714" name="connsiteY2"/>
              <a:gd fmla="*/ 0 w 9869714" name="connsiteX3"/>
              <a:gd fmla="*/ 5805714 h 5805714" name="connsiteY3"/>
            </a:gdLst>
            <a:cxnLst>
              <a:cxn ang="0">
                <a:pos x="connsiteX0" y="connsiteY0"/>
              </a:cxn>
              <a:cxn ang="0">
                <a:pos x="connsiteX1" y="connsiteY1"/>
              </a:cxn>
              <a:cxn ang="0">
                <a:pos x="connsiteX2" y="connsiteY2"/>
              </a:cxn>
              <a:cxn ang="0">
                <a:pos x="connsiteX3" y="connsiteY3"/>
              </a:cxn>
            </a:cxnLst>
            <a:rect b="b" l="l" r="r" t="t"/>
            <a:pathLst>
              <a:path h="5805714" w="9869714">
                <a:moveTo>
                  <a:pt x="0" y="5805714"/>
                </a:moveTo>
                <a:lnTo>
                  <a:pt x="7590971" y="0"/>
                </a:lnTo>
                <a:lnTo>
                  <a:pt x="9869714" y="0"/>
                </a:lnTo>
                <a:lnTo>
                  <a:pt x="0" y="5805714"/>
                </a:lnTo>
                <a:close/>
              </a:path>
            </a:pathLst>
          </a:custGeom>
          <a:solidFill>
            <a:srgbClr val="59C3EB"/>
          </a:solidFill>
          <a:ln>
            <a:noFill/>
          </a:ln>
          <a:effectLst>
            <a:outerShdw algn="tl" blurRad="508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等腰三角形 10"/>
          <p:cNvSpPr/>
          <p:nvPr/>
        </p:nvSpPr>
        <p:spPr>
          <a:xfrm rot="164224">
            <a:off x="3506540" y="5042651"/>
            <a:ext cx="1085960" cy="496658"/>
          </a:xfrm>
          <a:custGeom>
            <a:gdLst>
              <a:gd fmla="*/ 0 w 2160000" name="connsiteX0"/>
              <a:gd fmla="*/ 1118100 h 1118100" name="connsiteY0"/>
              <a:gd fmla="*/ 1695950 w 2160000" name="connsiteX1"/>
              <a:gd fmla="*/ 0 h 1118100" name="connsiteY1"/>
              <a:gd fmla="*/ 2160000 w 2160000" name="connsiteX2"/>
              <a:gd fmla="*/ 1118100 h 1118100" name="connsiteY2"/>
              <a:gd fmla="*/ 0 w 2160000" name="connsiteX3"/>
              <a:gd fmla="*/ 1118100 h 1118100" name="connsiteY3"/>
            </a:gdLst>
            <a:cxnLst>
              <a:cxn ang="0">
                <a:pos x="connsiteX0" y="connsiteY0"/>
              </a:cxn>
              <a:cxn ang="0">
                <a:pos x="connsiteX1" y="connsiteY1"/>
              </a:cxn>
              <a:cxn ang="0">
                <a:pos x="connsiteX2" y="connsiteY2"/>
              </a:cxn>
              <a:cxn ang="0">
                <a:pos x="connsiteX3" y="connsiteY3"/>
              </a:cxn>
            </a:cxnLst>
            <a:rect b="b" l="l" r="r" t="t"/>
            <a:pathLst>
              <a:path h="1118100" w="2160000">
                <a:moveTo>
                  <a:pt x="0" y="1118100"/>
                </a:moveTo>
                <a:lnTo>
                  <a:pt x="1695950" y="0"/>
                </a:lnTo>
                <a:lnTo>
                  <a:pt x="2160000" y="1118100"/>
                </a:lnTo>
                <a:lnTo>
                  <a:pt x="0" y="1118100"/>
                </a:lnTo>
                <a:close/>
              </a:path>
            </a:pathLst>
          </a:custGeom>
          <a:solidFill>
            <a:srgbClr val="EFEFEF"/>
          </a:solidFill>
          <a:ln>
            <a:noFill/>
          </a:ln>
          <a:effectLst>
            <a:outerShdw algn="t" blurRad="50800" dir="54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4" name="组合 13"/>
          <p:cNvGrpSpPr/>
          <p:nvPr/>
        </p:nvGrpSpPr>
        <p:grpSpPr>
          <a:xfrm>
            <a:off x="5767124" y="2469539"/>
            <a:ext cx="6569501" cy="2646878"/>
            <a:chOff x="5320955" y="152186"/>
            <a:chExt cx="6569501" cy="2646878"/>
          </a:xfrm>
        </p:grpSpPr>
        <p:sp>
          <p:nvSpPr>
            <p:cNvPr id="15" name="文本框 14"/>
            <p:cNvSpPr txBox="1"/>
            <p:nvPr/>
          </p:nvSpPr>
          <p:spPr>
            <a:xfrm>
              <a:off x="8775784" y="152186"/>
              <a:ext cx="3114673" cy="2621280"/>
            </a:xfrm>
            <a:prstGeom prst="rect">
              <a:avLst/>
            </a:prstGeom>
            <a:noFill/>
          </p:spPr>
          <p:txBody>
            <a:bodyPr rtlCol="0" wrap="square">
              <a:spAutoFit/>
            </a:bodyPr>
            <a:lstStyle/>
            <a:p>
              <a:r>
                <a:rPr altLang="zh-CN" lang="en-US" smtClean="0" sz="16600">
                  <a:solidFill>
                    <a:prstClr val="white"/>
                  </a:solidFill>
                  <a:latin charset="0" panose="020b0503020202020204" pitchFamily="34" typeface="Agency FB"/>
                </a:rPr>
                <a:t>04</a:t>
              </a:r>
            </a:p>
          </p:txBody>
        </p:sp>
        <p:sp>
          <p:nvSpPr>
            <p:cNvPr id="16" name="文本框 15"/>
            <p:cNvSpPr txBox="1"/>
            <p:nvPr/>
          </p:nvSpPr>
          <p:spPr>
            <a:xfrm>
              <a:off x="6050717" y="1438602"/>
              <a:ext cx="3420000" cy="1066800"/>
            </a:xfrm>
            <a:prstGeom prst="rect">
              <a:avLst/>
            </a:prstGeom>
            <a:noFill/>
          </p:spPr>
          <p:txBody>
            <a:bodyPr rtlCol="0" wrap="square">
              <a:spAutoFit/>
            </a:bodyPr>
            <a:lstStyle/>
            <a:p>
              <a:r>
                <a:rPr altLang="zh-CN" lang="en-US" sz="3200">
                  <a:solidFill>
                    <a:prstClr val="white"/>
                  </a:solidFill>
                  <a:latin charset="0" panose="020b0503020202020204" pitchFamily="34" typeface="Agency FB"/>
                </a:rPr>
                <a:t>ADD YOUR TITLE HERE</a:t>
              </a:r>
            </a:p>
          </p:txBody>
        </p:sp>
        <p:sp>
          <p:nvSpPr>
            <p:cNvPr id="17" name="矩形 16"/>
            <p:cNvSpPr/>
            <p:nvPr/>
          </p:nvSpPr>
          <p:spPr>
            <a:xfrm>
              <a:off x="5320956" y="1997333"/>
              <a:ext cx="2786380" cy="243840"/>
            </a:xfrm>
            <a:prstGeom prst="rect">
              <a:avLst/>
            </a:prstGeom>
          </p:spPr>
          <p:txBody>
            <a:bodyPr wrap="none">
              <a:spAutoFit/>
            </a:bodyPr>
            <a:lstStyle/>
            <a:p>
              <a:r>
                <a:rPr altLang="en-US" lang="zh-CN" sz="1000">
                  <a:solidFill>
                    <a:prstClr val="white"/>
                  </a:solidFill>
                  <a:latin charset="-122" panose="02010609000101010101" pitchFamily="49" typeface="汉仪细圆简"/>
                  <a:ea charset="-122" panose="02010609000101010101" pitchFamily="49" typeface="汉仪细圆简"/>
                </a:rPr>
                <a:t>COPY OR WRITE YOUR TEXT AND PASTE IT HERE</a:t>
              </a:r>
            </a:p>
          </p:txBody>
        </p:sp>
      </p:grpSp>
    </p:spTree>
    <p:extLst>
      <p:ext uri="{BB962C8B-B14F-4D97-AF65-F5344CB8AC3E}">
        <p14:creationId val="173403801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4"/>
                                        </p:tgtEl>
                                        <p:attrNameLst>
                                          <p:attrName>style.visibility</p:attrName>
                                        </p:attrNameLst>
                                      </p:cBhvr>
                                      <p:to>
                                        <p:strVal val="visible"/>
                                      </p:to>
                                    </p:set>
                                    <p:animEffect filter="wipe(right)" transition="in">
                                      <p:cBhvr>
                                        <p:cTn dur="500" id="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9" name="矩形 8"/>
          <p:cNvSpPr/>
          <p:nvPr/>
        </p:nvSpPr>
        <p:spPr>
          <a:xfrm>
            <a:off x="996636" y="2321932"/>
            <a:ext cx="5048250" cy="2819400"/>
          </a:xfrm>
          <a:prstGeom prst="rect">
            <a:avLst/>
          </a:prstGeom>
          <a:solidFill>
            <a:srgbClr val="59C3EB"/>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2">
            <a:grayscl/>
            <a:extLst>
              <a:ext uri="{28A0092B-C50C-407E-A947-70E740481C1C}">
                <a14:useLocalDpi val="0"/>
              </a:ext>
            </a:extLst>
          </a:blip>
          <a:stretch>
            <a:fillRect/>
          </a:stretch>
        </p:blipFill>
        <p:spPr>
          <a:xfrm>
            <a:off x="1639214" y="2605831"/>
            <a:ext cx="4798717" cy="2742124"/>
          </a:xfrm>
          <a:prstGeom prst="rect">
            <a:avLst/>
          </a:prstGeom>
          <a:effectLst>
            <a:outerShdw algn="tl" blurRad="50800" dir="2700000" dist="38100" rotWithShape="0">
              <a:prstClr val="black">
                <a:alpha val="40000"/>
              </a:prstClr>
            </a:outerShdw>
          </a:effectLst>
        </p:spPr>
      </p:pic>
      <p:sp>
        <p:nvSpPr>
          <p:cNvPr id="11" name="矩形 10"/>
          <p:cNvSpPr/>
          <p:nvPr/>
        </p:nvSpPr>
        <p:spPr>
          <a:xfrm>
            <a:off x="1458631" y="2788808"/>
            <a:ext cx="5159883" cy="284304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MH_Text_1"/>
          <p:cNvSpPr txBox="1">
            <a:spLocks noChangeArrowheads="1"/>
          </p:cNvSpPr>
          <p:nvPr>
            <p:custDataLst>
              <p:tags r:id="rId3"/>
            </p:custDataLst>
          </p:nvPr>
        </p:nvSpPr>
        <p:spPr bwMode="auto">
          <a:xfrm>
            <a:off x="6718964" y="4017744"/>
            <a:ext cx="4417036" cy="851256"/>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just">
              <a:lnSpc>
                <a:spcPct val="110000"/>
              </a:lnSpc>
              <a:defRPr/>
            </a:pPr>
            <a:r>
              <a:rPr altLang="zh-CN" lang="en-US" sz="1050">
                <a:solidFill>
                  <a:srgbClr val="58595B"/>
                </a:solidFill>
                <a:latin typeface="+mn-lt"/>
              </a:rPr>
              <a:t>Remember, the brick walls are there for a reason. The brick walls are not there to keep us out. The brick walls are there to give us a chance to show how badly we want someting. Because the brick walls are there to stop the people who don't want it badly enough. They're there to stop the other people</a:t>
            </a:r>
          </a:p>
        </p:txBody>
      </p:sp>
      <p:sp>
        <p:nvSpPr>
          <p:cNvPr id="23" name="MH_SubTitle_1"/>
          <p:cNvSpPr txBox="1">
            <a:spLocks noChangeArrowheads="1"/>
          </p:cNvSpPr>
          <p:nvPr>
            <p:custDataLst>
              <p:tags r:id="rId4"/>
            </p:custDataLst>
          </p:nvPr>
        </p:nvSpPr>
        <p:spPr bwMode="auto">
          <a:xfrm>
            <a:off x="6684674" y="3453743"/>
            <a:ext cx="1908063"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defRPr/>
            </a:pPr>
            <a:r>
              <a:rPr altLang="zh-CN" lang="en-US" sz="1600">
                <a:solidFill>
                  <a:srgbClr val="58595B"/>
                </a:solidFill>
                <a:latin charset="0" panose="020f0704030504030204" pitchFamily="34" typeface="Arial Rounded MT Bold"/>
              </a:rPr>
              <a:t>ADD TITLE HERE</a:t>
            </a:r>
          </a:p>
        </p:txBody>
      </p:sp>
      <p:grpSp>
        <p:nvGrpSpPr>
          <p:cNvPr id="24" name="组合 23"/>
          <p:cNvGrpSpPr/>
          <p:nvPr/>
        </p:nvGrpSpPr>
        <p:grpSpPr>
          <a:xfrm>
            <a:off x="8720373" y="3533139"/>
            <a:ext cx="416411" cy="382998"/>
            <a:chOff x="8374817" y="3976831"/>
            <a:chExt cx="719115" cy="661413"/>
          </a:xfrm>
        </p:grpSpPr>
        <p:sp>
          <p:nvSpPr>
            <p:cNvPr id="25" name="Freeform 44"/>
            <p:cNvSpPr/>
            <p:nvPr/>
          </p:nvSpPr>
          <p:spPr bwMode="auto">
            <a:xfrm>
              <a:off x="9018919" y="4072040"/>
              <a:ext cx="75013" cy="68522"/>
            </a:xfrm>
            <a:custGeom>
              <a:gdLst>
                <a:gd fmla="*/ 28 w 44" name="T0"/>
                <a:gd fmla="*/ 11 h 40" name="T1"/>
                <a:gd fmla="*/ 0 w 44" name="T2"/>
                <a:gd fmla="*/ 18 h 40" name="T3"/>
                <a:gd fmla="*/ 31 w 44" name="T4"/>
                <a:gd fmla="*/ 40 h 40" name="T5"/>
                <a:gd fmla="*/ 28 w 44" name="T6"/>
                <a:gd fmla="*/ 11 h 40" name="T7"/>
              </a:gdLst>
              <a:cxnLst>
                <a:cxn ang="0">
                  <a:pos x="T0" y="T1"/>
                </a:cxn>
                <a:cxn ang="0">
                  <a:pos x="T2" y="T3"/>
                </a:cxn>
                <a:cxn ang="0">
                  <a:pos x="T4" y="T5"/>
                </a:cxn>
                <a:cxn ang="0">
                  <a:pos x="T6" y="T7"/>
                </a:cxn>
              </a:cxnLst>
              <a:rect b="b" l="0" r="r" t="0"/>
              <a:pathLst>
                <a:path h="40" w="44">
                  <a:moveTo>
                    <a:pt x="28" y="11"/>
                  </a:moveTo>
                  <a:cubicBezTo>
                    <a:pt x="13" y="0"/>
                    <a:pt x="0" y="18"/>
                    <a:pt x="0" y="18"/>
                  </a:cubicBezTo>
                  <a:cubicBezTo>
                    <a:pt x="31" y="40"/>
                    <a:pt x="31" y="40"/>
                    <a:pt x="31" y="40"/>
                  </a:cubicBezTo>
                  <a:cubicBezTo>
                    <a:pt x="31" y="40"/>
                    <a:pt x="44" y="22"/>
                    <a:pt x="28" y="11"/>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45"/>
            <p:cNvSpPr/>
            <p:nvPr/>
          </p:nvSpPr>
          <p:spPr bwMode="auto">
            <a:xfrm>
              <a:off x="8831387" y="4116759"/>
              <a:ext cx="230088" cy="284184"/>
            </a:xfrm>
            <a:custGeom>
              <a:gdLst>
                <a:gd fmla="*/ 187 w 319" name="T0"/>
                <a:gd fmla="*/ 85 h 394" name="T1"/>
                <a:gd fmla="*/ 156 w 319" name="T2"/>
                <a:gd fmla="*/ 125 h 394" name="T3"/>
                <a:gd fmla="*/ 104 w 319" name="T4"/>
                <a:gd fmla="*/ 198 h 394" name="T5"/>
                <a:gd fmla="*/ 0 w 319" name="T6"/>
                <a:gd fmla="*/ 342 h 394" name="T7"/>
                <a:gd fmla="*/ 74 w 319" name="T8"/>
                <a:gd fmla="*/ 394 h 394" name="T9"/>
                <a:gd fmla="*/ 104 w 319" name="T10"/>
                <a:gd fmla="*/ 352 h 394" name="T11"/>
                <a:gd fmla="*/ 130 w 319" name="T12"/>
                <a:gd fmla="*/ 314 h 394" name="T13"/>
                <a:gd fmla="*/ 156 w 319" name="T14"/>
                <a:gd fmla="*/ 276 h 394" name="T15"/>
                <a:gd fmla="*/ 319 w 319" name="T16"/>
                <a:gd fmla="*/ 52 h 394" name="T17"/>
                <a:gd fmla="*/ 248 w 319" name="T18"/>
                <a:gd fmla="*/ 0 h 394" name="T19"/>
                <a:gd fmla="*/ 187 w 319" name="T20"/>
                <a:gd fmla="*/ 85 h 3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4" w="319">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46"/>
            <p:cNvSpPr/>
            <p:nvPr/>
          </p:nvSpPr>
          <p:spPr bwMode="auto">
            <a:xfrm>
              <a:off x="8374817" y="3976831"/>
              <a:ext cx="569090" cy="661413"/>
            </a:xfrm>
            <a:custGeom>
              <a:gdLst>
                <a:gd fmla="*/ 312 w 334" name="T0"/>
                <a:gd fmla="*/ 348 h 388" name="T1"/>
                <a:gd fmla="*/ 293 w 334" name="T2"/>
                <a:gd fmla="*/ 366 h 388" name="T3"/>
                <a:gd fmla="*/ 40 w 334" name="T4"/>
                <a:gd fmla="*/ 366 h 388" name="T5"/>
                <a:gd fmla="*/ 22 w 334" name="T6"/>
                <a:gd fmla="*/ 348 h 388" name="T7"/>
                <a:gd fmla="*/ 22 w 334" name="T8"/>
                <a:gd fmla="*/ 41 h 388" name="T9"/>
                <a:gd fmla="*/ 40 w 334" name="T10"/>
                <a:gd fmla="*/ 23 h 388" name="T11"/>
                <a:gd fmla="*/ 293 w 334" name="T12"/>
                <a:gd fmla="*/ 23 h 388" name="T13"/>
                <a:gd fmla="*/ 312 w 334" name="T14"/>
                <a:gd fmla="*/ 41 h 388" name="T15"/>
                <a:gd fmla="*/ 312 w 334" name="T16"/>
                <a:gd fmla="*/ 140 h 388" name="T17"/>
                <a:gd fmla="*/ 334 w 334" name="T18"/>
                <a:gd fmla="*/ 109 h 388" name="T19"/>
                <a:gd fmla="*/ 334 w 334" name="T20"/>
                <a:gd fmla="*/ 21 h 388" name="T21"/>
                <a:gd fmla="*/ 313 w 334" name="T22"/>
                <a:gd fmla="*/ 0 h 388" name="T23"/>
                <a:gd fmla="*/ 21 w 334" name="T24"/>
                <a:gd fmla="*/ 0 h 388" name="T25"/>
                <a:gd fmla="*/ 0 w 334" name="T26"/>
                <a:gd fmla="*/ 21 h 388" name="T27"/>
                <a:gd fmla="*/ 0 w 334" name="T28"/>
                <a:gd fmla="*/ 368 h 388" name="T29"/>
                <a:gd fmla="*/ 21 w 334" name="T30"/>
                <a:gd fmla="*/ 388 h 388" name="T31"/>
                <a:gd fmla="*/ 313 w 334" name="T32"/>
                <a:gd fmla="*/ 388 h 388" name="T33"/>
                <a:gd fmla="*/ 334 w 334" name="T34"/>
                <a:gd fmla="*/ 368 h 388" name="T35"/>
                <a:gd fmla="*/ 334 w 334" name="T36"/>
                <a:gd fmla="*/ 223 h 388" name="T37"/>
                <a:gd fmla="*/ 312 w 334" name="T38"/>
                <a:gd fmla="*/ 254 h 388" name="T39"/>
                <a:gd fmla="*/ 312 w 334" name="T40"/>
                <a:gd fmla="*/ 348 h 3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88" w="334">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47"/>
            <p:cNvSpPr/>
            <p:nvPr/>
          </p:nvSpPr>
          <p:spPr bwMode="auto">
            <a:xfrm>
              <a:off x="8806142" y="4377142"/>
              <a:ext cx="67800" cy="77177"/>
            </a:xfrm>
            <a:custGeom>
              <a:gdLst>
                <a:gd fmla="*/ 21 w 94" name="T0"/>
                <a:gd fmla="*/ 0 h 107" name="T1"/>
                <a:gd fmla="*/ 0 w 94" name="T2"/>
                <a:gd fmla="*/ 107 h 107" name="T3"/>
                <a:gd fmla="*/ 94 w 94" name="T4"/>
                <a:gd fmla="*/ 52 h 107" name="T5"/>
                <a:gd fmla="*/ 21 w 94" name="T6"/>
                <a:gd fmla="*/ 0 h 107" name="T7"/>
              </a:gdLst>
              <a:cxnLst>
                <a:cxn ang="0">
                  <a:pos x="T0" y="T1"/>
                </a:cxn>
                <a:cxn ang="0">
                  <a:pos x="T2" y="T3"/>
                </a:cxn>
                <a:cxn ang="0">
                  <a:pos x="T4" y="T5"/>
                </a:cxn>
                <a:cxn ang="0">
                  <a:pos x="T6" y="T7"/>
                </a:cxn>
              </a:cxnLst>
              <a:rect b="b" l="0" r="r" t="0"/>
              <a:pathLst>
                <a:path h="107" w="94">
                  <a:moveTo>
                    <a:pt x="21" y="0"/>
                  </a:moveTo>
                  <a:lnTo>
                    <a:pt x="0" y="107"/>
                  </a:lnTo>
                  <a:lnTo>
                    <a:pt x="94" y="52"/>
                  </a:lnTo>
                  <a:lnTo>
                    <a:pt x="21"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Rectangle 48"/>
            <p:cNvSpPr>
              <a:spLocks noChangeArrowheads="1"/>
            </p:cNvSpPr>
            <p:nvPr/>
          </p:nvSpPr>
          <p:spPr bwMode="auto">
            <a:xfrm>
              <a:off x="8459928" y="4504808"/>
              <a:ext cx="228646" cy="34621"/>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Rectangle 49"/>
            <p:cNvSpPr>
              <a:spLocks noChangeArrowheads="1"/>
            </p:cNvSpPr>
            <p:nvPr/>
          </p:nvSpPr>
          <p:spPr bwMode="auto">
            <a:xfrm>
              <a:off x="8459928" y="4428352"/>
              <a:ext cx="228646" cy="33900"/>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Rectangle 50"/>
            <p:cNvSpPr>
              <a:spLocks noChangeArrowheads="1"/>
            </p:cNvSpPr>
            <p:nvPr/>
          </p:nvSpPr>
          <p:spPr bwMode="auto">
            <a:xfrm>
              <a:off x="8459928" y="4354782"/>
              <a:ext cx="228646" cy="32458"/>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Rectangle 51"/>
            <p:cNvSpPr>
              <a:spLocks noChangeArrowheads="1"/>
            </p:cNvSpPr>
            <p:nvPr/>
          </p:nvSpPr>
          <p:spPr bwMode="auto">
            <a:xfrm>
              <a:off x="8459928" y="4278326"/>
              <a:ext cx="228646" cy="32458"/>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Rectangle 52"/>
            <p:cNvSpPr>
              <a:spLocks noChangeArrowheads="1"/>
            </p:cNvSpPr>
            <p:nvPr/>
          </p:nvSpPr>
          <p:spPr bwMode="auto">
            <a:xfrm>
              <a:off x="8459928" y="4201870"/>
              <a:ext cx="228646" cy="33900"/>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Rectangle 53"/>
            <p:cNvSpPr>
              <a:spLocks noChangeArrowheads="1"/>
            </p:cNvSpPr>
            <p:nvPr/>
          </p:nvSpPr>
          <p:spPr bwMode="auto">
            <a:xfrm>
              <a:off x="8459928" y="4124694"/>
              <a:ext cx="228646" cy="34621"/>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5" name="组合 34"/>
          <p:cNvGrpSpPr/>
          <p:nvPr/>
        </p:nvGrpSpPr>
        <p:grpSpPr>
          <a:xfrm>
            <a:off x="1667706" y="294809"/>
            <a:ext cx="4148893" cy="992040"/>
            <a:chOff x="1667706" y="294809"/>
            <a:chExt cx="4148893" cy="992040"/>
          </a:xfrm>
        </p:grpSpPr>
        <p:sp>
          <p:nvSpPr>
            <p:cNvPr id="36" name="矩形 35"/>
            <p:cNvSpPr/>
            <p:nvPr/>
          </p:nvSpPr>
          <p:spPr>
            <a:xfrm>
              <a:off x="1667706" y="294809"/>
              <a:ext cx="2808294" cy="1310640"/>
            </a:xfrm>
            <a:prstGeom prst="rect">
              <a:avLst/>
            </a:prstGeom>
          </p:spPr>
          <p:txBody>
            <a:bodyPr wrap="square">
              <a:spAutoFit/>
            </a:bodyPr>
            <a:lstStyle/>
            <a:p>
              <a:r>
                <a:rPr altLang="en-US" lang="zh-CN" smtClean="0" sz="4000">
                  <a:solidFill>
                    <a:srgbClr val="58595B"/>
                  </a:solidFill>
                  <a:latin charset="0" panose="020b0503020202020204" pitchFamily="34" typeface="Agency FB"/>
                </a:rPr>
                <a:t>ADD TITLE HERE</a:t>
              </a:r>
            </a:p>
          </p:txBody>
        </p:sp>
        <p:sp>
          <p:nvSpPr>
            <p:cNvPr id="37" name="矩形 36"/>
            <p:cNvSpPr/>
            <p:nvPr/>
          </p:nvSpPr>
          <p:spPr>
            <a:xfrm>
              <a:off x="1667706" y="917517"/>
              <a:ext cx="4107180" cy="365760"/>
            </a:xfrm>
            <a:prstGeom prst="rect">
              <a:avLst/>
            </a:prstGeom>
          </p:spPr>
          <p:txBody>
            <a:bodyPr wrap="none">
              <a:spAutoFit/>
            </a:bodyPr>
            <a:lstStyle/>
            <a:p>
              <a:r>
                <a:rPr altLang="zh-CN" lang="en-US">
                  <a:solidFill>
                    <a:srgbClr val="58595B"/>
                  </a:solidFill>
                </a:rPr>
                <a:t>copy or write your text and paste it here</a:t>
              </a:r>
            </a:p>
          </p:txBody>
        </p:sp>
      </p:grpSp>
    </p:spTree>
    <p:extLst>
      <p:ext uri="{BB962C8B-B14F-4D97-AF65-F5344CB8AC3E}">
        <p14:creationId val="138288124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8" presetSubtype="12">
                                  <p:stCondLst>
                                    <p:cond delay="0"/>
                                  </p:stCondLst>
                                  <p:childTnLst>
                                    <p:set>
                                      <p:cBhvr>
                                        <p:cTn dur="1" fill="hold" id="12">
                                          <p:stCondLst>
                                            <p:cond delay="0"/>
                                          </p:stCondLst>
                                        </p:cTn>
                                        <p:tgtEl>
                                          <p:spTgt spid="9"/>
                                        </p:tgtEl>
                                        <p:attrNameLst>
                                          <p:attrName>style.visibility</p:attrName>
                                        </p:attrNameLst>
                                      </p:cBhvr>
                                      <p:to>
                                        <p:strVal val="visible"/>
                                      </p:to>
                                    </p:set>
                                    <p:animEffect filter="strips(downLeft)" transition="in">
                                      <p:cBhvr>
                                        <p:cTn dur="500" id="13"/>
                                        <p:tgtEl>
                                          <p:spTgt spid="9"/>
                                        </p:tgtEl>
                                      </p:cBhvr>
                                    </p:animEffect>
                                  </p:childTnLst>
                                </p:cTn>
                              </p:par>
                            </p:childTnLst>
                          </p:cTn>
                        </p:par>
                        <p:par>
                          <p:cTn fill="hold" id="14" nodeType="afterGroup">
                            <p:stCondLst>
                              <p:cond delay="1500"/>
                            </p:stCondLst>
                            <p:childTnLst>
                              <p:par>
                                <p:cTn fill="hold" grpId="0" id="15" nodeType="afterEffect" presetClass="entr" presetID="2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wedge" transition="in">
                                      <p:cBhvr>
                                        <p:cTn dur="2000" id="17"/>
                                        <p:tgtEl>
                                          <p:spTgt spid="11"/>
                                        </p:tgtEl>
                                      </p:cBhvr>
                                    </p:animEffect>
                                  </p:childTnLst>
                                </p:cTn>
                              </p:par>
                              <p:par>
                                <p:cTn fill="hold" grpId="0" id="18" nodeType="withEffect" presetClass="entr" presetID="41" presetSubtype="0">
                                  <p:stCondLst>
                                    <p:cond delay="0"/>
                                  </p:stCondLst>
                                  <p:iterate type="lt">
                                    <p:tmPct val="3000"/>
                                  </p:iterate>
                                  <p:childTnLst>
                                    <p:set>
                                      <p:cBhvr>
                                        <p:cTn dur="1" fill="hold" id="19">
                                          <p:stCondLst>
                                            <p:cond delay="0"/>
                                          </p:stCondLst>
                                        </p:cTn>
                                        <p:tgtEl>
                                          <p:spTgt spid="23"/>
                                        </p:tgtEl>
                                        <p:attrNameLst>
                                          <p:attrName>style.visibility</p:attrName>
                                        </p:attrNameLst>
                                      </p:cBhvr>
                                      <p:to>
                                        <p:strVal val="visible"/>
                                      </p:to>
                                    </p:set>
                                    <p:anim calcmode="lin" valueType="num">
                                      <p:cBhvr>
                                        <p:cTn dur="500" fill="hold" id="20"/>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23"/>
                                        </p:tgtEl>
                                        <p:attrNameLst>
                                          <p:attrName>ppt_y</p:attrName>
                                        </p:attrNameLst>
                                      </p:cBhvr>
                                      <p:tavLst>
                                        <p:tav tm="0">
                                          <p:val>
                                            <p:strVal val="#ppt_y"/>
                                          </p:val>
                                        </p:tav>
                                        <p:tav tm="100000">
                                          <p:val>
                                            <p:strVal val="#ppt_y"/>
                                          </p:val>
                                        </p:tav>
                                      </p:tavLst>
                                    </p:anim>
                                    <p:anim calcmode="lin" valueType="num">
                                      <p:cBhvr>
                                        <p:cTn dur="500" fill="hold" id="22"/>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23"/>
                                        </p:tgtEl>
                                      </p:cBhvr>
                                    </p:animEffect>
                                  </p:childTnLst>
                                </p:cTn>
                              </p:par>
                              <p:par>
                                <p:cTn fill="hold" grpId="0" id="25" nodeType="withEffect" presetClass="entr" presetID="41" presetSubtype="0">
                                  <p:stCondLst>
                                    <p:cond delay="0"/>
                                  </p:stCondLst>
                                  <p:iterate type="lt">
                                    <p:tmPct val="3000"/>
                                  </p:iterate>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22"/>
                                        </p:tgtEl>
                                        <p:attrNameLst>
                                          <p:attrName>ppt_y</p:attrName>
                                        </p:attrNameLst>
                                      </p:cBhvr>
                                      <p:tavLst>
                                        <p:tav tm="0">
                                          <p:val>
                                            <p:strVal val="#ppt_y"/>
                                          </p:val>
                                        </p:tav>
                                        <p:tav tm="100000">
                                          <p:val>
                                            <p:strVal val="#ppt_y"/>
                                          </p:val>
                                        </p:tav>
                                      </p:tavLst>
                                    </p:anim>
                                    <p:anim calcmode="lin" valueType="num">
                                      <p:cBhvr>
                                        <p:cTn dur="500" fill="hold" id="29"/>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22"/>
                                        </p:tgtEl>
                                      </p:cBhvr>
                                    </p:animEffect>
                                  </p:childTnLst>
                                </p:cTn>
                              </p:par>
                              <p:par>
                                <p:cTn fill="hold" id="32" nodeType="withEffect" presetClass="entr" presetID="22" presetSubtype="2">
                                  <p:stCondLst>
                                    <p:cond delay="0"/>
                                  </p:stCondLst>
                                  <p:childTnLst>
                                    <p:set>
                                      <p:cBhvr>
                                        <p:cTn dur="1" fill="hold" id="33">
                                          <p:stCondLst>
                                            <p:cond delay="0"/>
                                          </p:stCondLst>
                                        </p:cTn>
                                        <p:tgtEl>
                                          <p:spTgt spid="24"/>
                                        </p:tgtEl>
                                        <p:attrNameLst>
                                          <p:attrName>style.visibility</p:attrName>
                                        </p:attrNameLst>
                                      </p:cBhvr>
                                      <p:to>
                                        <p:strVal val="visible"/>
                                      </p:to>
                                    </p:set>
                                    <p:animEffect filter="wipe(right)" transition="in">
                                      <p:cBhvr>
                                        <p:cTn dur="500" id="34"/>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22"/>
      <p:bldP grpId="0" spid="2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3" name="MH_Text_1"/>
          <p:cNvSpPr txBox="1">
            <a:spLocks noChangeArrowheads="1"/>
          </p:cNvSpPr>
          <p:nvPr>
            <p:custDataLst>
              <p:tags r:id="rId2"/>
            </p:custDataLst>
          </p:nvPr>
        </p:nvSpPr>
        <p:spPr bwMode="auto">
          <a:xfrm>
            <a:off x="1416000" y="6024269"/>
            <a:ext cx="9195156" cy="1085177"/>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just">
              <a:lnSpc>
                <a:spcPct val="110000"/>
              </a:lnSpc>
              <a:defRPr/>
            </a:pPr>
            <a:r>
              <a:rPr altLang="zh-CN" lang="en-US" sz="1050">
                <a:solidFill>
                  <a:srgbClr val="58595B"/>
                </a:solidFill>
                <a:latin typeface="+mn-lt"/>
              </a:rPr>
              <a:t>Remember, the brick walls are there for a reason. The brick walls are not there to keep us out. The brick walls are there to give us a chance to show how badly we want someting. Because the brick walls are there to stop the people who don't want it badly enough. They're there to stop the other people</a:t>
            </a:r>
          </a:p>
        </p:txBody>
      </p:sp>
      <p:grpSp>
        <p:nvGrpSpPr>
          <p:cNvPr id="46" name="组合 45"/>
          <p:cNvGrpSpPr/>
          <p:nvPr/>
        </p:nvGrpSpPr>
        <p:grpSpPr>
          <a:xfrm>
            <a:off x="1667706" y="294809"/>
            <a:ext cx="4148893" cy="992040"/>
            <a:chOff x="1667706" y="294809"/>
            <a:chExt cx="4148893" cy="992040"/>
          </a:xfrm>
        </p:grpSpPr>
        <p:sp>
          <p:nvSpPr>
            <p:cNvPr id="47" name="矩形 46"/>
            <p:cNvSpPr/>
            <p:nvPr/>
          </p:nvSpPr>
          <p:spPr>
            <a:xfrm>
              <a:off x="1667706" y="294809"/>
              <a:ext cx="2808294" cy="1310640"/>
            </a:xfrm>
            <a:prstGeom prst="rect">
              <a:avLst/>
            </a:prstGeom>
          </p:spPr>
          <p:txBody>
            <a:bodyPr wrap="square">
              <a:spAutoFit/>
            </a:bodyPr>
            <a:lstStyle/>
            <a:p>
              <a:r>
                <a:rPr altLang="en-US" lang="zh-CN" smtClean="0" sz="4000">
                  <a:solidFill>
                    <a:srgbClr val="58595B"/>
                  </a:solidFill>
                  <a:latin charset="0" panose="020b0503020202020204" pitchFamily="34" typeface="Agency FB"/>
                </a:rPr>
                <a:t>ADD TITLE HERE</a:t>
              </a:r>
            </a:p>
          </p:txBody>
        </p:sp>
        <p:sp>
          <p:nvSpPr>
            <p:cNvPr id="48" name="矩形 47"/>
            <p:cNvSpPr/>
            <p:nvPr/>
          </p:nvSpPr>
          <p:spPr>
            <a:xfrm>
              <a:off x="1667706" y="917517"/>
              <a:ext cx="4107180" cy="365760"/>
            </a:xfrm>
            <a:prstGeom prst="rect">
              <a:avLst/>
            </a:prstGeom>
          </p:spPr>
          <p:txBody>
            <a:bodyPr wrap="none">
              <a:spAutoFit/>
            </a:bodyPr>
            <a:lstStyle/>
            <a:p>
              <a:r>
                <a:rPr altLang="zh-CN" lang="en-US">
                  <a:solidFill>
                    <a:srgbClr val="58595B"/>
                  </a:solidFill>
                </a:rPr>
                <a:t>copy or write your text and paste it here</a:t>
              </a:r>
            </a:p>
          </p:txBody>
        </p:sp>
      </p:grpSp>
      <p:grpSp>
        <p:nvGrpSpPr>
          <p:cNvPr id="71" name="组合 70"/>
          <p:cNvGrpSpPr/>
          <p:nvPr/>
        </p:nvGrpSpPr>
        <p:grpSpPr>
          <a:xfrm>
            <a:off x="1309169" y="1876857"/>
            <a:ext cx="9014859" cy="3865835"/>
            <a:chOff x="1309169" y="1876857"/>
            <a:chExt cx="9014859" cy="3865835"/>
          </a:xfrm>
        </p:grpSpPr>
        <p:grpSp>
          <p:nvGrpSpPr>
            <p:cNvPr id="2" name="组合 1"/>
            <p:cNvGrpSpPr/>
            <p:nvPr/>
          </p:nvGrpSpPr>
          <p:grpSpPr>
            <a:xfrm>
              <a:off x="1309169" y="1876857"/>
              <a:ext cx="9014859" cy="3865835"/>
              <a:chOff x="4510113" y="2083165"/>
              <a:chExt cx="6578442" cy="4045835"/>
            </a:xfrm>
          </p:grpSpPr>
          <p:sp>
            <p:nvSpPr>
              <p:cNvPr id="9" name="TextBox 6"/>
              <p:cNvSpPr txBox="1"/>
              <p:nvPr/>
            </p:nvSpPr>
            <p:spPr>
              <a:xfrm>
                <a:off x="4510113" y="4160541"/>
                <a:ext cx="543978" cy="425353"/>
              </a:xfrm>
              <a:prstGeom prst="rect">
                <a:avLst/>
              </a:prstGeom>
              <a:noFill/>
            </p:spPr>
            <p:txBody>
              <a:bodyPr bIns="60949" lIns="121899" rIns="121899" rtlCol="0" tIns="60949" wrap="none">
                <a:spAutoFit/>
              </a:bodyPr>
              <a:lstStyle/>
              <a:p>
                <a:pPr defTabSz="1218930">
                  <a:defRPr/>
                </a:pPr>
                <a:r>
                  <a:rPr kern="0" lang="en-US" smtClean="0" sz="1867">
                    <a:solidFill>
                      <a:sysClr lastClr="FFFFFF" val="window">
                        <a:lumMod val="50000"/>
                      </a:sysClr>
                    </a:solidFill>
                  </a:rPr>
                  <a:t>2013</a:t>
                </a:r>
              </a:p>
            </p:txBody>
          </p:sp>
          <p:sp>
            <p:nvSpPr>
              <p:cNvPr id="10" name="TextBox 7"/>
              <p:cNvSpPr txBox="1"/>
              <p:nvPr/>
            </p:nvSpPr>
            <p:spPr>
              <a:xfrm>
                <a:off x="4510114" y="4679899"/>
                <a:ext cx="543978" cy="425353"/>
              </a:xfrm>
              <a:prstGeom prst="rect">
                <a:avLst/>
              </a:prstGeom>
              <a:noFill/>
            </p:spPr>
            <p:txBody>
              <a:bodyPr bIns="60949" lIns="121899" rIns="121899" rtlCol="0" tIns="60949" wrap="none">
                <a:spAutoFit/>
              </a:bodyPr>
              <a:lstStyle/>
              <a:p>
                <a:pPr defTabSz="1218930">
                  <a:defRPr/>
                </a:pPr>
                <a:r>
                  <a:rPr kern="0" lang="en-US" smtClean="0" sz="1867">
                    <a:solidFill>
                      <a:sysClr lastClr="FFFFFF" val="window">
                        <a:lumMod val="50000"/>
                      </a:sysClr>
                    </a:solidFill>
                  </a:rPr>
                  <a:t>2012</a:t>
                </a:r>
              </a:p>
            </p:txBody>
          </p:sp>
          <p:sp>
            <p:nvSpPr>
              <p:cNvPr id="11" name="TextBox 8"/>
              <p:cNvSpPr txBox="1"/>
              <p:nvPr/>
            </p:nvSpPr>
            <p:spPr>
              <a:xfrm>
                <a:off x="4510114" y="5199245"/>
                <a:ext cx="543978" cy="425353"/>
              </a:xfrm>
              <a:prstGeom prst="rect">
                <a:avLst/>
              </a:prstGeom>
              <a:noFill/>
            </p:spPr>
            <p:txBody>
              <a:bodyPr bIns="60949" lIns="121899" rIns="121899" rtlCol="0" tIns="60949" wrap="none">
                <a:spAutoFit/>
              </a:bodyPr>
              <a:lstStyle/>
              <a:p>
                <a:pPr defTabSz="1218930">
                  <a:defRPr/>
                </a:pPr>
                <a:r>
                  <a:rPr kern="0" lang="en-US" smtClean="0" sz="1867">
                    <a:solidFill>
                      <a:sysClr lastClr="FFFFFF" val="window">
                        <a:lumMod val="50000"/>
                      </a:sysClr>
                    </a:solidFill>
                  </a:rPr>
                  <a:t>2011</a:t>
                </a:r>
              </a:p>
            </p:txBody>
          </p:sp>
          <p:sp>
            <p:nvSpPr>
              <p:cNvPr id="12" name="TextBox 9"/>
              <p:cNvSpPr txBox="1"/>
              <p:nvPr/>
            </p:nvSpPr>
            <p:spPr>
              <a:xfrm>
                <a:off x="4510114" y="5718588"/>
                <a:ext cx="543978" cy="425353"/>
              </a:xfrm>
              <a:prstGeom prst="rect">
                <a:avLst/>
              </a:prstGeom>
              <a:noFill/>
            </p:spPr>
            <p:txBody>
              <a:bodyPr bIns="60949" lIns="121899" rIns="121899" rtlCol="0" tIns="60949" wrap="none">
                <a:spAutoFit/>
              </a:bodyPr>
              <a:lstStyle/>
              <a:p>
                <a:pPr defTabSz="1218930">
                  <a:defRPr/>
                </a:pPr>
                <a:r>
                  <a:rPr kern="0" lang="en-US" smtClean="0" sz="1867">
                    <a:solidFill>
                      <a:sysClr lastClr="FFFFFF" val="window">
                        <a:lumMod val="50000"/>
                      </a:sysClr>
                    </a:solidFill>
                  </a:rPr>
                  <a:t>2010</a:t>
                </a:r>
              </a:p>
            </p:txBody>
          </p:sp>
          <p:sp>
            <p:nvSpPr>
              <p:cNvPr id="13" name="TextBox 10"/>
              <p:cNvSpPr txBox="1"/>
              <p:nvPr/>
            </p:nvSpPr>
            <p:spPr>
              <a:xfrm>
                <a:off x="4510114" y="2083165"/>
                <a:ext cx="543978" cy="425353"/>
              </a:xfrm>
              <a:prstGeom prst="rect">
                <a:avLst/>
              </a:prstGeom>
              <a:noFill/>
            </p:spPr>
            <p:txBody>
              <a:bodyPr bIns="60949" lIns="121899" rIns="121899" rtlCol="0" tIns="60949" wrap="none">
                <a:spAutoFit/>
              </a:bodyPr>
              <a:lstStyle/>
              <a:p>
                <a:pPr defTabSz="1218930">
                  <a:defRPr/>
                </a:pPr>
                <a:r>
                  <a:rPr kern="0" lang="en-US" smtClean="0" sz="1867">
                    <a:solidFill>
                      <a:sysClr lastClr="FFFFFF" val="window">
                        <a:lumMod val="50000"/>
                      </a:sysClr>
                    </a:solidFill>
                  </a:rPr>
                  <a:t>2017</a:t>
                </a:r>
              </a:p>
            </p:txBody>
          </p:sp>
          <p:sp>
            <p:nvSpPr>
              <p:cNvPr id="14" name="TextBox 11"/>
              <p:cNvSpPr txBox="1"/>
              <p:nvPr/>
            </p:nvSpPr>
            <p:spPr>
              <a:xfrm>
                <a:off x="4510114" y="2602513"/>
                <a:ext cx="543978" cy="425353"/>
              </a:xfrm>
              <a:prstGeom prst="rect">
                <a:avLst/>
              </a:prstGeom>
              <a:noFill/>
            </p:spPr>
            <p:txBody>
              <a:bodyPr bIns="60949" lIns="121899" rIns="121899" rtlCol="0" tIns="60949" wrap="none">
                <a:spAutoFit/>
              </a:bodyPr>
              <a:lstStyle/>
              <a:p>
                <a:pPr defTabSz="1218930">
                  <a:defRPr/>
                </a:pPr>
                <a:r>
                  <a:rPr kern="0" lang="en-US" smtClean="0" sz="1867">
                    <a:solidFill>
                      <a:sysClr lastClr="FFFFFF" val="window">
                        <a:lumMod val="50000"/>
                      </a:sysClr>
                    </a:solidFill>
                  </a:rPr>
                  <a:t>2016</a:t>
                </a:r>
              </a:p>
            </p:txBody>
          </p:sp>
          <p:sp>
            <p:nvSpPr>
              <p:cNvPr id="15" name="TextBox 12"/>
              <p:cNvSpPr txBox="1"/>
              <p:nvPr/>
            </p:nvSpPr>
            <p:spPr>
              <a:xfrm>
                <a:off x="4510114" y="3121859"/>
                <a:ext cx="543978" cy="425353"/>
              </a:xfrm>
              <a:prstGeom prst="rect">
                <a:avLst/>
              </a:prstGeom>
              <a:noFill/>
            </p:spPr>
            <p:txBody>
              <a:bodyPr bIns="60949" lIns="121899" rIns="121899" rtlCol="0" tIns="60949" wrap="none">
                <a:spAutoFit/>
              </a:bodyPr>
              <a:lstStyle/>
              <a:p>
                <a:pPr defTabSz="1218930">
                  <a:defRPr/>
                </a:pPr>
                <a:r>
                  <a:rPr kern="0" lang="en-US" smtClean="0" sz="1867">
                    <a:solidFill>
                      <a:sysClr lastClr="FFFFFF" val="window">
                        <a:lumMod val="50000"/>
                      </a:sysClr>
                    </a:solidFill>
                  </a:rPr>
                  <a:t>2015</a:t>
                </a:r>
              </a:p>
            </p:txBody>
          </p:sp>
          <p:sp>
            <p:nvSpPr>
              <p:cNvPr id="16" name="TextBox 13"/>
              <p:cNvSpPr txBox="1"/>
              <p:nvPr/>
            </p:nvSpPr>
            <p:spPr>
              <a:xfrm>
                <a:off x="4510114" y="3641204"/>
                <a:ext cx="543978" cy="425353"/>
              </a:xfrm>
              <a:prstGeom prst="rect">
                <a:avLst/>
              </a:prstGeom>
              <a:noFill/>
            </p:spPr>
            <p:txBody>
              <a:bodyPr bIns="60949" lIns="121899" rIns="121899" rtlCol="0" tIns="60949" wrap="none">
                <a:spAutoFit/>
              </a:bodyPr>
              <a:lstStyle/>
              <a:p>
                <a:pPr defTabSz="1218930">
                  <a:defRPr/>
                </a:pPr>
                <a:r>
                  <a:rPr kern="0" lang="en-US" smtClean="0" sz="1867">
                    <a:solidFill>
                      <a:sysClr lastClr="FFFFFF" val="window">
                        <a:lumMod val="50000"/>
                      </a:sysClr>
                    </a:solidFill>
                  </a:rPr>
                  <a:t>2014</a:t>
                </a:r>
              </a:p>
            </p:txBody>
          </p:sp>
          <p:cxnSp>
            <p:nvCxnSpPr>
              <p:cNvPr id="17" name="直接连接符 15"/>
              <p:cNvCxnSpPr/>
              <p:nvPr/>
            </p:nvCxnSpPr>
            <p:spPr>
              <a:xfrm>
                <a:off x="5328555" y="2278577"/>
                <a:ext cx="5760000" cy="0"/>
              </a:xfrm>
              <a:prstGeom prst="line">
                <a:avLst/>
              </a:prstGeom>
              <a:noFill/>
              <a:ln algn="ctr" cap="flat" cmpd="sng" w="9525">
                <a:solidFill>
                  <a:sysClr lastClr="FFFFFF" val="window">
                    <a:lumMod val="50000"/>
                  </a:sysClr>
                </a:solidFill>
                <a:prstDash val="sysDot"/>
              </a:ln>
              <a:effectLst/>
            </p:spPr>
          </p:cxnSp>
          <p:cxnSp>
            <p:nvCxnSpPr>
              <p:cNvPr id="18" name="直接连接符 16"/>
              <p:cNvCxnSpPr/>
              <p:nvPr/>
            </p:nvCxnSpPr>
            <p:spPr>
              <a:xfrm>
                <a:off x="5328555" y="2797923"/>
                <a:ext cx="5760000" cy="0"/>
              </a:xfrm>
              <a:prstGeom prst="line">
                <a:avLst/>
              </a:prstGeom>
              <a:noFill/>
              <a:ln algn="ctr" cap="flat" cmpd="sng" w="9525">
                <a:solidFill>
                  <a:sysClr lastClr="FFFFFF" val="window">
                    <a:lumMod val="50000"/>
                  </a:sysClr>
                </a:solidFill>
                <a:prstDash val="sysDot"/>
              </a:ln>
              <a:effectLst/>
            </p:spPr>
          </p:cxnSp>
          <p:cxnSp>
            <p:nvCxnSpPr>
              <p:cNvPr id="19" name="直接连接符 17"/>
              <p:cNvCxnSpPr/>
              <p:nvPr/>
            </p:nvCxnSpPr>
            <p:spPr>
              <a:xfrm>
                <a:off x="5328555" y="3317270"/>
                <a:ext cx="5760000" cy="0"/>
              </a:xfrm>
              <a:prstGeom prst="line">
                <a:avLst/>
              </a:prstGeom>
              <a:noFill/>
              <a:ln algn="ctr" cap="flat" cmpd="sng" w="9525">
                <a:solidFill>
                  <a:sysClr lastClr="FFFFFF" val="window">
                    <a:lumMod val="50000"/>
                  </a:sysClr>
                </a:solidFill>
                <a:prstDash val="sysDot"/>
              </a:ln>
              <a:effectLst/>
            </p:spPr>
          </p:cxnSp>
          <p:cxnSp>
            <p:nvCxnSpPr>
              <p:cNvPr id="20" name="直接连接符 18"/>
              <p:cNvCxnSpPr/>
              <p:nvPr/>
            </p:nvCxnSpPr>
            <p:spPr>
              <a:xfrm>
                <a:off x="5328555" y="3836617"/>
                <a:ext cx="5760000" cy="0"/>
              </a:xfrm>
              <a:prstGeom prst="line">
                <a:avLst/>
              </a:prstGeom>
              <a:noFill/>
              <a:ln algn="ctr" cap="flat" cmpd="sng" w="9525">
                <a:solidFill>
                  <a:sysClr lastClr="FFFFFF" val="window">
                    <a:lumMod val="50000"/>
                  </a:sysClr>
                </a:solidFill>
                <a:prstDash val="sysDot"/>
              </a:ln>
              <a:effectLst/>
            </p:spPr>
          </p:cxnSp>
          <p:cxnSp>
            <p:nvCxnSpPr>
              <p:cNvPr id="21" name="直接连接符 19"/>
              <p:cNvCxnSpPr/>
              <p:nvPr/>
            </p:nvCxnSpPr>
            <p:spPr>
              <a:xfrm>
                <a:off x="5328555" y="4355963"/>
                <a:ext cx="5760000" cy="0"/>
              </a:xfrm>
              <a:prstGeom prst="line">
                <a:avLst/>
              </a:prstGeom>
              <a:noFill/>
              <a:ln algn="ctr" cap="flat" cmpd="sng" w="9525">
                <a:solidFill>
                  <a:sysClr lastClr="FFFFFF" val="window">
                    <a:lumMod val="50000"/>
                  </a:sysClr>
                </a:solidFill>
                <a:prstDash val="sysDot"/>
              </a:ln>
              <a:effectLst/>
            </p:spPr>
          </p:cxnSp>
          <p:cxnSp>
            <p:nvCxnSpPr>
              <p:cNvPr id="22" name="直接连接符 20"/>
              <p:cNvCxnSpPr/>
              <p:nvPr/>
            </p:nvCxnSpPr>
            <p:spPr>
              <a:xfrm>
                <a:off x="5328555" y="4875310"/>
                <a:ext cx="5760000" cy="0"/>
              </a:xfrm>
              <a:prstGeom prst="line">
                <a:avLst/>
              </a:prstGeom>
              <a:noFill/>
              <a:ln algn="ctr" cap="flat" cmpd="sng" w="9525">
                <a:solidFill>
                  <a:sysClr lastClr="FFFFFF" val="window">
                    <a:lumMod val="50000"/>
                  </a:sysClr>
                </a:solidFill>
                <a:prstDash val="sysDot"/>
              </a:ln>
              <a:effectLst/>
            </p:spPr>
          </p:cxnSp>
          <p:cxnSp>
            <p:nvCxnSpPr>
              <p:cNvPr id="23" name="直接连接符 21"/>
              <p:cNvCxnSpPr/>
              <p:nvPr/>
            </p:nvCxnSpPr>
            <p:spPr>
              <a:xfrm>
                <a:off x="5328555" y="5394657"/>
                <a:ext cx="5760000" cy="0"/>
              </a:xfrm>
              <a:prstGeom prst="line">
                <a:avLst/>
              </a:prstGeom>
              <a:noFill/>
              <a:ln algn="ctr" cap="flat" cmpd="sng" w="9525">
                <a:solidFill>
                  <a:sysClr lastClr="FFFFFF" val="window">
                    <a:lumMod val="50000"/>
                  </a:sysClr>
                </a:solidFill>
                <a:prstDash val="sysDot"/>
              </a:ln>
              <a:effectLst/>
            </p:spPr>
          </p:cxnSp>
          <p:cxnSp>
            <p:nvCxnSpPr>
              <p:cNvPr id="24" name="直接连接符 22"/>
              <p:cNvCxnSpPr/>
              <p:nvPr/>
            </p:nvCxnSpPr>
            <p:spPr>
              <a:xfrm>
                <a:off x="5328555" y="5913999"/>
                <a:ext cx="5760000" cy="0"/>
              </a:xfrm>
              <a:prstGeom prst="line">
                <a:avLst/>
              </a:prstGeom>
              <a:noFill/>
              <a:ln algn="ctr" cap="flat" cmpd="sng" w="9525">
                <a:solidFill>
                  <a:sysClr lastClr="FFFFFF" val="window">
                    <a:lumMod val="50000"/>
                  </a:sysClr>
                </a:solidFill>
                <a:prstDash val="sysDot"/>
              </a:ln>
              <a:effectLst/>
            </p:spPr>
          </p:cxnSp>
          <p:grpSp>
            <p:nvGrpSpPr>
              <p:cNvPr id="27" name="组 36"/>
              <p:cNvGrpSpPr/>
              <p:nvPr/>
            </p:nvGrpSpPr>
            <p:grpSpPr>
              <a:xfrm>
                <a:off x="9744407" y="2233841"/>
                <a:ext cx="542389" cy="1558037"/>
                <a:chOff x="7308305" y="2711414"/>
                <a:chExt cx="406792" cy="1168528"/>
              </a:xfrm>
            </p:grpSpPr>
            <p:sp>
              <p:nvSpPr>
                <p:cNvPr id="28" name="五边形 27"/>
                <p:cNvSpPr/>
                <p:nvPr/>
              </p:nvSpPr>
              <p:spPr>
                <a:xfrm rot="5400000">
                  <a:off x="6925743" y="3093976"/>
                  <a:ext cx="1168528" cy="403404"/>
                </a:xfrm>
                <a:prstGeom prst="homePlate">
                  <a:avLst/>
                </a:prstGeom>
                <a:solidFill>
                  <a:srgbClr val="16364F"/>
                </a:solidFill>
                <a:ln algn="ctr" cap="flat" cmpd="sng" w="25400">
                  <a:noFill/>
                  <a:prstDash val="solid"/>
                </a:ln>
                <a:effectLst>
                  <a:outerShdw algn="t" blurRad="50800" dir="5400000" dist="38100" rotWithShape="0">
                    <a:prstClr val="black">
                      <a:alpha val="40000"/>
                    </a:prstClr>
                  </a:outerShdw>
                </a:effectLst>
              </p:spPr>
              <p:txBody>
                <a:bodyPr anchor="ctr" bIns="60949" lIns="121899" rIns="121899" rtlCol="0" tIns="60949"/>
                <a:lstStyle/>
                <a:p>
                  <a:pPr algn="ctr" defTabSz="1218930">
                    <a:defRPr/>
                  </a:pPr>
                  <a:endParaRPr kern="0" lang="en-US" sz="2400">
                    <a:solidFill>
                      <a:sysClr lastClr="FFFFFF" val="window"/>
                    </a:solidFill>
                    <a:latin typeface="Arial"/>
                    <a:ea typeface="微软雅黑"/>
                  </a:endParaRPr>
                </a:p>
              </p:txBody>
            </p:sp>
            <p:sp>
              <p:nvSpPr>
                <p:cNvPr id="29" name="矩形 28"/>
                <p:cNvSpPr/>
                <p:nvPr/>
              </p:nvSpPr>
              <p:spPr>
                <a:xfrm>
                  <a:off x="7308307" y="3206638"/>
                  <a:ext cx="406792" cy="382773"/>
                </a:xfrm>
                <a:prstGeom prst="rect">
                  <a:avLst/>
                </a:prstGeom>
              </p:spPr>
              <p:txBody>
                <a:bodyPr bIns="60949" lIns="121899" rIns="121899" tIns="60949" wrap="square">
                  <a:spAutoFit/>
                </a:bodyPr>
                <a:lstStyle/>
                <a:p>
                  <a:pPr algn="ctr" defTabSz="1218930">
                    <a:lnSpc>
                      <a:spcPct val="150000"/>
                    </a:lnSpc>
                    <a:defRPr/>
                  </a:pPr>
                  <a:r>
                    <a:rPr altLang="zh-CN" kern="0" lang="en-US" sz="800">
                      <a:solidFill>
                        <a:sysClr lastClr="FFFFFF" val="window"/>
                      </a:solidFill>
                    </a:rPr>
                    <a:t>YOUR TEXT</a:t>
                  </a:r>
                </a:p>
              </p:txBody>
            </p:sp>
          </p:grpSp>
          <p:grpSp>
            <p:nvGrpSpPr>
              <p:cNvPr id="31" name="组 34"/>
              <p:cNvGrpSpPr/>
              <p:nvPr/>
            </p:nvGrpSpPr>
            <p:grpSpPr>
              <a:xfrm>
                <a:off x="7401604" y="3836617"/>
                <a:ext cx="542389" cy="2077386"/>
                <a:chOff x="5551203" y="1542883"/>
                <a:chExt cx="406792" cy="1558040"/>
              </a:xfrm>
            </p:grpSpPr>
            <p:sp>
              <p:nvSpPr>
                <p:cNvPr id="32" name="五边形 31"/>
                <p:cNvSpPr/>
                <p:nvPr/>
              </p:nvSpPr>
              <p:spPr>
                <a:xfrm rot="5400000">
                  <a:off x="4973887" y="2120201"/>
                  <a:ext cx="1558040" cy="403404"/>
                </a:xfrm>
                <a:prstGeom prst="homePlate">
                  <a:avLst/>
                </a:prstGeom>
                <a:solidFill>
                  <a:schemeClr val="bg1"/>
                </a:solidFill>
                <a:ln algn="ctr" cap="flat" cmpd="sng" w="25400">
                  <a:noFill/>
                  <a:prstDash val="solid"/>
                </a:ln>
                <a:effectLst>
                  <a:outerShdw algn="t" blurRad="50800" dir="5400000" dist="38100" rotWithShape="0">
                    <a:prstClr val="black">
                      <a:alpha val="40000"/>
                    </a:prstClr>
                  </a:outerShdw>
                </a:effectLst>
              </p:spPr>
              <p:txBody>
                <a:bodyPr anchor="ctr" bIns="60949" lIns="121899" rIns="121899" rtlCol="0" tIns="60949"/>
                <a:lstStyle/>
                <a:p>
                  <a:pPr algn="ctr" defTabSz="1218930">
                    <a:defRPr/>
                  </a:pPr>
                  <a:endParaRPr kern="0" lang="en-US" sz="2400">
                    <a:solidFill>
                      <a:sysClr lastClr="FFFFFF" val="window"/>
                    </a:solidFill>
                    <a:latin typeface="Arial"/>
                    <a:ea typeface="微软雅黑"/>
                  </a:endParaRPr>
                </a:p>
              </p:txBody>
            </p:sp>
            <p:sp>
              <p:nvSpPr>
                <p:cNvPr id="33" name="矩形 32"/>
                <p:cNvSpPr/>
                <p:nvPr/>
              </p:nvSpPr>
              <p:spPr>
                <a:xfrm>
                  <a:off x="5551203" y="2502214"/>
                  <a:ext cx="406792" cy="382773"/>
                </a:xfrm>
                <a:prstGeom prst="rect">
                  <a:avLst/>
                </a:prstGeom>
              </p:spPr>
              <p:txBody>
                <a:bodyPr bIns="60949" lIns="121899" rIns="121899" tIns="60949" wrap="square">
                  <a:spAutoFit/>
                </a:bodyPr>
                <a:lstStyle/>
                <a:p>
                  <a:pPr algn="ctr" defTabSz="1218930">
                    <a:lnSpc>
                      <a:spcPct val="150000"/>
                    </a:lnSpc>
                    <a:defRPr/>
                  </a:pPr>
                  <a:r>
                    <a:rPr altLang="zh-CN" kern="0" lang="en-US" sz="800">
                      <a:solidFill>
                        <a:srgbClr val="58595B"/>
                      </a:solidFill>
                    </a:rPr>
                    <a:t>YOUR TEXT</a:t>
                  </a:r>
                </a:p>
              </p:txBody>
            </p:sp>
          </p:grpSp>
          <p:grpSp>
            <p:nvGrpSpPr>
              <p:cNvPr id="35" name="组 35"/>
              <p:cNvGrpSpPr/>
              <p:nvPr/>
            </p:nvGrpSpPr>
            <p:grpSpPr>
              <a:xfrm>
                <a:off x="8568489" y="3317270"/>
                <a:ext cx="542391" cy="2077387"/>
                <a:chOff x="6426366" y="1932393"/>
                <a:chExt cx="406793" cy="1558040"/>
              </a:xfrm>
            </p:grpSpPr>
            <p:sp>
              <p:nvSpPr>
                <p:cNvPr id="36" name="五边形 35"/>
                <p:cNvSpPr/>
                <p:nvPr/>
              </p:nvSpPr>
              <p:spPr>
                <a:xfrm rot="5400000">
                  <a:off x="5852437" y="2509711"/>
                  <a:ext cx="1558040" cy="403404"/>
                </a:xfrm>
                <a:prstGeom prst="homePlate">
                  <a:avLst/>
                </a:prstGeom>
                <a:solidFill>
                  <a:srgbClr val="59C3EB"/>
                </a:solidFill>
                <a:ln algn="ctr" cap="flat" cmpd="sng" w="25400">
                  <a:noFill/>
                  <a:prstDash val="solid"/>
                </a:ln>
                <a:effectLst>
                  <a:outerShdw algn="t" blurRad="50800" dir="5400000" dist="38100" rotWithShape="0">
                    <a:prstClr val="black">
                      <a:alpha val="40000"/>
                    </a:prstClr>
                  </a:outerShdw>
                </a:effectLst>
              </p:spPr>
              <p:txBody>
                <a:bodyPr anchor="ctr" bIns="60949" lIns="121899" rIns="121899" rtlCol="0" tIns="60949"/>
                <a:lstStyle/>
                <a:p>
                  <a:pPr algn="ctr" defTabSz="1218930">
                    <a:defRPr/>
                  </a:pPr>
                  <a:endParaRPr kern="0" lang="en-US" sz="2400">
                    <a:solidFill>
                      <a:sysClr lastClr="FFFFFF" val="window"/>
                    </a:solidFill>
                    <a:latin typeface="Arial"/>
                    <a:ea typeface="微软雅黑"/>
                  </a:endParaRPr>
                </a:p>
              </p:txBody>
            </p:sp>
            <p:sp>
              <p:nvSpPr>
                <p:cNvPr id="37" name="矩形 36"/>
                <p:cNvSpPr/>
                <p:nvPr/>
              </p:nvSpPr>
              <p:spPr>
                <a:xfrm>
                  <a:off x="6426366" y="2854425"/>
                  <a:ext cx="406792" cy="382773"/>
                </a:xfrm>
                <a:prstGeom prst="rect">
                  <a:avLst/>
                </a:prstGeom>
              </p:spPr>
              <p:txBody>
                <a:bodyPr bIns="60949" lIns="121899" rIns="121899" tIns="60949" wrap="square">
                  <a:spAutoFit/>
                </a:bodyPr>
                <a:lstStyle/>
                <a:p>
                  <a:pPr algn="ctr" defTabSz="1218930">
                    <a:lnSpc>
                      <a:spcPct val="150000"/>
                    </a:lnSpc>
                    <a:defRPr/>
                  </a:pPr>
                  <a:r>
                    <a:rPr altLang="zh-CN" kern="0" lang="en-US" sz="800">
                      <a:solidFill>
                        <a:sysClr lastClr="FFFFFF" val="window"/>
                      </a:solidFill>
                    </a:rPr>
                    <a:t>YOUR TEXT</a:t>
                  </a:r>
                </a:p>
              </p:txBody>
            </p:sp>
          </p:grpSp>
          <p:grpSp>
            <p:nvGrpSpPr>
              <p:cNvPr id="39" name="组 33"/>
              <p:cNvGrpSpPr/>
              <p:nvPr/>
            </p:nvGrpSpPr>
            <p:grpSpPr>
              <a:xfrm>
                <a:off x="6225688" y="4873121"/>
                <a:ext cx="542389" cy="1110760"/>
                <a:chOff x="4669266" y="1143749"/>
                <a:chExt cx="406792" cy="833070"/>
              </a:xfrm>
            </p:grpSpPr>
            <p:sp>
              <p:nvSpPr>
                <p:cNvPr id="40" name="五边形 39"/>
                <p:cNvSpPr/>
                <p:nvPr/>
              </p:nvSpPr>
              <p:spPr>
                <a:xfrm rot="5400000">
                  <a:off x="4457819" y="1358582"/>
                  <a:ext cx="833070" cy="403404"/>
                </a:xfrm>
                <a:prstGeom prst="homePlate">
                  <a:avLst/>
                </a:prstGeom>
                <a:solidFill>
                  <a:srgbClr val="EFEFEF"/>
                </a:solidFill>
                <a:ln algn="ctr" cap="flat" cmpd="sng" w="25400">
                  <a:noFill/>
                  <a:prstDash val="solid"/>
                </a:ln>
                <a:effectLst>
                  <a:outerShdw algn="t" blurRad="50800" dir="5400000" dist="38100" rotWithShape="0">
                    <a:prstClr val="black">
                      <a:alpha val="40000"/>
                    </a:prstClr>
                  </a:outerShdw>
                </a:effectLst>
              </p:spPr>
              <p:txBody>
                <a:bodyPr anchor="ctr" bIns="60949" lIns="121899" rIns="121899" rtlCol="0" tIns="60949"/>
                <a:lstStyle/>
                <a:p>
                  <a:pPr algn="ctr" defTabSz="1218930">
                    <a:defRPr/>
                  </a:pPr>
                  <a:endParaRPr kern="0" lang="en-US" sz="2400">
                    <a:solidFill>
                      <a:sysClr lastClr="FFFFFF" val="window"/>
                    </a:solidFill>
                    <a:latin typeface="Arial"/>
                    <a:ea typeface="微软雅黑"/>
                  </a:endParaRPr>
                </a:p>
              </p:txBody>
            </p:sp>
            <p:sp>
              <p:nvSpPr>
                <p:cNvPr id="41" name="矩形 40"/>
                <p:cNvSpPr/>
                <p:nvPr/>
              </p:nvSpPr>
              <p:spPr>
                <a:xfrm>
                  <a:off x="4669267" y="1408585"/>
                  <a:ext cx="406792" cy="382773"/>
                </a:xfrm>
                <a:prstGeom prst="rect">
                  <a:avLst/>
                </a:prstGeom>
              </p:spPr>
              <p:txBody>
                <a:bodyPr bIns="60949" lIns="121899" rIns="121899" tIns="60949" wrap="square">
                  <a:spAutoFit/>
                </a:bodyPr>
                <a:lstStyle/>
                <a:p>
                  <a:pPr algn="ctr" defTabSz="1218930">
                    <a:lnSpc>
                      <a:spcPct val="150000"/>
                    </a:lnSpc>
                    <a:defRPr/>
                  </a:pPr>
                  <a:r>
                    <a:rPr altLang="zh-CN" kern="0" lang="en-US" sz="800">
                      <a:solidFill>
                        <a:srgbClr val="58595B"/>
                      </a:solidFill>
                    </a:rPr>
                    <a:t>YOUR TEXT</a:t>
                  </a:r>
                </a:p>
              </p:txBody>
            </p:sp>
          </p:grpSp>
        </p:grpSp>
        <p:grpSp>
          <p:nvGrpSpPr>
            <p:cNvPr id="54" name="组合 53"/>
            <p:cNvGrpSpPr/>
            <p:nvPr/>
          </p:nvGrpSpPr>
          <p:grpSpPr>
            <a:xfrm>
              <a:off x="3921715" y="4669960"/>
              <a:ext cx="220102" cy="209076"/>
              <a:chOff x="5099014" y="3772690"/>
              <a:chExt cx="591389" cy="561764"/>
            </a:xfrm>
            <a:solidFill>
              <a:srgbClr val="58595B"/>
            </a:solidFill>
          </p:grpSpPr>
          <p:sp>
            <p:nvSpPr>
              <p:cNvPr id="52" name="Freeform 14"/>
              <p:cNvSpPr/>
              <p:nvPr/>
            </p:nvSpPr>
            <p:spPr bwMode="auto">
              <a:xfrm>
                <a:off x="5099014" y="3772690"/>
                <a:ext cx="591389" cy="561764"/>
              </a:xfrm>
              <a:custGeom>
                <a:gdLst>
                  <a:gd fmla="*/ 359 w 684" name="T0"/>
                  <a:gd fmla="*/ 57 h 650" name="T1"/>
                  <a:gd fmla="*/ 331 w 684" name="T2"/>
                  <a:gd fmla="*/ 28 h 650" name="T3"/>
                  <a:gd fmla="*/ 360 w 684" name="T4"/>
                  <a:gd fmla="*/ 0 h 650" name="T5"/>
                  <a:gd fmla="*/ 360 w 684" name="T6"/>
                  <a:gd fmla="*/ 0 h 650" name="T7"/>
                  <a:gd fmla="*/ 360 w 684" name="T8"/>
                  <a:gd fmla="*/ 0 h 650" name="T9"/>
                  <a:gd fmla="*/ 360 w 684" name="T10"/>
                  <a:gd fmla="*/ 0 h 650" name="T11"/>
                  <a:gd fmla="*/ 361 w 684" name="T12"/>
                  <a:gd fmla="*/ 0 h 650" name="T13"/>
                  <a:gd fmla="*/ 361 w 684" name="T14"/>
                  <a:gd fmla="*/ 0 h 650" name="T15"/>
                  <a:gd fmla="*/ 589 w 684" name="T16"/>
                  <a:gd fmla="*/ 95 h 650" name="T17"/>
                  <a:gd fmla="*/ 684 w 684" name="T18"/>
                  <a:gd fmla="*/ 325 h 650" name="T19"/>
                  <a:gd fmla="*/ 589 w 684" name="T20"/>
                  <a:gd fmla="*/ 554 h 650" name="T21"/>
                  <a:gd fmla="*/ 359 w 684" name="T22"/>
                  <a:gd fmla="*/ 650 h 650" name="T23"/>
                  <a:gd fmla="*/ 130 w 684" name="T24"/>
                  <a:gd fmla="*/ 554 h 650" name="T25"/>
                  <a:gd fmla="*/ 34 w 684" name="T26"/>
                  <a:gd fmla="*/ 325 h 650" name="T27"/>
                  <a:gd fmla="*/ 43 w 684" name="T28"/>
                  <a:gd fmla="*/ 253 h 650" name="T29"/>
                  <a:gd fmla="*/ 56 w 684" name="T30"/>
                  <a:gd fmla="*/ 210 h 650" name="T31"/>
                  <a:gd fmla="*/ 15 w 684" name="T32"/>
                  <a:gd fmla="*/ 193 h 650" name="T33"/>
                  <a:gd fmla="*/ 5 w 684" name="T34"/>
                  <a:gd fmla="*/ 187 h 650" name="T35"/>
                  <a:gd fmla="*/ 1 w 684" name="T36"/>
                  <a:gd fmla="*/ 176 h 650" name="T37"/>
                  <a:gd fmla="*/ 2 w 684" name="T38"/>
                  <a:gd fmla="*/ 165 h 650" name="T39"/>
                  <a:gd fmla="*/ 9 w 684" name="T40"/>
                  <a:gd fmla="*/ 155 h 650" name="T41"/>
                  <a:gd fmla="*/ 124 w 684" name="T42"/>
                  <a:gd fmla="*/ 66 h 650" name="T43"/>
                  <a:gd fmla="*/ 134 w 684" name="T44"/>
                  <a:gd fmla="*/ 61 h 650" name="T45"/>
                  <a:gd fmla="*/ 146 w 684" name="T46"/>
                  <a:gd fmla="*/ 63 h 650" name="T47"/>
                  <a:gd fmla="*/ 155 w 684" name="T48"/>
                  <a:gd fmla="*/ 70 h 650" name="T49"/>
                  <a:gd fmla="*/ 159 w 684" name="T50"/>
                  <a:gd fmla="*/ 80 h 650" name="T51"/>
                  <a:gd fmla="*/ 180 w 684" name="T52"/>
                  <a:gd fmla="*/ 224 h 650" name="T53"/>
                  <a:gd fmla="*/ 178 w 684" name="T54"/>
                  <a:gd fmla="*/ 236 h 650" name="T55"/>
                  <a:gd fmla="*/ 171 w 684" name="T56"/>
                  <a:gd fmla="*/ 245 h 650" name="T57"/>
                  <a:gd fmla="*/ 161 w 684" name="T58"/>
                  <a:gd fmla="*/ 249 h 650" name="T59"/>
                  <a:gd fmla="*/ 149 w 684" name="T60"/>
                  <a:gd fmla="*/ 248 h 650" name="T61"/>
                  <a:gd fmla="*/ 108 w 684" name="T62"/>
                  <a:gd fmla="*/ 231 h 650" name="T63"/>
                  <a:gd fmla="*/ 98 w 684" name="T64"/>
                  <a:gd fmla="*/ 266 h 650" name="T65"/>
                  <a:gd fmla="*/ 92 w 684" name="T66"/>
                  <a:gd fmla="*/ 325 h 650" name="T67"/>
                  <a:gd fmla="*/ 170 w 684" name="T68"/>
                  <a:gd fmla="*/ 514 h 650" name="T69"/>
                  <a:gd fmla="*/ 359 w 684" name="T70"/>
                  <a:gd fmla="*/ 592 h 650" name="T71"/>
                  <a:gd fmla="*/ 549 w 684" name="T72"/>
                  <a:gd fmla="*/ 514 h 650" name="T73"/>
                  <a:gd fmla="*/ 627 w 684" name="T74"/>
                  <a:gd fmla="*/ 325 h 650" name="T75"/>
                  <a:gd fmla="*/ 549 w 684" name="T76"/>
                  <a:gd fmla="*/ 136 h 650" name="T77"/>
                  <a:gd fmla="*/ 360 w 684" name="T78"/>
                  <a:gd fmla="*/ 57 h 650" name="T79"/>
                  <a:gd fmla="*/ 360 w 684" name="T80"/>
                  <a:gd fmla="*/ 57 h 650" name="T81"/>
                  <a:gd fmla="*/ 360 w 684" name="T82"/>
                  <a:gd fmla="*/ 57 h 650" name="T83"/>
                  <a:gd fmla="*/ 360 w 684" name="T84"/>
                  <a:gd fmla="*/ 57 h 650" name="T85"/>
                  <a:gd fmla="*/ 359 w 684" name="T86"/>
                  <a:gd fmla="*/ 57 h 65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650" w="684">
                    <a:moveTo>
                      <a:pt x="359" y="57"/>
                    </a:moveTo>
                    <a:cubicBezTo>
                      <a:pt x="343" y="57"/>
                      <a:pt x="331" y="44"/>
                      <a:pt x="331" y="28"/>
                    </a:cubicBezTo>
                    <a:cubicBezTo>
                      <a:pt x="331" y="13"/>
                      <a:pt x="344" y="0"/>
                      <a:pt x="360" y="0"/>
                    </a:cubicBezTo>
                    <a:cubicBezTo>
                      <a:pt x="360" y="0"/>
                      <a:pt x="360" y="0"/>
                      <a:pt x="360" y="0"/>
                    </a:cubicBezTo>
                    <a:cubicBezTo>
                      <a:pt x="360" y="0"/>
                      <a:pt x="360" y="0"/>
                      <a:pt x="360" y="0"/>
                    </a:cubicBezTo>
                    <a:cubicBezTo>
                      <a:pt x="360" y="0"/>
                      <a:pt x="360" y="0"/>
                      <a:pt x="360" y="0"/>
                    </a:cubicBezTo>
                    <a:cubicBezTo>
                      <a:pt x="361" y="0"/>
                      <a:pt x="361" y="0"/>
                      <a:pt x="361" y="0"/>
                    </a:cubicBezTo>
                    <a:cubicBezTo>
                      <a:pt x="361" y="0"/>
                      <a:pt x="361" y="0"/>
                      <a:pt x="361" y="0"/>
                    </a:cubicBezTo>
                    <a:cubicBezTo>
                      <a:pt x="450" y="0"/>
                      <a:pt x="531" y="37"/>
                      <a:pt x="589" y="95"/>
                    </a:cubicBezTo>
                    <a:cubicBezTo>
                      <a:pt x="648" y="154"/>
                      <a:pt x="684" y="235"/>
                      <a:pt x="684" y="325"/>
                    </a:cubicBezTo>
                    <a:cubicBezTo>
                      <a:pt x="684" y="414"/>
                      <a:pt x="648" y="496"/>
                      <a:pt x="589" y="554"/>
                    </a:cubicBezTo>
                    <a:cubicBezTo>
                      <a:pt x="530" y="613"/>
                      <a:pt x="449" y="650"/>
                      <a:pt x="359" y="650"/>
                    </a:cubicBezTo>
                    <a:cubicBezTo>
                      <a:pt x="270" y="650"/>
                      <a:pt x="188" y="613"/>
                      <a:pt x="130" y="554"/>
                    </a:cubicBezTo>
                    <a:cubicBezTo>
                      <a:pt x="71" y="496"/>
                      <a:pt x="34" y="414"/>
                      <a:pt x="34" y="325"/>
                    </a:cubicBezTo>
                    <a:cubicBezTo>
                      <a:pt x="34" y="301"/>
                      <a:pt x="37" y="277"/>
                      <a:pt x="43" y="253"/>
                    </a:cubicBezTo>
                    <a:cubicBezTo>
                      <a:pt x="46" y="238"/>
                      <a:pt x="50" y="224"/>
                      <a:pt x="56" y="210"/>
                    </a:cubicBezTo>
                    <a:cubicBezTo>
                      <a:pt x="15" y="193"/>
                      <a:pt x="15" y="193"/>
                      <a:pt x="15" y="193"/>
                    </a:cubicBezTo>
                    <a:cubicBezTo>
                      <a:pt x="11" y="192"/>
                      <a:pt x="8" y="190"/>
                      <a:pt x="5" y="187"/>
                    </a:cubicBezTo>
                    <a:cubicBezTo>
                      <a:pt x="3" y="183"/>
                      <a:pt x="1" y="180"/>
                      <a:pt x="1" y="176"/>
                    </a:cubicBezTo>
                    <a:cubicBezTo>
                      <a:pt x="0" y="172"/>
                      <a:pt x="1" y="168"/>
                      <a:pt x="2" y="165"/>
                    </a:cubicBezTo>
                    <a:cubicBezTo>
                      <a:pt x="4" y="161"/>
                      <a:pt x="6" y="158"/>
                      <a:pt x="9" y="155"/>
                    </a:cubicBezTo>
                    <a:cubicBezTo>
                      <a:pt x="124" y="66"/>
                      <a:pt x="124" y="66"/>
                      <a:pt x="124" y="66"/>
                    </a:cubicBezTo>
                    <a:cubicBezTo>
                      <a:pt x="127" y="63"/>
                      <a:pt x="131" y="62"/>
                      <a:pt x="134" y="61"/>
                    </a:cubicBezTo>
                    <a:cubicBezTo>
                      <a:pt x="138" y="61"/>
                      <a:pt x="142" y="61"/>
                      <a:pt x="146" y="63"/>
                    </a:cubicBezTo>
                    <a:cubicBezTo>
                      <a:pt x="149" y="64"/>
                      <a:pt x="153" y="67"/>
                      <a:pt x="155" y="70"/>
                    </a:cubicBezTo>
                    <a:cubicBezTo>
                      <a:pt x="157" y="73"/>
                      <a:pt x="159" y="76"/>
                      <a:pt x="159" y="80"/>
                    </a:cubicBezTo>
                    <a:cubicBezTo>
                      <a:pt x="180" y="224"/>
                      <a:pt x="180" y="224"/>
                      <a:pt x="180" y="224"/>
                    </a:cubicBezTo>
                    <a:cubicBezTo>
                      <a:pt x="180" y="228"/>
                      <a:pt x="180" y="232"/>
                      <a:pt x="178" y="236"/>
                    </a:cubicBezTo>
                    <a:cubicBezTo>
                      <a:pt x="177" y="239"/>
                      <a:pt x="175" y="242"/>
                      <a:pt x="171" y="245"/>
                    </a:cubicBezTo>
                    <a:cubicBezTo>
                      <a:pt x="168" y="247"/>
                      <a:pt x="165" y="249"/>
                      <a:pt x="161" y="249"/>
                    </a:cubicBezTo>
                    <a:cubicBezTo>
                      <a:pt x="157" y="250"/>
                      <a:pt x="153" y="249"/>
                      <a:pt x="149" y="248"/>
                    </a:cubicBezTo>
                    <a:cubicBezTo>
                      <a:pt x="108" y="231"/>
                      <a:pt x="108" y="231"/>
                      <a:pt x="108" y="231"/>
                    </a:cubicBezTo>
                    <a:cubicBezTo>
                      <a:pt x="104" y="243"/>
                      <a:pt x="101" y="254"/>
                      <a:pt x="98" y="266"/>
                    </a:cubicBezTo>
                    <a:cubicBezTo>
                      <a:pt x="94" y="285"/>
                      <a:pt x="92" y="305"/>
                      <a:pt x="92" y="325"/>
                    </a:cubicBezTo>
                    <a:cubicBezTo>
                      <a:pt x="92" y="399"/>
                      <a:pt x="122" y="466"/>
                      <a:pt x="170" y="514"/>
                    </a:cubicBezTo>
                    <a:cubicBezTo>
                      <a:pt x="219" y="562"/>
                      <a:pt x="285" y="592"/>
                      <a:pt x="359" y="592"/>
                    </a:cubicBezTo>
                    <a:cubicBezTo>
                      <a:pt x="433" y="592"/>
                      <a:pt x="500" y="562"/>
                      <a:pt x="549" y="514"/>
                    </a:cubicBezTo>
                    <a:cubicBezTo>
                      <a:pt x="597" y="466"/>
                      <a:pt x="627" y="399"/>
                      <a:pt x="627" y="325"/>
                    </a:cubicBezTo>
                    <a:cubicBezTo>
                      <a:pt x="627" y="251"/>
                      <a:pt x="597" y="184"/>
                      <a:pt x="549" y="136"/>
                    </a:cubicBezTo>
                    <a:cubicBezTo>
                      <a:pt x="501" y="87"/>
                      <a:pt x="434" y="57"/>
                      <a:pt x="360" y="57"/>
                    </a:cubicBezTo>
                    <a:cubicBezTo>
                      <a:pt x="360" y="57"/>
                      <a:pt x="360" y="57"/>
                      <a:pt x="360" y="57"/>
                    </a:cubicBezTo>
                    <a:cubicBezTo>
                      <a:pt x="360" y="57"/>
                      <a:pt x="360" y="57"/>
                      <a:pt x="360" y="57"/>
                    </a:cubicBezTo>
                    <a:cubicBezTo>
                      <a:pt x="360" y="57"/>
                      <a:pt x="360" y="57"/>
                      <a:pt x="360" y="57"/>
                    </a:cubicBezTo>
                    <a:cubicBezTo>
                      <a:pt x="359" y="57"/>
                      <a:pt x="359" y="57"/>
                      <a:pt x="359"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5"/>
              <p:cNvSpPr>
                <a:spLocks noEditPoints="1"/>
              </p:cNvSpPr>
              <p:nvPr/>
            </p:nvSpPr>
            <p:spPr bwMode="auto">
              <a:xfrm>
                <a:off x="5268348" y="3850225"/>
                <a:ext cx="217976" cy="344885"/>
              </a:xfrm>
              <a:custGeom>
                <a:gdLst>
                  <a:gd fmla="*/ 51 w 252" name="T0"/>
                  <a:gd fmla="*/ 388 h 399" name="T1"/>
                  <a:gd fmla="*/ 11 w 252" name="T2"/>
                  <a:gd fmla="*/ 388 h 399" name="T3"/>
                  <a:gd fmla="*/ 11 w 252" name="T4"/>
                  <a:gd fmla="*/ 347 h 399" name="T5"/>
                  <a:gd fmla="*/ 84 w 252" name="T6"/>
                  <a:gd fmla="*/ 274 h 399" name="T7"/>
                  <a:gd fmla="*/ 75 w 252" name="T8"/>
                  <a:gd fmla="*/ 235 h 399" name="T9"/>
                  <a:gd fmla="*/ 101 w 252" name="T10"/>
                  <a:gd fmla="*/ 172 h 399" name="T11"/>
                  <a:gd fmla="*/ 144 w 252" name="T12"/>
                  <a:gd fmla="*/ 149 h 399" name="T13"/>
                  <a:gd fmla="*/ 144 w 252" name="T14"/>
                  <a:gd fmla="*/ 19 h 399" name="T15"/>
                  <a:gd fmla="*/ 163 w 252" name="T16"/>
                  <a:gd fmla="*/ 0 h 399" name="T17"/>
                  <a:gd fmla="*/ 183 w 252" name="T18"/>
                  <a:gd fmla="*/ 19 h 399" name="T19"/>
                  <a:gd fmla="*/ 183 w 252" name="T20"/>
                  <a:gd fmla="*/ 149 h 399" name="T21"/>
                  <a:gd fmla="*/ 226 w 252" name="T22"/>
                  <a:gd fmla="*/ 172 h 399" name="T23"/>
                  <a:gd fmla="*/ 252 w 252" name="T24"/>
                  <a:gd fmla="*/ 235 h 399" name="T25"/>
                  <a:gd fmla="*/ 226 w 252" name="T26"/>
                  <a:gd fmla="*/ 297 h 399" name="T27"/>
                  <a:gd fmla="*/ 163 w 252" name="T28"/>
                  <a:gd fmla="*/ 323 h 399" name="T29"/>
                  <a:gd fmla="*/ 125 w 252" name="T30"/>
                  <a:gd fmla="*/ 314 h 399" name="T31"/>
                  <a:gd fmla="*/ 51 w 252" name="T32"/>
                  <a:gd fmla="*/ 388 h 399" name="T33"/>
                  <a:gd fmla="*/ 190 w 252" name="T34"/>
                  <a:gd fmla="*/ 208 h 399" name="T35"/>
                  <a:gd fmla="*/ 163 w 252" name="T36"/>
                  <a:gd fmla="*/ 197 h 399" name="T37"/>
                  <a:gd fmla="*/ 137 w 252" name="T38"/>
                  <a:gd fmla="*/ 208 h 399" name="T39"/>
                  <a:gd fmla="*/ 126 w 252" name="T40"/>
                  <a:gd fmla="*/ 235 h 399" name="T41"/>
                  <a:gd fmla="*/ 137 w 252" name="T42"/>
                  <a:gd fmla="*/ 261 h 399" name="T43"/>
                  <a:gd fmla="*/ 163 w 252" name="T44"/>
                  <a:gd fmla="*/ 272 h 399" name="T45"/>
                  <a:gd fmla="*/ 190 w 252" name="T46"/>
                  <a:gd fmla="*/ 261 h 399" name="T47"/>
                  <a:gd fmla="*/ 201 w 252" name="T48"/>
                  <a:gd fmla="*/ 235 h 399" name="T49"/>
                  <a:gd fmla="*/ 190 w 252" name="T50"/>
                  <a:gd fmla="*/ 208 h 39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99" w="251">
                    <a:moveTo>
                      <a:pt x="51" y="388"/>
                    </a:moveTo>
                    <a:cubicBezTo>
                      <a:pt x="40" y="399"/>
                      <a:pt x="22" y="399"/>
                      <a:pt x="11" y="388"/>
                    </a:cubicBezTo>
                    <a:cubicBezTo>
                      <a:pt x="0" y="377"/>
                      <a:pt x="0" y="359"/>
                      <a:pt x="11" y="347"/>
                    </a:cubicBezTo>
                    <a:cubicBezTo>
                      <a:pt x="84" y="274"/>
                      <a:pt x="84" y="274"/>
                      <a:pt x="84" y="274"/>
                    </a:cubicBezTo>
                    <a:cubicBezTo>
                      <a:pt x="78" y="262"/>
                      <a:pt x="75" y="249"/>
                      <a:pt x="75" y="235"/>
                    </a:cubicBezTo>
                    <a:cubicBezTo>
                      <a:pt x="75" y="210"/>
                      <a:pt x="85" y="188"/>
                      <a:pt x="101" y="172"/>
                    </a:cubicBezTo>
                    <a:cubicBezTo>
                      <a:pt x="113" y="161"/>
                      <a:pt x="128" y="152"/>
                      <a:pt x="144" y="149"/>
                    </a:cubicBezTo>
                    <a:cubicBezTo>
                      <a:pt x="144" y="19"/>
                      <a:pt x="144" y="19"/>
                      <a:pt x="144" y="19"/>
                    </a:cubicBezTo>
                    <a:cubicBezTo>
                      <a:pt x="144" y="8"/>
                      <a:pt x="153" y="0"/>
                      <a:pt x="163" y="0"/>
                    </a:cubicBezTo>
                    <a:cubicBezTo>
                      <a:pt x="174" y="0"/>
                      <a:pt x="183" y="8"/>
                      <a:pt x="183" y="19"/>
                    </a:cubicBezTo>
                    <a:cubicBezTo>
                      <a:pt x="183" y="149"/>
                      <a:pt x="183" y="149"/>
                      <a:pt x="183" y="149"/>
                    </a:cubicBezTo>
                    <a:cubicBezTo>
                      <a:pt x="199" y="152"/>
                      <a:pt x="214" y="161"/>
                      <a:pt x="226" y="172"/>
                    </a:cubicBezTo>
                    <a:cubicBezTo>
                      <a:pt x="242" y="188"/>
                      <a:pt x="252" y="210"/>
                      <a:pt x="252" y="235"/>
                    </a:cubicBezTo>
                    <a:cubicBezTo>
                      <a:pt x="252" y="259"/>
                      <a:pt x="242" y="281"/>
                      <a:pt x="226" y="297"/>
                    </a:cubicBezTo>
                    <a:cubicBezTo>
                      <a:pt x="210" y="313"/>
                      <a:pt x="188" y="323"/>
                      <a:pt x="163" y="323"/>
                    </a:cubicBezTo>
                    <a:cubicBezTo>
                      <a:pt x="150" y="323"/>
                      <a:pt x="136" y="320"/>
                      <a:pt x="125" y="314"/>
                    </a:cubicBezTo>
                    <a:cubicBezTo>
                      <a:pt x="51" y="388"/>
                      <a:pt x="51" y="388"/>
                      <a:pt x="51" y="388"/>
                    </a:cubicBezTo>
                    <a:close/>
                    <a:moveTo>
                      <a:pt x="190" y="208"/>
                    </a:moveTo>
                    <a:cubicBezTo>
                      <a:pt x="183" y="201"/>
                      <a:pt x="174" y="197"/>
                      <a:pt x="163" y="197"/>
                    </a:cubicBezTo>
                    <a:cubicBezTo>
                      <a:pt x="153" y="197"/>
                      <a:pt x="144" y="201"/>
                      <a:pt x="137" y="208"/>
                    </a:cubicBezTo>
                    <a:cubicBezTo>
                      <a:pt x="130" y="215"/>
                      <a:pt x="126" y="224"/>
                      <a:pt x="126" y="235"/>
                    </a:cubicBezTo>
                    <a:cubicBezTo>
                      <a:pt x="126" y="245"/>
                      <a:pt x="130" y="254"/>
                      <a:pt x="137" y="261"/>
                    </a:cubicBezTo>
                    <a:cubicBezTo>
                      <a:pt x="144" y="268"/>
                      <a:pt x="153" y="272"/>
                      <a:pt x="163" y="272"/>
                    </a:cubicBezTo>
                    <a:cubicBezTo>
                      <a:pt x="174" y="272"/>
                      <a:pt x="183" y="268"/>
                      <a:pt x="190" y="261"/>
                    </a:cubicBezTo>
                    <a:cubicBezTo>
                      <a:pt x="197" y="254"/>
                      <a:pt x="201" y="245"/>
                      <a:pt x="201" y="235"/>
                    </a:cubicBezTo>
                    <a:cubicBezTo>
                      <a:pt x="201" y="224"/>
                      <a:pt x="197" y="215"/>
                      <a:pt x="190" y="20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5" name="组合 54"/>
            <p:cNvGrpSpPr/>
            <p:nvPr/>
          </p:nvGrpSpPr>
          <p:grpSpPr>
            <a:xfrm>
              <a:off x="5464906" y="4450620"/>
              <a:ext cx="348155" cy="346892"/>
              <a:chOff x="3618897" y="2279040"/>
              <a:chExt cx="706229" cy="703668"/>
            </a:xfrm>
            <a:solidFill>
              <a:srgbClr val="58595B"/>
            </a:solidFill>
          </p:grpSpPr>
          <p:sp>
            <p:nvSpPr>
              <p:cNvPr id="56" name="Freeform 9"/>
              <p:cNvSpPr>
                <a:spLocks noEditPoints="1"/>
              </p:cNvSpPr>
              <p:nvPr/>
            </p:nvSpPr>
            <p:spPr bwMode="auto">
              <a:xfrm>
                <a:off x="3713987" y="2279040"/>
                <a:ext cx="516048" cy="703668"/>
              </a:xfrm>
              <a:custGeom>
                <a:gdLst>
                  <a:gd fmla="*/ 222 w 597" name="T0"/>
                  <a:gd fmla="*/ 575 h 814" name="T1"/>
                  <a:gd fmla="*/ 253 w 597" name="T2"/>
                  <a:gd fmla="*/ 598 h 814" name="T3"/>
                  <a:gd fmla="*/ 344 w 597" name="T4"/>
                  <a:gd fmla="*/ 598 h 814" name="T5"/>
                  <a:gd fmla="*/ 375 w 597" name="T6"/>
                  <a:gd fmla="*/ 575 h 814" name="T7"/>
                  <a:gd fmla="*/ 414 w 597" name="T8"/>
                  <a:gd fmla="*/ 509 h 814" name="T9"/>
                  <a:gd fmla="*/ 539 w 597" name="T10"/>
                  <a:gd fmla="*/ 298 h 814" name="T11"/>
                  <a:gd fmla="*/ 298 w 597" name="T12"/>
                  <a:gd fmla="*/ 57 h 814" name="T13"/>
                  <a:gd fmla="*/ 57 w 597" name="T14"/>
                  <a:gd fmla="*/ 298 h 814" name="T15"/>
                  <a:gd fmla="*/ 183 w 597" name="T16"/>
                  <a:gd fmla="*/ 509 h 814" name="T17"/>
                  <a:gd fmla="*/ 222 w 597" name="T18"/>
                  <a:gd fmla="*/ 575 h 814" name="T19"/>
                  <a:gd fmla="*/ 354 w 597" name="T20"/>
                  <a:gd fmla="*/ 782 h 814" name="T21"/>
                  <a:gd fmla="*/ 314 w 597" name="T22"/>
                  <a:gd fmla="*/ 814 h 814" name="T23"/>
                  <a:gd fmla="*/ 282 w 597" name="T24"/>
                  <a:gd fmla="*/ 814 h 814" name="T25"/>
                  <a:gd fmla="*/ 242 w 597" name="T26"/>
                  <a:gd fmla="*/ 782 h 814" name="T27"/>
                  <a:gd fmla="*/ 226 w 597" name="T28"/>
                  <a:gd fmla="*/ 782 h 814" name="T29"/>
                  <a:gd fmla="*/ 165 w 597" name="T30"/>
                  <a:gd fmla="*/ 722 h 814" name="T31"/>
                  <a:gd fmla="*/ 165 w 597" name="T32"/>
                  <a:gd fmla="*/ 576 h 814" name="T33"/>
                  <a:gd fmla="*/ 155 w 597" name="T34"/>
                  <a:gd fmla="*/ 559 h 814" name="T35"/>
                  <a:gd fmla="*/ 0 w 597" name="T36"/>
                  <a:gd fmla="*/ 298 h 814" name="T37"/>
                  <a:gd fmla="*/ 298 w 597" name="T38"/>
                  <a:gd fmla="*/ 0 h 814" name="T39"/>
                  <a:gd fmla="*/ 597 w 597" name="T40"/>
                  <a:gd fmla="*/ 298 h 814" name="T41"/>
                  <a:gd fmla="*/ 441 w 597" name="T42"/>
                  <a:gd fmla="*/ 559 h 814" name="T43"/>
                  <a:gd fmla="*/ 431 w 597" name="T44"/>
                  <a:gd fmla="*/ 576 h 814" name="T45"/>
                  <a:gd fmla="*/ 432 w 597" name="T46"/>
                  <a:gd fmla="*/ 722 h 814" name="T47"/>
                  <a:gd fmla="*/ 371 w 597" name="T48"/>
                  <a:gd fmla="*/ 782 h 814" name="T49"/>
                  <a:gd fmla="*/ 354 w 597" name="T50"/>
                  <a:gd fmla="*/ 782 h 8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14" w="597">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0"/>
              <p:cNvSpPr>
                <a:spLocks noEditPoints="1"/>
              </p:cNvSpPr>
              <p:nvPr/>
            </p:nvSpPr>
            <p:spPr bwMode="auto">
              <a:xfrm>
                <a:off x="3618897" y="2347432"/>
                <a:ext cx="706229" cy="373412"/>
              </a:xfrm>
              <a:custGeom>
                <a:gdLst>
                  <a:gd fmla="*/ 699 w 817" name="T0"/>
                  <a:gd fmla="*/ 406 h 432" name="T1"/>
                  <a:gd fmla="*/ 692 w 817" name="T2"/>
                  <a:gd fmla="*/ 380 h 432" name="T3"/>
                  <a:gd fmla="*/ 718 w 817" name="T4"/>
                  <a:gd fmla="*/ 373 h 432" name="T5"/>
                  <a:gd fmla="*/ 755 w 817" name="T6"/>
                  <a:gd fmla="*/ 394 h 432" name="T7"/>
                  <a:gd fmla="*/ 762 w 817" name="T8"/>
                  <a:gd fmla="*/ 420 h 432" name="T9"/>
                  <a:gd fmla="*/ 736 w 817" name="T10"/>
                  <a:gd fmla="*/ 427 h 432" name="T11"/>
                  <a:gd fmla="*/ 699 w 817" name="T12"/>
                  <a:gd fmla="*/ 406 h 432" name="T13"/>
                  <a:gd fmla="*/ 718 w 817" name="T14"/>
                  <a:gd fmla="*/ 59 h 432" name="T15"/>
                  <a:gd fmla="*/ 692 w 817" name="T16"/>
                  <a:gd fmla="*/ 52 h 432" name="T17"/>
                  <a:gd fmla="*/ 699 w 817" name="T18"/>
                  <a:gd fmla="*/ 26 h 432" name="T19"/>
                  <a:gd fmla="*/ 736 w 817" name="T20"/>
                  <a:gd fmla="*/ 5 h 432" name="T21"/>
                  <a:gd fmla="*/ 762 w 817" name="T22"/>
                  <a:gd fmla="*/ 12 h 432" name="T23"/>
                  <a:gd fmla="*/ 755 w 817" name="T24"/>
                  <a:gd fmla="*/ 38 h 432" name="T25"/>
                  <a:gd fmla="*/ 718 w 817" name="T26"/>
                  <a:gd fmla="*/ 59 h 432" name="T27"/>
                  <a:gd fmla="*/ 755 w 817" name="T28"/>
                  <a:gd fmla="*/ 235 h 432" name="T29"/>
                  <a:gd fmla="*/ 736 w 817" name="T30"/>
                  <a:gd fmla="*/ 216 h 432" name="T31"/>
                  <a:gd fmla="*/ 755 w 817" name="T32"/>
                  <a:gd fmla="*/ 197 h 432" name="T33"/>
                  <a:gd fmla="*/ 798 w 817" name="T34"/>
                  <a:gd fmla="*/ 197 h 432" name="T35"/>
                  <a:gd fmla="*/ 817 w 817" name="T36"/>
                  <a:gd fmla="*/ 216 h 432" name="T37"/>
                  <a:gd fmla="*/ 798 w 817" name="T38"/>
                  <a:gd fmla="*/ 235 h 432" name="T39"/>
                  <a:gd fmla="*/ 755 w 817" name="T40"/>
                  <a:gd fmla="*/ 235 h 432" name="T41"/>
                  <a:gd fmla="*/ 118 w 817" name="T42"/>
                  <a:gd fmla="*/ 26 h 432" name="T43"/>
                  <a:gd fmla="*/ 124 w 817" name="T44"/>
                  <a:gd fmla="*/ 52 h 432" name="T45"/>
                  <a:gd fmla="*/ 98 w 817" name="T46"/>
                  <a:gd fmla="*/ 59 h 432" name="T47"/>
                  <a:gd fmla="*/ 62 w 817" name="T48"/>
                  <a:gd fmla="*/ 38 h 432" name="T49"/>
                  <a:gd fmla="*/ 55 w 817" name="T50"/>
                  <a:gd fmla="*/ 12 h 432" name="T51"/>
                  <a:gd fmla="*/ 81 w 817" name="T52"/>
                  <a:gd fmla="*/ 5 h 432" name="T53"/>
                  <a:gd fmla="*/ 118 w 817" name="T54"/>
                  <a:gd fmla="*/ 26 h 432" name="T55"/>
                  <a:gd fmla="*/ 98 w 817" name="T56"/>
                  <a:gd fmla="*/ 373 h 432" name="T57"/>
                  <a:gd fmla="*/ 124 w 817" name="T58"/>
                  <a:gd fmla="*/ 380 h 432" name="T59"/>
                  <a:gd fmla="*/ 118 w 817" name="T60"/>
                  <a:gd fmla="*/ 406 h 432" name="T61"/>
                  <a:gd fmla="*/ 81 w 817" name="T62"/>
                  <a:gd fmla="*/ 427 h 432" name="T63"/>
                  <a:gd fmla="*/ 55 w 817" name="T64"/>
                  <a:gd fmla="*/ 420 h 432" name="T65"/>
                  <a:gd fmla="*/ 62 w 817" name="T66"/>
                  <a:gd fmla="*/ 394 h 432" name="T67"/>
                  <a:gd fmla="*/ 98 w 817" name="T68"/>
                  <a:gd fmla="*/ 373 h 432" name="T69"/>
                  <a:gd fmla="*/ 62 w 817" name="T70"/>
                  <a:gd fmla="*/ 197 h 432" name="T71"/>
                  <a:gd fmla="*/ 81 w 817" name="T72"/>
                  <a:gd fmla="*/ 216 h 432" name="T73"/>
                  <a:gd fmla="*/ 62 w 817" name="T74"/>
                  <a:gd fmla="*/ 235 h 432" name="T75"/>
                  <a:gd fmla="*/ 19 w 817" name="T76"/>
                  <a:gd fmla="*/ 235 h 432" name="T77"/>
                  <a:gd fmla="*/ 0 w 817" name="T78"/>
                  <a:gd fmla="*/ 216 h 432" name="T79"/>
                  <a:gd fmla="*/ 19 w 817" name="T80"/>
                  <a:gd fmla="*/ 197 h 432" name="T81"/>
                  <a:gd fmla="*/ 62 w 817" name="T82"/>
                  <a:gd fmla="*/ 197 h 43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32" w="817">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1"/>
              <p:cNvSpPr/>
              <p:nvPr/>
            </p:nvSpPr>
            <p:spPr bwMode="auto">
              <a:xfrm>
                <a:off x="3845651" y="2427528"/>
                <a:ext cx="253087" cy="253452"/>
              </a:xfrm>
              <a:custGeom>
                <a:gdLst>
                  <a:gd fmla="*/ 3 w 293" name="T0"/>
                  <a:gd fmla="*/ 38 h 293" name="T1"/>
                  <a:gd fmla="*/ 16 w 293" name="T2"/>
                  <a:gd fmla="*/ 15 h 293" name="T3"/>
                  <a:gd fmla="*/ 39 w 293" name="T4"/>
                  <a:gd fmla="*/ 28 h 293" name="T5"/>
                  <a:gd fmla="*/ 50 w 293" name="T6"/>
                  <a:gd fmla="*/ 65 h 293" name="T7"/>
                  <a:gd fmla="*/ 91 w 293" name="T8"/>
                  <a:gd fmla="*/ 53 h 293" name="T9"/>
                  <a:gd fmla="*/ 91 w 293" name="T10"/>
                  <a:gd fmla="*/ 53 h 293" name="T11"/>
                  <a:gd fmla="*/ 127 w 293" name="T12"/>
                  <a:gd fmla="*/ 48 h 293" name="T13"/>
                  <a:gd fmla="*/ 127 w 293" name="T14"/>
                  <a:gd fmla="*/ 19 h 293" name="T15"/>
                  <a:gd fmla="*/ 146 w 293" name="T16"/>
                  <a:gd fmla="*/ 0 h 293" name="T17"/>
                  <a:gd fmla="*/ 165 w 293" name="T18"/>
                  <a:gd fmla="*/ 19 h 293" name="T19"/>
                  <a:gd fmla="*/ 165 w 293" name="T20"/>
                  <a:gd fmla="*/ 48 h 293" name="T21"/>
                  <a:gd fmla="*/ 202 w 293" name="T22"/>
                  <a:gd fmla="*/ 53 h 293" name="T23"/>
                  <a:gd fmla="*/ 202 w 293" name="T24"/>
                  <a:gd fmla="*/ 53 h 293" name="T25"/>
                  <a:gd fmla="*/ 202 w 293" name="T26"/>
                  <a:gd fmla="*/ 53 h 293" name="T27"/>
                  <a:gd fmla="*/ 242 w 293" name="T28"/>
                  <a:gd fmla="*/ 65 h 293" name="T29"/>
                  <a:gd fmla="*/ 253 w 293" name="T30"/>
                  <a:gd fmla="*/ 28 h 293" name="T31"/>
                  <a:gd fmla="*/ 277 w 293" name="T32"/>
                  <a:gd fmla="*/ 15 h 293" name="T33"/>
                  <a:gd fmla="*/ 290 w 293" name="T34"/>
                  <a:gd fmla="*/ 38 h 293" name="T35"/>
                  <a:gd fmla="*/ 220 w 293" name="T36"/>
                  <a:gd fmla="*/ 278 h 293" name="T37"/>
                  <a:gd fmla="*/ 196 w 293" name="T38"/>
                  <a:gd fmla="*/ 290 h 293" name="T39"/>
                  <a:gd fmla="*/ 183 w 293" name="T40"/>
                  <a:gd fmla="*/ 267 h 293" name="T41"/>
                  <a:gd fmla="*/ 232 w 293" name="T42"/>
                  <a:gd fmla="*/ 102 h 293" name="T43"/>
                  <a:gd fmla="*/ 194 w 293" name="T44"/>
                  <a:gd fmla="*/ 90 h 293" name="T45"/>
                  <a:gd fmla="*/ 194 w 293" name="T46"/>
                  <a:gd fmla="*/ 90 h 293" name="T47"/>
                  <a:gd fmla="*/ 165 w 293" name="T48"/>
                  <a:gd fmla="*/ 86 h 293" name="T49"/>
                  <a:gd fmla="*/ 165 w 293" name="T50"/>
                  <a:gd fmla="*/ 132 h 293" name="T51"/>
                  <a:gd fmla="*/ 146 w 293" name="T52"/>
                  <a:gd fmla="*/ 151 h 293" name="T53"/>
                  <a:gd fmla="*/ 127 w 293" name="T54"/>
                  <a:gd fmla="*/ 132 h 293" name="T55"/>
                  <a:gd fmla="*/ 127 w 293" name="T56"/>
                  <a:gd fmla="*/ 86 h 293" name="T57"/>
                  <a:gd fmla="*/ 99 w 293" name="T58"/>
                  <a:gd fmla="*/ 90 h 293" name="T59"/>
                  <a:gd fmla="*/ 99 w 293" name="T60"/>
                  <a:gd fmla="*/ 90 h 293" name="T61"/>
                  <a:gd fmla="*/ 61 w 293" name="T62"/>
                  <a:gd fmla="*/ 102 h 293" name="T63"/>
                  <a:gd fmla="*/ 109 w 293" name="T64"/>
                  <a:gd fmla="*/ 267 h 293" name="T65"/>
                  <a:gd fmla="*/ 96 w 293" name="T66"/>
                  <a:gd fmla="*/ 290 h 293" name="T67"/>
                  <a:gd fmla="*/ 73 w 293" name="T68"/>
                  <a:gd fmla="*/ 278 h 293" name="T69"/>
                  <a:gd fmla="*/ 3 w 293" name="T70"/>
                  <a:gd fmla="*/ 38 h 29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93" w="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9" name="组合 58"/>
            <p:cNvGrpSpPr/>
            <p:nvPr/>
          </p:nvGrpSpPr>
          <p:grpSpPr>
            <a:xfrm>
              <a:off x="8699769" y="2236719"/>
              <a:ext cx="301653" cy="406614"/>
              <a:chOff x="3722033" y="3714538"/>
              <a:chExt cx="500321" cy="674410"/>
            </a:xfrm>
            <a:solidFill>
              <a:schemeClr val="bg1"/>
            </a:solidFill>
          </p:grpSpPr>
          <p:sp>
            <p:nvSpPr>
              <p:cNvPr id="60" name="Freeform 27"/>
              <p:cNvSpPr>
                <a:spLocks noEditPoints="1"/>
              </p:cNvSpPr>
              <p:nvPr/>
            </p:nvSpPr>
            <p:spPr bwMode="auto">
              <a:xfrm>
                <a:off x="3818586" y="4203888"/>
                <a:ext cx="306118" cy="185060"/>
              </a:xfrm>
              <a:custGeom>
                <a:gdLst>
                  <a:gd fmla="*/ 317 w 354" name="T0"/>
                  <a:gd fmla="*/ 5 h 214" name="T1"/>
                  <a:gd fmla="*/ 354 w 354" name="T2"/>
                  <a:gd fmla="*/ 186 h 214" name="T3"/>
                  <a:gd fmla="*/ 294 w 354" name="T4"/>
                  <a:gd fmla="*/ 171 h 214" name="T5"/>
                  <a:gd fmla="*/ 250 w 354" name="T6"/>
                  <a:gd fmla="*/ 214 h 214" name="T7"/>
                  <a:gd fmla="*/ 215 w 354" name="T8"/>
                  <a:gd fmla="*/ 44 h 214" name="T9"/>
                  <a:gd fmla="*/ 230 w 354" name="T10"/>
                  <a:gd fmla="*/ 46 h 214" name="T11"/>
                  <a:gd fmla="*/ 241 w 354" name="T12"/>
                  <a:gd fmla="*/ 45 h 214" name="T13"/>
                  <a:gd fmla="*/ 287 w 354" name="T14"/>
                  <a:gd fmla="*/ 7 h 214" name="T15"/>
                  <a:gd fmla="*/ 292 w 354" name="T16"/>
                  <a:gd fmla="*/ 0 h 214" name="T17"/>
                  <a:gd fmla="*/ 300 w 354" name="T18"/>
                  <a:gd fmla="*/ 2 h 214" name="T19"/>
                  <a:gd fmla="*/ 317 w 354" name="T20"/>
                  <a:gd fmla="*/ 5 h 214" name="T21"/>
                  <a:gd fmla="*/ 140 w 354" name="T22"/>
                  <a:gd fmla="*/ 44 h 214" name="T23"/>
                  <a:gd fmla="*/ 105 w 354" name="T24"/>
                  <a:gd fmla="*/ 214 h 214" name="T25"/>
                  <a:gd fmla="*/ 60 w 354" name="T26"/>
                  <a:gd fmla="*/ 171 h 214" name="T27"/>
                  <a:gd fmla="*/ 0 w 354" name="T28"/>
                  <a:gd fmla="*/ 186 h 214" name="T29"/>
                  <a:gd fmla="*/ 38 w 354" name="T30"/>
                  <a:gd fmla="*/ 5 h 214" name="T31"/>
                  <a:gd fmla="*/ 55 w 354" name="T32"/>
                  <a:gd fmla="*/ 2 h 214" name="T33"/>
                  <a:gd fmla="*/ 63 w 354" name="T34"/>
                  <a:gd fmla="*/ 0 h 214" name="T35"/>
                  <a:gd fmla="*/ 67 w 354" name="T36"/>
                  <a:gd fmla="*/ 7 h 214" name="T37"/>
                  <a:gd fmla="*/ 103 w 354" name="T38"/>
                  <a:gd fmla="*/ 42 h 214" name="T39"/>
                  <a:gd fmla="*/ 114 w 354" name="T40"/>
                  <a:gd fmla="*/ 45 h 214" name="T41"/>
                  <a:gd fmla="*/ 140 w 354" name="T42"/>
                  <a:gd fmla="*/ 44 h 21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4" w="35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28"/>
              <p:cNvSpPr>
                <a:spLocks noEditPoints="1"/>
              </p:cNvSpPr>
              <p:nvPr/>
            </p:nvSpPr>
            <p:spPr bwMode="auto">
              <a:xfrm>
                <a:off x="3722033" y="3714538"/>
                <a:ext cx="500321" cy="500687"/>
              </a:xfrm>
              <a:custGeom>
                <a:gdLst>
                  <a:gd fmla="*/ 289 w 579" name="T0"/>
                  <a:gd fmla="*/ 28 h 579" name="T1"/>
                  <a:gd fmla="*/ 346 w 579" name="T2"/>
                  <a:gd fmla="*/ 4 h 579" name="T3"/>
                  <a:gd fmla="*/ 390 w 579" name="T4"/>
                  <a:gd fmla="*/ 48 h 579" name="T5"/>
                  <a:gd fmla="*/ 451 w 579" name="T6"/>
                  <a:gd fmla="*/ 48 h 579" name="T7"/>
                  <a:gd fmla="*/ 475 w 579" name="T8"/>
                  <a:gd fmla="*/ 105 h 579" name="T9"/>
                  <a:gd fmla="*/ 532 w 579" name="T10"/>
                  <a:gd fmla="*/ 128 h 579" name="T11"/>
                  <a:gd fmla="*/ 531 w 579" name="T12"/>
                  <a:gd fmla="*/ 190 h 579" name="T13"/>
                  <a:gd fmla="*/ 575 w 579" name="T14"/>
                  <a:gd fmla="*/ 233 h 579" name="T15"/>
                  <a:gd fmla="*/ 551 w 579" name="T16"/>
                  <a:gd fmla="*/ 290 h 579" name="T17"/>
                  <a:gd fmla="*/ 575 w 579" name="T18"/>
                  <a:gd fmla="*/ 347 h 579" name="T19"/>
                  <a:gd fmla="*/ 531 w 579" name="T20"/>
                  <a:gd fmla="*/ 390 h 579" name="T21"/>
                  <a:gd fmla="*/ 532 w 579" name="T22"/>
                  <a:gd fmla="*/ 452 h 579" name="T23"/>
                  <a:gd fmla="*/ 475 w 579" name="T24"/>
                  <a:gd fmla="*/ 475 h 579" name="T25"/>
                  <a:gd fmla="*/ 451 w 579" name="T26"/>
                  <a:gd fmla="*/ 532 h 579" name="T27"/>
                  <a:gd fmla="*/ 390 w 579" name="T28"/>
                  <a:gd fmla="*/ 532 h 579" name="T29"/>
                  <a:gd fmla="*/ 346 w 579" name="T30"/>
                  <a:gd fmla="*/ 575 h 579" name="T31"/>
                  <a:gd fmla="*/ 289 w 579" name="T32"/>
                  <a:gd fmla="*/ 552 h 579" name="T33"/>
                  <a:gd fmla="*/ 233 w 579" name="T34"/>
                  <a:gd fmla="*/ 575 h 579" name="T35"/>
                  <a:gd fmla="*/ 189 w 579" name="T36"/>
                  <a:gd fmla="*/ 532 h 579" name="T37"/>
                  <a:gd fmla="*/ 128 w 579" name="T38"/>
                  <a:gd fmla="*/ 532 h 579" name="T39"/>
                  <a:gd fmla="*/ 104 w 579" name="T40"/>
                  <a:gd fmla="*/ 475 h 579" name="T41"/>
                  <a:gd fmla="*/ 47 w 579" name="T42"/>
                  <a:gd fmla="*/ 452 h 579" name="T43"/>
                  <a:gd fmla="*/ 47 w 579" name="T44"/>
                  <a:gd fmla="*/ 390 h 579" name="T45"/>
                  <a:gd fmla="*/ 4 w 579" name="T46"/>
                  <a:gd fmla="*/ 347 h 579" name="T47"/>
                  <a:gd fmla="*/ 27 w 579" name="T48"/>
                  <a:gd fmla="*/ 290 h 579" name="T49"/>
                  <a:gd fmla="*/ 4 w 579" name="T50"/>
                  <a:gd fmla="*/ 233 h 579" name="T51"/>
                  <a:gd fmla="*/ 47 w 579" name="T52"/>
                  <a:gd fmla="*/ 190 h 579" name="T53"/>
                  <a:gd fmla="*/ 47 w 579" name="T54"/>
                  <a:gd fmla="*/ 128 h 579" name="T55"/>
                  <a:gd fmla="*/ 104 w 579" name="T56"/>
                  <a:gd fmla="*/ 105 h 579" name="T57"/>
                  <a:gd fmla="*/ 128 w 579" name="T58"/>
                  <a:gd fmla="*/ 48 h 579" name="T59"/>
                  <a:gd fmla="*/ 189 w 579" name="T60"/>
                  <a:gd fmla="*/ 48 h 579" name="T61"/>
                  <a:gd fmla="*/ 233 w 579" name="T62"/>
                  <a:gd fmla="*/ 4 h 579" name="T63"/>
                  <a:gd fmla="*/ 289 w 579" name="T64"/>
                  <a:gd fmla="*/ 28 h 579" name="T65"/>
                  <a:gd fmla="*/ 367 w 579" name="T66"/>
                  <a:gd fmla="*/ 103 h 579" name="T67"/>
                  <a:gd fmla="*/ 87 w 579" name="T68"/>
                  <a:gd fmla="*/ 288 h 579" name="T69"/>
                  <a:gd fmla="*/ 367 w 579" name="T70"/>
                  <a:gd fmla="*/ 477 h 579" name="T71"/>
                  <a:gd fmla="*/ 431 w 579" name="T72"/>
                  <a:gd fmla="*/ 146 h 579" name="T73"/>
                  <a:gd fmla="*/ 367 w 579" name="T74"/>
                  <a:gd fmla="*/ 103 h 57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9" w="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29"/>
              <p:cNvSpPr>
                <a:spLocks noEditPoints="1"/>
              </p:cNvSpPr>
              <p:nvPr/>
            </p:nvSpPr>
            <p:spPr bwMode="auto">
              <a:xfrm>
                <a:off x="3829192" y="3821698"/>
                <a:ext cx="286002" cy="287100"/>
              </a:xfrm>
              <a:custGeom>
                <a:gdLst>
                  <a:gd fmla="*/ 165 w 331" name="T0"/>
                  <a:gd fmla="*/ 0 h 332" name="T1"/>
                  <a:gd fmla="*/ 331 w 331" name="T2"/>
                  <a:gd fmla="*/ 166 h 332" name="T3"/>
                  <a:gd fmla="*/ 165 w 331" name="T4"/>
                  <a:gd fmla="*/ 332 h 332" name="T5"/>
                  <a:gd fmla="*/ 0 w 331" name="T6"/>
                  <a:gd fmla="*/ 166 h 332" name="T7"/>
                  <a:gd fmla="*/ 165 w 331" name="T8"/>
                  <a:gd fmla="*/ 0 h 332" name="T9"/>
                  <a:gd fmla="*/ 176 w 331" name="T10"/>
                  <a:gd fmla="*/ 50 h 332" name="T11"/>
                  <a:gd fmla="*/ 205 w 331" name="T12"/>
                  <a:gd fmla="*/ 111 h 332" name="T13"/>
                  <a:gd fmla="*/ 272 w 331" name="T14"/>
                  <a:gd fmla="*/ 119 h 332" name="T15"/>
                  <a:gd fmla="*/ 282 w 331" name="T16"/>
                  <a:gd fmla="*/ 127 h 332" name="T17"/>
                  <a:gd fmla="*/ 279 w 331" name="T18"/>
                  <a:gd fmla="*/ 140 h 332" name="T19"/>
                  <a:gd fmla="*/ 229 w 331" name="T20"/>
                  <a:gd fmla="*/ 186 h 332" name="T21"/>
                  <a:gd fmla="*/ 242 w 331" name="T22"/>
                  <a:gd fmla="*/ 252 h 332" name="T23"/>
                  <a:gd fmla="*/ 237 w 331" name="T24"/>
                  <a:gd fmla="*/ 265 h 332" name="T25"/>
                  <a:gd fmla="*/ 224 w 331" name="T26"/>
                  <a:gd fmla="*/ 265 h 332" name="T27"/>
                  <a:gd fmla="*/ 165 w 331" name="T28"/>
                  <a:gd fmla="*/ 232 h 332" name="T29"/>
                  <a:gd fmla="*/ 106 w 331" name="T30"/>
                  <a:gd fmla="*/ 265 h 332" name="T31"/>
                  <a:gd fmla="*/ 93 w 331" name="T32"/>
                  <a:gd fmla="*/ 265 h 332" name="T33"/>
                  <a:gd fmla="*/ 89 w 331" name="T34"/>
                  <a:gd fmla="*/ 252 h 332" name="T35"/>
                  <a:gd fmla="*/ 102 w 331" name="T36"/>
                  <a:gd fmla="*/ 186 h 332" name="T37"/>
                  <a:gd fmla="*/ 52 w 331" name="T38"/>
                  <a:gd fmla="*/ 140 h 332" name="T39"/>
                  <a:gd fmla="*/ 49 w 331" name="T40"/>
                  <a:gd fmla="*/ 127 h 332" name="T41"/>
                  <a:gd fmla="*/ 59 w 331" name="T42"/>
                  <a:gd fmla="*/ 119 h 332" name="T43"/>
                  <a:gd fmla="*/ 126 w 331" name="T44"/>
                  <a:gd fmla="*/ 111 h 332" name="T45"/>
                  <a:gd fmla="*/ 154 w 331" name="T46"/>
                  <a:gd fmla="*/ 50 h 332" name="T47"/>
                  <a:gd fmla="*/ 165 w 331" name="T48"/>
                  <a:gd fmla="*/ 43 h 332" name="T49"/>
                  <a:gd fmla="*/ 176 w 331" name="T50"/>
                  <a:gd fmla="*/ 50 h 33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32" w="331">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0" name="组合 69"/>
            <p:cNvGrpSpPr/>
            <p:nvPr/>
          </p:nvGrpSpPr>
          <p:grpSpPr>
            <a:xfrm>
              <a:off x="7075502" y="3933231"/>
              <a:ext cx="333508" cy="294442"/>
              <a:chOff x="1000456" y="3959521"/>
              <a:chExt cx="745082" cy="657806"/>
            </a:xfrm>
            <a:solidFill>
              <a:schemeClr val="bg1"/>
            </a:solidFill>
          </p:grpSpPr>
          <p:sp>
            <p:nvSpPr>
              <p:cNvPr id="63" name="Oval 423"/>
              <p:cNvSpPr>
                <a:spLocks noChangeArrowheads="1"/>
              </p:cNvSpPr>
              <p:nvPr/>
            </p:nvSpPr>
            <p:spPr bwMode="auto">
              <a:xfrm>
                <a:off x="1559448" y="4046795"/>
                <a:ext cx="173829" cy="2012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424"/>
              <p:cNvSpPr/>
              <p:nvPr/>
            </p:nvSpPr>
            <p:spPr bwMode="auto">
              <a:xfrm>
                <a:off x="1523384" y="4254524"/>
                <a:ext cx="222154" cy="298610"/>
              </a:xfrm>
              <a:custGeom>
                <a:gdLst>
                  <a:gd fmla="*/ 65 w 130" name="T0"/>
                  <a:gd fmla="*/ 3 h 175" name="T1"/>
                  <a:gd fmla="*/ 52 w 130" name="T2"/>
                  <a:gd fmla="*/ 89 h 175" name="T3"/>
                  <a:gd fmla="*/ 14 w 130" name="T4"/>
                  <a:gd fmla="*/ 112 h 175" name="T5"/>
                  <a:gd fmla="*/ 14 w 130" name="T6"/>
                  <a:gd fmla="*/ 78 h 175" name="T7"/>
                  <a:gd fmla="*/ 65 w 130" name="T8"/>
                  <a:gd fmla="*/ 3 h 175" name="T9"/>
                  <a:gd fmla="*/ 9 w 130" name="T10"/>
                  <a:gd fmla="*/ 58 h 175" name="T11"/>
                  <a:gd fmla="*/ 0 w 130" name="T12"/>
                  <a:gd fmla="*/ 89 h 175" name="T13"/>
                  <a:gd fmla="*/ 0 w 130" name="T14"/>
                  <a:gd fmla="*/ 137 h 175" name="T15"/>
                  <a:gd fmla="*/ 7 w 130" name="T16"/>
                  <a:gd fmla="*/ 160 h 175" name="T17"/>
                  <a:gd fmla="*/ 65 w 130" name="T18"/>
                  <a:gd fmla="*/ 175 h 175" name="T19"/>
                  <a:gd fmla="*/ 130 w 130" name="T20"/>
                  <a:gd fmla="*/ 149 h 175" name="T21"/>
                  <a:gd fmla="*/ 130 w 130" name="T22"/>
                  <a:gd fmla="*/ 45 h 175" name="T23"/>
                  <a:gd fmla="*/ 65 w 130" name="T24"/>
                  <a:gd fmla="*/ 3 h 1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5" w="130">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425"/>
              <p:cNvSpPr/>
              <p:nvPr/>
            </p:nvSpPr>
            <p:spPr bwMode="auto">
              <a:xfrm>
                <a:off x="1185825" y="4438450"/>
                <a:ext cx="362082" cy="178877"/>
              </a:xfrm>
              <a:custGeom>
                <a:gdLst>
                  <a:gd fmla="*/ 187 w 212" name="T0"/>
                  <a:gd fmla="*/ 55 h 105" name="T1"/>
                  <a:gd fmla="*/ 178 w 212" name="T2"/>
                  <a:gd fmla="*/ 0 h 105" name="T3"/>
                  <a:gd fmla="*/ 110 w 212" name="T4"/>
                  <a:gd fmla="*/ 20 h 105" name="T5"/>
                  <a:gd fmla="*/ 44 w 212" name="T6"/>
                  <a:gd fmla="*/ 0 h 105" name="T7"/>
                  <a:gd fmla="*/ 30 w 212" name="T8"/>
                  <a:gd fmla="*/ 56 h 105" name="T9"/>
                  <a:gd fmla="*/ 0 w 212" name="T10"/>
                  <a:gd fmla="*/ 72 h 105" name="T11"/>
                  <a:gd fmla="*/ 110 w 212" name="T12"/>
                  <a:gd fmla="*/ 105 h 105" name="T13"/>
                  <a:gd fmla="*/ 212 w 212" name="T14"/>
                  <a:gd fmla="*/ 72 h 105" name="T15"/>
                  <a:gd fmla="*/ 187 w 212" name="T16"/>
                  <a:gd fmla="*/ 55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211">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426"/>
              <p:cNvSpPr/>
              <p:nvPr/>
            </p:nvSpPr>
            <p:spPr bwMode="auto">
              <a:xfrm>
                <a:off x="1231987" y="4138398"/>
                <a:ext cx="283463" cy="256054"/>
              </a:xfrm>
              <a:custGeom>
                <a:gdLst>
                  <a:gd fmla="*/ 75 w 166" name="T0"/>
                  <a:gd fmla="*/ 150 h 150" name="T1"/>
                  <a:gd fmla="*/ 91 w 166" name="T2"/>
                  <a:gd fmla="*/ 150 h 150" name="T3"/>
                  <a:gd fmla="*/ 166 w 166" name="T4"/>
                  <a:gd fmla="*/ 125 h 150" name="T5"/>
                  <a:gd fmla="*/ 166 w 166" name="T6"/>
                  <a:gd fmla="*/ 122 h 150" name="T7"/>
                  <a:gd fmla="*/ 166 w 166" name="T8"/>
                  <a:gd fmla="*/ 59 h 150" name="T9"/>
                  <a:gd fmla="*/ 108 w 166" name="T10"/>
                  <a:gd fmla="*/ 0 h 150" name="T11"/>
                  <a:gd fmla="*/ 108 w 166" name="T12"/>
                  <a:gd fmla="*/ 0 h 150" name="T13"/>
                  <a:gd fmla="*/ 83 w 166" name="T14"/>
                  <a:gd fmla="*/ 10 h 150" name="T15"/>
                  <a:gd fmla="*/ 102 w 166" name="T16"/>
                  <a:gd fmla="*/ 82 h 150" name="T17"/>
                  <a:gd fmla="*/ 83 w 166" name="T18"/>
                  <a:gd fmla="*/ 111 h 150" name="T19"/>
                  <a:gd fmla="*/ 63 w 166" name="T20"/>
                  <a:gd fmla="*/ 82 h 150" name="T21"/>
                  <a:gd fmla="*/ 83 w 166" name="T22"/>
                  <a:gd fmla="*/ 10 h 150" name="T23"/>
                  <a:gd fmla="*/ 58 w 166" name="T24"/>
                  <a:gd fmla="*/ 0 h 150" name="T25"/>
                  <a:gd fmla="*/ 0 w 166" name="T26"/>
                  <a:gd fmla="*/ 59 h 150" name="T27"/>
                  <a:gd fmla="*/ 0 w 166" name="T28"/>
                  <a:gd fmla="*/ 122 h 150" name="T29"/>
                  <a:gd fmla="*/ 0 w 166" name="T30"/>
                  <a:gd fmla="*/ 123 h 150" name="T31"/>
                  <a:gd fmla="*/ 75 w 166" name="T32"/>
                  <a:gd fmla="*/ 150 h 15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0" w="166">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Oval 427"/>
              <p:cNvSpPr>
                <a:spLocks noChangeArrowheads="1"/>
              </p:cNvSpPr>
              <p:nvPr/>
            </p:nvSpPr>
            <p:spPr bwMode="auto">
              <a:xfrm>
                <a:off x="1301951" y="3959521"/>
                <a:ext cx="143535" cy="1673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428"/>
              <p:cNvSpPr/>
              <p:nvPr/>
            </p:nvSpPr>
            <p:spPr bwMode="auto">
              <a:xfrm>
                <a:off x="1000456" y="4253081"/>
                <a:ext cx="219990" cy="297889"/>
              </a:xfrm>
              <a:custGeom>
                <a:gdLst>
                  <a:gd fmla="*/ 129 w 129" name="T0"/>
                  <a:gd fmla="*/ 138 h 175" name="T1"/>
                  <a:gd fmla="*/ 129 w 129" name="T2"/>
                  <a:gd fmla="*/ 89 h 175" name="T3"/>
                  <a:gd fmla="*/ 121 w 129" name="T4"/>
                  <a:gd fmla="*/ 58 h 175" name="T5"/>
                  <a:gd fmla="*/ 65 w 129" name="T6"/>
                  <a:gd fmla="*/ 3 h 175" name="T7"/>
                  <a:gd fmla="*/ 116 w 129" name="T8"/>
                  <a:gd fmla="*/ 78 h 175" name="T9"/>
                  <a:gd fmla="*/ 116 w 129" name="T10"/>
                  <a:gd fmla="*/ 113 h 175" name="T11"/>
                  <a:gd fmla="*/ 78 w 129" name="T12"/>
                  <a:gd fmla="*/ 89 h 175" name="T13"/>
                  <a:gd fmla="*/ 65 w 129" name="T14"/>
                  <a:gd fmla="*/ 3 h 175" name="T15"/>
                  <a:gd fmla="*/ 0 w 129" name="T16"/>
                  <a:gd fmla="*/ 45 h 175" name="T17"/>
                  <a:gd fmla="*/ 0 w 129" name="T18"/>
                  <a:gd fmla="*/ 149 h 175" name="T19"/>
                  <a:gd fmla="*/ 65 w 129" name="T20"/>
                  <a:gd fmla="*/ 175 h 175" name="T21"/>
                  <a:gd fmla="*/ 122 w 129" name="T22"/>
                  <a:gd fmla="*/ 161 h 175" name="T23"/>
                  <a:gd fmla="*/ 129 w 129" name="T24"/>
                  <a:gd fmla="*/ 138 h 1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5" w="129">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Oval 429"/>
              <p:cNvSpPr>
                <a:spLocks noChangeArrowheads="1"/>
              </p:cNvSpPr>
              <p:nvPr/>
            </p:nvSpPr>
            <p:spPr bwMode="auto">
              <a:xfrm>
                <a:off x="1011996" y="4044631"/>
                <a:ext cx="173829" cy="203401"/>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Tree>
    <p:extLst>
      <p:ext uri="{BB962C8B-B14F-4D97-AF65-F5344CB8AC3E}">
        <p14:creationId val="341517232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71"/>
                                        </p:tgtEl>
                                        <p:attrNameLst>
                                          <p:attrName>style.visibility</p:attrName>
                                        </p:attrNameLst>
                                      </p:cBhvr>
                                      <p:to>
                                        <p:strVal val="visible"/>
                                      </p:to>
                                    </p:set>
                                    <p:animEffect filter="wipe(down)" transition="in">
                                      <p:cBhvr>
                                        <p:cTn dur="500" id="7"/>
                                        <p:tgtEl>
                                          <p:spTgt spid="71"/>
                                        </p:tgtEl>
                                      </p:cBhvr>
                                    </p:animEffect>
                                  </p:childTnLst>
                                </p:cTn>
                              </p:par>
                              <p:par>
                                <p:cTn fill="hold" grpId="0" id="8" nodeType="withEffect" presetClass="entr" presetID="41" presetSubtype="0">
                                  <p:stCondLst>
                                    <p:cond delay="0"/>
                                  </p:stCondLst>
                                  <p:iterate type="lt">
                                    <p:tmPct val="3000"/>
                                  </p:iterate>
                                  <p:childTnLst>
                                    <p:set>
                                      <p:cBhvr>
                                        <p:cTn dur="1" fill="hold" id="9">
                                          <p:stCondLst>
                                            <p:cond delay="0"/>
                                          </p:stCondLst>
                                        </p:cTn>
                                        <p:tgtEl>
                                          <p:spTgt spid="43"/>
                                        </p:tgtEl>
                                        <p:attrNameLst>
                                          <p:attrName>style.visibility</p:attrName>
                                        </p:attrNameLst>
                                      </p:cBhvr>
                                      <p:to>
                                        <p:strVal val="visible"/>
                                      </p:to>
                                    </p:set>
                                    <p:anim calcmode="lin" valueType="num">
                                      <p:cBhvr>
                                        <p:cTn dur="500" fill="hold" id="10"/>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
                                        <p:tgtEl>
                                          <p:spTgt spid="43"/>
                                        </p:tgtEl>
                                        <p:attrNameLst>
                                          <p:attrName>ppt_y</p:attrName>
                                        </p:attrNameLst>
                                      </p:cBhvr>
                                      <p:tavLst>
                                        <p:tav tm="0">
                                          <p:val>
                                            <p:strVal val="#ppt_y"/>
                                          </p:val>
                                        </p:tav>
                                        <p:tav tm="100000">
                                          <p:val>
                                            <p:strVal val="#ppt_y"/>
                                          </p:val>
                                        </p:tav>
                                      </p:tavLst>
                                    </p:anim>
                                    <p:anim calcmode="lin" valueType="num">
                                      <p:cBhvr>
                                        <p:cTn dur="500" fill="hold" id="12"/>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3"/>
                                        <p:tgtEl>
                                          <p:spTgt spid="4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4" tmFilter="0,0; .5, 1; 1, 1"/>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16" name="组合 15"/>
          <p:cNvGrpSpPr/>
          <p:nvPr/>
        </p:nvGrpSpPr>
        <p:grpSpPr>
          <a:xfrm>
            <a:off x="3450600" y="2349000"/>
            <a:ext cx="5290800" cy="2399326"/>
            <a:chOff x="3388425" y="2085213"/>
            <a:chExt cx="5290800" cy="2399326"/>
          </a:xfrm>
          <a:effectLst>
            <a:outerShdw algn="tl" blurRad="50800" dir="2700000" dist="38100" rotWithShape="0">
              <a:prstClr val="black">
                <a:alpha val="40000"/>
              </a:prstClr>
            </a:outerShdw>
          </a:effectLst>
        </p:grpSpPr>
        <p:grpSp>
          <p:nvGrpSpPr>
            <p:cNvPr id="11" name="组合 10"/>
            <p:cNvGrpSpPr/>
            <p:nvPr/>
          </p:nvGrpSpPr>
          <p:grpSpPr>
            <a:xfrm>
              <a:off x="3388425" y="2085213"/>
              <a:ext cx="5290800" cy="2399326"/>
              <a:chOff x="3388425" y="2169000"/>
              <a:chExt cx="5290800" cy="2399326"/>
            </a:xfrm>
          </p:grpSpPr>
          <p:sp>
            <p:nvSpPr>
              <p:cNvPr id="10" name="矩形 9"/>
              <p:cNvSpPr/>
              <p:nvPr/>
            </p:nvSpPr>
            <p:spPr>
              <a:xfrm>
                <a:off x="3388425" y="3686175"/>
                <a:ext cx="5290800" cy="8821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388425" y="2169000"/>
                <a:ext cx="5290800" cy="1517175"/>
              </a:xfrm>
              <a:prstGeom prst="rect">
                <a:avLst/>
              </a:prstGeom>
              <a:solidFill>
                <a:srgbClr val="16364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任意多边形 14"/>
            <p:cNvSpPr/>
            <p:nvPr/>
          </p:nvSpPr>
          <p:spPr>
            <a:xfrm>
              <a:off x="7672731" y="3602387"/>
              <a:ext cx="1006494" cy="882151"/>
            </a:xfrm>
            <a:custGeom>
              <a:gdLst>
                <a:gd fmla="*/ 397260 w 1006494" name="connsiteX0"/>
                <a:gd fmla="*/ 0 h 882151" name="connsiteY0"/>
                <a:gd fmla="*/ 1006494 w 1006494" name="connsiteX1"/>
                <a:gd fmla="*/ 0 h 882151" name="connsiteY1"/>
                <a:gd fmla="*/ 1006494 w 1006494" name="connsiteX2"/>
                <a:gd fmla="*/ 882151 h 882151" name="connsiteY2"/>
                <a:gd fmla="*/ 0 w 1006494" name="connsiteX3"/>
                <a:gd fmla="*/ 882151 h 882151" name="connsiteY3"/>
              </a:gdLst>
              <a:cxnLst>
                <a:cxn ang="0">
                  <a:pos x="connsiteX0" y="connsiteY0"/>
                </a:cxn>
                <a:cxn ang="0">
                  <a:pos x="connsiteX1" y="connsiteY1"/>
                </a:cxn>
                <a:cxn ang="0">
                  <a:pos x="connsiteX2" y="connsiteY2"/>
                </a:cxn>
                <a:cxn ang="0">
                  <a:pos x="connsiteX3" y="connsiteY3"/>
                </a:cxn>
              </a:cxnLst>
              <a:rect b="b" l="l" r="r" t="t"/>
              <a:pathLst>
                <a:path h="882151" w="1006494">
                  <a:moveTo>
                    <a:pt x="397260" y="0"/>
                  </a:moveTo>
                  <a:lnTo>
                    <a:pt x="1006494" y="0"/>
                  </a:lnTo>
                  <a:lnTo>
                    <a:pt x="1006494" y="882151"/>
                  </a:lnTo>
                  <a:lnTo>
                    <a:pt x="0" y="882151"/>
                  </a:lnTo>
                  <a:close/>
                </a:path>
              </a:pathLst>
            </a:custGeom>
            <a:solidFill>
              <a:srgbClr val="59C3EB"/>
            </a:solidFill>
            <a:ln>
              <a:noFill/>
            </a:ln>
            <a:effectLst>
              <a:outerShdw algn="r" blurRad="50800" dir="108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3102432" y="2132010"/>
            <a:ext cx="525149" cy="433980"/>
            <a:chOff x="-2" y="5562600"/>
            <a:chExt cx="1581151" cy="1306653"/>
          </a:xfrm>
        </p:grpSpPr>
        <p:sp>
          <p:nvSpPr>
            <p:cNvPr id="21"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 name="矩形 1"/>
          <p:cNvSpPr/>
          <p:nvPr/>
        </p:nvSpPr>
        <p:spPr>
          <a:xfrm>
            <a:off x="3968863" y="2794113"/>
            <a:ext cx="5615032" cy="518160"/>
          </a:xfrm>
          <a:prstGeom prst="rect">
            <a:avLst/>
          </a:prstGeom>
        </p:spPr>
        <p:txBody>
          <a:bodyPr wrap="none">
            <a:spAutoFit/>
          </a:bodyPr>
          <a:lstStyle/>
          <a:p>
            <a:r>
              <a:rPr altLang="zh-CN" lang="en-US" spc="300" sz="2800">
                <a:solidFill>
                  <a:schemeClr val="bg1"/>
                </a:solidFill>
                <a:latin charset="0" panose="020b0503020202020204" pitchFamily="34" typeface="Agency FB"/>
              </a:rPr>
              <a:t>FOR MORE EXCITING CONTENT</a:t>
            </a:r>
          </a:p>
        </p:txBody>
      </p:sp>
      <p:sp>
        <p:nvSpPr>
          <p:cNvPr id="3" name="矩形 2"/>
          <p:cNvSpPr/>
          <p:nvPr/>
        </p:nvSpPr>
        <p:spPr>
          <a:xfrm>
            <a:off x="4522970" y="3280277"/>
            <a:ext cx="3205176" cy="299466"/>
          </a:xfrm>
          <a:prstGeom prst="rect">
            <a:avLst/>
          </a:prstGeom>
        </p:spPr>
        <p:txBody>
          <a:bodyPr wrap="square">
            <a:spAutoFit/>
          </a:bodyPr>
          <a:lstStyle/>
          <a:p>
            <a:pPr algn="ctr" lvl="0">
              <a:lnSpc>
                <a:spcPct val="130000"/>
              </a:lnSpc>
            </a:pPr>
            <a:r>
              <a:rPr altLang="zh-CN" lang="en-US" sz="1050">
                <a:solidFill>
                  <a:schemeClr val="bg1"/>
                </a:solidFill>
                <a:latin typeface="微软雅黑"/>
              </a:rPr>
              <a:t>Add Your Text Here.Your text and paste it here</a:t>
            </a:r>
          </a:p>
        </p:txBody>
      </p:sp>
      <p:sp>
        <p:nvSpPr>
          <p:cNvPr id="4" name="矩形 3"/>
          <p:cNvSpPr/>
          <p:nvPr/>
        </p:nvSpPr>
        <p:spPr>
          <a:xfrm>
            <a:off x="4296000" y="4131508"/>
            <a:ext cx="3365817" cy="365760"/>
          </a:xfrm>
          <a:prstGeom prst="rect">
            <a:avLst/>
          </a:prstGeom>
        </p:spPr>
        <p:txBody>
          <a:bodyPr wrap="none">
            <a:spAutoFit/>
          </a:bodyPr>
          <a:lstStyle/>
          <a:p>
            <a:r>
              <a:rPr altLang="zh-CN" lang="en-US" smtClean="0" spc="600">
                <a:solidFill>
                  <a:srgbClr val="58595B"/>
                </a:solidFill>
              </a:rPr>
              <a:t>www.youyedoc.com</a:t>
            </a:r>
          </a:p>
        </p:txBody>
      </p:sp>
      <p:grpSp>
        <p:nvGrpSpPr>
          <p:cNvPr id="5" name="组合 4"/>
          <p:cNvGrpSpPr/>
          <p:nvPr/>
        </p:nvGrpSpPr>
        <p:grpSpPr>
          <a:xfrm>
            <a:off x="8174853" y="4167543"/>
            <a:ext cx="418002" cy="321413"/>
            <a:chOff x="7476269" y="2380363"/>
            <a:chExt cx="733541" cy="564040"/>
          </a:xfrm>
          <a:solidFill>
            <a:schemeClr val="bg1"/>
          </a:solidFill>
        </p:grpSpPr>
        <p:sp>
          <p:nvSpPr>
            <p:cNvPr id="13" name="Freeform 250"/>
            <p:cNvSpPr/>
            <p:nvPr/>
          </p:nvSpPr>
          <p:spPr bwMode="auto">
            <a:xfrm>
              <a:off x="8117486" y="2615500"/>
              <a:ext cx="92324" cy="93766"/>
            </a:xfrm>
            <a:custGeom>
              <a:gdLst>
                <a:gd fmla="*/ 51 w 54" name="T0"/>
                <a:gd fmla="*/ 2 h 55" name="T1"/>
                <a:gd fmla="*/ 43 w 54" name="T2"/>
                <a:gd fmla="*/ 0 h 55" name="T3"/>
                <a:gd fmla="*/ 36 w 54" name="T4"/>
                <a:gd fmla="*/ 2 h 55" name="T5"/>
                <a:gd fmla="*/ 28 w 54" name="T6"/>
                <a:gd fmla="*/ 8 h 55" name="T7"/>
                <a:gd fmla="*/ 29 w 54" name="T8"/>
                <a:gd fmla="*/ 2 h 55" name="T9"/>
                <a:gd fmla="*/ 25 w 54" name="T10"/>
                <a:gd fmla="*/ 0 h 55" name="T11"/>
                <a:gd fmla="*/ 15 w 54" name="T12"/>
                <a:gd fmla="*/ 9 h 55" name="T13"/>
                <a:gd fmla="*/ 2 w 54" name="T14"/>
                <a:gd fmla="*/ 47 h 55" name="T15"/>
                <a:gd fmla="*/ 1 w 54" name="T16"/>
                <a:gd fmla="*/ 53 h 55" name="T17"/>
                <a:gd fmla="*/ 5 w 54" name="T18"/>
                <a:gd fmla="*/ 55 h 55" name="T19"/>
                <a:gd fmla="*/ 11 w 54" name="T20"/>
                <a:gd fmla="*/ 53 h 55" name="T21"/>
                <a:gd fmla="*/ 15 w 54" name="T22"/>
                <a:gd fmla="*/ 47 h 55" name="T23"/>
                <a:gd fmla="*/ 19 w 54" name="T24"/>
                <a:gd fmla="*/ 35 h 55" name="T25"/>
                <a:gd fmla="*/ 23 w 54" name="T26"/>
                <a:gd fmla="*/ 25 h 55" name="T27"/>
                <a:gd fmla="*/ 27 w 54" name="T28"/>
                <a:gd fmla="*/ 18 h 55" name="T29"/>
                <a:gd fmla="*/ 32 w 54" name="T30"/>
                <a:gd fmla="*/ 13 h 55" name="T31"/>
                <a:gd fmla="*/ 37 w 54" name="T32"/>
                <a:gd fmla="*/ 12 h 55" name="T33"/>
                <a:gd fmla="*/ 42 w 54" name="T34"/>
                <a:gd fmla="*/ 13 h 55" name="T35"/>
                <a:gd fmla="*/ 45 w 54" name="T36"/>
                <a:gd fmla="*/ 14 h 55" name="T37"/>
                <a:gd fmla="*/ 50 w 54" name="T38"/>
                <a:gd fmla="*/ 12 h 55" name="T39"/>
                <a:gd fmla="*/ 53 w 54" name="T40"/>
                <a:gd fmla="*/ 8 h 55" name="T41"/>
                <a:gd fmla="*/ 51 w 54" name="T42"/>
                <a:gd fmla="*/ 2 h 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5" w="54">
                  <a:moveTo>
                    <a:pt x="51" y="2"/>
                  </a:moveTo>
                  <a:cubicBezTo>
                    <a:pt x="49" y="1"/>
                    <a:pt x="46" y="0"/>
                    <a:pt x="43" y="0"/>
                  </a:cubicBezTo>
                  <a:cubicBezTo>
                    <a:pt x="40" y="0"/>
                    <a:pt x="38" y="1"/>
                    <a:pt x="36" y="2"/>
                  </a:cubicBezTo>
                  <a:cubicBezTo>
                    <a:pt x="34" y="4"/>
                    <a:pt x="31" y="6"/>
                    <a:pt x="28" y="8"/>
                  </a:cubicBezTo>
                  <a:cubicBezTo>
                    <a:pt x="29" y="6"/>
                    <a:pt x="30" y="4"/>
                    <a:pt x="29" y="2"/>
                  </a:cubicBezTo>
                  <a:cubicBezTo>
                    <a:pt x="29" y="1"/>
                    <a:pt x="27" y="0"/>
                    <a:pt x="25" y="0"/>
                  </a:cubicBezTo>
                  <a:cubicBezTo>
                    <a:pt x="21" y="0"/>
                    <a:pt x="17" y="3"/>
                    <a:pt x="15" y="9"/>
                  </a:cubicBezTo>
                  <a:cubicBezTo>
                    <a:pt x="2" y="47"/>
                    <a:pt x="2" y="47"/>
                    <a:pt x="2" y="47"/>
                  </a:cubicBezTo>
                  <a:cubicBezTo>
                    <a:pt x="1" y="49"/>
                    <a:pt x="0" y="51"/>
                    <a:pt x="1" y="53"/>
                  </a:cubicBezTo>
                  <a:cubicBezTo>
                    <a:pt x="2" y="54"/>
                    <a:pt x="3" y="55"/>
                    <a:pt x="5" y="55"/>
                  </a:cubicBezTo>
                  <a:cubicBezTo>
                    <a:pt x="7" y="55"/>
                    <a:pt x="9" y="54"/>
                    <a:pt x="11" y="53"/>
                  </a:cubicBezTo>
                  <a:cubicBezTo>
                    <a:pt x="13" y="51"/>
                    <a:pt x="14" y="49"/>
                    <a:pt x="15" y="47"/>
                  </a:cubicBezTo>
                  <a:cubicBezTo>
                    <a:pt x="19" y="35"/>
                    <a:pt x="19" y="35"/>
                    <a:pt x="19" y="35"/>
                  </a:cubicBezTo>
                  <a:cubicBezTo>
                    <a:pt x="21" y="31"/>
                    <a:pt x="22" y="28"/>
                    <a:pt x="23" y="25"/>
                  </a:cubicBezTo>
                  <a:cubicBezTo>
                    <a:pt x="25" y="22"/>
                    <a:pt x="26" y="20"/>
                    <a:pt x="27" y="18"/>
                  </a:cubicBezTo>
                  <a:cubicBezTo>
                    <a:pt x="29" y="16"/>
                    <a:pt x="30" y="14"/>
                    <a:pt x="32" y="13"/>
                  </a:cubicBezTo>
                  <a:cubicBezTo>
                    <a:pt x="34" y="12"/>
                    <a:pt x="35" y="12"/>
                    <a:pt x="37" y="12"/>
                  </a:cubicBezTo>
                  <a:cubicBezTo>
                    <a:pt x="39" y="12"/>
                    <a:pt x="40" y="12"/>
                    <a:pt x="42" y="13"/>
                  </a:cubicBezTo>
                  <a:cubicBezTo>
                    <a:pt x="44" y="13"/>
                    <a:pt x="45" y="14"/>
                    <a:pt x="45" y="14"/>
                  </a:cubicBezTo>
                  <a:cubicBezTo>
                    <a:pt x="47" y="14"/>
                    <a:pt x="48" y="13"/>
                    <a:pt x="50" y="12"/>
                  </a:cubicBezTo>
                  <a:cubicBezTo>
                    <a:pt x="51" y="11"/>
                    <a:pt x="52" y="10"/>
                    <a:pt x="53" y="8"/>
                  </a:cubicBezTo>
                  <a:cubicBezTo>
                    <a:pt x="54" y="6"/>
                    <a:pt x="53" y="4"/>
                    <a:pt x="5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251"/>
            <p:cNvSpPr/>
            <p:nvPr/>
          </p:nvSpPr>
          <p:spPr bwMode="auto">
            <a:xfrm>
              <a:off x="8012179" y="2581600"/>
              <a:ext cx="105307" cy="127667"/>
            </a:xfrm>
            <a:custGeom>
              <a:gdLst>
                <a:gd fmla="*/ 58 w 62" name="T0"/>
                <a:gd fmla="*/ 22 h 75" name="T1"/>
                <a:gd fmla="*/ 50 w 62" name="T2"/>
                <a:gd fmla="*/ 20 h 75" name="T3"/>
                <a:gd fmla="*/ 43 w 62" name="T4"/>
                <a:gd fmla="*/ 21 h 75" name="T5"/>
                <a:gd fmla="*/ 36 w 62" name="T6"/>
                <a:gd fmla="*/ 24 h 75" name="T7"/>
                <a:gd fmla="*/ 30 w 62" name="T8"/>
                <a:gd fmla="*/ 28 h 75" name="T9"/>
                <a:gd fmla="*/ 37 w 62" name="T10"/>
                <a:gd fmla="*/ 8 h 75" name="T11"/>
                <a:gd fmla="*/ 37 w 62" name="T12"/>
                <a:gd fmla="*/ 2 h 75" name="T13"/>
                <a:gd fmla="*/ 33 w 62" name="T14"/>
                <a:gd fmla="*/ 0 h 75" name="T15"/>
                <a:gd fmla="*/ 28 w 62" name="T16"/>
                <a:gd fmla="*/ 2 h 75" name="T17"/>
                <a:gd fmla="*/ 24 w 62" name="T18"/>
                <a:gd fmla="*/ 8 h 75" name="T19"/>
                <a:gd fmla="*/ 16 w 62" name="T20"/>
                <a:gd fmla="*/ 29 h 75" name="T21"/>
                <a:gd fmla="*/ 2 w 62" name="T22"/>
                <a:gd fmla="*/ 67 h 75" name="T23"/>
                <a:gd fmla="*/ 6 w 62" name="T24"/>
                <a:gd fmla="*/ 75 h 75" name="T25"/>
                <a:gd fmla="*/ 12 w 62" name="T26"/>
                <a:gd fmla="*/ 73 h 75" name="T27"/>
                <a:gd fmla="*/ 16 w 62" name="T28"/>
                <a:gd fmla="*/ 67 h 75" name="T29"/>
                <a:gd fmla="*/ 16 w 62" name="T30"/>
                <a:gd fmla="*/ 66 h 75" name="T31"/>
                <a:gd fmla="*/ 16 w 62" name="T32"/>
                <a:gd fmla="*/ 66 h 75" name="T33"/>
                <a:gd fmla="*/ 22 w 62" name="T34"/>
                <a:gd fmla="*/ 49 h 75" name="T35"/>
                <a:gd fmla="*/ 27 w 62" name="T36"/>
                <a:gd fmla="*/ 38 h 75" name="T37"/>
                <a:gd fmla="*/ 34 w 62" name="T38"/>
                <a:gd fmla="*/ 33 h 75" name="T39"/>
                <a:gd fmla="*/ 41 w 62" name="T40"/>
                <a:gd fmla="*/ 31 h 75" name="T41"/>
                <a:gd fmla="*/ 47 w 62" name="T42"/>
                <a:gd fmla="*/ 34 h 75" name="T43"/>
                <a:gd fmla="*/ 45 w 62" name="T44"/>
                <a:gd fmla="*/ 44 h 75" name="T45"/>
                <a:gd fmla="*/ 37 w 62" name="T46"/>
                <a:gd fmla="*/ 67 h 75" name="T47"/>
                <a:gd fmla="*/ 41 w 62" name="T48"/>
                <a:gd fmla="*/ 75 h 75" name="T49"/>
                <a:gd fmla="*/ 46 w 62" name="T50"/>
                <a:gd fmla="*/ 73 h 75" name="T51"/>
                <a:gd fmla="*/ 50 w 62" name="T52"/>
                <a:gd fmla="*/ 67 h 75" name="T53"/>
                <a:gd fmla="*/ 60 w 62" name="T54"/>
                <a:gd fmla="*/ 41 h 75" name="T55"/>
                <a:gd fmla="*/ 62 w 62" name="T56"/>
                <a:gd fmla="*/ 34 h 75" name="T57"/>
                <a:gd fmla="*/ 62 w 62" name="T58"/>
                <a:gd fmla="*/ 29 h 75" name="T59"/>
                <a:gd fmla="*/ 58 w 62" name="T60"/>
                <a:gd fmla="*/ 22 h 7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5" w="62">
                  <a:moveTo>
                    <a:pt x="58" y="22"/>
                  </a:moveTo>
                  <a:cubicBezTo>
                    <a:pt x="56" y="21"/>
                    <a:pt x="53" y="20"/>
                    <a:pt x="50" y="20"/>
                  </a:cubicBezTo>
                  <a:cubicBezTo>
                    <a:pt x="47" y="20"/>
                    <a:pt x="45" y="20"/>
                    <a:pt x="43" y="21"/>
                  </a:cubicBezTo>
                  <a:cubicBezTo>
                    <a:pt x="41" y="22"/>
                    <a:pt x="39" y="22"/>
                    <a:pt x="36" y="24"/>
                  </a:cubicBezTo>
                  <a:cubicBezTo>
                    <a:pt x="34" y="25"/>
                    <a:pt x="32" y="26"/>
                    <a:pt x="30" y="28"/>
                  </a:cubicBezTo>
                  <a:cubicBezTo>
                    <a:pt x="37" y="8"/>
                    <a:pt x="37" y="8"/>
                    <a:pt x="37" y="8"/>
                  </a:cubicBezTo>
                  <a:cubicBezTo>
                    <a:pt x="38" y="6"/>
                    <a:pt x="38" y="4"/>
                    <a:pt x="37" y="2"/>
                  </a:cubicBezTo>
                  <a:cubicBezTo>
                    <a:pt x="37" y="1"/>
                    <a:pt x="35" y="0"/>
                    <a:pt x="33" y="0"/>
                  </a:cubicBezTo>
                  <a:cubicBezTo>
                    <a:pt x="31" y="0"/>
                    <a:pt x="29" y="1"/>
                    <a:pt x="28" y="2"/>
                  </a:cubicBezTo>
                  <a:cubicBezTo>
                    <a:pt x="26" y="4"/>
                    <a:pt x="25" y="6"/>
                    <a:pt x="24" y="8"/>
                  </a:cubicBezTo>
                  <a:cubicBezTo>
                    <a:pt x="16" y="29"/>
                    <a:pt x="16" y="29"/>
                    <a:pt x="16" y="29"/>
                  </a:cubicBezTo>
                  <a:cubicBezTo>
                    <a:pt x="2" y="67"/>
                    <a:pt x="2" y="67"/>
                    <a:pt x="2" y="67"/>
                  </a:cubicBezTo>
                  <a:cubicBezTo>
                    <a:pt x="0" y="72"/>
                    <a:pt x="2" y="75"/>
                    <a:pt x="6" y="75"/>
                  </a:cubicBezTo>
                  <a:cubicBezTo>
                    <a:pt x="8" y="75"/>
                    <a:pt x="10" y="74"/>
                    <a:pt x="12" y="73"/>
                  </a:cubicBezTo>
                  <a:cubicBezTo>
                    <a:pt x="13" y="71"/>
                    <a:pt x="15" y="69"/>
                    <a:pt x="16" y="67"/>
                  </a:cubicBezTo>
                  <a:cubicBezTo>
                    <a:pt x="16" y="66"/>
                    <a:pt x="16" y="66"/>
                    <a:pt x="16" y="66"/>
                  </a:cubicBezTo>
                  <a:cubicBezTo>
                    <a:pt x="16" y="66"/>
                    <a:pt x="16" y="66"/>
                    <a:pt x="16" y="66"/>
                  </a:cubicBezTo>
                  <a:cubicBezTo>
                    <a:pt x="22" y="49"/>
                    <a:pt x="22" y="49"/>
                    <a:pt x="22" y="49"/>
                  </a:cubicBezTo>
                  <a:cubicBezTo>
                    <a:pt x="24" y="44"/>
                    <a:pt x="26" y="40"/>
                    <a:pt x="27" y="38"/>
                  </a:cubicBezTo>
                  <a:cubicBezTo>
                    <a:pt x="29" y="36"/>
                    <a:pt x="31" y="34"/>
                    <a:pt x="34" y="33"/>
                  </a:cubicBezTo>
                  <a:cubicBezTo>
                    <a:pt x="36" y="31"/>
                    <a:pt x="38" y="31"/>
                    <a:pt x="41" y="31"/>
                  </a:cubicBezTo>
                  <a:cubicBezTo>
                    <a:pt x="44" y="31"/>
                    <a:pt x="46" y="32"/>
                    <a:pt x="47" y="34"/>
                  </a:cubicBezTo>
                  <a:cubicBezTo>
                    <a:pt x="47" y="36"/>
                    <a:pt x="47" y="40"/>
                    <a:pt x="45" y="44"/>
                  </a:cubicBezTo>
                  <a:cubicBezTo>
                    <a:pt x="37" y="67"/>
                    <a:pt x="37" y="67"/>
                    <a:pt x="37" y="67"/>
                  </a:cubicBezTo>
                  <a:cubicBezTo>
                    <a:pt x="35" y="72"/>
                    <a:pt x="36" y="75"/>
                    <a:pt x="41" y="75"/>
                  </a:cubicBezTo>
                  <a:cubicBezTo>
                    <a:pt x="43" y="75"/>
                    <a:pt x="45" y="74"/>
                    <a:pt x="46" y="73"/>
                  </a:cubicBezTo>
                  <a:cubicBezTo>
                    <a:pt x="48" y="71"/>
                    <a:pt x="49" y="69"/>
                    <a:pt x="50" y="67"/>
                  </a:cubicBezTo>
                  <a:cubicBezTo>
                    <a:pt x="60" y="41"/>
                    <a:pt x="60" y="41"/>
                    <a:pt x="60" y="41"/>
                  </a:cubicBezTo>
                  <a:cubicBezTo>
                    <a:pt x="61" y="38"/>
                    <a:pt x="61" y="36"/>
                    <a:pt x="62" y="34"/>
                  </a:cubicBezTo>
                  <a:cubicBezTo>
                    <a:pt x="62" y="32"/>
                    <a:pt x="62" y="30"/>
                    <a:pt x="62" y="29"/>
                  </a:cubicBezTo>
                  <a:cubicBezTo>
                    <a:pt x="61" y="26"/>
                    <a:pt x="60" y="24"/>
                    <a:pt x="58"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252"/>
            <p:cNvSpPr>
              <a:spLocks noEditPoints="1"/>
            </p:cNvSpPr>
            <p:nvPr/>
          </p:nvSpPr>
          <p:spPr bwMode="auto">
            <a:xfrm>
              <a:off x="7870087" y="2581600"/>
              <a:ext cx="109634" cy="127667"/>
            </a:xfrm>
            <a:custGeom>
              <a:gdLst>
                <a:gd fmla="*/ 58 w 64" name="T0"/>
                <a:gd fmla="*/ 0 h 75" name="T1"/>
                <a:gd fmla="*/ 53 w 64" name="T2"/>
                <a:gd fmla="*/ 2 h 75" name="T3"/>
                <a:gd fmla="*/ 47 w 64" name="T4"/>
                <a:gd fmla="*/ 7 h 75" name="T5"/>
                <a:gd fmla="*/ 39 w 64" name="T6"/>
                <a:gd fmla="*/ 14 h 75" name="T7"/>
                <a:gd fmla="*/ 8 w 64" name="T8"/>
                <a:gd fmla="*/ 42 h 75" name="T9"/>
                <a:gd fmla="*/ 5 w 64" name="T10"/>
                <a:gd fmla="*/ 44 h 75" name="T11"/>
                <a:gd fmla="*/ 3 w 64" name="T12"/>
                <a:gd fmla="*/ 46 h 75" name="T13"/>
                <a:gd fmla="*/ 2 w 64" name="T14"/>
                <a:gd fmla="*/ 48 h 75" name="T15"/>
                <a:gd fmla="*/ 0 w 64" name="T16"/>
                <a:gd fmla="*/ 50 h 75" name="T17"/>
                <a:gd fmla="*/ 1 w 64" name="T18"/>
                <a:gd fmla="*/ 56 h 75" name="T19"/>
                <a:gd fmla="*/ 7 w 64" name="T20"/>
                <a:gd fmla="*/ 58 h 75" name="T21"/>
                <a:gd fmla="*/ 32 w 64" name="T22"/>
                <a:gd fmla="*/ 58 h 75" name="T23"/>
                <a:gd fmla="*/ 28 w 64" name="T24"/>
                <a:gd fmla="*/ 67 h 75" name="T25"/>
                <a:gd fmla="*/ 28 w 64" name="T26"/>
                <a:gd fmla="*/ 73 h 75" name="T27"/>
                <a:gd fmla="*/ 32 w 64" name="T28"/>
                <a:gd fmla="*/ 75 h 75" name="T29"/>
                <a:gd fmla="*/ 37 w 64" name="T30"/>
                <a:gd fmla="*/ 73 h 75" name="T31"/>
                <a:gd fmla="*/ 41 w 64" name="T32"/>
                <a:gd fmla="*/ 67 h 75" name="T33"/>
                <a:gd fmla="*/ 43 w 64" name="T34"/>
                <a:gd fmla="*/ 61 h 75" name="T35"/>
                <a:gd fmla="*/ 43 w 64" name="T36"/>
                <a:gd fmla="*/ 61 h 75" name="T37"/>
                <a:gd fmla="*/ 44 w 64" name="T38"/>
                <a:gd fmla="*/ 58 h 75" name="T39"/>
                <a:gd fmla="*/ 47 w 64" name="T40"/>
                <a:gd fmla="*/ 58 h 75" name="T41"/>
                <a:gd fmla="*/ 53 w 64" name="T42"/>
                <a:gd fmla="*/ 57 h 75" name="T43"/>
                <a:gd fmla="*/ 57 w 64" name="T44"/>
                <a:gd fmla="*/ 53 h 75" name="T45"/>
                <a:gd fmla="*/ 56 w 64" name="T46"/>
                <a:gd fmla="*/ 48 h 75" name="T47"/>
                <a:gd fmla="*/ 50 w 64" name="T48"/>
                <a:gd fmla="*/ 47 h 75" name="T49"/>
                <a:gd fmla="*/ 48 w 64" name="T50"/>
                <a:gd fmla="*/ 47 h 75" name="T51"/>
                <a:gd fmla="*/ 62 w 64" name="T52"/>
                <a:gd fmla="*/ 9 h 75" name="T53"/>
                <a:gd fmla="*/ 58 w 64" name="T54"/>
                <a:gd fmla="*/ 0 h 75" name="T55"/>
                <a:gd fmla="*/ 42 w 64" name="T56"/>
                <a:gd fmla="*/ 29 h 75" name="T57"/>
                <a:gd fmla="*/ 36 w 64" name="T58"/>
                <a:gd fmla="*/ 47 h 75" name="T59"/>
                <a:gd fmla="*/ 15 w 64" name="T60"/>
                <a:gd fmla="*/ 47 h 75" name="T61"/>
                <a:gd fmla="*/ 41 w 64" name="T62"/>
                <a:gd fmla="*/ 23 h 75" name="T63"/>
                <a:gd fmla="*/ 46 w 64" name="T64"/>
                <a:gd fmla="*/ 19 h 75" name="T65"/>
                <a:gd fmla="*/ 42 w 64" name="T66"/>
                <a:gd fmla="*/ 29 h 7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5" w="64">
                  <a:moveTo>
                    <a:pt x="58" y="0"/>
                  </a:moveTo>
                  <a:cubicBezTo>
                    <a:pt x="56" y="0"/>
                    <a:pt x="55" y="1"/>
                    <a:pt x="53" y="2"/>
                  </a:cubicBezTo>
                  <a:cubicBezTo>
                    <a:pt x="52" y="3"/>
                    <a:pt x="50" y="5"/>
                    <a:pt x="47" y="7"/>
                  </a:cubicBezTo>
                  <a:cubicBezTo>
                    <a:pt x="39" y="14"/>
                    <a:pt x="39" y="14"/>
                    <a:pt x="39" y="14"/>
                  </a:cubicBezTo>
                  <a:cubicBezTo>
                    <a:pt x="8" y="42"/>
                    <a:pt x="8" y="42"/>
                    <a:pt x="8" y="42"/>
                  </a:cubicBezTo>
                  <a:cubicBezTo>
                    <a:pt x="7" y="43"/>
                    <a:pt x="6" y="44"/>
                    <a:pt x="5" y="44"/>
                  </a:cubicBezTo>
                  <a:cubicBezTo>
                    <a:pt x="5" y="45"/>
                    <a:pt x="4" y="46"/>
                    <a:pt x="3" y="46"/>
                  </a:cubicBezTo>
                  <a:cubicBezTo>
                    <a:pt x="3" y="47"/>
                    <a:pt x="2" y="48"/>
                    <a:pt x="2" y="48"/>
                  </a:cubicBezTo>
                  <a:cubicBezTo>
                    <a:pt x="1" y="49"/>
                    <a:pt x="1" y="50"/>
                    <a:pt x="0" y="50"/>
                  </a:cubicBezTo>
                  <a:cubicBezTo>
                    <a:pt x="0" y="53"/>
                    <a:pt x="0" y="55"/>
                    <a:pt x="1" y="56"/>
                  </a:cubicBezTo>
                  <a:cubicBezTo>
                    <a:pt x="2" y="58"/>
                    <a:pt x="4" y="58"/>
                    <a:pt x="7" y="58"/>
                  </a:cubicBezTo>
                  <a:cubicBezTo>
                    <a:pt x="32" y="58"/>
                    <a:pt x="32" y="58"/>
                    <a:pt x="32" y="58"/>
                  </a:cubicBezTo>
                  <a:cubicBezTo>
                    <a:pt x="28" y="67"/>
                    <a:pt x="28" y="67"/>
                    <a:pt x="28" y="67"/>
                  </a:cubicBezTo>
                  <a:cubicBezTo>
                    <a:pt x="28" y="70"/>
                    <a:pt x="27" y="72"/>
                    <a:pt x="28" y="73"/>
                  </a:cubicBezTo>
                  <a:cubicBezTo>
                    <a:pt x="29" y="74"/>
                    <a:pt x="30" y="75"/>
                    <a:pt x="32" y="75"/>
                  </a:cubicBezTo>
                  <a:cubicBezTo>
                    <a:pt x="34" y="75"/>
                    <a:pt x="35" y="74"/>
                    <a:pt x="37" y="73"/>
                  </a:cubicBezTo>
                  <a:cubicBezTo>
                    <a:pt x="39" y="72"/>
                    <a:pt x="40" y="70"/>
                    <a:pt x="41" y="67"/>
                  </a:cubicBezTo>
                  <a:cubicBezTo>
                    <a:pt x="43" y="61"/>
                    <a:pt x="43" y="61"/>
                    <a:pt x="43" y="61"/>
                  </a:cubicBezTo>
                  <a:cubicBezTo>
                    <a:pt x="43" y="61"/>
                    <a:pt x="43" y="61"/>
                    <a:pt x="43" y="61"/>
                  </a:cubicBezTo>
                  <a:cubicBezTo>
                    <a:pt x="44" y="58"/>
                    <a:pt x="44" y="58"/>
                    <a:pt x="44" y="58"/>
                  </a:cubicBezTo>
                  <a:cubicBezTo>
                    <a:pt x="47" y="58"/>
                    <a:pt x="47" y="58"/>
                    <a:pt x="47" y="58"/>
                  </a:cubicBezTo>
                  <a:cubicBezTo>
                    <a:pt x="50" y="58"/>
                    <a:pt x="52" y="58"/>
                    <a:pt x="53" y="57"/>
                  </a:cubicBezTo>
                  <a:cubicBezTo>
                    <a:pt x="55" y="56"/>
                    <a:pt x="56" y="55"/>
                    <a:pt x="57" y="53"/>
                  </a:cubicBezTo>
                  <a:cubicBezTo>
                    <a:pt x="57" y="50"/>
                    <a:pt x="57" y="49"/>
                    <a:pt x="56" y="48"/>
                  </a:cubicBezTo>
                  <a:cubicBezTo>
                    <a:pt x="55" y="48"/>
                    <a:pt x="53" y="47"/>
                    <a:pt x="50" y="47"/>
                  </a:cubicBezTo>
                  <a:cubicBezTo>
                    <a:pt x="48" y="47"/>
                    <a:pt x="48" y="47"/>
                    <a:pt x="48" y="47"/>
                  </a:cubicBezTo>
                  <a:cubicBezTo>
                    <a:pt x="62" y="9"/>
                    <a:pt x="62" y="9"/>
                    <a:pt x="62" y="9"/>
                  </a:cubicBezTo>
                  <a:cubicBezTo>
                    <a:pt x="64" y="3"/>
                    <a:pt x="63" y="0"/>
                    <a:pt x="58" y="0"/>
                  </a:cubicBezTo>
                  <a:close/>
                  <a:moveTo>
                    <a:pt x="42" y="29"/>
                  </a:moveTo>
                  <a:cubicBezTo>
                    <a:pt x="36" y="47"/>
                    <a:pt x="36" y="47"/>
                    <a:pt x="36" y="47"/>
                  </a:cubicBezTo>
                  <a:cubicBezTo>
                    <a:pt x="15" y="47"/>
                    <a:pt x="15" y="47"/>
                    <a:pt x="15" y="47"/>
                  </a:cubicBezTo>
                  <a:cubicBezTo>
                    <a:pt x="41" y="23"/>
                    <a:pt x="41" y="23"/>
                    <a:pt x="41" y="23"/>
                  </a:cubicBezTo>
                  <a:cubicBezTo>
                    <a:pt x="46" y="19"/>
                    <a:pt x="46" y="19"/>
                    <a:pt x="46" y="19"/>
                  </a:cubicBezTo>
                  <a:lnTo>
                    <a:pt x="42" y="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253"/>
            <p:cNvSpPr/>
            <p:nvPr/>
          </p:nvSpPr>
          <p:spPr bwMode="auto">
            <a:xfrm>
              <a:off x="7764780" y="2583042"/>
              <a:ext cx="116126" cy="124782"/>
            </a:xfrm>
            <a:custGeom>
              <a:gdLst>
                <a:gd fmla="*/ 37 w 68" name="T0"/>
                <a:gd fmla="*/ 48 h 73" name="T1"/>
                <a:gd fmla="*/ 51 w 68" name="T2"/>
                <a:gd fmla="*/ 39 h 73" name="T3"/>
                <a:gd fmla="*/ 60 w 68" name="T4"/>
                <a:gd fmla="*/ 32 h 73" name="T5"/>
                <a:gd fmla="*/ 67 w 68" name="T6"/>
                <a:gd fmla="*/ 21 h 73" name="T7"/>
                <a:gd fmla="*/ 68 w 68" name="T8"/>
                <a:gd fmla="*/ 13 h 73" name="T9"/>
                <a:gd fmla="*/ 66 w 68" name="T10"/>
                <a:gd fmla="*/ 7 h 73" name="T11"/>
                <a:gd fmla="*/ 62 w 68" name="T12"/>
                <a:gd fmla="*/ 2 h 73" name="T13"/>
                <a:gd fmla="*/ 50 w 68" name="T14"/>
                <a:gd fmla="*/ 0 h 73" name="T15"/>
                <a:gd fmla="*/ 38 w 68" name="T16"/>
                <a:gd fmla="*/ 2 h 73" name="T17"/>
                <a:gd fmla="*/ 29 w 68" name="T18"/>
                <a:gd fmla="*/ 7 h 73" name="T19"/>
                <a:gd fmla="*/ 22 w 68" name="T20"/>
                <a:gd fmla="*/ 13 h 73" name="T21"/>
                <a:gd fmla="*/ 18 w 68" name="T22"/>
                <a:gd fmla="*/ 20 h 73" name="T23"/>
                <a:gd fmla="*/ 18 w 68" name="T24"/>
                <a:gd fmla="*/ 25 h 73" name="T25"/>
                <a:gd fmla="*/ 21 w 68" name="T26"/>
                <a:gd fmla="*/ 27 h 73" name="T27"/>
                <a:gd fmla="*/ 26 w 68" name="T28"/>
                <a:gd fmla="*/ 25 h 73" name="T29"/>
                <a:gd fmla="*/ 30 w 68" name="T30"/>
                <a:gd fmla="*/ 20 h 73" name="T31"/>
                <a:gd fmla="*/ 34 w 68" name="T32"/>
                <a:gd fmla="*/ 16 h 73" name="T33"/>
                <a:gd fmla="*/ 46 w 68" name="T34"/>
                <a:gd fmla="*/ 10 h 73" name="T35"/>
                <a:gd fmla="*/ 51 w 68" name="T36"/>
                <a:gd fmla="*/ 11 h 73" name="T37"/>
                <a:gd fmla="*/ 54 w 68" name="T38"/>
                <a:gd fmla="*/ 15 h 73" name="T39"/>
                <a:gd fmla="*/ 53 w 68" name="T40"/>
                <a:gd fmla="*/ 21 h 73" name="T41"/>
                <a:gd fmla="*/ 49 w 68" name="T42"/>
                <a:gd fmla="*/ 27 h 73" name="T43"/>
                <a:gd fmla="*/ 43 w 68" name="T44"/>
                <a:gd fmla="*/ 33 h 73" name="T45"/>
                <a:gd fmla="*/ 34 w 68" name="T46"/>
                <a:gd fmla="*/ 38 h 73" name="T47"/>
                <a:gd fmla="*/ 24 w 68" name="T48"/>
                <a:gd fmla="*/ 45 h 73" name="T49"/>
                <a:gd fmla="*/ 8 w 68" name="T50"/>
                <a:gd fmla="*/ 56 h 73" name="T51"/>
                <a:gd fmla="*/ 4 w 68" name="T52"/>
                <a:gd fmla="*/ 61 h 73" name="T53"/>
                <a:gd fmla="*/ 1 w 68" name="T54"/>
                <a:gd fmla="*/ 66 h 73" name="T55"/>
                <a:gd fmla="*/ 1 w 68" name="T56"/>
                <a:gd fmla="*/ 71 h 73" name="T57"/>
                <a:gd fmla="*/ 6 w 68" name="T58"/>
                <a:gd fmla="*/ 73 h 73" name="T59"/>
                <a:gd fmla="*/ 42 w 68" name="T60"/>
                <a:gd fmla="*/ 73 h 73" name="T61"/>
                <a:gd fmla="*/ 48 w 68" name="T62"/>
                <a:gd fmla="*/ 71 h 73" name="T63"/>
                <a:gd fmla="*/ 51 w 68" name="T64"/>
                <a:gd fmla="*/ 67 h 73" name="T65"/>
                <a:gd fmla="*/ 51 w 68" name="T66"/>
                <a:gd fmla="*/ 63 h 73" name="T67"/>
                <a:gd fmla="*/ 45 w 68" name="T68"/>
                <a:gd fmla="*/ 61 h 73" name="T69"/>
                <a:gd fmla="*/ 19 w 68" name="T70"/>
                <a:gd fmla="*/ 61 h 73" name="T71"/>
                <a:gd fmla="*/ 23 w 68" name="T72"/>
                <a:gd fmla="*/ 58 h 73" name="T73"/>
                <a:gd fmla="*/ 37 w 68" name="T74"/>
                <a:gd fmla="*/ 48 h 7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3" w="68">
                  <a:moveTo>
                    <a:pt x="37" y="48"/>
                  </a:moveTo>
                  <a:cubicBezTo>
                    <a:pt x="43" y="44"/>
                    <a:pt x="48" y="41"/>
                    <a:pt x="51" y="39"/>
                  </a:cubicBezTo>
                  <a:cubicBezTo>
                    <a:pt x="53" y="38"/>
                    <a:pt x="56" y="35"/>
                    <a:pt x="60" y="32"/>
                  </a:cubicBezTo>
                  <a:cubicBezTo>
                    <a:pt x="63" y="28"/>
                    <a:pt x="65" y="25"/>
                    <a:pt x="67" y="21"/>
                  </a:cubicBezTo>
                  <a:cubicBezTo>
                    <a:pt x="68" y="18"/>
                    <a:pt x="68" y="15"/>
                    <a:pt x="68" y="13"/>
                  </a:cubicBezTo>
                  <a:cubicBezTo>
                    <a:pt x="68" y="11"/>
                    <a:pt x="67" y="8"/>
                    <a:pt x="66" y="7"/>
                  </a:cubicBezTo>
                  <a:cubicBezTo>
                    <a:pt x="65" y="5"/>
                    <a:pt x="64" y="3"/>
                    <a:pt x="62" y="2"/>
                  </a:cubicBezTo>
                  <a:cubicBezTo>
                    <a:pt x="59" y="1"/>
                    <a:pt x="55" y="0"/>
                    <a:pt x="50" y="0"/>
                  </a:cubicBezTo>
                  <a:cubicBezTo>
                    <a:pt x="46" y="0"/>
                    <a:pt x="42" y="0"/>
                    <a:pt x="38" y="2"/>
                  </a:cubicBezTo>
                  <a:cubicBezTo>
                    <a:pt x="35" y="3"/>
                    <a:pt x="31" y="5"/>
                    <a:pt x="29" y="7"/>
                  </a:cubicBezTo>
                  <a:cubicBezTo>
                    <a:pt x="26" y="9"/>
                    <a:pt x="23" y="11"/>
                    <a:pt x="22" y="13"/>
                  </a:cubicBezTo>
                  <a:cubicBezTo>
                    <a:pt x="20" y="16"/>
                    <a:pt x="18" y="18"/>
                    <a:pt x="18" y="20"/>
                  </a:cubicBezTo>
                  <a:cubicBezTo>
                    <a:pt x="17" y="22"/>
                    <a:pt x="17" y="24"/>
                    <a:pt x="18" y="25"/>
                  </a:cubicBezTo>
                  <a:cubicBezTo>
                    <a:pt x="18" y="26"/>
                    <a:pt x="19" y="27"/>
                    <a:pt x="21" y="27"/>
                  </a:cubicBezTo>
                  <a:cubicBezTo>
                    <a:pt x="23" y="27"/>
                    <a:pt x="25" y="26"/>
                    <a:pt x="26" y="25"/>
                  </a:cubicBezTo>
                  <a:cubicBezTo>
                    <a:pt x="27" y="23"/>
                    <a:pt x="29" y="22"/>
                    <a:pt x="30" y="20"/>
                  </a:cubicBezTo>
                  <a:cubicBezTo>
                    <a:pt x="32" y="17"/>
                    <a:pt x="33" y="16"/>
                    <a:pt x="34" y="16"/>
                  </a:cubicBezTo>
                  <a:cubicBezTo>
                    <a:pt x="37" y="12"/>
                    <a:pt x="41" y="10"/>
                    <a:pt x="46" y="10"/>
                  </a:cubicBezTo>
                  <a:cubicBezTo>
                    <a:pt x="48" y="10"/>
                    <a:pt x="50" y="10"/>
                    <a:pt x="51" y="11"/>
                  </a:cubicBezTo>
                  <a:cubicBezTo>
                    <a:pt x="52" y="12"/>
                    <a:pt x="53" y="13"/>
                    <a:pt x="54" y="15"/>
                  </a:cubicBezTo>
                  <a:cubicBezTo>
                    <a:pt x="54" y="17"/>
                    <a:pt x="54" y="19"/>
                    <a:pt x="53" y="21"/>
                  </a:cubicBezTo>
                  <a:cubicBezTo>
                    <a:pt x="52" y="23"/>
                    <a:pt x="51" y="25"/>
                    <a:pt x="49" y="27"/>
                  </a:cubicBezTo>
                  <a:cubicBezTo>
                    <a:pt x="48" y="29"/>
                    <a:pt x="46" y="31"/>
                    <a:pt x="43" y="33"/>
                  </a:cubicBezTo>
                  <a:cubicBezTo>
                    <a:pt x="41" y="35"/>
                    <a:pt x="38" y="36"/>
                    <a:pt x="34" y="38"/>
                  </a:cubicBezTo>
                  <a:cubicBezTo>
                    <a:pt x="33" y="39"/>
                    <a:pt x="29" y="42"/>
                    <a:pt x="24" y="45"/>
                  </a:cubicBezTo>
                  <a:cubicBezTo>
                    <a:pt x="20" y="48"/>
                    <a:pt x="14" y="52"/>
                    <a:pt x="8" y="56"/>
                  </a:cubicBezTo>
                  <a:cubicBezTo>
                    <a:pt x="7" y="58"/>
                    <a:pt x="5" y="59"/>
                    <a:pt x="4" y="61"/>
                  </a:cubicBezTo>
                  <a:cubicBezTo>
                    <a:pt x="2" y="63"/>
                    <a:pt x="1" y="65"/>
                    <a:pt x="1" y="66"/>
                  </a:cubicBezTo>
                  <a:cubicBezTo>
                    <a:pt x="0" y="68"/>
                    <a:pt x="0" y="69"/>
                    <a:pt x="1" y="71"/>
                  </a:cubicBezTo>
                  <a:cubicBezTo>
                    <a:pt x="2" y="72"/>
                    <a:pt x="4" y="73"/>
                    <a:pt x="6" y="73"/>
                  </a:cubicBezTo>
                  <a:cubicBezTo>
                    <a:pt x="42" y="73"/>
                    <a:pt x="42" y="73"/>
                    <a:pt x="42" y="73"/>
                  </a:cubicBezTo>
                  <a:cubicBezTo>
                    <a:pt x="45" y="73"/>
                    <a:pt x="46" y="72"/>
                    <a:pt x="48" y="71"/>
                  </a:cubicBezTo>
                  <a:cubicBezTo>
                    <a:pt x="49" y="70"/>
                    <a:pt x="50" y="68"/>
                    <a:pt x="51" y="67"/>
                  </a:cubicBezTo>
                  <a:cubicBezTo>
                    <a:pt x="52" y="65"/>
                    <a:pt x="51" y="64"/>
                    <a:pt x="51" y="63"/>
                  </a:cubicBezTo>
                  <a:cubicBezTo>
                    <a:pt x="50" y="62"/>
                    <a:pt x="48" y="61"/>
                    <a:pt x="45" y="61"/>
                  </a:cubicBezTo>
                  <a:cubicBezTo>
                    <a:pt x="19" y="61"/>
                    <a:pt x="19" y="61"/>
                    <a:pt x="19" y="61"/>
                  </a:cubicBezTo>
                  <a:cubicBezTo>
                    <a:pt x="21" y="60"/>
                    <a:pt x="22" y="59"/>
                    <a:pt x="23" y="58"/>
                  </a:cubicBezTo>
                  <a:cubicBezTo>
                    <a:pt x="26" y="56"/>
                    <a:pt x="30" y="52"/>
                    <a:pt x="37"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54"/>
            <p:cNvSpPr>
              <a:spLocks noEditPoints="1"/>
            </p:cNvSpPr>
            <p:nvPr/>
          </p:nvSpPr>
          <p:spPr bwMode="auto">
            <a:xfrm>
              <a:off x="7476269" y="2380363"/>
              <a:ext cx="537353" cy="564040"/>
            </a:xfrm>
            <a:custGeom>
              <a:gdLst>
                <a:gd fmla="*/ 166 w 315" name="T0"/>
                <a:gd fmla="*/ 0 h 331" name="T1"/>
                <a:gd fmla="*/ 0 w 315" name="T2"/>
                <a:gd fmla="*/ 165 h 331" name="T3"/>
                <a:gd fmla="*/ 166 w 315" name="T4"/>
                <a:gd fmla="*/ 331 h 331" name="T5"/>
                <a:gd fmla="*/ 309 w 315" name="T6"/>
                <a:gd fmla="*/ 248 h 331" name="T7"/>
                <a:gd fmla="*/ 237 w 315" name="T8"/>
                <a:gd fmla="*/ 248 h 331" name="T9"/>
                <a:gd fmla="*/ 166 w 315" name="T10"/>
                <a:gd fmla="*/ 275 h 331" name="T11"/>
                <a:gd fmla="*/ 56 w 315" name="T12"/>
                <a:gd fmla="*/ 165 h 331" name="T13"/>
                <a:gd fmla="*/ 166 w 315" name="T14"/>
                <a:gd fmla="*/ 56 h 331" name="T15"/>
                <a:gd fmla="*/ 248 w 315" name="T16"/>
                <a:gd fmla="*/ 93 h 331" name="T17"/>
                <a:gd fmla="*/ 248 w 315" name="T18"/>
                <a:gd fmla="*/ 93 h 331" name="T19"/>
                <a:gd fmla="*/ 315 w 315" name="T20"/>
                <a:gd fmla="*/ 93 h 331" name="T21"/>
                <a:gd fmla="*/ 166 w 315" name="T22"/>
                <a:gd fmla="*/ 0 h 331" name="T23"/>
                <a:gd fmla="*/ 35 w 315" name="T24"/>
                <a:gd fmla="*/ 175 h 331" name="T25"/>
                <a:gd fmla="*/ 25 w 315" name="T26"/>
                <a:gd fmla="*/ 165 h 331" name="T27"/>
                <a:gd fmla="*/ 35 w 315" name="T28"/>
                <a:gd fmla="*/ 155 h 331" name="T29"/>
                <a:gd fmla="*/ 44 w 315" name="T30"/>
                <a:gd fmla="*/ 165 h 331" name="T31"/>
                <a:gd fmla="*/ 35 w 315" name="T32"/>
                <a:gd fmla="*/ 175 h 331" name="T33"/>
                <a:gd fmla="*/ 163 w 315" name="T34"/>
                <a:gd fmla="*/ 283 h 331" name="T35"/>
                <a:gd fmla="*/ 172 w 315" name="T36"/>
                <a:gd fmla="*/ 292 h 331" name="T37"/>
                <a:gd fmla="*/ 163 w 315" name="T38"/>
                <a:gd fmla="*/ 302 h 331" name="T39"/>
                <a:gd fmla="*/ 153 w 315" name="T40"/>
                <a:gd fmla="*/ 292 h 331" name="T41"/>
                <a:gd fmla="*/ 163 w 315" name="T42"/>
                <a:gd fmla="*/ 283 h 331" name="T43"/>
                <a:gd fmla="*/ 167 w 315" name="T44"/>
                <a:gd fmla="*/ 45 h 331" name="T45"/>
                <a:gd fmla="*/ 158 w 315" name="T46"/>
                <a:gd fmla="*/ 35 h 331" name="T47"/>
                <a:gd fmla="*/ 167 w 315" name="T48"/>
                <a:gd fmla="*/ 25 h 331" name="T49"/>
                <a:gd fmla="*/ 177 w 315" name="T50"/>
                <a:gd fmla="*/ 35 h 331" name="T51"/>
                <a:gd fmla="*/ 167 w 315" name="T52"/>
                <a:gd fmla="*/ 45 h 33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31" w="315">
                  <a:moveTo>
                    <a:pt x="166" y="0"/>
                  </a:moveTo>
                  <a:cubicBezTo>
                    <a:pt x="74" y="0"/>
                    <a:pt x="0" y="74"/>
                    <a:pt x="0" y="165"/>
                  </a:cubicBezTo>
                  <a:cubicBezTo>
                    <a:pt x="0" y="257"/>
                    <a:pt x="74" y="331"/>
                    <a:pt x="166" y="331"/>
                  </a:cubicBezTo>
                  <a:cubicBezTo>
                    <a:pt x="227" y="331"/>
                    <a:pt x="280" y="298"/>
                    <a:pt x="309" y="248"/>
                  </a:cubicBezTo>
                  <a:cubicBezTo>
                    <a:pt x="237" y="248"/>
                    <a:pt x="237" y="248"/>
                    <a:pt x="237" y="248"/>
                  </a:cubicBezTo>
                  <a:cubicBezTo>
                    <a:pt x="218" y="265"/>
                    <a:pt x="193" y="275"/>
                    <a:pt x="166" y="275"/>
                  </a:cubicBezTo>
                  <a:cubicBezTo>
                    <a:pt x="105" y="275"/>
                    <a:pt x="56" y="226"/>
                    <a:pt x="56" y="165"/>
                  </a:cubicBezTo>
                  <a:cubicBezTo>
                    <a:pt x="56" y="105"/>
                    <a:pt x="105" y="56"/>
                    <a:pt x="166" y="56"/>
                  </a:cubicBezTo>
                  <a:cubicBezTo>
                    <a:pt x="199" y="56"/>
                    <a:pt x="228" y="70"/>
                    <a:pt x="248" y="93"/>
                  </a:cubicBezTo>
                  <a:cubicBezTo>
                    <a:pt x="248" y="93"/>
                    <a:pt x="248" y="93"/>
                    <a:pt x="248" y="93"/>
                  </a:cubicBezTo>
                  <a:cubicBezTo>
                    <a:pt x="315" y="93"/>
                    <a:pt x="315" y="93"/>
                    <a:pt x="315" y="93"/>
                  </a:cubicBezTo>
                  <a:cubicBezTo>
                    <a:pt x="288" y="38"/>
                    <a:pt x="231" y="0"/>
                    <a:pt x="166" y="0"/>
                  </a:cubicBezTo>
                  <a:close/>
                  <a:moveTo>
                    <a:pt x="35" y="175"/>
                  </a:moveTo>
                  <a:cubicBezTo>
                    <a:pt x="29" y="175"/>
                    <a:pt x="25" y="171"/>
                    <a:pt x="25" y="165"/>
                  </a:cubicBezTo>
                  <a:cubicBezTo>
                    <a:pt x="25" y="160"/>
                    <a:pt x="29" y="155"/>
                    <a:pt x="35" y="155"/>
                  </a:cubicBezTo>
                  <a:cubicBezTo>
                    <a:pt x="40" y="155"/>
                    <a:pt x="44" y="160"/>
                    <a:pt x="44" y="165"/>
                  </a:cubicBezTo>
                  <a:cubicBezTo>
                    <a:pt x="44" y="171"/>
                    <a:pt x="40" y="175"/>
                    <a:pt x="35" y="175"/>
                  </a:cubicBezTo>
                  <a:close/>
                  <a:moveTo>
                    <a:pt x="163" y="283"/>
                  </a:moveTo>
                  <a:cubicBezTo>
                    <a:pt x="168" y="283"/>
                    <a:pt x="172" y="287"/>
                    <a:pt x="172" y="292"/>
                  </a:cubicBezTo>
                  <a:cubicBezTo>
                    <a:pt x="172" y="298"/>
                    <a:pt x="168" y="302"/>
                    <a:pt x="163" y="302"/>
                  </a:cubicBezTo>
                  <a:cubicBezTo>
                    <a:pt x="157" y="302"/>
                    <a:pt x="153" y="298"/>
                    <a:pt x="153" y="292"/>
                  </a:cubicBezTo>
                  <a:cubicBezTo>
                    <a:pt x="153" y="287"/>
                    <a:pt x="157" y="283"/>
                    <a:pt x="163" y="283"/>
                  </a:cubicBezTo>
                  <a:close/>
                  <a:moveTo>
                    <a:pt x="167" y="45"/>
                  </a:moveTo>
                  <a:cubicBezTo>
                    <a:pt x="162" y="45"/>
                    <a:pt x="158" y="40"/>
                    <a:pt x="158" y="35"/>
                  </a:cubicBezTo>
                  <a:cubicBezTo>
                    <a:pt x="158" y="30"/>
                    <a:pt x="162" y="25"/>
                    <a:pt x="167" y="25"/>
                  </a:cubicBezTo>
                  <a:cubicBezTo>
                    <a:pt x="173" y="25"/>
                    <a:pt x="177" y="30"/>
                    <a:pt x="177" y="35"/>
                  </a:cubicBezTo>
                  <a:cubicBezTo>
                    <a:pt x="177" y="40"/>
                    <a:pt x="173" y="45"/>
                    <a:pt x="167"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32240692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16"/>
                                        </p:tgtEl>
                                        <p:attrNameLst>
                                          <p:attrName>style.visibility</p:attrName>
                                        </p:attrNameLst>
                                      </p:cBhvr>
                                      <p:to>
                                        <p:strVal val="visible"/>
                                      </p:to>
                                    </p:set>
                                    <p:animEffect filter="strips(downLeft)" transition="in">
                                      <p:cBhvr>
                                        <p:cTn dur="500" id="7"/>
                                        <p:tgtEl>
                                          <p:spTgt spid="16"/>
                                        </p:tgtEl>
                                      </p:cBhvr>
                                    </p:animEffect>
                                  </p:childTnLst>
                                </p:cTn>
                              </p:par>
                            </p:childTnLst>
                          </p:cTn>
                        </p:par>
                        <p:par>
                          <p:cTn fill="hold" id="8" nodeType="afterGroup">
                            <p:stCondLst>
                              <p:cond delay="500"/>
                            </p:stCondLst>
                            <p:childTnLst>
                              <p:par>
                                <p:cTn fill="hold" id="9" nodeType="afterEffect" presetClass="entr" presetID="30"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ecel="100000" dur="800" id="11"/>
                                        <p:tgtEl>
                                          <p:spTgt spid="20"/>
                                        </p:tgtEl>
                                      </p:cBhvr>
                                    </p:animEffect>
                                    <p:anim calcmode="lin" valueType="num">
                                      <p:cBhvr>
                                        <p:cTn decel="100000" dur="800" fill="hold" id="12"/>
                                        <p:tgtEl>
                                          <p:spTgt spid="20"/>
                                        </p:tgtEl>
                                        <p:attrNameLst>
                                          <p:attrName>style.rotation</p:attrName>
                                        </p:attrNameLst>
                                      </p:cBhvr>
                                      <p:tavLst>
                                        <p:tav tm="0">
                                          <p:val>
                                            <p:fltVal val="-90"/>
                                          </p:val>
                                        </p:tav>
                                        <p:tav tm="100000">
                                          <p:val>
                                            <p:fltVal val="0"/>
                                          </p:val>
                                        </p:tav>
                                      </p:tavLst>
                                    </p:anim>
                                    <p:anim calcmode="lin" valueType="num">
                                      <p:cBhvr>
                                        <p:cTn decel="100000" dur="800" fill="hold" id="13"/>
                                        <p:tgtEl>
                                          <p:spTgt spid="20"/>
                                        </p:tgtEl>
                                        <p:attrNameLst>
                                          <p:attrName>ppt_x</p:attrName>
                                        </p:attrNameLst>
                                      </p:cBhvr>
                                      <p:tavLst>
                                        <p:tav tm="0">
                                          <p:val>
                                            <p:strVal val="#ppt_x+0.4"/>
                                          </p:val>
                                        </p:tav>
                                        <p:tav tm="100000">
                                          <p:val>
                                            <p:strVal val="#ppt_x-0.05"/>
                                          </p:val>
                                        </p:tav>
                                      </p:tavLst>
                                    </p:anim>
                                    <p:anim calcmode="lin" valueType="num">
                                      <p:cBhvr>
                                        <p:cTn decel="100000" dur="800" fill="hold" id="14"/>
                                        <p:tgtEl>
                                          <p:spTgt spid="20"/>
                                        </p:tgtEl>
                                        <p:attrNameLst>
                                          <p:attrName>ppt_y</p:attrName>
                                        </p:attrNameLst>
                                      </p:cBhvr>
                                      <p:tavLst>
                                        <p:tav tm="0">
                                          <p:val>
                                            <p:strVal val="#ppt_y-0.4"/>
                                          </p:val>
                                        </p:tav>
                                        <p:tav tm="100000">
                                          <p:val>
                                            <p:strVal val="#ppt_y+0.1"/>
                                          </p:val>
                                        </p:tav>
                                      </p:tavLst>
                                    </p:anim>
                                    <p:anim calcmode="lin" valueType="num">
                                      <p:cBhvr>
                                        <p:cTn accel="100000" dur="200" fill="hold" id="15">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accel="100000" dur="200" fill="hold" id="16">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41" presetSubtype="0">
                                  <p:stCondLst>
                                    <p:cond delay="0"/>
                                  </p:stCondLst>
                                  <p:iterate type="lt">
                                    <p:tmPct val="3000"/>
                                  </p:iterate>
                                  <p:childTnLst>
                                    <p:set>
                                      <p:cBhvr>
                                        <p:cTn dur="1" fill="hold" id="19">
                                          <p:stCondLst>
                                            <p:cond delay="0"/>
                                          </p:stCondLst>
                                        </p:cTn>
                                        <p:tgtEl>
                                          <p:spTgt spid="2"/>
                                        </p:tgtEl>
                                        <p:attrNameLst>
                                          <p:attrName>style.visibility</p:attrName>
                                        </p:attrNameLst>
                                      </p:cBhvr>
                                      <p:to>
                                        <p:strVal val="visible"/>
                                      </p:to>
                                    </p:set>
                                    <p:anim calcmode="lin" valueType="num">
                                      <p:cBhvr>
                                        <p:cTn dur="500" fill="hold" id="20"/>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2"/>
                                        </p:tgtEl>
                                        <p:attrNameLst>
                                          <p:attrName>ppt_y</p:attrName>
                                        </p:attrNameLst>
                                      </p:cBhvr>
                                      <p:tavLst>
                                        <p:tav tm="0">
                                          <p:val>
                                            <p:strVal val="#ppt_y"/>
                                          </p:val>
                                        </p:tav>
                                        <p:tav tm="100000">
                                          <p:val>
                                            <p:strVal val="#ppt_y"/>
                                          </p:val>
                                        </p:tav>
                                      </p:tavLst>
                                    </p:anim>
                                    <p:anim calcmode="lin" valueType="num">
                                      <p:cBhvr>
                                        <p:cTn dur="500" fill="hold" id="22"/>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2"/>
                                        </p:tgtEl>
                                      </p:cBhvr>
                                    </p:animEffect>
                                  </p:childTnLst>
                                </p:cTn>
                              </p:par>
                              <p:par>
                                <p:cTn fill="hold" grpId="0" id="25" nodeType="withEffect" presetClass="entr" presetID="41" presetSubtype="0">
                                  <p:stCondLst>
                                    <p:cond delay="0"/>
                                  </p:stCondLst>
                                  <p:iterate type="lt">
                                    <p:tmPct val="3000"/>
                                  </p:iterate>
                                  <p:childTnLst>
                                    <p:set>
                                      <p:cBhvr>
                                        <p:cTn dur="1" fill="hold" id="26">
                                          <p:stCondLst>
                                            <p:cond delay="0"/>
                                          </p:stCondLst>
                                        </p:cTn>
                                        <p:tgtEl>
                                          <p:spTgt spid="3"/>
                                        </p:tgtEl>
                                        <p:attrNameLst>
                                          <p:attrName>style.visibility</p:attrName>
                                        </p:attrNameLst>
                                      </p:cBhvr>
                                      <p:to>
                                        <p:strVal val="visible"/>
                                      </p:to>
                                    </p:set>
                                    <p:anim calcmode="lin" valueType="num">
                                      <p:cBhvr>
                                        <p:cTn dur="500" fill="hold" id="2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3"/>
                                        </p:tgtEl>
                                        <p:attrNameLst>
                                          <p:attrName>ppt_y</p:attrName>
                                        </p:attrNameLst>
                                      </p:cBhvr>
                                      <p:tavLst>
                                        <p:tav tm="0">
                                          <p:val>
                                            <p:strVal val="#ppt_y"/>
                                          </p:val>
                                        </p:tav>
                                        <p:tav tm="100000">
                                          <p:val>
                                            <p:strVal val="#ppt_y"/>
                                          </p:val>
                                        </p:tav>
                                      </p:tavLst>
                                    </p:anim>
                                    <p:anim calcmode="lin" valueType="num">
                                      <p:cBhvr>
                                        <p:cTn dur="500" fill="hold" id="2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3"/>
                                        </p:tgtEl>
                                      </p:cBhvr>
                                    </p:animEffect>
                                  </p:childTnLst>
                                </p:cTn>
                              </p:par>
                            </p:childTnLst>
                          </p:cTn>
                        </p:par>
                        <p:par>
                          <p:cTn fill="hold" id="32" nodeType="afterGroup">
                            <p:stCondLst>
                              <p:cond delay="2000"/>
                            </p:stCondLst>
                            <p:childTnLst>
                              <p:par>
                                <p:cTn fill="hold" grpId="0" id="33" nodeType="afterEffect" presetClass="entr" presetID="41" presetSubtype="0">
                                  <p:stCondLst>
                                    <p:cond delay="0"/>
                                  </p:stCondLst>
                                  <p:iterate type="lt">
                                    <p:tmPct val="8000"/>
                                  </p:iterate>
                                  <p:childTnLst>
                                    <p:set>
                                      <p:cBhvr>
                                        <p:cTn dur="1" fill="hold" id="34">
                                          <p:stCondLst>
                                            <p:cond delay="0"/>
                                          </p:stCondLst>
                                        </p:cTn>
                                        <p:tgtEl>
                                          <p:spTgt spid="4"/>
                                        </p:tgtEl>
                                        <p:attrNameLst>
                                          <p:attrName>style.visibility</p:attrName>
                                        </p:attrNameLst>
                                      </p:cBhvr>
                                      <p:to>
                                        <p:strVal val="visible"/>
                                      </p:to>
                                    </p:set>
                                    <p:anim calcmode="lin" valueType="num">
                                      <p:cBhvr>
                                        <p:cTn dur="500" fill="hold" id="35"/>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4"/>
                                        </p:tgtEl>
                                        <p:attrNameLst>
                                          <p:attrName>ppt_y</p:attrName>
                                        </p:attrNameLst>
                                      </p:cBhvr>
                                      <p:tavLst>
                                        <p:tav tm="0">
                                          <p:val>
                                            <p:strVal val="#ppt_y"/>
                                          </p:val>
                                        </p:tav>
                                        <p:tav tm="100000">
                                          <p:val>
                                            <p:strVal val="#ppt_y"/>
                                          </p:val>
                                        </p:tav>
                                      </p:tavLst>
                                    </p:anim>
                                    <p:anim calcmode="lin" valueType="num">
                                      <p:cBhvr>
                                        <p:cTn dur="500" fill="hold" id="37"/>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9" tmFilter="0,0; .5, 1; 1, 1"/>
                                        <p:tgtEl>
                                          <p:spTgt spid="4"/>
                                        </p:tgtEl>
                                      </p:cBhvr>
                                    </p:animEffect>
                                  </p:childTnLst>
                                </p:cTn>
                              </p:par>
                            </p:childTnLst>
                          </p:cTn>
                        </p:par>
                        <p:par>
                          <p:cTn fill="hold" id="40" nodeType="afterGroup">
                            <p:stCondLst>
                              <p:cond delay="2500"/>
                            </p:stCondLst>
                            <p:childTnLst>
                              <p:par>
                                <p:cTn fill="hold" id="41" nodeType="afterEffect" presetClass="entr" presetID="1" presetSubtype="0">
                                  <p:stCondLst>
                                    <p:cond delay="0"/>
                                  </p:stCondLst>
                                  <p:childTnLst>
                                    <p:set>
                                      <p:cBhvr>
                                        <p:cTn dur="1" fill="hold" id="42">
                                          <p:stCondLst>
                                            <p:cond delay="0"/>
                                          </p:stCondLst>
                                        </p:cTn>
                                        <p:tgtEl>
                                          <p:spTgt spid="5"/>
                                        </p:tgtEl>
                                        <p:attrNameLst>
                                          <p:attrName>style.visibility</p:attrName>
                                        </p:attrNameLst>
                                      </p:cBhvr>
                                      <p:to>
                                        <p:strVal val="visible"/>
                                      </p:to>
                                    </p:set>
                                  </p:childTnLst>
                                </p:cTn>
                              </p:par>
                              <p:par>
                                <p:cTn fill="hold" id="43" nodeType="withEffect" presetClass="emph" presetID="26" presetSubtype="0">
                                  <p:stCondLst>
                                    <p:cond delay="0"/>
                                  </p:stCondLst>
                                  <p:childTnLst>
                                    <p:animEffect filter="fade" transition="out">
                                      <p:cBhvr>
                                        <p:cTn dur="500" id="44" tmFilter="0, 0; .2, .5; .8, .5; 1, 0"/>
                                        <p:tgtEl>
                                          <p:spTgt spid="5"/>
                                        </p:tgtEl>
                                      </p:cBhvr>
                                    </p:animEffect>
                                    <p:animScale>
                                      <p:cBhvr>
                                        <p:cTn autoRev="1" dur="250" fill="hold" id="45"/>
                                        <p:tgtEl>
                                          <p:spTgt spid="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4BB3EA"/>
        </a:solidFill>
        <a:effectLst/>
      </p:bgPr>
    </p:bg>
    <p:spTree>
      <p:nvGrpSpPr>
        <p:cNvPr id="1" name=""/>
        <p:cNvGrpSpPr/>
        <p:nvPr/>
      </p:nvGrpSpPr>
      <p:grpSpPr>
        <a:xfrm>
          <a:off x="0" y="0"/>
          <a:ext cx="0" cy="0"/>
        </a:xfrm>
      </p:grpSpPr>
      <p:sp>
        <p:nvSpPr>
          <p:cNvPr id="7" name="直角三角形 6"/>
          <p:cNvSpPr/>
          <p:nvPr/>
        </p:nvSpPr>
        <p:spPr>
          <a:xfrm flipV="1">
            <a:off x="0" y="-52518"/>
            <a:ext cx="7235259" cy="5641517"/>
          </a:xfrm>
          <a:prstGeom prst="rtTriangle">
            <a:avLst/>
          </a:prstGeom>
          <a:solidFill>
            <a:srgbClr val="59C3EB"/>
          </a:solidFill>
          <a:ln>
            <a:noFill/>
          </a:ln>
          <a:effectLst>
            <a:outerShdw algn="tl" blurRad="508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 name="直角三角形 4"/>
          <p:cNvSpPr/>
          <p:nvPr/>
        </p:nvSpPr>
        <p:spPr>
          <a:xfrm flipV="1">
            <a:off x="0" y="-52518"/>
            <a:ext cx="5551953" cy="4329000"/>
          </a:xfrm>
          <a:prstGeom prst="rtTriangle">
            <a:avLst/>
          </a:prstGeom>
          <a:solidFill>
            <a:srgbClr val="1636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直角三角形 7"/>
          <p:cNvSpPr/>
          <p:nvPr/>
        </p:nvSpPr>
        <p:spPr>
          <a:xfrm flipH="1">
            <a:off x="7551421" y="3239622"/>
            <a:ext cx="4640579" cy="3618378"/>
          </a:xfrm>
          <a:prstGeom prst="rtTriangle">
            <a:avLst/>
          </a:prstGeom>
          <a:blipFill>
            <a:blip r:embed="rId2">
              <a:alphaModFix amt="97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文本框 8"/>
          <p:cNvSpPr txBox="1"/>
          <p:nvPr/>
        </p:nvSpPr>
        <p:spPr>
          <a:xfrm>
            <a:off x="404927" y="578423"/>
            <a:ext cx="4007886" cy="2286000"/>
          </a:xfrm>
          <a:prstGeom prst="rect">
            <a:avLst/>
          </a:prstGeom>
          <a:noFill/>
        </p:spPr>
        <p:txBody>
          <a:bodyPr rtlCol="0" wrap="square">
            <a:spAutoFit/>
          </a:bodyPr>
          <a:lstStyle/>
          <a:p>
            <a:r>
              <a:rPr altLang="zh-CN" lang="en-US" sz="7200">
                <a:solidFill>
                  <a:prstClr val="white"/>
                </a:solidFill>
                <a:latin charset="0" panose="020b0503020202020204" pitchFamily="34" typeface="Agency FB"/>
              </a:rPr>
              <a:t>CONTENTS</a:t>
            </a:r>
          </a:p>
        </p:txBody>
      </p:sp>
      <p:grpSp>
        <p:nvGrpSpPr>
          <p:cNvPr id="14" name="组合 13"/>
          <p:cNvGrpSpPr/>
          <p:nvPr/>
        </p:nvGrpSpPr>
        <p:grpSpPr>
          <a:xfrm>
            <a:off x="5069770" y="2556341"/>
            <a:ext cx="4504250" cy="1107996"/>
            <a:chOff x="5245556" y="1691068"/>
            <a:chExt cx="4504250" cy="1107996"/>
          </a:xfrm>
        </p:grpSpPr>
        <p:sp>
          <p:nvSpPr>
            <p:cNvPr id="11" name="文本框 10"/>
            <p:cNvSpPr txBox="1"/>
            <p:nvPr/>
          </p:nvSpPr>
          <p:spPr>
            <a:xfrm>
              <a:off x="5245557" y="1691068"/>
              <a:ext cx="1080000" cy="1097280"/>
            </a:xfrm>
            <a:prstGeom prst="rect">
              <a:avLst/>
            </a:prstGeom>
            <a:noFill/>
          </p:spPr>
          <p:txBody>
            <a:bodyPr rtlCol="0" wrap="square">
              <a:spAutoFit/>
            </a:bodyPr>
            <a:lstStyle/>
            <a:p>
              <a:r>
                <a:rPr altLang="zh-CN" lang="en-US" sz="6600">
                  <a:solidFill>
                    <a:prstClr val="white"/>
                  </a:solidFill>
                  <a:latin charset="0" panose="020b0503020202020204" pitchFamily="34" typeface="Agency FB"/>
                </a:rPr>
                <a:t>02</a:t>
              </a:r>
            </a:p>
          </p:txBody>
        </p:sp>
        <p:sp>
          <p:nvSpPr>
            <p:cNvPr id="12" name="文本框 11"/>
            <p:cNvSpPr txBox="1"/>
            <p:nvPr/>
          </p:nvSpPr>
          <p:spPr>
            <a:xfrm>
              <a:off x="6051358" y="1819594"/>
              <a:ext cx="3420000" cy="1066800"/>
            </a:xfrm>
            <a:prstGeom prst="rect">
              <a:avLst/>
            </a:prstGeom>
            <a:noFill/>
          </p:spPr>
          <p:txBody>
            <a:bodyPr rtlCol="0" wrap="square">
              <a:spAutoFit/>
            </a:bodyPr>
            <a:lstStyle/>
            <a:p>
              <a:r>
                <a:rPr altLang="zh-CN" lang="en-US" sz="3200">
                  <a:solidFill>
                    <a:prstClr val="white"/>
                  </a:solidFill>
                  <a:latin charset="0" panose="020b0503020202020204" pitchFamily="34" typeface="Agency FB"/>
                </a:rPr>
                <a:t>ADD YOUR TITLE HERE</a:t>
              </a:r>
            </a:p>
          </p:txBody>
        </p:sp>
        <p:sp>
          <p:nvSpPr>
            <p:cNvPr id="13" name="矩形 12"/>
            <p:cNvSpPr/>
            <p:nvPr/>
          </p:nvSpPr>
          <p:spPr>
            <a:xfrm>
              <a:off x="6051358" y="2353238"/>
              <a:ext cx="2786380" cy="243840"/>
            </a:xfrm>
            <a:prstGeom prst="rect">
              <a:avLst/>
            </a:prstGeom>
          </p:spPr>
          <p:txBody>
            <a:bodyPr wrap="none">
              <a:spAutoFit/>
            </a:bodyPr>
            <a:lstStyle/>
            <a:p>
              <a:r>
                <a:rPr altLang="en-US" lang="zh-CN" sz="1000">
                  <a:solidFill>
                    <a:prstClr val="white"/>
                  </a:solidFill>
                  <a:latin charset="-122" panose="02010609000101010101" pitchFamily="49" typeface="汉仪细圆简"/>
                  <a:ea charset="-122" panose="02010609000101010101" pitchFamily="49" typeface="汉仪细圆简"/>
                </a:rPr>
                <a:t>COPY OR WRITE YOUR TEXT AND PASTE IT HERE</a:t>
              </a:r>
            </a:p>
          </p:txBody>
        </p:sp>
      </p:grpSp>
      <p:grpSp>
        <p:nvGrpSpPr>
          <p:cNvPr id="27" name="组合 26"/>
          <p:cNvGrpSpPr/>
          <p:nvPr/>
        </p:nvGrpSpPr>
        <p:grpSpPr>
          <a:xfrm>
            <a:off x="6083214" y="1421400"/>
            <a:ext cx="4504250" cy="1107996"/>
            <a:chOff x="5245556" y="1691068"/>
            <a:chExt cx="4504250" cy="1107996"/>
          </a:xfrm>
        </p:grpSpPr>
        <p:sp>
          <p:nvSpPr>
            <p:cNvPr id="28" name="文本框 27"/>
            <p:cNvSpPr txBox="1"/>
            <p:nvPr/>
          </p:nvSpPr>
          <p:spPr>
            <a:xfrm>
              <a:off x="5245557" y="1691068"/>
              <a:ext cx="1080000" cy="1097280"/>
            </a:xfrm>
            <a:prstGeom prst="rect">
              <a:avLst/>
            </a:prstGeom>
            <a:noFill/>
          </p:spPr>
          <p:txBody>
            <a:bodyPr rtlCol="0" wrap="square">
              <a:spAutoFit/>
            </a:bodyPr>
            <a:lstStyle/>
            <a:p>
              <a:r>
                <a:rPr altLang="zh-CN" lang="en-US" sz="6600">
                  <a:solidFill>
                    <a:prstClr val="white"/>
                  </a:solidFill>
                  <a:latin charset="0" panose="020b0503020202020204" pitchFamily="34" typeface="Agency FB"/>
                </a:rPr>
                <a:t>01</a:t>
              </a:r>
            </a:p>
          </p:txBody>
        </p:sp>
        <p:sp>
          <p:nvSpPr>
            <p:cNvPr id="29" name="文本框 28"/>
            <p:cNvSpPr txBox="1"/>
            <p:nvPr/>
          </p:nvSpPr>
          <p:spPr>
            <a:xfrm>
              <a:off x="6051359" y="1819594"/>
              <a:ext cx="3420000" cy="1066800"/>
            </a:xfrm>
            <a:prstGeom prst="rect">
              <a:avLst/>
            </a:prstGeom>
            <a:noFill/>
          </p:spPr>
          <p:txBody>
            <a:bodyPr rtlCol="0" wrap="square">
              <a:spAutoFit/>
            </a:bodyPr>
            <a:lstStyle/>
            <a:p>
              <a:r>
                <a:rPr altLang="zh-CN" lang="en-US" sz="3200">
                  <a:solidFill>
                    <a:prstClr val="white"/>
                  </a:solidFill>
                  <a:latin charset="0" panose="020b0503020202020204" pitchFamily="34" typeface="Agency FB"/>
                </a:rPr>
                <a:t>ADD YOUR TITLE HERE</a:t>
              </a:r>
            </a:p>
          </p:txBody>
        </p:sp>
        <p:sp>
          <p:nvSpPr>
            <p:cNvPr id="30" name="矩形 29"/>
            <p:cNvSpPr/>
            <p:nvPr/>
          </p:nvSpPr>
          <p:spPr>
            <a:xfrm>
              <a:off x="6051359" y="2353238"/>
              <a:ext cx="2786380" cy="243840"/>
            </a:xfrm>
            <a:prstGeom prst="rect">
              <a:avLst/>
            </a:prstGeom>
          </p:spPr>
          <p:txBody>
            <a:bodyPr wrap="none">
              <a:spAutoFit/>
            </a:bodyPr>
            <a:lstStyle/>
            <a:p>
              <a:r>
                <a:rPr altLang="en-US" lang="zh-CN" sz="1000">
                  <a:solidFill>
                    <a:prstClr val="white"/>
                  </a:solidFill>
                  <a:latin charset="-122" panose="02010609000101010101" pitchFamily="49" typeface="汉仪细圆简"/>
                  <a:ea charset="-122" panose="02010609000101010101" pitchFamily="49" typeface="汉仪细圆简"/>
                </a:rPr>
                <a:t>COPY OR WRITE YOUR TEXT AND PASTE IT HERE</a:t>
              </a:r>
            </a:p>
          </p:txBody>
        </p:sp>
      </p:grpSp>
      <p:grpSp>
        <p:nvGrpSpPr>
          <p:cNvPr id="31" name="组合 30"/>
          <p:cNvGrpSpPr/>
          <p:nvPr/>
        </p:nvGrpSpPr>
        <p:grpSpPr>
          <a:xfrm>
            <a:off x="4056327" y="3691282"/>
            <a:ext cx="4504250" cy="1107996"/>
            <a:chOff x="5245556" y="1691068"/>
            <a:chExt cx="4504250" cy="1107996"/>
          </a:xfrm>
        </p:grpSpPr>
        <p:sp>
          <p:nvSpPr>
            <p:cNvPr id="32" name="文本框 31"/>
            <p:cNvSpPr txBox="1"/>
            <p:nvPr/>
          </p:nvSpPr>
          <p:spPr>
            <a:xfrm>
              <a:off x="5245557" y="1691068"/>
              <a:ext cx="1080000" cy="1097280"/>
            </a:xfrm>
            <a:prstGeom prst="rect">
              <a:avLst/>
            </a:prstGeom>
            <a:noFill/>
          </p:spPr>
          <p:txBody>
            <a:bodyPr rtlCol="0" wrap="square">
              <a:spAutoFit/>
            </a:bodyPr>
            <a:lstStyle/>
            <a:p>
              <a:r>
                <a:rPr altLang="zh-CN" lang="en-US" sz="6600">
                  <a:solidFill>
                    <a:prstClr val="white"/>
                  </a:solidFill>
                  <a:latin charset="0" panose="020b0503020202020204" pitchFamily="34" typeface="Agency FB"/>
                </a:rPr>
                <a:t>03</a:t>
              </a:r>
            </a:p>
          </p:txBody>
        </p:sp>
        <p:sp>
          <p:nvSpPr>
            <p:cNvPr id="33" name="文本框 32"/>
            <p:cNvSpPr txBox="1"/>
            <p:nvPr/>
          </p:nvSpPr>
          <p:spPr>
            <a:xfrm>
              <a:off x="6051358" y="1819594"/>
              <a:ext cx="3420000" cy="1066800"/>
            </a:xfrm>
            <a:prstGeom prst="rect">
              <a:avLst/>
            </a:prstGeom>
            <a:noFill/>
          </p:spPr>
          <p:txBody>
            <a:bodyPr rtlCol="0" wrap="square">
              <a:spAutoFit/>
            </a:bodyPr>
            <a:lstStyle/>
            <a:p>
              <a:r>
                <a:rPr altLang="zh-CN" lang="en-US" sz="3200">
                  <a:solidFill>
                    <a:prstClr val="white"/>
                  </a:solidFill>
                  <a:latin charset="0" panose="020b0503020202020204" pitchFamily="34" typeface="Agency FB"/>
                </a:rPr>
                <a:t>ADD YOUR TITLE HERE</a:t>
              </a:r>
            </a:p>
          </p:txBody>
        </p:sp>
        <p:sp>
          <p:nvSpPr>
            <p:cNvPr id="34" name="矩形 33"/>
            <p:cNvSpPr/>
            <p:nvPr/>
          </p:nvSpPr>
          <p:spPr>
            <a:xfrm>
              <a:off x="6051358" y="2353238"/>
              <a:ext cx="2786380" cy="243840"/>
            </a:xfrm>
            <a:prstGeom prst="rect">
              <a:avLst/>
            </a:prstGeom>
          </p:spPr>
          <p:txBody>
            <a:bodyPr wrap="none">
              <a:spAutoFit/>
            </a:bodyPr>
            <a:lstStyle/>
            <a:p>
              <a:r>
                <a:rPr altLang="en-US" lang="zh-CN" sz="1000">
                  <a:solidFill>
                    <a:prstClr val="white"/>
                  </a:solidFill>
                  <a:latin charset="-122" panose="02010609000101010101" pitchFamily="49" typeface="汉仪细圆简"/>
                  <a:ea charset="-122" panose="02010609000101010101" pitchFamily="49" typeface="汉仪细圆简"/>
                </a:rPr>
                <a:t>COPY OR WRITE YOUR TEXT AND PASTE IT HERE</a:t>
              </a:r>
            </a:p>
          </p:txBody>
        </p:sp>
      </p:grpSp>
      <p:grpSp>
        <p:nvGrpSpPr>
          <p:cNvPr id="35" name="组合 34"/>
          <p:cNvGrpSpPr/>
          <p:nvPr/>
        </p:nvGrpSpPr>
        <p:grpSpPr>
          <a:xfrm>
            <a:off x="3042884" y="4826223"/>
            <a:ext cx="4504250" cy="1107996"/>
            <a:chOff x="5245556" y="1691068"/>
            <a:chExt cx="4504250" cy="1107996"/>
          </a:xfrm>
        </p:grpSpPr>
        <p:sp>
          <p:nvSpPr>
            <p:cNvPr id="36" name="文本框 35"/>
            <p:cNvSpPr txBox="1"/>
            <p:nvPr/>
          </p:nvSpPr>
          <p:spPr>
            <a:xfrm>
              <a:off x="5245556" y="1691068"/>
              <a:ext cx="1080000" cy="1097280"/>
            </a:xfrm>
            <a:prstGeom prst="rect">
              <a:avLst/>
            </a:prstGeom>
            <a:noFill/>
          </p:spPr>
          <p:txBody>
            <a:bodyPr rtlCol="0" wrap="square">
              <a:spAutoFit/>
            </a:bodyPr>
            <a:lstStyle/>
            <a:p>
              <a:r>
                <a:rPr altLang="zh-CN" lang="en-US" sz="6600">
                  <a:solidFill>
                    <a:prstClr val="white"/>
                  </a:solidFill>
                  <a:latin charset="0" panose="020b0503020202020204" pitchFamily="34" typeface="Agency FB"/>
                </a:rPr>
                <a:t>04</a:t>
              </a:r>
            </a:p>
          </p:txBody>
        </p:sp>
        <p:sp>
          <p:nvSpPr>
            <p:cNvPr id="37" name="文本框 36"/>
            <p:cNvSpPr txBox="1"/>
            <p:nvPr/>
          </p:nvSpPr>
          <p:spPr>
            <a:xfrm>
              <a:off x="6051358" y="1819594"/>
              <a:ext cx="3420000" cy="1066800"/>
            </a:xfrm>
            <a:prstGeom prst="rect">
              <a:avLst/>
            </a:prstGeom>
            <a:noFill/>
          </p:spPr>
          <p:txBody>
            <a:bodyPr rtlCol="0" wrap="square">
              <a:spAutoFit/>
            </a:bodyPr>
            <a:lstStyle/>
            <a:p>
              <a:r>
                <a:rPr altLang="zh-CN" lang="en-US" sz="3200">
                  <a:solidFill>
                    <a:prstClr val="white"/>
                  </a:solidFill>
                  <a:latin charset="0" panose="020b0503020202020204" pitchFamily="34" typeface="Agency FB"/>
                </a:rPr>
                <a:t>ADD YOUR TITLE HERE</a:t>
              </a:r>
            </a:p>
          </p:txBody>
        </p:sp>
        <p:sp>
          <p:nvSpPr>
            <p:cNvPr id="38" name="矩形 37"/>
            <p:cNvSpPr/>
            <p:nvPr/>
          </p:nvSpPr>
          <p:spPr>
            <a:xfrm>
              <a:off x="6051358" y="2353239"/>
              <a:ext cx="2786380" cy="243840"/>
            </a:xfrm>
            <a:prstGeom prst="rect">
              <a:avLst/>
            </a:prstGeom>
          </p:spPr>
          <p:txBody>
            <a:bodyPr wrap="none">
              <a:spAutoFit/>
            </a:bodyPr>
            <a:lstStyle/>
            <a:p>
              <a:r>
                <a:rPr altLang="en-US" lang="zh-CN" sz="1000">
                  <a:solidFill>
                    <a:prstClr val="white"/>
                  </a:solidFill>
                  <a:latin charset="-122" panose="02010609000101010101" pitchFamily="49" typeface="汉仪细圆简"/>
                  <a:ea charset="-122" panose="02010609000101010101" pitchFamily="49" typeface="汉仪细圆简"/>
                </a:rPr>
                <a:t>COPY OR WRITE YOUR TEXT AND PASTE IT HERE</a:t>
              </a:r>
            </a:p>
          </p:txBody>
        </p:sp>
      </p:grpSp>
    </p:spTree>
    <p:extLst>
      <p:ext uri="{BB962C8B-B14F-4D97-AF65-F5344CB8AC3E}">
        <p14:creationId val="206203581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par>
                          <p:cTn fill="hold" id="8" nodeType="afterGroup">
                            <p:stCondLst>
                              <p:cond delay="500"/>
                            </p:stCondLst>
                            <p:childTnLst>
                              <p:par>
                                <p:cTn decel="100000" fill="hold" id="9" nodeType="afterEffect" presetClass="entr" presetID="50" presetSubtype="0">
                                  <p:stCondLst>
                                    <p:cond delay="0"/>
                                  </p:stCondLst>
                                  <p:childTnLst>
                                    <p:set>
                                      <p:cBhvr>
                                        <p:cTn dur="1" fill="hold" id="10">
                                          <p:stCondLst>
                                            <p:cond delay="0"/>
                                          </p:stCondLst>
                                        </p:cTn>
                                        <p:tgtEl>
                                          <p:spTgt spid="27"/>
                                        </p:tgtEl>
                                        <p:attrNameLst>
                                          <p:attrName>style.visibility</p:attrName>
                                        </p:attrNameLst>
                                      </p:cBhvr>
                                      <p:to>
                                        <p:strVal val="visible"/>
                                      </p:to>
                                    </p:set>
                                    <p:anim calcmode="lin" valueType="num">
                                      <p:cBhvr>
                                        <p:cTn dur="1000" fill="hold" id="11"/>
                                        <p:tgtEl>
                                          <p:spTgt spid="27"/>
                                        </p:tgtEl>
                                        <p:attrNameLst>
                                          <p:attrName>ppt_w</p:attrName>
                                        </p:attrNameLst>
                                      </p:cBhvr>
                                      <p:tavLst>
                                        <p:tav tm="0">
                                          <p:val>
                                            <p:strVal val="#ppt_w+.3"/>
                                          </p:val>
                                        </p:tav>
                                        <p:tav tm="100000">
                                          <p:val>
                                            <p:strVal val="#ppt_w"/>
                                          </p:val>
                                        </p:tav>
                                      </p:tavLst>
                                    </p:anim>
                                    <p:anim calcmode="lin" valueType="num">
                                      <p:cBhvr>
                                        <p:cTn dur="1000" fill="hold" id="12"/>
                                        <p:tgtEl>
                                          <p:spTgt spid="27"/>
                                        </p:tgtEl>
                                        <p:attrNameLst>
                                          <p:attrName>ppt_h</p:attrName>
                                        </p:attrNameLst>
                                      </p:cBhvr>
                                      <p:tavLst>
                                        <p:tav tm="0">
                                          <p:val>
                                            <p:strVal val="#ppt_h"/>
                                          </p:val>
                                        </p:tav>
                                        <p:tav tm="100000">
                                          <p:val>
                                            <p:strVal val="#ppt_h"/>
                                          </p:val>
                                        </p:tav>
                                      </p:tavLst>
                                    </p:anim>
                                    <p:animEffect filter="fade" transition="in">
                                      <p:cBhvr>
                                        <p:cTn dur="1000" id="13"/>
                                        <p:tgtEl>
                                          <p:spTgt spid="27"/>
                                        </p:tgtEl>
                                      </p:cBhvr>
                                    </p:animEffect>
                                  </p:childTnLst>
                                </p:cTn>
                              </p:par>
                            </p:childTnLst>
                          </p:cTn>
                        </p:par>
                        <p:par>
                          <p:cTn fill="hold" id="14" nodeType="afterGroup">
                            <p:stCondLst>
                              <p:cond delay="1500"/>
                            </p:stCondLst>
                            <p:childTnLst>
                              <p:par>
                                <p:cTn decel="100000" fill="hold" id="15" nodeType="afterEffect" presetClass="entr" presetID="50" presetSubtype="0">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p:cTn dur="1000" fill="hold" id="17"/>
                                        <p:tgtEl>
                                          <p:spTgt spid="14"/>
                                        </p:tgtEl>
                                        <p:attrNameLst>
                                          <p:attrName>ppt_w</p:attrName>
                                        </p:attrNameLst>
                                      </p:cBhvr>
                                      <p:tavLst>
                                        <p:tav tm="0">
                                          <p:val>
                                            <p:strVal val="#ppt_w+.3"/>
                                          </p:val>
                                        </p:tav>
                                        <p:tav tm="100000">
                                          <p:val>
                                            <p:strVal val="#ppt_w"/>
                                          </p:val>
                                        </p:tav>
                                      </p:tavLst>
                                    </p:anim>
                                    <p:anim calcmode="lin" valueType="num">
                                      <p:cBhvr>
                                        <p:cTn dur="1000" fill="hold" id="18"/>
                                        <p:tgtEl>
                                          <p:spTgt spid="14"/>
                                        </p:tgtEl>
                                        <p:attrNameLst>
                                          <p:attrName>ppt_h</p:attrName>
                                        </p:attrNameLst>
                                      </p:cBhvr>
                                      <p:tavLst>
                                        <p:tav tm="0">
                                          <p:val>
                                            <p:strVal val="#ppt_h"/>
                                          </p:val>
                                        </p:tav>
                                        <p:tav tm="100000">
                                          <p:val>
                                            <p:strVal val="#ppt_h"/>
                                          </p:val>
                                        </p:tav>
                                      </p:tavLst>
                                    </p:anim>
                                    <p:animEffect filter="fade" transition="in">
                                      <p:cBhvr>
                                        <p:cTn dur="1000" id="19"/>
                                        <p:tgtEl>
                                          <p:spTgt spid="14"/>
                                        </p:tgtEl>
                                      </p:cBhvr>
                                    </p:animEffect>
                                  </p:childTnLst>
                                </p:cTn>
                              </p:par>
                            </p:childTnLst>
                          </p:cTn>
                        </p:par>
                        <p:par>
                          <p:cTn fill="hold" id="20" nodeType="afterGroup">
                            <p:stCondLst>
                              <p:cond delay="2500"/>
                            </p:stCondLst>
                            <p:childTnLst>
                              <p:par>
                                <p:cTn decel="100000" fill="hold" id="21" nodeType="afterEffect" presetClass="entr" presetID="50" presetSubtype="0">
                                  <p:stCondLst>
                                    <p:cond delay="0"/>
                                  </p:stCondLst>
                                  <p:childTnLst>
                                    <p:set>
                                      <p:cBhvr>
                                        <p:cTn dur="1" fill="hold" id="22">
                                          <p:stCondLst>
                                            <p:cond delay="0"/>
                                          </p:stCondLst>
                                        </p:cTn>
                                        <p:tgtEl>
                                          <p:spTgt spid="31"/>
                                        </p:tgtEl>
                                        <p:attrNameLst>
                                          <p:attrName>style.visibility</p:attrName>
                                        </p:attrNameLst>
                                      </p:cBhvr>
                                      <p:to>
                                        <p:strVal val="visible"/>
                                      </p:to>
                                    </p:set>
                                    <p:anim calcmode="lin" valueType="num">
                                      <p:cBhvr>
                                        <p:cTn dur="1000" fill="hold" id="23"/>
                                        <p:tgtEl>
                                          <p:spTgt spid="31"/>
                                        </p:tgtEl>
                                        <p:attrNameLst>
                                          <p:attrName>ppt_w</p:attrName>
                                        </p:attrNameLst>
                                      </p:cBhvr>
                                      <p:tavLst>
                                        <p:tav tm="0">
                                          <p:val>
                                            <p:strVal val="#ppt_w+.3"/>
                                          </p:val>
                                        </p:tav>
                                        <p:tav tm="100000">
                                          <p:val>
                                            <p:strVal val="#ppt_w"/>
                                          </p:val>
                                        </p:tav>
                                      </p:tavLst>
                                    </p:anim>
                                    <p:anim calcmode="lin" valueType="num">
                                      <p:cBhvr>
                                        <p:cTn dur="1000" fill="hold" id="24"/>
                                        <p:tgtEl>
                                          <p:spTgt spid="31"/>
                                        </p:tgtEl>
                                        <p:attrNameLst>
                                          <p:attrName>ppt_h</p:attrName>
                                        </p:attrNameLst>
                                      </p:cBhvr>
                                      <p:tavLst>
                                        <p:tav tm="0">
                                          <p:val>
                                            <p:strVal val="#ppt_h"/>
                                          </p:val>
                                        </p:tav>
                                        <p:tav tm="100000">
                                          <p:val>
                                            <p:strVal val="#ppt_h"/>
                                          </p:val>
                                        </p:tav>
                                      </p:tavLst>
                                    </p:anim>
                                    <p:animEffect filter="fade" transition="in">
                                      <p:cBhvr>
                                        <p:cTn dur="1000" id="25"/>
                                        <p:tgtEl>
                                          <p:spTgt spid="31"/>
                                        </p:tgtEl>
                                      </p:cBhvr>
                                    </p:animEffect>
                                  </p:childTnLst>
                                </p:cTn>
                              </p:par>
                            </p:childTnLst>
                          </p:cTn>
                        </p:par>
                        <p:par>
                          <p:cTn fill="hold" id="26" nodeType="afterGroup">
                            <p:stCondLst>
                              <p:cond delay="3500"/>
                            </p:stCondLst>
                            <p:childTnLst>
                              <p:par>
                                <p:cTn decel="100000" fill="hold" id="27" nodeType="afterEffect" presetClass="entr" presetID="50" presetSubtype="0">
                                  <p:stCondLst>
                                    <p:cond delay="0"/>
                                  </p:stCondLst>
                                  <p:childTnLst>
                                    <p:set>
                                      <p:cBhvr>
                                        <p:cTn dur="1" fill="hold" id="28">
                                          <p:stCondLst>
                                            <p:cond delay="0"/>
                                          </p:stCondLst>
                                        </p:cTn>
                                        <p:tgtEl>
                                          <p:spTgt spid="35"/>
                                        </p:tgtEl>
                                        <p:attrNameLst>
                                          <p:attrName>style.visibility</p:attrName>
                                        </p:attrNameLst>
                                      </p:cBhvr>
                                      <p:to>
                                        <p:strVal val="visible"/>
                                      </p:to>
                                    </p:set>
                                    <p:anim calcmode="lin" valueType="num">
                                      <p:cBhvr>
                                        <p:cTn dur="1000" fill="hold" id="29"/>
                                        <p:tgtEl>
                                          <p:spTgt spid="35"/>
                                        </p:tgtEl>
                                        <p:attrNameLst>
                                          <p:attrName>ppt_w</p:attrName>
                                        </p:attrNameLst>
                                      </p:cBhvr>
                                      <p:tavLst>
                                        <p:tav tm="0">
                                          <p:val>
                                            <p:strVal val="#ppt_w+.3"/>
                                          </p:val>
                                        </p:tav>
                                        <p:tav tm="100000">
                                          <p:val>
                                            <p:strVal val="#ppt_w"/>
                                          </p:val>
                                        </p:tav>
                                      </p:tavLst>
                                    </p:anim>
                                    <p:anim calcmode="lin" valueType="num">
                                      <p:cBhvr>
                                        <p:cTn dur="1000" fill="hold" id="30"/>
                                        <p:tgtEl>
                                          <p:spTgt spid="35"/>
                                        </p:tgtEl>
                                        <p:attrNameLst>
                                          <p:attrName>ppt_h</p:attrName>
                                        </p:attrNameLst>
                                      </p:cBhvr>
                                      <p:tavLst>
                                        <p:tav tm="0">
                                          <p:val>
                                            <p:strVal val="#ppt_h"/>
                                          </p:val>
                                        </p:tav>
                                        <p:tav tm="100000">
                                          <p:val>
                                            <p:strVal val="#ppt_h"/>
                                          </p:val>
                                        </p:tav>
                                      </p:tavLst>
                                    </p:anim>
                                    <p:animEffect filter="fade" transition="in">
                                      <p:cBhvr>
                                        <p:cTn dur="1000" id="31"/>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nvSpPr>
        <p:spPr>
          <a:xfrm>
            <a:off x="1700678" y="3713026"/>
            <a:ext cx="2955322" cy="2773680"/>
          </a:xfrm>
          <a:prstGeom prst="rect">
            <a:avLst/>
          </a:prstGeom>
          <a:noFill/>
        </p:spPr>
        <p:txBody>
          <a:bodyPr rtlCol="0" wrap="square">
            <a:spAutoFit/>
          </a:bodyPr>
          <a:lstStyle/>
          <a:p>
            <a:r>
              <a:rPr altLang="zh-CN" lang="en-US" smtClean="0" sz="8800">
                <a:solidFill>
                  <a:prstClr val="white"/>
                </a:solidFill>
                <a:latin charset="0" panose="020b0503020202020204" pitchFamily="34" typeface="Agency FB"/>
              </a:rPr>
              <a:t>THANKS</a:t>
            </a:r>
          </a:p>
        </p:txBody>
      </p:sp>
      <p:sp>
        <p:nvSpPr>
          <p:cNvPr id="17" name="文本框 16"/>
          <p:cNvSpPr txBox="1"/>
          <p:nvPr/>
        </p:nvSpPr>
        <p:spPr>
          <a:xfrm>
            <a:off x="1774420" y="4965872"/>
            <a:ext cx="7020000" cy="701040"/>
          </a:xfrm>
          <a:prstGeom prst="rect">
            <a:avLst/>
          </a:prstGeom>
          <a:noFill/>
        </p:spPr>
        <p:txBody>
          <a:bodyPr rtlCol="0" wrap="square">
            <a:spAutoFit/>
          </a:bodyPr>
          <a:lstStyle/>
          <a:p>
            <a:r>
              <a:rPr altLang="zh-CN" lang="en-US" smtClean="0" sz="4000">
                <a:solidFill>
                  <a:prstClr val="white"/>
                </a:solidFill>
                <a:latin charset="0" panose="020b0503020202020204" pitchFamily="34" typeface="Agency FB"/>
                <a:ea charset="-122" panose="00000500000000000000" pitchFamily="2" typeface="MSmart PRC Medium"/>
              </a:rPr>
              <a:t>FOR YOUR WATCHING</a:t>
            </a:r>
          </a:p>
        </p:txBody>
      </p:sp>
    </p:spTree>
    <p:extLst>
      <p:ext uri="{BB962C8B-B14F-4D97-AF65-F5344CB8AC3E}">
        <p14:creationId val="4047509548"/>
      </p:ext>
    </p:extLst>
  </p:cSld>
  <p:clrMapOvr>
    <a:masterClrMapping/>
  </p:clrMapOvr>
  <mc:AlternateContent>
    <mc:Choice Requires="p14">
      <p:transition p14:dur="10"/>
    </mc:Choice>
    <mc:Fallback>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http://www.youyedoc.com/article/2017/3324.html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sp>
        <p:nvSpPr>
          <p:cNvPr id="18" name="文本框 17"/>
          <p:cNvSpPr txBox="1"/>
          <p:nvPr/>
        </p:nvSpPr>
        <p:spPr>
          <a:xfrm>
            <a:off x="1562005" y="3327120"/>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9" name="文本框 18"/>
          <p:cNvSpPr txBox="1"/>
          <p:nvPr/>
        </p:nvSpPr>
        <p:spPr>
          <a:xfrm>
            <a:off x="1553792" y="3908531"/>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21" name="文本框 20"/>
          <p:cNvSpPr txBox="1"/>
          <p:nvPr/>
        </p:nvSpPr>
        <p:spPr>
          <a:xfrm>
            <a:off x="3178629" y="3963665"/>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http://www.youyedoc.com/article/2017/3497.html</a:t>
            </a:r>
          </a:p>
        </p:txBody>
      </p:sp>
      <p:sp>
        <p:nvSpPr>
          <p:cNvPr id="22" name="椭圆 21"/>
          <p:cNvSpPr/>
          <p:nvPr/>
        </p:nvSpPr>
        <p:spPr>
          <a:xfrm>
            <a:off x="1101506" y="3388061"/>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2</a:t>
            </a:r>
          </a:p>
        </p:txBody>
      </p:sp>
      <p:pic>
        <p:nvPicPr>
          <p:cNvPr id="2" name="图片 1"/>
          <p:cNvPicPr>
            <a:picLocks noChangeAspect="1"/>
          </p:cNvPicPr>
          <p:nvPr/>
        </p:nvPicPr>
        <p:blipFill>
          <a:blip r:embed="rId2"/>
          <a:stretch>
            <a:fillRect/>
          </a:stretch>
        </p:blipFill>
        <p:spPr>
          <a:xfrm>
            <a:off x="3063171" y="1413931"/>
            <a:ext cx="1981372" cy="646232"/>
          </a:xfrm>
          <a:prstGeom prst="rect">
            <a:avLst/>
          </a:prstGeom>
        </p:spPr>
      </p:pic>
      <p:pic>
        <p:nvPicPr>
          <p:cNvPr id="3" name="图片 2"/>
          <p:cNvPicPr>
            <a:picLocks noChangeAspect="1"/>
          </p:cNvPicPr>
          <p:nvPr/>
        </p:nvPicPr>
        <p:blipFill>
          <a:blip r:embed="rId3"/>
          <a:stretch>
            <a:fillRect/>
          </a:stretch>
        </p:blipFill>
        <p:spPr>
          <a:xfrm>
            <a:off x="3077481" y="3243535"/>
            <a:ext cx="2749534" cy="646232"/>
          </a:xfrm>
          <a:prstGeom prst="rect">
            <a:avLst/>
          </a:prstGeom>
        </p:spPr>
      </p:pic>
      <p:sp>
        <p:nvSpPr>
          <p:cNvPr id="24" name="文本框 23"/>
          <p:cNvSpPr txBox="1"/>
          <p:nvPr/>
        </p:nvSpPr>
        <p:spPr>
          <a:xfrm>
            <a:off x="1562005" y="5051425"/>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25" name="文本框 24"/>
          <p:cNvSpPr txBox="1"/>
          <p:nvPr/>
        </p:nvSpPr>
        <p:spPr>
          <a:xfrm>
            <a:off x="1553792" y="5632836"/>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26" name="文本框 25"/>
          <p:cNvSpPr txBox="1"/>
          <p:nvPr/>
        </p:nvSpPr>
        <p:spPr>
          <a:xfrm>
            <a:off x="3178629" y="5687971"/>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http://www.youyedoc.com/article/2017/3677.html</a:t>
            </a:r>
          </a:p>
        </p:txBody>
      </p:sp>
      <p:sp>
        <p:nvSpPr>
          <p:cNvPr id="27" name="椭圆 26"/>
          <p:cNvSpPr/>
          <p:nvPr/>
        </p:nvSpPr>
        <p:spPr>
          <a:xfrm>
            <a:off x="1101506" y="5112366"/>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latin charset="-122" panose="020b0503020204020204" pitchFamily="34" typeface="微软雅黑"/>
                <a:ea charset="-122" panose="020b0503020204020204" pitchFamily="34" typeface="微软雅黑"/>
              </a:rPr>
              <a:t>3</a:t>
            </a:r>
          </a:p>
        </p:txBody>
      </p:sp>
      <p:pic>
        <p:nvPicPr>
          <p:cNvPr id="7" name="图片 6"/>
          <p:cNvPicPr>
            <a:picLocks noChangeAspect="1"/>
          </p:cNvPicPr>
          <p:nvPr/>
        </p:nvPicPr>
        <p:blipFill>
          <a:blip r:embed="rId4"/>
          <a:stretch>
            <a:fillRect/>
          </a:stretch>
        </p:blipFill>
        <p:spPr>
          <a:xfrm>
            <a:off x="3077481" y="4967840"/>
            <a:ext cx="2749534" cy="646232"/>
          </a:xfrm>
          <a:prstGeom prst="rect">
            <a:avLst/>
          </a:prstGeom>
        </p:spPr>
      </p:pic>
    </p:spTree>
    <p:extLst>
      <p:ext uri="{BB962C8B-B14F-4D97-AF65-F5344CB8AC3E}">
        <p14:creationId val="65336754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364F"/>
        </a:solidFill>
        <a:effectLst/>
      </p:bgPr>
    </p:bg>
    <p:spTree>
      <p:nvGrpSpPr>
        <p:cNvPr id="1" name=""/>
        <p:cNvGrpSpPr/>
        <p:nvPr/>
      </p:nvGrpSpPr>
      <p:grpSpPr>
        <a:xfrm>
          <a:off x="0" y="0"/>
          <a:ext cx="0" cy="0"/>
        </a:xfrm>
      </p:grpSpPr>
      <p:grpSp>
        <p:nvGrpSpPr>
          <p:cNvPr id="13" name="组合 12"/>
          <p:cNvGrpSpPr/>
          <p:nvPr/>
        </p:nvGrpSpPr>
        <p:grpSpPr>
          <a:xfrm>
            <a:off x="-66675" y="-149678"/>
            <a:ext cx="7788275" cy="5878966"/>
            <a:chOff x="-58057" y="-149678"/>
            <a:chExt cx="7779657" cy="5849257"/>
          </a:xfrm>
          <a:blipFill>
            <a:blip r:embed="rId2"/>
            <a:stretch>
              <a:fillRect/>
            </a:stretch>
          </a:blipFill>
        </p:grpSpPr>
        <p:sp>
          <p:nvSpPr>
            <p:cNvPr id="4" name="任意多边形 3"/>
            <p:cNvSpPr/>
            <p:nvPr/>
          </p:nvSpPr>
          <p:spPr>
            <a:xfrm>
              <a:off x="-58057" y="-149678"/>
              <a:ext cx="7779657" cy="5849257"/>
            </a:xfrm>
            <a:custGeom>
              <a:gdLst>
                <a:gd fmla="*/ 0 w 7779657" name="connsiteX0"/>
                <a:gd fmla="*/ 29029 h 5849257" name="connsiteY0"/>
                <a:gd fmla="*/ 14514 w 7779657" name="connsiteX1"/>
                <a:gd fmla="*/ 5849257 h 5849257" name="connsiteY1"/>
                <a:gd fmla="*/ 7779657 w 7779657" name="connsiteX2"/>
                <a:gd fmla="*/ 0 h 5849257" name="connsiteY2"/>
                <a:gd fmla="*/ 0 w 7779657" name="connsiteX3"/>
                <a:gd fmla="*/ 29029 h 5849257" name="connsiteY3"/>
              </a:gdLst>
              <a:cxnLst>
                <a:cxn ang="0">
                  <a:pos x="connsiteX0" y="connsiteY0"/>
                </a:cxn>
                <a:cxn ang="0">
                  <a:pos x="connsiteX1" y="connsiteY1"/>
                </a:cxn>
                <a:cxn ang="0">
                  <a:pos x="connsiteX2" y="connsiteY2"/>
                </a:cxn>
                <a:cxn ang="0">
                  <a:pos x="connsiteX3" y="connsiteY3"/>
                </a:cxn>
              </a:cxnLst>
              <a:rect b="b" l="l" r="r" t="t"/>
              <a:pathLst>
                <a:path h="5849257" w="7779657">
                  <a:moveTo>
                    <a:pt x="0" y="29029"/>
                  </a:moveTo>
                  <a:lnTo>
                    <a:pt x="14514" y="5849257"/>
                  </a:lnTo>
                  <a:lnTo>
                    <a:pt x="7779657" y="0"/>
                  </a:lnTo>
                  <a:lnTo>
                    <a:pt x="0" y="290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等腰三角形 10"/>
            <p:cNvSpPr/>
            <p:nvPr/>
          </p:nvSpPr>
          <p:spPr>
            <a:xfrm>
              <a:off x="2758550" y="4246450"/>
              <a:ext cx="2160000" cy="1118100"/>
            </a:xfrm>
            <a:custGeom>
              <a:gdLst>
                <a:gd fmla="*/ 0 w 2160000" name="connsiteX0"/>
                <a:gd fmla="*/ 1118100 h 1118100" name="connsiteY0"/>
                <a:gd fmla="*/ 1695950 w 2160000" name="connsiteX1"/>
                <a:gd fmla="*/ 0 h 1118100" name="connsiteY1"/>
                <a:gd fmla="*/ 2160000 w 2160000" name="connsiteX2"/>
                <a:gd fmla="*/ 1118100 h 1118100" name="connsiteY2"/>
                <a:gd fmla="*/ 0 w 2160000" name="connsiteX3"/>
                <a:gd fmla="*/ 1118100 h 1118100" name="connsiteY3"/>
              </a:gdLst>
              <a:cxnLst>
                <a:cxn ang="0">
                  <a:pos x="connsiteX0" y="connsiteY0"/>
                </a:cxn>
                <a:cxn ang="0">
                  <a:pos x="connsiteX1" y="connsiteY1"/>
                </a:cxn>
                <a:cxn ang="0">
                  <a:pos x="connsiteX2" y="connsiteY2"/>
                </a:cxn>
                <a:cxn ang="0">
                  <a:pos x="connsiteX3" y="connsiteY3"/>
                </a:cxn>
              </a:cxnLst>
              <a:rect b="b" l="l" r="r" t="t"/>
              <a:pathLst>
                <a:path h="1118100" w="2160000">
                  <a:moveTo>
                    <a:pt x="0" y="1118100"/>
                  </a:moveTo>
                  <a:lnTo>
                    <a:pt x="1695950" y="0"/>
                  </a:lnTo>
                  <a:lnTo>
                    <a:pt x="2160000" y="1118100"/>
                  </a:lnTo>
                  <a:lnTo>
                    <a:pt x="0" y="11181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8" name="任意多边形 7"/>
          <p:cNvSpPr/>
          <p:nvPr/>
        </p:nvSpPr>
        <p:spPr>
          <a:xfrm>
            <a:off x="-171450" y="-1162050"/>
            <a:ext cx="8667750" cy="6972300"/>
          </a:xfrm>
          <a:custGeom>
            <a:gdLst>
              <a:gd fmla="*/ 0 w 8667750" name="connsiteX0"/>
              <a:gd fmla="*/ 6972300 h 6972300" name="connsiteY0"/>
              <a:gd fmla="*/ 4953000 w 8667750" name="connsiteX1"/>
              <a:gd fmla="*/ 4743450 h 6972300" name="connsiteY1"/>
              <a:gd fmla="*/ 8667750 w 8667750" name="connsiteX2"/>
              <a:gd fmla="*/ 0 h 6972300" name="connsiteY2"/>
              <a:gd fmla="*/ 7353300 w 8667750" name="connsiteX3"/>
              <a:gd fmla="*/ 723900 h 6972300" name="connsiteY3"/>
              <a:gd fmla="*/ 4648200 w 8667750" name="connsiteX4"/>
              <a:gd fmla="*/ 3676650 h 6972300" name="connsiteY4"/>
              <a:gd fmla="*/ 0 w 8667750" name="connsiteX5"/>
              <a:gd fmla="*/ 6972300 h 69723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972300" w="8667750">
                <a:moveTo>
                  <a:pt x="0" y="6972300"/>
                </a:moveTo>
                <a:lnTo>
                  <a:pt x="4953000" y="4743450"/>
                </a:lnTo>
                <a:lnTo>
                  <a:pt x="8667750" y="0"/>
                </a:lnTo>
                <a:lnTo>
                  <a:pt x="7353300" y="723900"/>
                </a:lnTo>
                <a:lnTo>
                  <a:pt x="4648200" y="3676650"/>
                </a:lnTo>
                <a:lnTo>
                  <a:pt x="0" y="6972300"/>
                </a:lnTo>
                <a:close/>
              </a:path>
            </a:pathLst>
          </a:custGeom>
          <a:solidFill>
            <a:srgbClr val="EFEFEF"/>
          </a:solidFill>
          <a:ln>
            <a:noFill/>
          </a:ln>
          <a:effectLst>
            <a:outerShdw algn="t" blurRad="50800" dir="54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任意多边形 2"/>
          <p:cNvSpPr/>
          <p:nvPr/>
        </p:nvSpPr>
        <p:spPr>
          <a:xfrm>
            <a:off x="-180975" y="-72571"/>
            <a:ext cx="9992632" cy="5873296"/>
          </a:xfrm>
          <a:custGeom>
            <a:gdLst>
              <a:gd fmla="*/ 0 w 9869714" name="connsiteX0"/>
              <a:gd fmla="*/ 5805714 h 5805714" name="connsiteY0"/>
              <a:gd fmla="*/ 7590971 w 9869714" name="connsiteX1"/>
              <a:gd fmla="*/ 0 h 5805714" name="connsiteY1"/>
              <a:gd fmla="*/ 9869714 w 9869714" name="connsiteX2"/>
              <a:gd fmla="*/ 0 h 5805714" name="connsiteY2"/>
              <a:gd fmla="*/ 0 w 9869714" name="connsiteX3"/>
              <a:gd fmla="*/ 5805714 h 5805714" name="connsiteY3"/>
            </a:gdLst>
            <a:cxnLst>
              <a:cxn ang="0">
                <a:pos x="connsiteX0" y="connsiteY0"/>
              </a:cxn>
              <a:cxn ang="0">
                <a:pos x="connsiteX1" y="connsiteY1"/>
              </a:cxn>
              <a:cxn ang="0">
                <a:pos x="connsiteX2" y="connsiteY2"/>
              </a:cxn>
              <a:cxn ang="0">
                <a:pos x="connsiteX3" y="connsiteY3"/>
              </a:cxn>
            </a:cxnLst>
            <a:rect b="b" l="l" r="r" t="t"/>
            <a:pathLst>
              <a:path h="5805714" w="9869714">
                <a:moveTo>
                  <a:pt x="0" y="5805714"/>
                </a:moveTo>
                <a:lnTo>
                  <a:pt x="7590971" y="0"/>
                </a:lnTo>
                <a:lnTo>
                  <a:pt x="9869714" y="0"/>
                </a:lnTo>
                <a:lnTo>
                  <a:pt x="0" y="5805714"/>
                </a:lnTo>
                <a:close/>
              </a:path>
            </a:pathLst>
          </a:custGeom>
          <a:solidFill>
            <a:srgbClr val="59C3EB"/>
          </a:solidFill>
          <a:ln>
            <a:noFill/>
          </a:ln>
          <a:effectLst>
            <a:outerShdw algn="tl" blurRad="508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等腰三角形 10"/>
          <p:cNvSpPr/>
          <p:nvPr/>
        </p:nvSpPr>
        <p:spPr>
          <a:xfrm rot="164224">
            <a:off x="3506540" y="5042651"/>
            <a:ext cx="1085960" cy="496658"/>
          </a:xfrm>
          <a:custGeom>
            <a:gdLst>
              <a:gd fmla="*/ 0 w 2160000" name="connsiteX0"/>
              <a:gd fmla="*/ 1118100 h 1118100" name="connsiteY0"/>
              <a:gd fmla="*/ 1695950 w 2160000" name="connsiteX1"/>
              <a:gd fmla="*/ 0 h 1118100" name="connsiteY1"/>
              <a:gd fmla="*/ 2160000 w 2160000" name="connsiteX2"/>
              <a:gd fmla="*/ 1118100 h 1118100" name="connsiteY2"/>
              <a:gd fmla="*/ 0 w 2160000" name="connsiteX3"/>
              <a:gd fmla="*/ 1118100 h 1118100" name="connsiteY3"/>
            </a:gdLst>
            <a:cxnLst>
              <a:cxn ang="0">
                <a:pos x="connsiteX0" y="connsiteY0"/>
              </a:cxn>
              <a:cxn ang="0">
                <a:pos x="connsiteX1" y="connsiteY1"/>
              </a:cxn>
              <a:cxn ang="0">
                <a:pos x="connsiteX2" y="connsiteY2"/>
              </a:cxn>
              <a:cxn ang="0">
                <a:pos x="connsiteX3" y="connsiteY3"/>
              </a:cxn>
            </a:cxnLst>
            <a:rect b="b" l="l" r="r" t="t"/>
            <a:pathLst>
              <a:path h="1118100" w="2160000">
                <a:moveTo>
                  <a:pt x="0" y="1118100"/>
                </a:moveTo>
                <a:lnTo>
                  <a:pt x="1695950" y="0"/>
                </a:lnTo>
                <a:lnTo>
                  <a:pt x="2160000" y="1118100"/>
                </a:lnTo>
                <a:lnTo>
                  <a:pt x="0" y="1118100"/>
                </a:lnTo>
                <a:close/>
              </a:path>
            </a:pathLst>
          </a:custGeom>
          <a:solidFill>
            <a:srgbClr val="EFEFEF"/>
          </a:solidFill>
          <a:ln>
            <a:noFill/>
          </a:ln>
          <a:effectLst>
            <a:outerShdw algn="t" blurRad="50800" dir="54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4" name="组合 13"/>
          <p:cNvGrpSpPr/>
          <p:nvPr/>
        </p:nvGrpSpPr>
        <p:grpSpPr>
          <a:xfrm>
            <a:off x="5767124" y="2469539"/>
            <a:ext cx="6569501" cy="2646878"/>
            <a:chOff x="5320955" y="152186"/>
            <a:chExt cx="6569501" cy="2646878"/>
          </a:xfrm>
        </p:grpSpPr>
        <p:sp>
          <p:nvSpPr>
            <p:cNvPr id="15" name="文本框 14"/>
            <p:cNvSpPr txBox="1"/>
            <p:nvPr/>
          </p:nvSpPr>
          <p:spPr>
            <a:xfrm>
              <a:off x="8775784" y="152186"/>
              <a:ext cx="3114673" cy="2621280"/>
            </a:xfrm>
            <a:prstGeom prst="rect">
              <a:avLst/>
            </a:prstGeom>
            <a:noFill/>
          </p:spPr>
          <p:txBody>
            <a:bodyPr rtlCol="0" wrap="square">
              <a:spAutoFit/>
            </a:bodyPr>
            <a:lstStyle/>
            <a:p>
              <a:r>
                <a:rPr altLang="zh-CN" lang="en-US" sz="16600">
                  <a:solidFill>
                    <a:prstClr val="white"/>
                  </a:solidFill>
                  <a:latin charset="0" panose="020b0503020202020204" pitchFamily="34" typeface="Agency FB"/>
                </a:rPr>
                <a:t>01</a:t>
              </a:r>
            </a:p>
          </p:txBody>
        </p:sp>
        <p:sp>
          <p:nvSpPr>
            <p:cNvPr id="16" name="文本框 15"/>
            <p:cNvSpPr txBox="1"/>
            <p:nvPr/>
          </p:nvSpPr>
          <p:spPr>
            <a:xfrm>
              <a:off x="6050717" y="1438602"/>
              <a:ext cx="3420000" cy="1066800"/>
            </a:xfrm>
            <a:prstGeom prst="rect">
              <a:avLst/>
            </a:prstGeom>
            <a:noFill/>
          </p:spPr>
          <p:txBody>
            <a:bodyPr rtlCol="0" wrap="square">
              <a:spAutoFit/>
            </a:bodyPr>
            <a:lstStyle/>
            <a:p>
              <a:r>
                <a:rPr altLang="zh-CN" lang="en-US" sz="3200">
                  <a:solidFill>
                    <a:prstClr val="white"/>
                  </a:solidFill>
                  <a:latin charset="0" panose="020b0503020202020204" pitchFamily="34" typeface="Agency FB"/>
                </a:rPr>
                <a:t>ADD YOUR TITLE HERE</a:t>
              </a:r>
            </a:p>
          </p:txBody>
        </p:sp>
        <p:sp>
          <p:nvSpPr>
            <p:cNvPr id="17" name="矩形 16"/>
            <p:cNvSpPr/>
            <p:nvPr/>
          </p:nvSpPr>
          <p:spPr>
            <a:xfrm>
              <a:off x="5320956" y="1997333"/>
              <a:ext cx="2786380" cy="243840"/>
            </a:xfrm>
            <a:prstGeom prst="rect">
              <a:avLst/>
            </a:prstGeom>
          </p:spPr>
          <p:txBody>
            <a:bodyPr wrap="none">
              <a:spAutoFit/>
            </a:bodyPr>
            <a:lstStyle/>
            <a:p>
              <a:r>
                <a:rPr altLang="en-US" lang="zh-CN" sz="1000">
                  <a:solidFill>
                    <a:prstClr val="white"/>
                  </a:solidFill>
                  <a:latin charset="-122" panose="02010609000101010101" pitchFamily="49" typeface="汉仪细圆简"/>
                  <a:ea charset="-122" panose="02010609000101010101" pitchFamily="49" typeface="汉仪细圆简"/>
                </a:rPr>
                <a:t>COPY OR WRITE YOUR TEXT AND PASTE IT HERE</a:t>
              </a:r>
            </a:p>
          </p:txBody>
        </p:sp>
      </p:grpSp>
    </p:spTree>
    <p:extLst>
      <p:ext uri="{BB962C8B-B14F-4D97-AF65-F5344CB8AC3E}">
        <p14:creationId val="409486354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4"/>
                                        </p:tgtEl>
                                        <p:attrNameLst>
                                          <p:attrName>style.visibility</p:attrName>
                                        </p:attrNameLst>
                                      </p:cBhvr>
                                      <p:to>
                                        <p:strVal val="visible"/>
                                      </p:to>
                                    </p:set>
                                    <p:animEffect filter="wipe(right)" transition="in">
                                      <p:cBhvr>
                                        <p:cTn dur="500" id="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8" name="组合 7"/>
          <p:cNvGrpSpPr/>
          <p:nvPr/>
        </p:nvGrpSpPr>
        <p:grpSpPr>
          <a:xfrm>
            <a:off x="1667706" y="294809"/>
            <a:ext cx="4148893" cy="992040"/>
            <a:chOff x="1667706" y="294809"/>
            <a:chExt cx="4148893" cy="992040"/>
          </a:xfrm>
        </p:grpSpPr>
        <p:sp>
          <p:nvSpPr>
            <p:cNvPr id="6" name="矩形 5"/>
            <p:cNvSpPr/>
            <p:nvPr/>
          </p:nvSpPr>
          <p:spPr>
            <a:xfrm>
              <a:off x="1667706" y="294809"/>
              <a:ext cx="2808294" cy="1310640"/>
            </a:xfrm>
            <a:prstGeom prst="rect">
              <a:avLst/>
            </a:prstGeom>
          </p:spPr>
          <p:txBody>
            <a:bodyPr wrap="square">
              <a:spAutoFit/>
            </a:bodyPr>
            <a:lstStyle/>
            <a:p>
              <a:r>
                <a:rPr altLang="en-US" lang="zh-CN" smtClean="0" sz="4000">
                  <a:solidFill>
                    <a:srgbClr val="58595B"/>
                  </a:solidFill>
                  <a:latin charset="0" panose="020b0503020202020204" pitchFamily="34" typeface="Agency FB"/>
                </a:rPr>
                <a:t>ADD TITLE HERE</a:t>
              </a:r>
            </a:p>
          </p:txBody>
        </p:sp>
        <p:sp>
          <p:nvSpPr>
            <p:cNvPr id="7" name="矩形 6"/>
            <p:cNvSpPr/>
            <p:nvPr/>
          </p:nvSpPr>
          <p:spPr>
            <a:xfrm>
              <a:off x="1667706" y="917517"/>
              <a:ext cx="4107180" cy="365760"/>
            </a:xfrm>
            <a:prstGeom prst="rect">
              <a:avLst/>
            </a:prstGeom>
          </p:spPr>
          <p:txBody>
            <a:bodyPr wrap="none">
              <a:spAutoFit/>
            </a:bodyPr>
            <a:lstStyle/>
            <a:p>
              <a:r>
                <a:rPr altLang="zh-CN" lang="en-US">
                  <a:solidFill>
                    <a:srgbClr val="58595B"/>
                  </a:solidFill>
                </a:rPr>
                <a:t>copy or write your text and paste it here</a:t>
              </a:r>
            </a:p>
          </p:txBody>
        </p:sp>
      </p:grpSp>
      <p:cxnSp>
        <p:nvCxnSpPr>
          <p:cNvPr id="14" name="MH_Other_6"/>
          <p:cNvCxnSpPr/>
          <p:nvPr>
            <p:custDataLst>
              <p:tags r:id="rId2"/>
            </p:custDataLst>
          </p:nvPr>
        </p:nvCxnSpPr>
        <p:spPr>
          <a:xfrm>
            <a:off x="4586722" y="3493071"/>
            <a:ext cx="601086" cy="21786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MH_Other_7"/>
          <p:cNvCxnSpPr/>
          <p:nvPr>
            <p:custDataLst>
              <p:tags r:id="rId3"/>
            </p:custDataLst>
          </p:nvPr>
        </p:nvCxnSpPr>
        <p:spPr>
          <a:xfrm flipV="1">
            <a:off x="4585411" y="4532504"/>
            <a:ext cx="606336" cy="22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MH_Other_8"/>
          <p:cNvCxnSpPr/>
          <p:nvPr>
            <p:custDataLst>
              <p:tags r:id="rId4"/>
            </p:custDataLst>
          </p:nvPr>
        </p:nvCxnSpPr>
        <p:spPr>
          <a:xfrm flipH="1">
            <a:off x="7000256" y="3481260"/>
            <a:ext cx="614211" cy="2191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MH_Other_9"/>
          <p:cNvCxnSpPr/>
          <p:nvPr>
            <p:custDataLst>
              <p:tags r:id="rId5"/>
            </p:custDataLst>
          </p:nvPr>
        </p:nvCxnSpPr>
        <p:spPr>
          <a:xfrm>
            <a:off x="7014692" y="4507569"/>
            <a:ext cx="601086" cy="2244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MH_Text_3"/>
          <p:cNvSpPr txBox="1">
            <a:spLocks noChangeArrowheads="1"/>
          </p:cNvSpPr>
          <p:nvPr>
            <p:custDataLst>
              <p:tags r:id="rId6"/>
            </p:custDataLst>
          </p:nvPr>
        </p:nvSpPr>
        <p:spPr bwMode="auto">
          <a:xfrm>
            <a:off x="8673586" y="3222714"/>
            <a:ext cx="1981748"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zh-CN" lang="en-US" sz="1050">
                <a:solidFill>
                  <a:srgbClr val="58595B"/>
                </a:solidFill>
                <a:latin typeface="+mn-lt"/>
              </a:rPr>
              <a:t>Add Your Text Here.Your text and paste it here.Text or Copy Your text and paste it here</a:t>
            </a:r>
          </a:p>
        </p:txBody>
      </p:sp>
      <p:sp>
        <p:nvSpPr>
          <p:cNvPr id="20" name="MH_SubTitle_3"/>
          <p:cNvSpPr txBox="1">
            <a:spLocks noChangeArrowheads="1"/>
          </p:cNvSpPr>
          <p:nvPr>
            <p:custDataLst>
              <p:tags r:id="rId7"/>
            </p:custDataLst>
          </p:nvPr>
        </p:nvSpPr>
        <p:spPr bwMode="auto">
          <a:xfrm>
            <a:off x="8673586" y="2675436"/>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defRPr/>
            </a:pPr>
            <a:r>
              <a:rPr altLang="zh-CN" lang="en-US" sz="1600">
                <a:solidFill>
                  <a:srgbClr val="58595B"/>
                </a:solidFill>
                <a:latin charset="0" panose="020f0704030504030204" pitchFamily="34" typeface="Arial Rounded MT Bold"/>
              </a:rPr>
              <a:t>ADD TITLE HERE</a:t>
            </a:r>
          </a:p>
        </p:txBody>
      </p:sp>
      <p:sp>
        <p:nvSpPr>
          <p:cNvPr id="21" name="MH_Text_4"/>
          <p:cNvSpPr txBox="1">
            <a:spLocks noChangeArrowheads="1"/>
          </p:cNvSpPr>
          <p:nvPr>
            <p:custDataLst>
              <p:tags r:id="rId8"/>
            </p:custDataLst>
          </p:nvPr>
        </p:nvSpPr>
        <p:spPr bwMode="auto">
          <a:xfrm>
            <a:off x="8673586" y="4758241"/>
            <a:ext cx="1981748" cy="830759"/>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zh-CN" lang="en-US" sz="1050">
                <a:solidFill>
                  <a:srgbClr val="58595B"/>
                </a:solidFill>
                <a:latin typeface="+mn-lt"/>
              </a:rPr>
              <a:t>Add Your Text Here.Your text and paste it here.Text or Copy Your text and paste it here</a:t>
            </a:r>
          </a:p>
        </p:txBody>
      </p:sp>
      <p:sp>
        <p:nvSpPr>
          <p:cNvPr id="22" name="MH_SubTitle_4"/>
          <p:cNvSpPr txBox="1">
            <a:spLocks noChangeArrowheads="1"/>
          </p:cNvSpPr>
          <p:nvPr>
            <p:custDataLst>
              <p:tags r:id="rId9"/>
            </p:custDataLst>
          </p:nvPr>
        </p:nvSpPr>
        <p:spPr bwMode="auto">
          <a:xfrm>
            <a:off x="8673586" y="4209651"/>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defRPr/>
            </a:pPr>
            <a:r>
              <a:rPr altLang="zh-CN" lang="en-US" sz="1600">
                <a:solidFill>
                  <a:srgbClr val="58595B"/>
                </a:solidFill>
                <a:latin charset="0" panose="020f0704030504030204" pitchFamily="34" typeface="Arial Rounded MT Bold"/>
              </a:rPr>
              <a:t>ADD TITLE HERE</a:t>
            </a:r>
          </a:p>
        </p:txBody>
      </p:sp>
      <p:sp>
        <p:nvSpPr>
          <p:cNvPr id="23" name="MH_Text_1"/>
          <p:cNvSpPr txBox="1">
            <a:spLocks noChangeArrowheads="1"/>
          </p:cNvSpPr>
          <p:nvPr>
            <p:custDataLst>
              <p:tags r:id="rId10"/>
            </p:custDataLst>
          </p:nvPr>
        </p:nvSpPr>
        <p:spPr bwMode="auto">
          <a:xfrm>
            <a:off x="1536667" y="3222714"/>
            <a:ext cx="1981748"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lnSpc>
                <a:spcPct val="110000"/>
              </a:lnSpc>
              <a:defRPr/>
            </a:pPr>
            <a:r>
              <a:rPr altLang="zh-CN" lang="en-US" sz="1050">
                <a:solidFill>
                  <a:srgbClr val="58595B"/>
                </a:solidFill>
                <a:latin typeface="+mn-lt"/>
              </a:rPr>
              <a:t>Add Your Text Here.Your text and paste it here.Text or Copy Your text and paste it here</a:t>
            </a:r>
          </a:p>
        </p:txBody>
      </p:sp>
      <p:sp>
        <p:nvSpPr>
          <p:cNvPr id="24" name="MH_SubTitle_1"/>
          <p:cNvSpPr txBox="1">
            <a:spLocks noChangeArrowheads="1"/>
          </p:cNvSpPr>
          <p:nvPr>
            <p:custDataLst>
              <p:tags r:id="rId11"/>
            </p:custDataLst>
          </p:nvPr>
        </p:nvSpPr>
        <p:spPr bwMode="auto">
          <a:xfrm>
            <a:off x="1536667" y="2675436"/>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defRPr/>
            </a:pPr>
            <a:r>
              <a:rPr altLang="zh-CN" lang="en-US" sz="1600">
                <a:solidFill>
                  <a:srgbClr val="58595B"/>
                </a:solidFill>
                <a:latin charset="0" panose="020f0704030504030204" pitchFamily="34" typeface="Arial Rounded MT Bold"/>
              </a:rPr>
              <a:t>ADD TITLE HERE</a:t>
            </a:r>
          </a:p>
        </p:txBody>
      </p:sp>
      <p:sp>
        <p:nvSpPr>
          <p:cNvPr id="25" name="MH_Text_2"/>
          <p:cNvSpPr txBox="1">
            <a:spLocks noChangeArrowheads="1"/>
          </p:cNvSpPr>
          <p:nvPr>
            <p:custDataLst>
              <p:tags r:id="rId12"/>
            </p:custDataLst>
          </p:nvPr>
        </p:nvSpPr>
        <p:spPr bwMode="auto">
          <a:xfrm>
            <a:off x="1536667" y="4758241"/>
            <a:ext cx="1981748" cy="830759"/>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lnSpc>
                <a:spcPct val="110000"/>
              </a:lnSpc>
              <a:defRPr/>
            </a:pPr>
            <a:r>
              <a:rPr altLang="zh-CN" lang="en-US" sz="1050">
                <a:solidFill>
                  <a:srgbClr val="58595B"/>
                </a:solidFill>
                <a:latin typeface="+mn-lt"/>
              </a:rPr>
              <a:t>Add Your Text Here.Your text and paste it here.Text or Copy Your text and paste it here</a:t>
            </a:r>
          </a:p>
        </p:txBody>
      </p:sp>
      <p:sp>
        <p:nvSpPr>
          <p:cNvPr id="26" name="MH_SubTitle_2"/>
          <p:cNvSpPr txBox="1">
            <a:spLocks noChangeArrowheads="1"/>
          </p:cNvSpPr>
          <p:nvPr>
            <p:custDataLst>
              <p:tags r:id="rId13"/>
            </p:custDataLst>
          </p:nvPr>
        </p:nvSpPr>
        <p:spPr bwMode="auto">
          <a:xfrm>
            <a:off x="1536667" y="4054784"/>
            <a:ext cx="1981748" cy="629960"/>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zh-CN"/>
            </a:defPPr>
            <a:lvl1pPr algn="r" eaLnBrk="1" hangingPunct="1">
              <a:defRPr>
                <a:solidFill>
                  <a:schemeClr val="tx1">
                    <a:lumMod val="50000"/>
                    <a:lumOff val="50000"/>
                  </a:schemeClr>
                </a:solidFill>
                <a:latin typeface="+mn-lt"/>
                <a:ea typeface="+mn-ea"/>
                <a:cs charset="0" panose="020b0604020202020204" pitchFamily="34" typeface="Arial"/>
              </a:defRPr>
            </a:lvl1pPr>
            <a:lvl2pPr>
              <a:defRPr>
                <a:latin charset="0" panose="020f0502020204030204" pitchFamily="34" typeface="Calibri"/>
                <a:ea typeface="+mn-ea"/>
                <a:cs charset="0" panose="020b0604020202020204" pitchFamily="34" typeface="Arial"/>
              </a:defRPr>
            </a:lvl2pPr>
            <a:lvl3pPr>
              <a:defRPr>
                <a:latin charset="0" panose="020f0502020204030204" pitchFamily="34" typeface="Calibri"/>
                <a:ea typeface="+mn-ea"/>
                <a:cs charset="0" panose="020b0604020202020204" pitchFamily="34" typeface="Arial"/>
              </a:defRPr>
            </a:lvl3pPr>
            <a:lvl4pPr>
              <a:defRPr>
                <a:latin charset="0" panose="020f0502020204030204" pitchFamily="34" typeface="Calibri"/>
                <a:ea typeface="+mn-ea"/>
                <a:cs charset="0" panose="020b0604020202020204" pitchFamily="34" typeface="Arial"/>
              </a:defRPr>
            </a:lvl4pPr>
            <a:lvl5pPr>
              <a:defRPr>
                <a:latin charset="0" panose="020f0502020204030204" pitchFamily="34" typeface="Calibri"/>
                <a:ea typeface="+mn-ea"/>
                <a:cs charset="0" panose="020b0604020202020204" pitchFamily="34" typeface="Arial"/>
              </a:defRPr>
            </a:lvl5pPr>
            <a:lvl6pPr>
              <a:defRPr>
                <a:latin charset="0" panose="020f0502020204030204" pitchFamily="34" typeface="Calibri"/>
                <a:ea typeface="+mn-ea"/>
                <a:cs charset="0" panose="020b0604020202020204" pitchFamily="34" typeface="Arial"/>
              </a:defRPr>
            </a:lvl6pPr>
            <a:lvl7pPr>
              <a:defRPr>
                <a:latin charset="0" panose="020f0502020204030204" pitchFamily="34" typeface="Calibri"/>
                <a:ea typeface="+mn-ea"/>
                <a:cs charset="0" panose="020b0604020202020204" pitchFamily="34" typeface="Arial"/>
              </a:defRPr>
            </a:lvl7pPr>
            <a:lvl8pPr>
              <a:defRPr>
                <a:latin charset="0" panose="020f0502020204030204" pitchFamily="34" typeface="Calibri"/>
                <a:ea typeface="+mn-ea"/>
                <a:cs charset="0" panose="020b0604020202020204" pitchFamily="34" typeface="Arial"/>
              </a:defRPr>
            </a:lvl8pPr>
            <a:lvl9pPr>
              <a:defRPr>
                <a:latin charset="0" panose="020f0502020204030204" pitchFamily="34" typeface="Calibri"/>
                <a:ea typeface="+mn-ea"/>
                <a:cs charset="0" panose="020b0604020202020204" pitchFamily="34" typeface="Arial"/>
              </a:defRPr>
            </a:lvl9pPr>
          </a:lstStyle>
          <a:p>
            <a:r>
              <a:rPr altLang="zh-CN" lang="en-US" sz="1600">
                <a:solidFill>
                  <a:srgbClr val="58595B"/>
                </a:solidFill>
                <a:latin charset="0" panose="020f0704030504030204" pitchFamily="34" typeface="Arial Rounded MT Bold"/>
              </a:rPr>
              <a:t>ADD TITLE HERE</a:t>
            </a:r>
          </a:p>
        </p:txBody>
      </p:sp>
      <p:grpSp>
        <p:nvGrpSpPr>
          <p:cNvPr id="61" name="组合 60"/>
          <p:cNvGrpSpPr/>
          <p:nvPr/>
        </p:nvGrpSpPr>
        <p:grpSpPr>
          <a:xfrm>
            <a:off x="5109063" y="3132156"/>
            <a:ext cx="1973874" cy="1972562"/>
            <a:chOff x="5109063" y="3132156"/>
            <a:chExt cx="1973874" cy="1972562"/>
          </a:xfrm>
        </p:grpSpPr>
        <p:sp>
          <p:nvSpPr>
            <p:cNvPr id="9" name="MH_Other_1"/>
            <p:cNvSpPr/>
            <p:nvPr>
              <p:custDataLst>
                <p:tags r:id="rId14"/>
              </p:custDataLst>
            </p:nvPr>
          </p:nvSpPr>
          <p:spPr>
            <a:xfrm>
              <a:off x="5109063" y="3132156"/>
              <a:ext cx="1973874" cy="1972562"/>
            </a:xfrm>
            <a:prstGeom prst="ellipse">
              <a:avLst/>
            </a:prstGeom>
            <a:noFill/>
            <a:ln w="57150">
              <a:solidFill>
                <a:schemeClr val="bg1"/>
              </a:solidFill>
            </a:ln>
            <a:effectLst>
              <a:outerShdw algn="ctr" blurRad="88900" rotWithShape="0" sx="102000" sy="10200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lang="en-US">
                <a:latin charset="-122" panose="020b0503020204020204" pitchFamily="34" typeface="微软雅黑"/>
                <a:ea charset="-122" panose="020b0503020204020204" pitchFamily="34" typeface="微软雅黑"/>
              </a:endParaRPr>
            </a:p>
          </p:txBody>
        </p:sp>
        <p:grpSp>
          <p:nvGrpSpPr>
            <p:cNvPr id="37" name="组合 36"/>
            <p:cNvGrpSpPr/>
            <p:nvPr/>
          </p:nvGrpSpPr>
          <p:grpSpPr>
            <a:xfrm>
              <a:off x="5714082" y="3850841"/>
              <a:ext cx="763835" cy="535191"/>
              <a:chOff x="7309487" y="2188779"/>
              <a:chExt cx="763835" cy="535191"/>
            </a:xfrm>
          </p:grpSpPr>
          <p:sp>
            <p:nvSpPr>
              <p:cNvPr id="31" name="Freeform 587"/>
              <p:cNvSpPr/>
              <p:nvPr/>
            </p:nvSpPr>
            <p:spPr bwMode="auto">
              <a:xfrm>
                <a:off x="7797072" y="2382804"/>
                <a:ext cx="276250" cy="247399"/>
              </a:xfrm>
              <a:custGeom>
                <a:gdLst>
                  <a:gd fmla="*/ 141 w 162" name="T0"/>
                  <a:gd fmla="*/ 17 h 145" name="T1"/>
                  <a:gd fmla="*/ 105 w 162" name="T2"/>
                  <a:gd fmla="*/ 0 h 145" name="T3"/>
                  <a:gd fmla="*/ 81 w 162" name="T4"/>
                  <a:gd fmla="*/ 9 h 145" name="T5"/>
                  <a:gd fmla="*/ 57 w 162" name="T6"/>
                  <a:gd fmla="*/ 0 h 145" name="T7"/>
                  <a:gd fmla="*/ 0 w 162" name="T8"/>
                  <a:gd fmla="*/ 56 h 145" name="T9"/>
                  <a:gd fmla="*/ 0 w 162" name="T10"/>
                  <a:gd fmla="*/ 59 h 145" name="T11"/>
                  <a:gd fmla="*/ 30 w 162" name="T12"/>
                  <a:gd fmla="*/ 109 h 145" name="T13"/>
                  <a:gd fmla="*/ 30 w 162" name="T14"/>
                  <a:gd fmla="*/ 140 h 145" name="T15"/>
                  <a:gd fmla="*/ 73 w 162" name="T16"/>
                  <a:gd fmla="*/ 145 h 145" name="T17"/>
                  <a:gd fmla="*/ 88 w 162" name="T18"/>
                  <a:gd fmla="*/ 145 h 145" name="T19"/>
                  <a:gd fmla="*/ 162 w 162" name="T20"/>
                  <a:gd fmla="*/ 118 h 145" name="T21"/>
                  <a:gd fmla="*/ 162 w 162" name="T22"/>
                  <a:gd fmla="*/ 56 h 145" name="T23"/>
                  <a:gd fmla="*/ 141 w 162" name="T24"/>
                  <a:gd fmla="*/ 17 h 14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5" w="162">
                    <a:moveTo>
                      <a:pt x="141" y="17"/>
                    </a:moveTo>
                    <a:cubicBezTo>
                      <a:pt x="130" y="8"/>
                      <a:pt x="116" y="3"/>
                      <a:pt x="105" y="0"/>
                    </a:cubicBezTo>
                    <a:cubicBezTo>
                      <a:pt x="81" y="9"/>
                      <a:pt x="81" y="9"/>
                      <a:pt x="81" y="9"/>
                    </a:cubicBezTo>
                    <a:cubicBezTo>
                      <a:pt x="57" y="0"/>
                      <a:pt x="57" y="0"/>
                      <a:pt x="57" y="0"/>
                    </a:cubicBezTo>
                    <a:cubicBezTo>
                      <a:pt x="35" y="5"/>
                      <a:pt x="0" y="20"/>
                      <a:pt x="0" y="56"/>
                    </a:cubicBezTo>
                    <a:cubicBezTo>
                      <a:pt x="0" y="57"/>
                      <a:pt x="0" y="58"/>
                      <a:pt x="0" y="59"/>
                    </a:cubicBezTo>
                    <a:cubicBezTo>
                      <a:pt x="16" y="69"/>
                      <a:pt x="30" y="85"/>
                      <a:pt x="30" y="109"/>
                    </a:cubicBezTo>
                    <a:cubicBezTo>
                      <a:pt x="30" y="121"/>
                      <a:pt x="30" y="132"/>
                      <a:pt x="30" y="140"/>
                    </a:cubicBezTo>
                    <a:cubicBezTo>
                      <a:pt x="40" y="143"/>
                      <a:pt x="54" y="145"/>
                      <a:pt x="73" y="145"/>
                    </a:cubicBezTo>
                    <a:cubicBezTo>
                      <a:pt x="88" y="145"/>
                      <a:pt x="88" y="145"/>
                      <a:pt x="88" y="145"/>
                    </a:cubicBezTo>
                    <a:cubicBezTo>
                      <a:pt x="160" y="145"/>
                      <a:pt x="162" y="118"/>
                      <a:pt x="162" y="118"/>
                    </a:cubicBezTo>
                    <a:cubicBezTo>
                      <a:pt x="162" y="118"/>
                      <a:pt x="162" y="109"/>
                      <a:pt x="162" y="56"/>
                    </a:cubicBezTo>
                    <a:cubicBezTo>
                      <a:pt x="162" y="38"/>
                      <a:pt x="153" y="26"/>
                      <a:pt x="141" y="17"/>
                    </a:cubicBez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Oval 588"/>
              <p:cNvSpPr>
                <a:spLocks noChangeArrowheads="1"/>
              </p:cNvSpPr>
              <p:nvPr/>
            </p:nvSpPr>
            <p:spPr bwMode="auto">
              <a:xfrm>
                <a:off x="7864872" y="2188779"/>
                <a:ext cx="139928" cy="161567"/>
              </a:xfrm>
              <a:prstGeom prst="ellipse">
                <a:avLst/>
              </a:pr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589"/>
              <p:cNvSpPr/>
              <p:nvPr/>
            </p:nvSpPr>
            <p:spPr bwMode="auto">
              <a:xfrm>
                <a:off x="7549673" y="2475128"/>
                <a:ext cx="276250" cy="248842"/>
              </a:xfrm>
              <a:custGeom>
                <a:gdLst>
                  <a:gd fmla="*/ 145 w 162" name="T0"/>
                  <a:gd fmla="*/ 20 h 146" name="T1"/>
                  <a:gd fmla="*/ 132 w 162" name="T2"/>
                  <a:gd fmla="*/ 11 h 146" name="T3"/>
                  <a:gd fmla="*/ 105 w 162" name="T4"/>
                  <a:gd fmla="*/ 0 h 146" name="T5"/>
                  <a:gd fmla="*/ 81 w 162" name="T6"/>
                  <a:gd fmla="*/ 9 h 146" name="T7"/>
                  <a:gd fmla="*/ 57 w 162" name="T8"/>
                  <a:gd fmla="*/ 0 h 146" name="T9"/>
                  <a:gd fmla="*/ 34 w 162" name="T10"/>
                  <a:gd fmla="*/ 9 h 146" name="T11"/>
                  <a:gd fmla="*/ 21 w 162" name="T12"/>
                  <a:gd fmla="*/ 17 h 146" name="T13"/>
                  <a:gd fmla="*/ 0 w 162" name="T14"/>
                  <a:gd fmla="*/ 57 h 146" name="T15"/>
                  <a:gd fmla="*/ 0 w 162" name="T16"/>
                  <a:gd fmla="*/ 82 h 146" name="T17"/>
                  <a:gd fmla="*/ 0 w 162" name="T18"/>
                  <a:gd fmla="*/ 96 h 146" name="T19"/>
                  <a:gd fmla="*/ 0 w 162" name="T20"/>
                  <a:gd fmla="*/ 119 h 146" name="T21"/>
                  <a:gd fmla="*/ 74 w 162" name="T22"/>
                  <a:gd fmla="*/ 146 h 146" name="T23"/>
                  <a:gd fmla="*/ 88 w 162" name="T24"/>
                  <a:gd fmla="*/ 146 h 146" name="T25"/>
                  <a:gd fmla="*/ 162 w 162" name="T26"/>
                  <a:gd fmla="*/ 119 h 146" name="T27"/>
                  <a:gd fmla="*/ 162 w 162" name="T28"/>
                  <a:gd fmla="*/ 96 h 146" name="T29"/>
                  <a:gd fmla="*/ 162 w 162" name="T30"/>
                  <a:gd fmla="*/ 82 h 146" name="T31"/>
                  <a:gd fmla="*/ 162 w 162" name="T32"/>
                  <a:gd fmla="*/ 57 h 146" name="T33"/>
                  <a:gd fmla="*/ 145 w 162" name="T34"/>
                  <a:gd fmla="*/ 20 h 14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6" w="162">
                    <a:moveTo>
                      <a:pt x="145" y="20"/>
                    </a:moveTo>
                    <a:cubicBezTo>
                      <a:pt x="141" y="17"/>
                      <a:pt x="137" y="14"/>
                      <a:pt x="132" y="11"/>
                    </a:cubicBezTo>
                    <a:cubicBezTo>
                      <a:pt x="123" y="6"/>
                      <a:pt x="113" y="3"/>
                      <a:pt x="105" y="0"/>
                    </a:cubicBezTo>
                    <a:cubicBezTo>
                      <a:pt x="81" y="9"/>
                      <a:pt x="81" y="9"/>
                      <a:pt x="81" y="9"/>
                    </a:cubicBezTo>
                    <a:cubicBezTo>
                      <a:pt x="57" y="0"/>
                      <a:pt x="57" y="0"/>
                      <a:pt x="57" y="0"/>
                    </a:cubicBezTo>
                    <a:cubicBezTo>
                      <a:pt x="50" y="2"/>
                      <a:pt x="42" y="5"/>
                      <a:pt x="34" y="9"/>
                    </a:cubicBezTo>
                    <a:cubicBezTo>
                      <a:pt x="29" y="11"/>
                      <a:pt x="25" y="14"/>
                      <a:pt x="21" y="17"/>
                    </a:cubicBezTo>
                    <a:cubicBezTo>
                      <a:pt x="9" y="26"/>
                      <a:pt x="0" y="39"/>
                      <a:pt x="0" y="57"/>
                    </a:cubicBezTo>
                    <a:cubicBezTo>
                      <a:pt x="0" y="67"/>
                      <a:pt x="0" y="75"/>
                      <a:pt x="0" y="82"/>
                    </a:cubicBezTo>
                    <a:cubicBezTo>
                      <a:pt x="0" y="87"/>
                      <a:pt x="0" y="92"/>
                      <a:pt x="0" y="96"/>
                    </a:cubicBezTo>
                    <a:cubicBezTo>
                      <a:pt x="0" y="115"/>
                      <a:pt x="0" y="119"/>
                      <a:pt x="0" y="119"/>
                    </a:cubicBezTo>
                    <a:cubicBezTo>
                      <a:pt x="0" y="119"/>
                      <a:pt x="2" y="146"/>
                      <a:pt x="74" y="146"/>
                    </a:cubicBezTo>
                    <a:cubicBezTo>
                      <a:pt x="88" y="146"/>
                      <a:pt x="88" y="146"/>
                      <a:pt x="88" y="146"/>
                    </a:cubicBezTo>
                    <a:cubicBezTo>
                      <a:pt x="160" y="146"/>
                      <a:pt x="162" y="119"/>
                      <a:pt x="162" y="119"/>
                    </a:cubicBezTo>
                    <a:cubicBezTo>
                      <a:pt x="162" y="119"/>
                      <a:pt x="162" y="114"/>
                      <a:pt x="162" y="96"/>
                    </a:cubicBezTo>
                    <a:cubicBezTo>
                      <a:pt x="162" y="92"/>
                      <a:pt x="162" y="87"/>
                      <a:pt x="162" y="82"/>
                    </a:cubicBezTo>
                    <a:cubicBezTo>
                      <a:pt x="162" y="75"/>
                      <a:pt x="162" y="67"/>
                      <a:pt x="162" y="57"/>
                    </a:cubicBezTo>
                    <a:cubicBezTo>
                      <a:pt x="162" y="41"/>
                      <a:pt x="155" y="29"/>
                      <a:pt x="145" y="20"/>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Oval 590"/>
              <p:cNvSpPr>
                <a:spLocks noChangeArrowheads="1"/>
              </p:cNvSpPr>
              <p:nvPr/>
            </p:nvSpPr>
            <p:spPr bwMode="auto">
              <a:xfrm>
                <a:off x="7618195" y="2282546"/>
                <a:ext cx="139207" cy="161567"/>
              </a:xfrm>
              <a:prstGeom prst="ellipse">
                <a:avLst/>
              </a:pr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591"/>
              <p:cNvSpPr/>
              <p:nvPr/>
            </p:nvSpPr>
            <p:spPr bwMode="auto">
              <a:xfrm>
                <a:off x="7309487" y="2381361"/>
                <a:ext cx="276250" cy="246678"/>
              </a:xfrm>
              <a:custGeom>
                <a:gdLst>
                  <a:gd fmla="*/ 162 w 162" name="T0"/>
                  <a:gd fmla="*/ 57 h 145" name="T1"/>
                  <a:gd fmla="*/ 162 w 162" name="T2"/>
                  <a:gd fmla="*/ 57 h 145" name="T3"/>
                  <a:gd fmla="*/ 142 w 162" name="T4"/>
                  <a:gd fmla="*/ 17 h 145" name="T5"/>
                  <a:gd fmla="*/ 105 w 162" name="T6"/>
                  <a:gd fmla="*/ 0 h 145" name="T7"/>
                  <a:gd fmla="*/ 81 w 162" name="T8"/>
                  <a:gd fmla="*/ 9 h 145" name="T9"/>
                  <a:gd fmla="*/ 57 w 162" name="T10"/>
                  <a:gd fmla="*/ 0 h 145" name="T11"/>
                  <a:gd fmla="*/ 0 w 162" name="T12"/>
                  <a:gd fmla="*/ 57 h 145" name="T13"/>
                  <a:gd fmla="*/ 0 w 162" name="T14"/>
                  <a:gd fmla="*/ 118 h 145" name="T15"/>
                  <a:gd fmla="*/ 74 w 162" name="T16"/>
                  <a:gd fmla="*/ 145 h 145" name="T17"/>
                  <a:gd fmla="*/ 88 w 162" name="T18"/>
                  <a:gd fmla="*/ 145 h 145" name="T19"/>
                  <a:gd fmla="*/ 129 w 162" name="T20"/>
                  <a:gd fmla="*/ 141 h 145" name="T21"/>
                  <a:gd fmla="*/ 129 w 162" name="T22"/>
                  <a:gd fmla="*/ 110 h 145" name="T23"/>
                  <a:gd fmla="*/ 162 w 162" name="T24"/>
                  <a:gd fmla="*/ 57 h 14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5" w="162">
                    <a:moveTo>
                      <a:pt x="162" y="57"/>
                    </a:moveTo>
                    <a:cubicBezTo>
                      <a:pt x="162" y="57"/>
                      <a:pt x="162" y="57"/>
                      <a:pt x="162" y="57"/>
                    </a:cubicBezTo>
                    <a:cubicBezTo>
                      <a:pt x="162" y="39"/>
                      <a:pt x="153" y="26"/>
                      <a:pt x="142" y="17"/>
                    </a:cubicBezTo>
                    <a:cubicBezTo>
                      <a:pt x="130" y="8"/>
                      <a:pt x="116" y="3"/>
                      <a:pt x="105" y="0"/>
                    </a:cubicBezTo>
                    <a:cubicBezTo>
                      <a:pt x="81" y="9"/>
                      <a:pt x="81" y="9"/>
                      <a:pt x="81" y="9"/>
                    </a:cubicBezTo>
                    <a:cubicBezTo>
                      <a:pt x="57" y="0"/>
                      <a:pt x="57" y="0"/>
                      <a:pt x="57" y="0"/>
                    </a:cubicBezTo>
                    <a:cubicBezTo>
                      <a:pt x="35" y="6"/>
                      <a:pt x="0" y="21"/>
                      <a:pt x="0" y="57"/>
                    </a:cubicBezTo>
                    <a:cubicBezTo>
                      <a:pt x="0" y="109"/>
                      <a:pt x="0" y="118"/>
                      <a:pt x="0" y="118"/>
                    </a:cubicBezTo>
                    <a:cubicBezTo>
                      <a:pt x="0" y="118"/>
                      <a:pt x="2" y="145"/>
                      <a:pt x="74" y="145"/>
                    </a:cubicBezTo>
                    <a:cubicBezTo>
                      <a:pt x="88" y="145"/>
                      <a:pt x="88" y="145"/>
                      <a:pt x="88" y="145"/>
                    </a:cubicBezTo>
                    <a:cubicBezTo>
                      <a:pt x="105" y="145"/>
                      <a:pt x="118" y="143"/>
                      <a:pt x="129" y="141"/>
                    </a:cubicBezTo>
                    <a:cubicBezTo>
                      <a:pt x="129" y="133"/>
                      <a:pt x="129" y="122"/>
                      <a:pt x="129" y="110"/>
                    </a:cubicBezTo>
                    <a:cubicBezTo>
                      <a:pt x="129" y="84"/>
                      <a:pt x="144" y="68"/>
                      <a:pt x="162" y="57"/>
                    </a:cubicBez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Oval 592"/>
              <p:cNvSpPr>
                <a:spLocks noChangeArrowheads="1"/>
              </p:cNvSpPr>
              <p:nvPr/>
            </p:nvSpPr>
            <p:spPr bwMode="auto">
              <a:xfrm>
                <a:off x="7377287" y="2188779"/>
                <a:ext cx="139928" cy="161567"/>
              </a:xfrm>
              <a:prstGeom prst="ellipse">
                <a:avLst/>
              </a:pr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65" name="组合 64"/>
          <p:cNvGrpSpPr/>
          <p:nvPr/>
        </p:nvGrpSpPr>
        <p:grpSpPr>
          <a:xfrm>
            <a:off x="7586907" y="4457696"/>
            <a:ext cx="854383" cy="855696"/>
            <a:chOff x="7586907" y="4457696"/>
            <a:chExt cx="854383" cy="855696"/>
          </a:xfrm>
        </p:grpSpPr>
        <p:sp>
          <p:nvSpPr>
            <p:cNvPr id="11" name="MH_Other_3"/>
            <p:cNvSpPr/>
            <p:nvPr>
              <p:custDataLst>
                <p:tags r:id="rId15"/>
              </p:custDataLst>
            </p:nvPr>
          </p:nvSpPr>
          <p:spPr>
            <a:xfrm>
              <a:off x="7586907" y="4457696"/>
              <a:ext cx="854383" cy="855696"/>
            </a:xfrm>
            <a:prstGeom prst="ellipse">
              <a:avLst/>
            </a:prstGeom>
            <a:noFill/>
            <a:ln w="19050">
              <a:solidFill>
                <a:schemeClr val="bg1"/>
              </a:solidFill>
            </a:ln>
            <a:effectLst>
              <a:outerShdw algn="ctr" blurRad="63500" rotWithShape="0" sx="102000" sy="102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lang="en-US">
                <a:latin charset="-122" panose="020b0503020204020204" pitchFamily="34" typeface="微软雅黑"/>
                <a:ea charset="-122" panose="020b0503020204020204" pitchFamily="34" typeface="微软雅黑"/>
              </a:endParaRPr>
            </a:p>
          </p:txBody>
        </p:sp>
        <p:grpSp>
          <p:nvGrpSpPr>
            <p:cNvPr id="58" name="组合 57"/>
            <p:cNvGrpSpPr/>
            <p:nvPr/>
          </p:nvGrpSpPr>
          <p:grpSpPr>
            <a:xfrm>
              <a:off x="7776080" y="4707418"/>
              <a:ext cx="435887" cy="365083"/>
              <a:chOff x="9211014" y="1362855"/>
              <a:chExt cx="710460" cy="595055"/>
            </a:xfrm>
          </p:grpSpPr>
          <p:sp>
            <p:nvSpPr>
              <p:cNvPr id="38" name="Freeform 227"/>
              <p:cNvSpPr>
                <a:spLocks noEditPoints="1"/>
              </p:cNvSpPr>
              <p:nvPr/>
            </p:nvSpPr>
            <p:spPr bwMode="auto">
              <a:xfrm>
                <a:off x="9211014" y="1362855"/>
                <a:ext cx="710460" cy="530141"/>
              </a:xfrm>
              <a:custGeom>
                <a:gdLst>
                  <a:gd fmla="*/ 384 w 417" name="T0"/>
                  <a:gd fmla="*/ 0 h 311" name="T1"/>
                  <a:gd fmla="*/ 32 w 417" name="T2"/>
                  <a:gd fmla="*/ 0 h 311" name="T3"/>
                  <a:gd fmla="*/ 0 w 417" name="T4"/>
                  <a:gd fmla="*/ 33 h 311" name="T5"/>
                  <a:gd fmla="*/ 0 w 417" name="T6"/>
                  <a:gd fmla="*/ 278 h 311" name="T7"/>
                  <a:gd fmla="*/ 32 w 417" name="T8"/>
                  <a:gd fmla="*/ 311 h 311" name="T9"/>
                  <a:gd fmla="*/ 384 w 417" name="T10"/>
                  <a:gd fmla="*/ 311 h 311" name="T11"/>
                  <a:gd fmla="*/ 417 w 417" name="T12"/>
                  <a:gd fmla="*/ 278 h 311" name="T13"/>
                  <a:gd fmla="*/ 417 w 417" name="T14"/>
                  <a:gd fmla="*/ 33 h 311" name="T15"/>
                  <a:gd fmla="*/ 384 w 417" name="T16"/>
                  <a:gd fmla="*/ 0 h 311" name="T17"/>
                  <a:gd fmla="*/ 378 w 417" name="T18"/>
                  <a:gd fmla="*/ 251 h 311" name="T19"/>
                  <a:gd fmla="*/ 351 w 417" name="T20"/>
                  <a:gd fmla="*/ 277 h 311" name="T21"/>
                  <a:gd fmla="*/ 62 w 417" name="T22"/>
                  <a:gd fmla="*/ 277 h 311" name="T23"/>
                  <a:gd fmla="*/ 35 w 417" name="T24"/>
                  <a:gd fmla="*/ 251 h 311" name="T25"/>
                  <a:gd fmla="*/ 35 w 417" name="T26"/>
                  <a:gd fmla="*/ 60 h 311" name="T27"/>
                  <a:gd fmla="*/ 62 w 417" name="T28"/>
                  <a:gd fmla="*/ 35 h 311" name="T29"/>
                  <a:gd fmla="*/ 351 w 417" name="T30"/>
                  <a:gd fmla="*/ 35 h 311" name="T31"/>
                  <a:gd fmla="*/ 378 w 417" name="T32"/>
                  <a:gd fmla="*/ 60 h 311" name="T33"/>
                  <a:gd fmla="*/ 378 w 417" name="T34"/>
                  <a:gd fmla="*/ 251 h 3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1" w="417">
                    <a:moveTo>
                      <a:pt x="384" y="0"/>
                    </a:moveTo>
                    <a:cubicBezTo>
                      <a:pt x="32" y="0"/>
                      <a:pt x="32" y="0"/>
                      <a:pt x="32" y="0"/>
                    </a:cubicBezTo>
                    <a:cubicBezTo>
                      <a:pt x="14" y="0"/>
                      <a:pt x="0" y="15"/>
                      <a:pt x="0" y="33"/>
                    </a:cubicBezTo>
                    <a:cubicBezTo>
                      <a:pt x="0" y="278"/>
                      <a:pt x="0" y="278"/>
                      <a:pt x="0" y="278"/>
                    </a:cubicBezTo>
                    <a:cubicBezTo>
                      <a:pt x="0" y="296"/>
                      <a:pt x="14" y="311"/>
                      <a:pt x="32" y="311"/>
                    </a:cubicBezTo>
                    <a:cubicBezTo>
                      <a:pt x="384" y="311"/>
                      <a:pt x="384" y="311"/>
                      <a:pt x="384" y="311"/>
                    </a:cubicBezTo>
                    <a:cubicBezTo>
                      <a:pt x="402" y="311"/>
                      <a:pt x="417" y="296"/>
                      <a:pt x="417" y="278"/>
                    </a:cubicBezTo>
                    <a:cubicBezTo>
                      <a:pt x="417" y="33"/>
                      <a:pt x="417" y="33"/>
                      <a:pt x="417" y="33"/>
                    </a:cubicBezTo>
                    <a:cubicBezTo>
                      <a:pt x="417" y="15"/>
                      <a:pt x="402" y="0"/>
                      <a:pt x="384" y="0"/>
                    </a:cubicBezTo>
                    <a:close/>
                    <a:moveTo>
                      <a:pt x="378" y="251"/>
                    </a:moveTo>
                    <a:cubicBezTo>
                      <a:pt x="378" y="265"/>
                      <a:pt x="366" y="277"/>
                      <a:pt x="351" y="277"/>
                    </a:cubicBezTo>
                    <a:cubicBezTo>
                      <a:pt x="62" y="277"/>
                      <a:pt x="62" y="277"/>
                      <a:pt x="62" y="277"/>
                    </a:cubicBezTo>
                    <a:cubicBezTo>
                      <a:pt x="47" y="277"/>
                      <a:pt x="35" y="265"/>
                      <a:pt x="35" y="251"/>
                    </a:cubicBezTo>
                    <a:cubicBezTo>
                      <a:pt x="35" y="60"/>
                      <a:pt x="35" y="60"/>
                      <a:pt x="35" y="60"/>
                    </a:cubicBezTo>
                    <a:cubicBezTo>
                      <a:pt x="35" y="46"/>
                      <a:pt x="47" y="35"/>
                      <a:pt x="62" y="35"/>
                    </a:cubicBezTo>
                    <a:cubicBezTo>
                      <a:pt x="351" y="35"/>
                      <a:pt x="351" y="35"/>
                      <a:pt x="351" y="35"/>
                    </a:cubicBezTo>
                    <a:cubicBezTo>
                      <a:pt x="366" y="35"/>
                      <a:pt x="378" y="46"/>
                      <a:pt x="378" y="60"/>
                    </a:cubicBezTo>
                    <a:lnTo>
                      <a:pt x="378" y="251"/>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28"/>
              <p:cNvSpPr/>
              <p:nvPr/>
            </p:nvSpPr>
            <p:spPr bwMode="auto">
              <a:xfrm>
                <a:off x="9340844" y="1528027"/>
                <a:ext cx="468111" cy="168779"/>
              </a:xfrm>
              <a:custGeom>
                <a:gdLst>
                  <a:gd fmla="*/ 231 w 649" name="T0"/>
                  <a:gd fmla="*/ 83 h 234" name="T1"/>
                  <a:gd fmla="*/ 0 w 649" name="T2"/>
                  <a:gd fmla="*/ 234 h 234" name="T3"/>
                  <a:gd fmla="*/ 92 w 649" name="T4"/>
                  <a:gd fmla="*/ 234 h 234" name="T5"/>
                  <a:gd fmla="*/ 231 w 649" name="T6"/>
                  <a:gd fmla="*/ 142 h 234" name="T7"/>
                  <a:gd fmla="*/ 361 w 649" name="T8"/>
                  <a:gd fmla="*/ 220 h 234" name="T9"/>
                  <a:gd fmla="*/ 649 w 649" name="T10"/>
                  <a:gd fmla="*/ 57 h 234" name="T11"/>
                  <a:gd fmla="*/ 649 w 649" name="T12"/>
                  <a:gd fmla="*/ 0 h 234" name="T13"/>
                  <a:gd fmla="*/ 361 w 649" name="T14"/>
                  <a:gd fmla="*/ 159 h 234" name="T15"/>
                  <a:gd fmla="*/ 231 w 649" name="T16"/>
                  <a:gd fmla="*/ 83 h 2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4" w="649">
                    <a:moveTo>
                      <a:pt x="231" y="83"/>
                    </a:moveTo>
                    <a:lnTo>
                      <a:pt x="0" y="234"/>
                    </a:lnTo>
                    <a:lnTo>
                      <a:pt x="92" y="234"/>
                    </a:lnTo>
                    <a:lnTo>
                      <a:pt x="231" y="142"/>
                    </a:lnTo>
                    <a:lnTo>
                      <a:pt x="361" y="220"/>
                    </a:lnTo>
                    <a:lnTo>
                      <a:pt x="649" y="57"/>
                    </a:lnTo>
                    <a:lnTo>
                      <a:pt x="649" y="0"/>
                    </a:lnTo>
                    <a:lnTo>
                      <a:pt x="361" y="159"/>
                    </a:lnTo>
                    <a:lnTo>
                      <a:pt x="231" y="83"/>
                    </a:ln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29"/>
              <p:cNvSpPr/>
              <p:nvPr/>
            </p:nvSpPr>
            <p:spPr bwMode="auto">
              <a:xfrm>
                <a:off x="9393498" y="1911748"/>
                <a:ext cx="332510" cy="46162"/>
              </a:xfrm>
              <a:custGeom>
                <a:gdLst>
                  <a:gd fmla="*/ 181 w 195" name="T0"/>
                  <a:gd fmla="*/ 0 h 27" name="T1"/>
                  <a:gd fmla="*/ 14 w 195" name="T2"/>
                  <a:gd fmla="*/ 0 h 27" name="T3"/>
                  <a:gd fmla="*/ 4 w 195" name="T4"/>
                  <a:gd fmla="*/ 4 h 27" name="T5"/>
                  <a:gd fmla="*/ 0 w 195" name="T6"/>
                  <a:gd fmla="*/ 14 h 27" name="T7"/>
                  <a:gd fmla="*/ 14 w 195" name="T8"/>
                  <a:gd fmla="*/ 27 h 27" name="T9"/>
                  <a:gd fmla="*/ 181 w 195" name="T10"/>
                  <a:gd fmla="*/ 27 h 27" name="T11"/>
                  <a:gd fmla="*/ 195 w 195" name="T12"/>
                  <a:gd fmla="*/ 14 h 27" name="T13"/>
                  <a:gd fmla="*/ 181 w 195" name="T14"/>
                  <a:gd fmla="*/ 0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195">
                    <a:moveTo>
                      <a:pt x="181" y="0"/>
                    </a:moveTo>
                    <a:cubicBezTo>
                      <a:pt x="14" y="0"/>
                      <a:pt x="14" y="0"/>
                      <a:pt x="14" y="0"/>
                    </a:cubicBezTo>
                    <a:cubicBezTo>
                      <a:pt x="10" y="0"/>
                      <a:pt x="6" y="2"/>
                      <a:pt x="4" y="4"/>
                    </a:cubicBezTo>
                    <a:cubicBezTo>
                      <a:pt x="1" y="7"/>
                      <a:pt x="0" y="10"/>
                      <a:pt x="0" y="14"/>
                    </a:cubicBezTo>
                    <a:cubicBezTo>
                      <a:pt x="0" y="21"/>
                      <a:pt x="6" y="27"/>
                      <a:pt x="14" y="27"/>
                    </a:cubicBezTo>
                    <a:cubicBezTo>
                      <a:pt x="181" y="27"/>
                      <a:pt x="181" y="27"/>
                      <a:pt x="181" y="27"/>
                    </a:cubicBezTo>
                    <a:cubicBezTo>
                      <a:pt x="189" y="27"/>
                      <a:pt x="195" y="21"/>
                      <a:pt x="195" y="14"/>
                    </a:cubicBezTo>
                    <a:cubicBezTo>
                      <a:pt x="195" y="6"/>
                      <a:pt x="189" y="0"/>
                      <a:pt x="181" y="0"/>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63" name="组合 62"/>
          <p:cNvGrpSpPr/>
          <p:nvPr/>
        </p:nvGrpSpPr>
        <p:grpSpPr>
          <a:xfrm>
            <a:off x="7586907" y="2923481"/>
            <a:ext cx="854383" cy="855696"/>
            <a:chOff x="7586907" y="2923481"/>
            <a:chExt cx="854383" cy="855696"/>
          </a:xfrm>
        </p:grpSpPr>
        <p:sp>
          <p:nvSpPr>
            <p:cNvPr id="10" name="MH_Other_2"/>
            <p:cNvSpPr/>
            <p:nvPr>
              <p:custDataLst>
                <p:tags r:id="rId16"/>
              </p:custDataLst>
            </p:nvPr>
          </p:nvSpPr>
          <p:spPr>
            <a:xfrm>
              <a:off x="7586907" y="2923481"/>
              <a:ext cx="854383" cy="855696"/>
            </a:xfrm>
            <a:prstGeom prst="ellipse">
              <a:avLst/>
            </a:prstGeom>
            <a:noFill/>
            <a:ln w="19050">
              <a:solidFill>
                <a:schemeClr val="bg1"/>
              </a:solidFill>
            </a:ln>
            <a:effectLst>
              <a:outerShdw algn="ctr" blurRad="63500" rotWithShape="0" sx="102000" sy="102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lang="en-US">
                <a:latin charset="-122" panose="020b0503020204020204" pitchFamily="34" typeface="微软雅黑"/>
                <a:ea charset="-122" panose="020b0503020204020204" pitchFamily="34" typeface="微软雅黑"/>
              </a:endParaRPr>
            </a:p>
          </p:txBody>
        </p:sp>
        <p:grpSp>
          <p:nvGrpSpPr>
            <p:cNvPr id="57" name="组合 56"/>
            <p:cNvGrpSpPr/>
            <p:nvPr/>
          </p:nvGrpSpPr>
          <p:grpSpPr>
            <a:xfrm>
              <a:off x="7807660" y="3173521"/>
              <a:ext cx="412876" cy="373492"/>
              <a:chOff x="8191847" y="1367903"/>
              <a:chExt cx="672954" cy="608761"/>
            </a:xfrm>
          </p:grpSpPr>
          <p:sp>
            <p:nvSpPr>
              <p:cNvPr id="41" name="Freeform 345"/>
              <p:cNvSpPr/>
              <p:nvPr/>
            </p:nvSpPr>
            <p:spPr bwMode="auto">
              <a:xfrm>
                <a:off x="8791951" y="1657858"/>
                <a:ext cx="72849" cy="30294"/>
              </a:xfrm>
              <a:custGeom>
                <a:gdLst>
                  <a:gd fmla="*/ 9 w 43" name="T0"/>
                  <a:gd fmla="*/ 18 h 18" name="T1"/>
                  <a:gd fmla="*/ 34 w 43" name="T2"/>
                  <a:gd fmla="*/ 17 h 18" name="T3"/>
                  <a:gd fmla="*/ 42 w 43" name="T4"/>
                  <a:gd fmla="*/ 8 h 18" name="T5"/>
                  <a:gd fmla="*/ 34 w 43" name="T6"/>
                  <a:gd fmla="*/ 0 h 18" name="T7"/>
                  <a:gd fmla="*/ 8 w 43" name="T8"/>
                  <a:gd fmla="*/ 1 h 18" name="T9"/>
                  <a:gd fmla="*/ 0 w 43" name="T10"/>
                  <a:gd fmla="*/ 9 h 18" name="T11"/>
                  <a:gd fmla="*/ 0 w 43" name="T12"/>
                  <a:gd fmla="*/ 9 h 18" name="T13"/>
                  <a:gd fmla="*/ 9 w 43" name="T14"/>
                  <a:gd fmla="*/ 18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43">
                    <a:moveTo>
                      <a:pt x="9" y="18"/>
                    </a:moveTo>
                    <a:cubicBezTo>
                      <a:pt x="34" y="17"/>
                      <a:pt x="34" y="17"/>
                      <a:pt x="34" y="17"/>
                    </a:cubicBezTo>
                    <a:cubicBezTo>
                      <a:pt x="39" y="17"/>
                      <a:pt x="43" y="13"/>
                      <a:pt x="42" y="8"/>
                    </a:cubicBezTo>
                    <a:cubicBezTo>
                      <a:pt x="42" y="3"/>
                      <a:pt x="38" y="0"/>
                      <a:pt x="34" y="0"/>
                    </a:cubicBezTo>
                    <a:cubicBezTo>
                      <a:pt x="8" y="1"/>
                      <a:pt x="8" y="1"/>
                      <a:pt x="8" y="1"/>
                    </a:cubicBezTo>
                    <a:cubicBezTo>
                      <a:pt x="3" y="1"/>
                      <a:pt x="0" y="4"/>
                      <a:pt x="0" y="9"/>
                    </a:cubicBezTo>
                    <a:cubicBezTo>
                      <a:pt x="0" y="9"/>
                      <a:pt x="0" y="9"/>
                      <a:pt x="0" y="9"/>
                    </a:cubicBezTo>
                    <a:cubicBezTo>
                      <a:pt x="0" y="14"/>
                      <a:pt x="4" y="18"/>
                      <a:pt x="9" y="18"/>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46"/>
              <p:cNvSpPr/>
              <p:nvPr/>
            </p:nvSpPr>
            <p:spPr bwMode="auto">
              <a:xfrm>
                <a:off x="8793394" y="1458063"/>
                <a:ext cx="71407" cy="49769"/>
              </a:xfrm>
              <a:custGeom>
                <a:gdLst>
                  <a:gd fmla="*/ 11 w 42" name="T0"/>
                  <a:gd fmla="*/ 27 h 29" name="T1"/>
                  <a:gd fmla="*/ 35 w 42" name="T2"/>
                  <a:gd fmla="*/ 18 h 29" name="T3"/>
                  <a:gd fmla="*/ 40 w 42" name="T4"/>
                  <a:gd fmla="*/ 7 h 29" name="T5"/>
                  <a:gd fmla="*/ 29 w 42" name="T6"/>
                  <a:gd fmla="*/ 2 h 29" name="T7"/>
                  <a:gd fmla="*/ 5 w 42" name="T8"/>
                  <a:gd fmla="*/ 12 h 29" name="T9"/>
                  <a:gd fmla="*/ 0 w 42" name="T10"/>
                  <a:gd fmla="*/ 19 h 29" name="T11"/>
                  <a:gd fmla="*/ 0 w 42" name="T12"/>
                  <a:gd fmla="*/ 23 h 29" name="T13"/>
                  <a:gd fmla="*/ 11 w 42" name="T14"/>
                  <a:gd fmla="*/ 27 h 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42">
                    <a:moveTo>
                      <a:pt x="11" y="27"/>
                    </a:moveTo>
                    <a:cubicBezTo>
                      <a:pt x="35" y="18"/>
                      <a:pt x="35" y="18"/>
                      <a:pt x="35" y="18"/>
                    </a:cubicBezTo>
                    <a:cubicBezTo>
                      <a:pt x="39" y="16"/>
                      <a:pt x="42" y="11"/>
                      <a:pt x="40" y="7"/>
                    </a:cubicBezTo>
                    <a:cubicBezTo>
                      <a:pt x="38" y="2"/>
                      <a:pt x="33" y="0"/>
                      <a:pt x="29" y="2"/>
                    </a:cubicBezTo>
                    <a:cubicBezTo>
                      <a:pt x="5" y="12"/>
                      <a:pt x="5" y="12"/>
                      <a:pt x="5" y="12"/>
                    </a:cubicBezTo>
                    <a:cubicBezTo>
                      <a:pt x="2" y="13"/>
                      <a:pt x="0" y="16"/>
                      <a:pt x="0" y="19"/>
                    </a:cubicBezTo>
                    <a:cubicBezTo>
                      <a:pt x="0" y="21"/>
                      <a:pt x="0" y="22"/>
                      <a:pt x="0" y="23"/>
                    </a:cubicBezTo>
                    <a:cubicBezTo>
                      <a:pt x="2" y="27"/>
                      <a:pt x="7" y="29"/>
                      <a:pt x="11" y="27"/>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47"/>
              <p:cNvSpPr/>
              <p:nvPr/>
            </p:nvSpPr>
            <p:spPr bwMode="auto">
              <a:xfrm>
                <a:off x="8793394" y="1821588"/>
                <a:ext cx="71407" cy="49047"/>
              </a:xfrm>
              <a:custGeom>
                <a:gdLst>
                  <a:gd fmla="*/ 35 w 42" name="T0"/>
                  <a:gd fmla="*/ 11 h 29" name="T1"/>
                  <a:gd fmla="*/ 11 w 42" name="T2"/>
                  <a:gd fmla="*/ 2 h 29" name="T3"/>
                  <a:gd fmla="*/ 0 w 42" name="T4"/>
                  <a:gd fmla="*/ 6 h 29" name="T5"/>
                  <a:gd fmla="*/ 0 w 42" name="T6"/>
                  <a:gd fmla="*/ 10 h 29" name="T7"/>
                  <a:gd fmla="*/ 5 w 42" name="T8"/>
                  <a:gd fmla="*/ 17 h 29" name="T9"/>
                  <a:gd fmla="*/ 29 w 42" name="T10"/>
                  <a:gd fmla="*/ 27 h 29" name="T11"/>
                  <a:gd fmla="*/ 40 w 42" name="T12"/>
                  <a:gd fmla="*/ 22 h 29" name="T13"/>
                  <a:gd fmla="*/ 35 w 42" name="T14"/>
                  <a:gd fmla="*/ 11 h 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42">
                    <a:moveTo>
                      <a:pt x="35" y="11"/>
                    </a:moveTo>
                    <a:cubicBezTo>
                      <a:pt x="11" y="2"/>
                      <a:pt x="11" y="2"/>
                      <a:pt x="11" y="2"/>
                    </a:cubicBezTo>
                    <a:cubicBezTo>
                      <a:pt x="7" y="0"/>
                      <a:pt x="2" y="2"/>
                      <a:pt x="0" y="6"/>
                    </a:cubicBezTo>
                    <a:cubicBezTo>
                      <a:pt x="0" y="7"/>
                      <a:pt x="0" y="8"/>
                      <a:pt x="0" y="10"/>
                    </a:cubicBezTo>
                    <a:cubicBezTo>
                      <a:pt x="0" y="13"/>
                      <a:pt x="2" y="16"/>
                      <a:pt x="5" y="17"/>
                    </a:cubicBezTo>
                    <a:cubicBezTo>
                      <a:pt x="29" y="27"/>
                      <a:pt x="29" y="27"/>
                      <a:pt x="29" y="27"/>
                    </a:cubicBezTo>
                    <a:cubicBezTo>
                      <a:pt x="33" y="29"/>
                      <a:pt x="38" y="27"/>
                      <a:pt x="40" y="22"/>
                    </a:cubicBezTo>
                    <a:cubicBezTo>
                      <a:pt x="42" y="18"/>
                      <a:pt x="39" y="13"/>
                      <a:pt x="35" y="11"/>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48"/>
              <p:cNvSpPr/>
              <p:nvPr/>
            </p:nvSpPr>
            <p:spPr bwMode="auto">
              <a:xfrm>
                <a:off x="8668612" y="1367903"/>
                <a:ext cx="69964" cy="608760"/>
              </a:xfrm>
              <a:custGeom>
                <a:gdLst>
                  <a:gd fmla="*/ 20 w 41" name="T0"/>
                  <a:gd fmla="*/ 0 h 357" name="T1"/>
                  <a:gd fmla="*/ 0 w 41" name="T2"/>
                  <a:gd fmla="*/ 23 h 357" name="T3"/>
                  <a:gd fmla="*/ 0 w 41" name="T4"/>
                  <a:gd fmla="*/ 335 h 357" name="T5"/>
                  <a:gd fmla="*/ 6 w 41" name="T6"/>
                  <a:gd fmla="*/ 351 h 357" name="T7"/>
                  <a:gd fmla="*/ 20 w 41" name="T8"/>
                  <a:gd fmla="*/ 357 h 357" name="T9"/>
                  <a:gd fmla="*/ 41 w 41" name="T10"/>
                  <a:gd fmla="*/ 335 h 357" name="T11"/>
                  <a:gd fmla="*/ 41 w 41" name="T12"/>
                  <a:gd fmla="*/ 23 h 357" name="T13"/>
                  <a:gd fmla="*/ 35 w 41" name="T14"/>
                  <a:gd fmla="*/ 7 h 357" name="T15"/>
                  <a:gd fmla="*/ 20 w 41" name="T16"/>
                  <a:gd fmla="*/ 0 h 3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7" w="41">
                    <a:moveTo>
                      <a:pt x="20" y="0"/>
                    </a:moveTo>
                    <a:cubicBezTo>
                      <a:pt x="9" y="0"/>
                      <a:pt x="0" y="10"/>
                      <a:pt x="0" y="23"/>
                    </a:cubicBezTo>
                    <a:cubicBezTo>
                      <a:pt x="0" y="335"/>
                      <a:pt x="0" y="335"/>
                      <a:pt x="0" y="335"/>
                    </a:cubicBezTo>
                    <a:cubicBezTo>
                      <a:pt x="0" y="341"/>
                      <a:pt x="2" y="347"/>
                      <a:pt x="6" y="351"/>
                    </a:cubicBezTo>
                    <a:cubicBezTo>
                      <a:pt x="10" y="355"/>
                      <a:pt x="15" y="357"/>
                      <a:pt x="20" y="357"/>
                    </a:cubicBezTo>
                    <a:cubicBezTo>
                      <a:pt x="31" y="357"/>
                      <a:pt x="41" y="347"/>
                      <a:pt x="41" y="335"/>
                    </a:cubicBezTo>
                    <a:cubicBezTo>
                      <a:pt x="41" y="23"/>
                      <a:pt x="41" y="23"/>
                      <a:pt x="41" y="23"/>
                    </a:cubicBezTo>
                    <a:cubicBezTo>
                      <a:pt x="41" y="16"/>
                      <a:pt x="38" y="11"/>
                      <a:pt x="35" y="7"/>
                    </a:cubicBezTo>
                    <a:cubicBezTo>
                      <a:pt x="31" y="3"/>
                      <a:pt x="26" y="0"/>
                      <a:pt x="20" y="0"/>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349"/>
              <p:cNvSpPr/>
              <p:nvPr/>
            </p:nvSpPr>
            <p:spPr bwMode="auto">
              <a:xfrm>
                <a:off x="8355577" y="1396755"/>
                <a:ext cx="280578" cy="547451"/>
              </a:xfrm>
              <a:custGeom>
                <a:gdLst>
                  <a:gd fmla="*/ 0 w 165" name="T0"/>
                  <a:gd fmla="*/ 224 h 321" name="T1"/>
                  <a:gd fmla="*/ 165 w 165" name="T2"/>
                  <a:gd fmla="*/ 321 h 321" name="T3"/>
                  <a:gd fmla="*/ 165 w 165" name="T4"/>
                  <a:gd fmla="*/ 43 h 321" name="T5"/>
                  <a:gd fmla="*/ 165 w 165" name="T6"/>
                  <a:gd fmla="*/ 0 h 321" name="T7"/>
                  <a:gd fmla="*/ 0 w 165" name="T8"/>
                  <a:gd fmla="*/ 57 h 321" name="T9"/>
                  <a:gd fmla="*/ 0 w 165" name="T10"/>
                  <a:gd fmla="*/ 224 h 321" name="T11"/>
                </a:gdLst>
                <a:cxnLst>
                  <a:cxn ang="0">
                    <a:pos x="T0" y="T1"/>
                  </a:cxn>
                  <a:cxn ang="0">
                    <a:pos x="T2" y="T3"/>
                  </a:cxn>
                  <a:cxn ang="0">
                    <a:pos x="T4" y="T5"/>
                  </a:cxn>
                  <a:cxn ang="0">
                    <a:pos x="T6" y="T7"/>
                  </a:cxn>
                  <a:cxn ang="0">
                    <a:pos x="T8" y="T9"/>
                  </a:cxn>
                  <a:cxn ang="0">
                    <a:pos x="T10" y="T11"/>
                  </a:cxn>
                </a:cxnLst>
                <a:rect b="b" l="0" r="r" t="0"/>
                <a:pathLst>
                  <a:path h="321" w="165">
                    <a:moveTo>
                      <a:pt x="0" y="224"/>
                    </a:moveTo>
                    <a:cubicBezTo>
                      <a:pt x="69" y="239"/>
                      <a:pt x="165" y="321"/>
                      <a:pt x="165" y="321"/>
                    </a:cubicBezTo>
                    <a:cubicBezTo>
                      <a:pt x="165" y="43"/>
                      <a:pt x="165" y="43"/>
                      <a:pt x="165" y="43"/>
                    </a:cubicBezTo>
                    <a:cubicBezTo>
                      <a:pt x="165" y="0"/>
                      <a:pt x="165" y="0"/>
                      <a:pt x="165" y="0"/>
                    </a:cubicBezTo>
                    <a:cubicBezTo>
                      <a:pt x="124" y="41"/>
                      <a:pt x="0" y="57"/>
                      <a:pt x="0" y="57"/>
                    </a:cubicBezTo>
                    <a:lnTo>
                      <a:pt x="0" y="224"/>
                    </a:ln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350"/>
              <p:cNvSpPr/>
              <p:nvPr/>
            </p:nvSpPr>
            <p:spPr bwMode="auto">
              <a:xfrm>
                <a:off x="8244500" y="1802835"/>
                <a:ext cx="155075" cy="173829"/>
              </a:xfrm>
              <a:custGeom>
                <a:gdLst>
                  <a:gd fmla="*/ 45 w 91" name="T0"/>
                  <a:gd fmla="*/ 0 h 102" name="T1"/>
                  <a:gd fmla="*/ 0 w 91" name="T2"/>
                  <a:gd fmla="*/ 0 h 102" name="T3"/>
                  <a:gd fmla="*/ 45 w 91" name="T4"/>
                  <a:gd fmla="*/ 57 h 102" name="T5"/>
                  <a:gd fmla="*/ 45 w 91" name="T6"/>
                  <a:gd fmla="*/ 77 h 102" name="T7"/>
                  <a:gd fmla="*/ 65 w 91" name="T8"/>
                  <a:gd fmla="*/ 102 h 102" name="T9"/>
                  <a:gd fmla="*/ 88 w 91" name="T10"/>
                  <a:gd fmla="*/ 102 h 102" name="T11"/>
                  <a:gd fmla="*/ 88 w 91" name="T12"/>
                  <a:gd fmla="*/ 51 h 102" name="T13"/>
                  <a:gd fmla="*/ 45 w 91" name="T14"/>
                  <a:gd fmla="*/ 0 h 1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 w="91">
                    <a:moveTo>
                      <a:pt x="45" y="0"/>
                    </a:moveTo>
                    <a:cubicBezTo>
                      <a:pt x="0" y="0"/>
                      <a:pt x="0" y="0"/>
                      <a:pt x="0" y="0"/>
                    </a:cubicBezTo>
                    <a:cubicBezTo>
                      <a:pt x="0" y="0"/>
                      <a:pt x="45" y="37"/>
                      <a:pt x="45" y="57"/>
                    </a:cubicBezTo>
                    <a:cubicBezTo>
                      <a:pt x="45" y="77"/>
                      <a:pt x="45" y="77"/>
                      <a:pt x="45" y="77"/>
                    </a:cubicBezTo>
                    <a:cubicBezTo>
                      <a:pt x="45" y="77"/>
                      <a:pt x="42" y="102"/>
                      <a:pt x="65" y="102"/>
                    </a:cubicBezTo>
                    <a:cubicBezTo>
                      <a:pt x="88" y="102"/>
                      <a:pt x="88" y="102"/>
                      <a:pt x="88" y="102"/>
                    </a:cubicBezTo>
                    <a:cubicBezTo>
                      <a:pt x="88" y="51"/>
                      <a:pt x="88" y="51"/>
                      <a:pt x="88" y="51"/>
                    </a:cubicBezTo>
                    <a:cubicBezTo>
                      <a:pt x="88" y="51"/>
                      <a:pt x="91" y="0"/>
                      <a:pt x="45" y="0"/>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351"/>
              <p:cNvSpPr/>
              <p:nvPr/>
            </p:nvSpPr>
            <p:spPr bwMode="auto">
              <a:xfrm>
                <a:off x="8191847" y="1494127"/>
                <a:ext cx="129109" cy="279856"/>
              </a:xfrm>
              <a:custGeom>
                <a:gdLst>
                  <a:gd fmla="*/ 76 w 76" name="T0"/>
                  <a:gd fmla="*/ 164 h 164" name="T1"/>
                  <a:gd fmla="*/ 76 w 76" name="T2"/>
                  <a:gd fmla="*/ 0 h 164" name="T3"/>
                  <a:gd fmla="*/ 42 w 76" name="T4"/>
                  <a:gd fmla="*/ 0 h 164" name="T5"/>
                  <a:gd fmla="*/ 0 w 76" name="T6"/>
                  <a:gd fmla="*/ 31 h 164" name="T7"/>
                  <a:gd fmla="*/ 0 w 76" name="T8"/>
                  <a:gd fmla="*/ 122 h 164" name="T9"/>
                  <a:gd fmla="*/ 31 w 76" name="T10"/>
                  <a:gd fmla="*/ 164 h 164" name="T11"/>
                  <a:gd fmla="*/ 76 w 76" name="T12"/>
                  <a:gd fmla="*/ 164 h 164" name="T13"/>
                </a:gdLst>
                <a:cxnLst>
                  <a:cxn ang="0">
                    <a:pos x="T0" y="T1"/>
                  </a:cxn>
                  <a:cxn ang="0">
                    <a:pos x="T2" y="T3"/>
                  </a:cxn>
                  <a:cxn ang="0">
                    <a:pos x="T4" y="T5"/>
                  </a:cxn>
                  <a:cxn ang="0">
                    <a:pos x="T6" y="T7"/>
                  </a:cxn>
                  <a:cxn ang="0">
                    <a:pos x="T8" y="T9"/>
                  </a:cxn>
                  <a:cxn ang="0">
                    <a:pos x="T10" y="T11"/>
                  </a:cxn>
                  <a:cxn ang="0">
                    <a:pos x="T12" y="T13"/>
                  </a:cxn>
                </a:cxnLst>
                <a:rect b="b" l="0" r="r" t="0"/>
                <a:pathLst>
                  <a:path h="164" w="76">
                    <a:moveTo>
                      <a:pt x="76" y="164"/>
                    </a:moveTo>
                    <a:cubicBezTo>
                      <a:pt x="76" y="0"/>
                      <a:pt x="76" y="0"/>
                      <a:pt x="76" y="0"/>
                    </a:cubicBezTo>
                    <a:cubicBezTo>
                      <a:pt x="68" y="0"/>
                      <a:pt x="57" y="0"/>
                      <a:pt x="42" y="0"/>
                    </a:cubicBezTo>
                    <a:cubicBezTo>
                      <a:pt x="0" y="0"/>
                      <a:pt x="0" y="30"/>
                      <a:pt x="0" y="31"/>
                    </a:cubicBezTo>
                    <a:cubicBezTo>
                      <a:pt x="0" y="31"/>
                      <a:pt x="0" y="82"/>
                      <a:pt x="0" y="122"/>
                    </a:cubicBezTo>
                    <a:cubicBezTo>
                      <a:pt x="0" y="162"/>
                      <a:pt x="31" y="164"/>
                      <a:pt x="31" y="164"/>
                    </a:cubicBezTo>
                    <a:cubicBezTo>
                      <a:pt x="36" y="164"/>
                      <a:pt x="49" y="164"/>
                      <a:pt x="76" y="164"/>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64" name="组合 63"/>
          <p:cNvGrpSpPr/>
          <p:nvPr/>
        </p:nvGrpSpPr>
        <p:grpSpPr>
          <a:xfrm>
            <a:off x="3750714" y="4457696"/>
            <a:ext cx="854383" cy="855696"/>
            <a:chOff x="3750714" y="4457696"/>
            <a:chExt cx="854383" cy="855696"/>
          </a:xfrm>
        </p:grpSpPr>
        <p:sp>
          <p:nvSpPr>
            <p:cNvPr id="13" name="MH_Other_5"/>
            <p:cNvSpPr/>
            <p:nvPr>
              <p:custDataLst>
                <p:tags r:id="rId17"/>
              </p:custDataLst>
            </p:nvPr>
          </p:nvSpPr>
          <p:spPr>
            <a:xfrm>
              <a:off x="3750714" y="4457696"/>
              <a:ext cx="854383" cy="855696"/>
            </a:xfrm>
            <a:prstGeom prst="ellipse">
              <a:avLst/>
            </a:prstGeom>
            <a:noFill/>
            <a:ln w="19050">
              <a:solidFill>
                <a:schemeClr val="bg1"/>
              </a:solidFill>
            </a:ln>
            <a:effectLst>
              <a:outerShdw algn="ctr" blurRad="63500" rotWithShape="0" sx="102000" sy="102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lang="en-US">
                <a:latin charset="-122" panose="020b0503020204020204" pitchFamily="34" typeface="微软雅黑"/>
                <a:ea charset="-122" panose="020b0503020204020204" pitchFamily="34" typeface="微软雅黑"/>
              </a:endParaRPr>
            </a:p>
          </p:txBody>
        </p:sp>
        <p:grpSp>
          <p:nvGrpSpPr>
            <p:cNvPr id="56" name="组合 55"/>
            <p:cNvGrpSpPr/>
            <p:nvPr/>
          </p:nvGrpSpPr>
          <p:grpSpPr>
            <a:xfrm>
              <a:off x="4002674" y="4693313"/>
              <a:ext cx="346497" cy="396060"/>
              <a:chOff x="7190711" y="1366461"/>
              <a:chExt cx="564762" cy="645545"/>
            </a:xfrm>
          </p:grpSpPr>
          <p:sp>
            <p:nvSpPr>
              <p:cNvPr id="48" name="Freeform 352"/>
              <p:cNvSpPr>
                <a:spLocks noEditPoints="1"/>
              </p:cNvSpPr>
              <p:nvPr/>
            </p:nvSpPr>
            <p:spPr bwMode="auto">
              <a:xfrm>
                <a:off x="7190711" y="1366461"/>
                <a:ext cx="564762" cy="370017"/>
              </a:xfrm>
              <a:custGeom>
                <a:gdLst>
                  <a:gd fmla="*/ 301 w 331" name="T0"/>
                  <a:gd fmla="*/ 0 h 217" name="T1"/>
                  <a:gd fmla="*/ 30 w 331" name="T2"/>
                  <a:gd fmla="*/ 0 h 217" name="T3"/>
                  <a:gd fmla="*/ 0 w 331" name="T4"/>
                  <a:gd fmla="*/ 29 h 217" name="T5"/>
                  <a:gd fmla="*/ 0 w 331" name="T6"/>
                  <a:gd fmla="*/ 188 h 217" name="T7"/>
                  <a:gd fmla="*/ 30 w 331" name="T8"/>
                  <a:gd fmla="*/ 217 h 217" name="T9"/>
                  <a:gd fmla="*/ 301 w 331" name="T10"/>
                  <a:gd fmla="*/ 217 h 217" name="T11"/>
                  <a:gd fmla="*/ 331 w 331" name="T12"/>
                  <a:gd fmla="*/ 188 h 217" name="T13"/>
                  <a:gd fmla="*/ 331 w 331" name="T14"/>
                  <a:gd fmla="*/ 29 h 217" name="T15"/>
                  <a:gd fmla="*/ 301 w 331" name="T16"/>
                  <a:gd fmla="*/ 0 h 217" name="T17"/>
                  <a:gd fmla="*/ 306 w 331" name="T18"/>
                  <a:gd fmla="*/ 171 h 217" name="T19"/>
                  <a:gd fmla="*/ 281 w 331" name="T20"/>
                  <a:gd fmla="*/ 194 h 217" name="T21"/>
                  <a:gd fmla="*/ 48 w 331" name="T22"/>
                  <a:gd fmla="*/ 194 h 217" name="T23"/>
                  <a:gd fmla="*/ 23 w 331" name="T24"/>
                  <a:gd fmla="*/ 171 h 217" name="T25"/>
                  <a:gd fmla="*/ 23 w 331" name="T26"/>
                  <a:gd fmla="*/ 46 h 217" name="T27"/>
                  <a:gd fmla="*/ 48 w 331" name="T28"/>
                  <a:gd fmla="*/ 23 h 217" name="T29"/>
                  <a:gd fmla="*/ 281 w 331" name="T30"/>
                  <a:gd fmla="*/ 23 h 217" name="T31"/>
                  <a:gd fmla="*/ 306 w 331" name="T32"/>
                  <a:gd fmla="*/ 46 h 217" name="T33"/>
                  <a:gd fmla="*/ 306 w 331" name="T34"/>
                  <a:gd fmla="*/ 171 h 21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6" w="331">
                    <a:moveTo>
                      <a:pt x="301" y="0"/>
                    </a:moveTo>
                    <a:cubicBezTo>
                      <a:pt x="30" y="0"/>
                      <a:pt x="30" y="0"/>
                      <a:pt x="30" y="0"/>
                    </a:cubicBezTo>
                    <a:cubicBezTo>
                      <a:pt x="13" y="0"/>
                      <a:pt x="0" y="13"/>
                      <a:pt x="0" y="29"/>
                    </a:cubicBezTo>
                    <a:cubicBezTo>
                      <a:pt x="0" y="188"/>
                      <a:pt x="0" y="188"/>
                      <a:pt x="0" y="188"/>
                    </a:cubicBezTo>
                    <a:cubicBezTo>
                      <a:pt x="0" y="204"/>
                      <a:pt x="13" y="217"/>
                      <a:pt x="30" y="217"/>
                    </a:cubicBezTo>
                    <a:cubicBezTo>
                      <a:pt x="301" y="217"/>
                      <a:pt x="301" y="217"/>
                      <a:pt x="301" y="217"/>
                    </a:cubicBezTo>
                    <a:cubicBezTo>
                      <a:pt x="318" y="217"/>
                      <a:pt x="331" y="204"/>
                      <a:pt x="331" y="188"/>
                    </a:cubicBezTo>
                    <a:cubicBezTo>
                      <a:pt x="331" y="29"/>
                      <a:pt x="331" y="29"/>
                      <a:pt x="331" y="29"/>
                    </a:cubicBezTo>
                    <a:cubicBezTo>
                      <a:pt x="331" y="13"/>
                      <a:pt x="318" y="0"/>
                      <a:pt x="301" y="0"/>
                    </a:cubicBezTo>
                    <a:close/>
                    <a:moveTo>
                      <a:pt x="306" y="171"/>
                    </a:moveTo>
                    <a:cubicBezTo>
                      <a:pt x="306" y="183"/>
                      <a:pt x="295" y="194"/>
                      <a:pt x="281" y="194"/>
                    </a:cubicBezTo>
                    <a:cubicBezTo>
                      <a:pt x="48" y="194"/>
                      <a:pt x="48" y="194"/>
                      <a:pt x="48" y="194"/>
                    </a:cubicBezTo>
                    <a:cubicBezTo>
                      <a:pt x="34" y="194"/>
                      <a:pt x="23" y="183"/>
                      <a:pt x="23" y="171"/>
                    </a:cubicBezTo>
                    <a:cubicBezTo>
                      <a:pt x="23" y="46"/>
                      <a:pt x="23" y="46"/>
                      <a:pt x="23" y="46"/>
                    </a:cubicBezTo>
                    <a:cubicBezTo>
                      <a:pt x="23" y="34"/>
                      <a:pt x="34" y="23"/>
                      <a:pt x="48" y="23"/>
                    </a:cubicBezTo>
                    <a:cubicBezTo>
                      <a:pt x="281" y="23"/>
                      <a:pt x="281" y="23"/>
                      <a:pt x="281" y="23"/>
                    </a:cubicBezTo>
                    <a:cubicBezTo>
                      <a:pt x="295" y="23"/>
                      <a:pt x="306" y="34"/>
                      <a:pt x="306" y="46"/>
                    </a:cubicBezTo>
                    <a:lnTo>
                      <a:pt x="306" y="171"/>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353"/>
              <p:cNvSpPr/>
              <p:nvPr/>
            </p:nvSpPr>
            <p:spPr bwMode="auto">
              <a:xfrm>
                <a:off x="7589578" y="1485472"/>
                <a:ext cx="85832" cy="131273"/>
              </a:xfrm>
              <a:custGeom>
                <a:gdLst>
                  <a:gd fmla="*/ 44 w 50" name="T0"/>
                  <a:gd fmla="*/ 64 h 77" name="T1"/>
                  <a:gd fmla="*/ 13 w 50" name="T2"/>
                  <a:gd fmla="*/ 64 h 77" name="T3"/>
                  <a:gd fmla="*/ 13 w 50" name="T4"/>
                  <a:gd fmla="*/ 42 h 77" name="T5"/>
                  <a:gd fmla="*/ 40 w 50" name="T6"/>
                  <a:gd fmla="*/ 42 h 77" name="T7"/>
                  <a:gd fmla="*/ 45 w 50" name="T8"/>
                  <a:gd fmla="*/ 41 h 77" name="T9"/>
                  <a:gd fmla="*/ 46 w 50" name="T10"/>
                  <a:gd fmla="*/ 37 h 77" name="T11"/>
                  <a:gd fmla="*/ 45 w 50" name="T12"/>
                  <a:gd fmla="*/ 32 h 77" name="T13"/>
                  <a:gd fmla="*/ 40 w 50" name="T14"/>
                  <a:gd fmla="*/ 31 h 77" name="T15"/>
                  <a:gd fmla="*/ 13 w 50" name="T16"/>
                  <a:gd fmla="*/ 31 h 77" name="T17"/>
                  <a:gd fmla="*/ 13 w 50" name="T18"/>
                  <a:gd fmla="*/ 12 h 77" name="T19"/>
                  <a:gd fmla="*/ 43 w 50" name="T20"/>
                  <a:gd fmla="*/ 12 h 77" name="T21"/>
                  <a:gd fmla="*/ 47 w 50" name="T22"/>
                  <a:gd fmla="*/ 10 h 77" name="T23"/>
                  <a:gd fmla="*/ 49 w 50" name="T24"/>
                  <a:gd fmla="*/ 6 h 77" name="T25"/>
                  <a:gd fmla="*/ 47 w 50" name="T26"/>
                  <a:gd fmla="*/ 2 h 77" name="T27"/>
                  <a:gd fmla="*/ 43 w 50" name="T28"/>
                  <a:gd fmla="*/ 0 h 77" name="T29"/>
                  <a:gd fmla="*/ 8 w 50" name="T30"/>
                  <a:gd fmla="*/ 0 h 77" name="T31"/>
                  <a:gd fmla="*/ 3 w 50" name="T32"/>
                  <a:gd fmla="*/ 1 h 77" name="T33"/>
                  <a:gd fmla="*/ 1 w 50" name="T34"/>
                  <a:gd fmla="*/ 4 h 77" name="T35"/>
                  <a:gd fmla="*/ 0 w 50" name="T36"/>
                  <a:gd fmla="*/ 10 h 77" name="T37"/>
                  <a:gd fmla="*/ 0 w 50" name="T38"/>
                  <a:gd fmla="*/ 67 h 77" name="T39"/>
                  <a:gd fmla="*/ 2 w 50" name="T40"/>
                  <a:gd fmla="*/ 74 h 77" name="T41"/>
                  <a:gd fmla="*/ 8 w 50" name="T42"/>
                  <a:gd fmla="*/ 77 h 77" name="T43"/>
                  <a:gd fmla="*/ 44 w 50" name="T44"/>
                  <a:gd fmla="*/ 77 h 77" name="T45"/>
                  <a:gd fmla="*/ 48 w 50" name="T46"/>
                  <a:gd fmla="*/ 75 h 77" name="T47"/>
                  <a:gd fmla="*/ 50 w 50" name="T48"/>
                  <a:gd fmla="*/ 70 h 77" name="T49"/>
                  <a:gd fmla="*/ 48 w 50" name="T50"/>
                  <a:gd fmla="*/ 66 h 77" name="T51"/>
                  <a:gd fmla="*/ 44 w 50" name="T52"/>
                  <a:gd fmla="*/ 64 h 7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77" w="50">
                    <a:moveTo>
                      <a:pt x="44" y="64"/>
                    </a:moveTo>
                    <a:cubicBezTo>
                      <a:pt x="13" y="64"/>
                      <a:pt x="13" y="64"/>
                      <a:pt x="13" y="64"/>
                    </a:cubicBezTo>
                    <a:cubicBezTo>
                      <a:pt x="13" y="42"/>
                      <a:pt x="13" y="42"/>
                      <a:pt x="13" y="42"/>
                    </a:cubicBezTo>
                    <a:cubicBezTo>
                      <a:pt x="40" y="42"/>
                      <a:pt x="40" y="42"/>
                      <a:pt x="40" y="42"/>
                    </a:cubicBezTo>
                    <a:cubicBezTo>
                      <a:pt x="42" y="42"/>
                      <a:pt x="44" y="42"/>
                      <a:pt x="45" y="41"/>
                    </a:cubicBezTo>
                    <a:cubicBezTo>
                      <a:pt x="46" y="40"/>
                      <a:pt x="46" y="38"/>
                      <a:pt x="46" y="37"/>
                    </a:cubicBezTo>
                    <a:cubicBezTo>
                      <a:pt x="46" y="35"/>
                      <a:pt x="46" y="33"/>
                      <a:pt x="45" y="32"/>
                    </a:cubicBezTo>
                    <a:cubicBezTo>
                      <a:pt x="44" y="31"/>
                      <a:pt x="42" y="31"/>
                      <a:pt x="40" y="31"/>
                    </a:cubicBezTo>
                    <a:cubicBezTo>
                      <a:pt x="13" y="31"/>
                      <a:pt x="13" y="31"/>
                      <a:pt x="13" y="31"/>
                    </a:cubicBezTo>
                    <a:cubicBezTo>
                      <a:pt x="13" y="12"/>
                      <a:pt x="13" y="12"/>
                      <a:pt x="13" y="12"/>
                    </a:cubicBezTo>
                    <a:cubicBezTo>
                      <a:pt x="43" y="12"/>
                      <a:pt x="43" y="12"/>
                      <a:pt x="43" y="12"/>
                    </a:cubicBezTo>
                    <a:cubicBezTo>
                      <a:pt x="45" y="12"/>
                      <a:pt x="46" y="12"/>
                      <a:pt x="47" y="10"/>
                    </a:cubicBezTo>
                    <a:cubicBezTo>
                      <a:pt x="48" y="9"/>
                      <a:pt x="49" y="8"/>
                      <a:pt x="49" y="6"/>
                    </a:cubicBezTo>
                    <a:cubicBezTo>
                      <a:pt x="49" y="4"/>
                      <a:pt x="48" y="3"/>
                      <a:pt x="47" y="2"/>
                    </a:cubicBezTo>
                    <a:cubicBezTo>
                      <a:pt x="46" y="1"/>
                      <a:pt x="45" y="0"/>
                      <a:pt x="43" y="0"/>
                    </a:cubicBezTo>
                    <a:cubicBezTo>
                      <a:pt x="8" y="0"/>
                      <a:pt x="8" y="0"/>
                      <a:pt x="8" y="0"/>
                    </a:cubicBezTo>
                    <a:cubicBezTo>
                      <a:pt x="6" y="0"/>
                      <a:pt x="4" y="0"/>
                      <a:pt x="3" y="1"/>
                    </a:cubicBezTo>
                    <a:cubicBezTo>
                      <a:pt x="2" y="2"/>
                      <a:pt x="1" y="3"/>
                      <a:pt x="1" y="4"/>
                    </a:cubicBezTo>
                    <a:cubicBezTo>
                      <a:pt x="0" y="6"/>
                      <a:pt x="0" y="7"/>
                      <a:pt x="0" y="10"/>
                    </a:cubicBezTo>
                    <a:cubicBezTo>
                      <a:pt x="0" y="67"/>
                      <a:pt x="0" y="67"/>
                      <a:pt x="0" y="67"/>
                    </a:cubicBezTo>
                    <a:cubicBezTo>
                      <a:pt x="0" y="70"/>
                      <a:pt x="0" y="73"/>
                      <a:pt x="2" y="74"/>
                    </a:cubicBezTo>
                    <a:cubicBezTo>
                      <a:pt x="3" y="76"/>
                      <a:pt x="5" y="77"/>
                      <a:pt x="8" y="77"/>
                    </a:cubicBezTo>
                    <a:cubicBezTo>
                      <a:pt x="44" y="77"/>
                      <a:pt x="44" y="77"/>
                      <a:pt x="44" y="77"/>
                    </a:cubicBezTo>
                    <a:cubicBezTo>
                      <a:pt x="46" y="77"/>
                      <a:pt x="47" y="76"/>
                      <a:pt x="48" y="75"/>
                    </a:cubicBezTo>
                    <a:cubicBezTo>
                      <a:pt x="49" y="74"/>
                      <a:pt x="50" y="72"/>
                      <a:pt x="50" y="70"/>
                    </a:cubicBezTo>
                    <a:cubicBezTo>
                      <a:pt x="50" y="69"/>
                      <a:pt x="49" y="67"/>
                      <a:pt x="48" y="66"/>
                    </a:cubicBezTo>
                    <a:cubicBezTo>
                      <a:pt x="47" y="65"/>
                      <a:pt x="46" y="64"/>
                      <a:pt x="44" y="64"/>
                    </a:cubicBez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354"/>
              <p:cNvSpPr/>
              <p:nvPr/>
            </p:nvSpPr>
            <p:spPr bwMode="auto">
              <a:xfrm>
                <a:off x="7494369" y="1484030"/>
                <a:ext cx="80062" cy="132715"/>
              </a:xfrm>
              <a:custGeom>
                <a:gdLst>
                  <a:gd fmla="*/ 40 w 47" name="T0"/>
                  <a:gd fmla="*/ 65 h 78" name="T1"/>
                  <a:gd fmla="*/ 14 w 47" name="T2"/>
                  <a:gd fmla="*/ 65 h 78" name="T3"/>
                  <a:gd fmla="*/ 14 w 47" name="T4"/>
                  <a:gd fmla="*/ 9 h 78" name="T5"/>
                  <a:gd fmla="*/ 12 w 47" name="T6"/>
                  <a:gd fmla="*/ 2 h 78" name="T7"/>
                  <a:gd fmla="*/ 7 w 47" name="T8"/>
                  <a:gd fmla="*/ 0 h 78" name="T9"/>
                  <a:gd fmla="*/ 2 w 47" name="T10"/>
                  <a:gd fmla="*/ 2 h 78" name="T11"/>
                  <a:gd fmla="*/ 0 w 47" name="T12"/>
                  <a:gd fmla="*/ 9 h 78" name="T13"/>
                  <a:gd fmla="*/ 0 w 47" name="T14"/>
                  <a:gd fmla="*/ 68 h 78" name="T15"/>
                  <a:gd fmla="*/ 2 w 47" name="T16"/>
                  <a:gd fmla="*/ 75 h 78" name="T17"/>
                  <a:gd fmla="*/ 9 w 47" name="T18"/>
                  <a:gd fmla="*/ 78 h 78" name="T19"/>
                  <a:gd fmla="*/ 40 w 47" name="T20"/>
                  <a:gd fmla="*/ 78 h 78" name="T21"/>
                  <a:gd fmla="*/ 45 w 47" name="T22"/>
                  <a:gd fmla="*/ 76 h 78" name="T23"/>
                  <a:gd fmla="*/ 47 w 47" name="T24"/>
                  <a:gd fmla="*/ 71 h 78" name="T25"/>
                  <a:gd fmla="*/ 45 w 47" name="T26"/>
                  <a:gd fmla="*/ 67 h 78" name="T27"/>
                  <a:gd fmla="*/ 40 w 47" name="T28"/>
                  <a:gd fmla="*/ 65 h 7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8" w="47">
                    <a:moveTo>
                      <a:pt x="40" y="65"/>
                    </a:moveTo>
                    <a:cubicBezTo>
                      <a:pt x="14" y="65"/>
                      <a:pt x="14" y="65"/>
                      <a:pt x="14" y="65"/>
                    </a:cubicBezTo>
                    <a:cubicBezTo>
                      <a:pt x="14" y="9"/>
                      <a:pt x="14" y="9"/>
                      <a:pt x="14" y="9"/>
                    </a:cubicBezTo>
                    <a:cubicBezTo>
                      <a:pt x="14" y="6"/>
                      <a:pt x="13" y="4"/>
                      <a:pt x="12" y="2"/>
                    </a:cubicBezTo>
                    <a:cubicBezTo>
                      <a:pt x="11" y="1"/>
                      <a:pt x="9" y="0"/>
                      <a:pt x="7" y="0"/>
                    </a:cubicBezTo>
                    <a:cubicBezTo>
                      <a:pt x="5" y="0"/>
                      <a:pt x="3" y="1"/>
                      <a:pt x="2" y="2"/>
                    </a:cubicBezTo>
                    <a:cubicBezTo>
                      <a:pt x="1" y="4"/>
                      <a:pt x="0" y="6"/>
                      <a:pt x="0" y="9"/>
                    </a:cubicBezTo>
                    <a:cubicBezTo>
                      <a:pt x="0" y="68"/>
                      <a:pt x="0" y="68"/>
                      <a:pt x="0" y="68"/>
                    </a:cubicBezTo>
                    <a:cubicBezTo>
                      <a:pt x="0" y="71"/>
                      <a:pt x="1" y="74"/>
                      <a:pt x="2" y="75"/>
                    </a:cubicBezTo>
                    <a:cubicBezTo>
                      <a:pt x="4" y="77"/>
                      <a:pt x="6" y="78"/>
                      <a:pt x="9" y="78"/>
                    </a:cubicBezTo>
                    <a:cubicBezTo>
                      <a:pt x="40" y="78"/>
                      <a:pt x="40" y="78"/>
                      <a:pt x="40" y="78"/>
                    </a:cubicBezTo>
                    <a:cubicBezTo>
                      <a:pt x="43" y="78"/>
                      <a:pt x="44" y="77"/>
                      <a:pt x="45" y="76"/>
                    </a:cubicBezTo>
                    <a:cubicBezTo>
                      <a:pt x="46" y="75"/>
                      <a:pt x="47" y="73"/>
                      <a:pt x="47" y="71"/>
                    </a:cubicBezTo>
                    <a:cubicBezTo>
                      <a:pt x="47" y="69"/>
                      <a:pt x="46" y="68"/>
                      <a:pt x="45" y="67"/>
                    </a:cubicBezTo>
                    <a:cubicBezTo>
                      <a:pt x="44" y="65"/>
                      <a:pt x="43" y="65"/>
                      <a:pt x="40" y="65"/>
                    </a:cubicBez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355"/>
              <p:cNvSpPr/>
              <p:nvPr/>
            </p:nvSpPr>
            <p:spPr bwMode="auto">
              <a:xfrm>
                <a:off x="7439552" y="1756673"/>
                <a:ext cx="51211" cy="204843"/>
              </a:xfrm>
              <a:custGeom>
                <a:gdLst>
                  <a:gd fmla="*/ 71 w 71" name="T0"/>
                  <a:gd fmla="*/ 246 h 284" name="T1"/>
                  <a:gd fmla="*/ 71 w 71" name="T2"/>
                  <a:gd fmla="*/ 246 h 284" name="T3"/>
                  <a:gd fmla="*/ 71 w 71" name="T4"/>
                  <a:gd fmla="*/ 217 h 284" name="T5"/>
                  <a:gd fmla="*/ 71 w 71" name="T6"/>
                  <a:gd fmla="*/ 217 h 284" name="T7"/>
                  <a:gd fmla="*/ 71 w 71" name="T8"/>
                  <a:gd fmla="*/ 0 h 284" name="T9"/>
                  <a:gd fmla="*/ 0 w 71" name="T10"/>
                  <a:gd fmla="*/ 0 h 284" name="T11"/>
                  <a:gd fmla="*/ 0 w 71" name="T12"/>
                  <a:gd fmla="*/ 217 h 284" name="T13"/>
                  <a:gd fmla="*/ 0 w 71" name="T14"/>
                  <a:gd fmla="*/ 246 h 284" name="T15"/>
                  <a:gd fmla="*/ 0 w 71" name="T16"/>
                  <a:gd fmla="*/ 284 h 284" name="T17"/>
                  <a:gd fmla="*/ 71 w 71" name="T18"/>
                  <a:gd fmla="*/ 284 h 284" name="T19"/>
                  <a:gd fmla="*/ 71 w 71" name="T20"/>
                  <a:gd fmla="*/ 246 h 28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4" w="71">
                    <a:moveTo>
                      <a:pt x="71" y="246"/>
                    </a:moveTo>
                    <a:lnTo>
                      <a:pt x="71" y="246"/>
                    </a:lnTo>
                    <a:lnTo>
                      <a:pt x="71" y="217"/>
                    </a:lnTo>
                    <a:lnTo>
                      <a:pt x="71" y="217"/>
                    </a:lnTo>
                    <a:lnTo>
                      <a:pt x="71" y="0"/>
                    </a:lnTo>
                    <a:lnTo>
                      <a:pt x="0" y="0"/>
                    </a:lnTo>
                    <a:lnTo>
                      <a:pt x="0" y="217"/>
                    </a:lnTo>
                    <a:lnTo>
                      <a:pt x="0" y="246"/>
                    </a:lnTo>
                    <a:lnTo>
                      <a:pt x="0" y="284"/>
                    </a:lnTo>
                    <a:lnTo>
                      <a:pt x="71" y="284"/>
                    </a:lnTo>
                    <a:lnTo>
                      <a:pt x="71" y="246"/>
                    </a:ln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356"/>
              <p:cNvSpPr/>
              <p:nvPr/>
            </p:nvSpPr>
            <p:spPr bwMode="auto">
              <a:xfrm>
                <a:off x="7368146" y="1918240"/>
                <a:ext cx="196188" cy="93766"/>
              </a:xfrm>
              <a:custGeom>
                <a:gdLst>
                  <a:gd fmla="*/ 86 w 115" name="T0"/>
                  <a:gd fmla="*/ 0 h 55" name="T1"/>
                  <a:gd fmla="*/ 80 w 115" name="T2"/>
                  <a:gd fmla="*/ 13 h 55" name="T3"/>
                  <a:gd fmla="*/ 86 w 115" name="T4"/>
                  <a:gd fmla="*/ 22 h 55" name="T5"/>
                  <a:gd fmla="*/ 57 w 115" name="T6"/>
                  <a:gd fmla="*/ 37 h 55" name="T7"/>
                  <a:gd fmla="*/ 28 w 115" name="T8"/>
                  <a:gd fmla="*/ 22 h 55" name="T9"/>
                  <a:gd fmla="*/ 34 w 115" name="T10"/>
                  <a:gd fmla="*/ 13 h 55" name="T11"/>
                  <a:gd fmla="*/ 26 w 115" name="T12"/>
                  <a:gd fmla="*/ 1 h 55" name="T13"/>
                  <a:gd fmla="*/ 0 w 115" name="T14"/>
                  <a:gd fmla="*/ 25 h 55" name="T15"/>
                  <a:gd fmla="*/ 57 w 115" name="T16"/>
                  <a:gd fmla="*/ 55 h 55" name="T17"/>
                  <a:gd fmla="*/ 115 w 115" name="T18"/>
                  <a:gd fmla="*/ 25 h 55" name="T19"/>
                  <a:gd fmla="*/ 86 w 115" name="T20"/>
                  <a:gd fmla="*/ 0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115">
                    <a:moveTo>
                      <a:pt x="86" y="0"/>
                    </a:moveTo>
                    <a:cubicBezTo>
                      <a:pt x="80" y="13"/>
                      <a:pt x="80" y="13"/>
                      <a:pt x="80" y="13"/>
                    </a:cubicBezTo>
                    <a:cubicBezTo>
                      <a:pt x="84" y="15"/>
                      <a:pt x="86" y="18"/>
                      <a:pt x="86" y="22"/>
                    </a:cubicBezTo>
                    <a:cubicBezTo>
                      <a:pt x="86" y="30"/>
                      <a:pt x="73" y="37"/>
                      <a:pt x="57" y="37"/>
                    </a:cubicBezTo>
                    <a:cubicBezTo>
                      <a:pt x="41" y="37"/>
                      <a:pt x="28" y="30"/>
                      <a:pt x="28" y="22"/>
                    </a:cubicBezTo>
                    <a:cubicBezTo>
                      <a:pt x="28" y="19"/>
                      <a:pt x="30" y="16"/>
                      <a:pt x="34" y="13"/>
                    </a:cubicBezTo>
                    <a:cubicBezTo>
                      <a:pt x="26" y="1"/>
                      <a:pt x="26" y="1"/>
                      <a:pt x="26" y="1"/>
                    </a:cubicBezTo>
                    <a:cubicBezTo>
                      <a:pt x="10" y="6"/>
                      <a:pt x="0" y="15"/>
                      <a:pt x="0" y="25"/>
                    </a:cubicBezTo>
                    <a:cubicBezTo>
                      <a:pt x="0" y="42"/>
                      <a:pt x="25" y="55"/>
                      <a:pt x="57" y="55"/>
                    </a:cubicBezTo>
                    <a:cubicBezTo>
                      <a:pt x="89" y="55"/>
                      <a:pt x="115" y="42"/>
                      <a:pt x="115" y="25"/>
                    </a:cubicBezTo>
                    <a:cubicBezTo>
                      <a:pt x="115" y="15"/>
                      <a:pt x="103" y="5"/>
                      <a:pt x="86" y="0"/>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357"/>
              <p:cNvSpPr>
                <a:spLocks noEditPoints="1"/>
              </p:cNvSpPr>
              <p:nvPr/>
            </p:nvSpPr>
            <p:spPr bwMode="auto">
              <a:xfrm>
                <a:off x="7376801" y="1484030"/>
                <a:ext cx="102422" cy="134158"/>
              </a:xfrm>
              <a:custGeom>
                <a:gdLst>
                  <a:gd fmla="*/ 41 w 60" name="T0"/>
                  <a:gd fmla="*/ 14 h 79" name="T1"/>
                  <a:gd fmla="*/ 39 w 60" name="T2"/>
                  <a:gd fmla="*/ 8 h 79" name="T3"/>
                  <a:gd fmla="*/ 37 w 60" name="T4"/>
                  <a:gd fmla="*/ 4 h 79" name="T5"/>
                  <a:gd fmla="*/ 34 w 60" name="T6"/>
                  <a:gd fmla="*/ 1 h 79" name="T7"/>
                  <a:gd fmla="*/ 30 w 60" name="T8"/>
                  <a:gd fmla="*/ 0 h 79" name="T9"/>
                  <a:gd fmla="*/ 25 w 60" name="T10"/>
                  <a:gd fmla="*/ 1 h 79" name="T11"/>
                  <a:gd fmla="*/ 22 w 60" name="T12"/>
                  <a:gd fmla="*/ 4 h 79" name="T13"/>
                  <a:gd fmla="*/ 20 w 60" name="T14"/>
                  <a:gd fmla="*/ 9 h 79" name="T15"/>
                  <a:gd fmla="*/ 18 w 60" name="T16"/>
                  <a:gd fmla="*/ 14 h 79" name="T17"/>
                  <a:gd fmla="*/ 1 w 60" name="T18"/>
                  <a:gd fmla="*/ 64 h 79" name="T19"/>
                  <a:gd fmla="*/ 0 w 60" name="T20"/>
                  <a:gd fmla="*/ 69 h 79" name="T21"/>
                  <a:gd fmla="*/ 0 w 60" name="T22"/>
                  <a:gd fmla="*/ 72 h 79" name="T23"/>
                  <a:gd fmla="*/ 1 w 60" name="T24"/>
                  <a:gd fmla="*/ 77 h 79" name="T25"/>
                  <a:gd fmla="*/ 6 w 60" name="T26"/>
                  <a:gd fmla="*/ 79 h 79" name="T27"/>
                  <a:gd fmla="*/ 10 w 60" name="T28"/>
                  <a:gd fmla="*/ 77 h 79" name="T29"/>
                  <a:gd fmla="*/ 13 w 60" name="T30"/>
                  <a:gd fmla="*/ 69 h 79" name="T31"/>
                  <a:gd fmla="*/ 16 w 60" name="T32"/>
                  <a:gd fmla="*/ 59 h 79" name="T33"/>
                  <a:gd fmla="*/ 43 w 60" name="T34"/>
                  <a:gd fmla="*/ 59 h 79" name="T35"/>
                  <a:gd fmla="*/ 46 w 60" name="T36"/>
                  <a:gd fmla="*/ 69 h 79" name="T37"/>
                  <a:gd fmla="*/ 47 w 60" name="T38"/>
                  <a:gd fmla="*/ 73 h 79" name="T39"/>
                  <a:gd fmla="*/ 49 w 60" name="T40"/>
                  <a:gd fmla="*/ 76 h 79" name="T41"/>
                  <a:gd fmla="*/ 51 w 60" name="T42"/>
                  <a:gd fmla="*/ 78 h 79" name="T43"/>
                  <a:gd fmla="*/ 54 w 60" name="T44"/>
                  <a:gd fmla="*/ 79 h 79" name="T45"/>
                  <a:gd fmla="*/ 58 w 60" name="T46"/>
                  <a:gd fmla="*/ 77 h 79" name="T47"/>
                  <a:gd fmla="*/ 60 w 60" name="T48"/>
                  <a:gd fmla="*/ 72 h 79" name="T49"/>
                  <a:gd fmla="*/ 58 w 60" name="T50"/>
                  <a:gd fmla="*/ 64 h 79" name="T51"/>
                  <a:gd fmla="*/ 41 w 60" name="T52"/>
                  <a:gd fmla="*/ 14 h 79" name="T53"/>
                  <a:gd fmla="*/ 20 w 60" name="T54"/>
                  <a:gd fmla="*/ 48 h 79" name="T55"/>
                  <a:gd fmla="*/ 29 w 60" name="T56"/>
                  <a:gd fmla="*/ 16 h 79" name="T57"/>
                  <a:gd fmla="*/ 39 w 60" name="T58"/>
                  <a:gd fmla="*/ 48 h 79" name="T59"/>
                  <a:gd fmla="*/ 20 w 60" name="T60"/>
                  <a:gd fmla="*/ 48 h 7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9" w="60">
                    <a:moveTo>
                      <a:pt x="41" y="14"/>
                    </a:moveTo>
                    <a:cubicBezTo>
                      <a:pt x="40" y="12"/>
                      <a:pt x="40" y="10"/>
                      <a:pt x="39" y="8"/>
                    </a:cubicBezTo>
                    <a:cubicBezTo>
                      <a:pt x="39" y="7"/>
                      <a:pt x="38" y="6"/>
                      <a:pt x="37" y="4"/>
                    </a:cubicBezTo>
                    <a:cubicBezTo>
                      <a:pt x="36" y="3"/>
                      <a:pt x="35" y="2"/>
                      <a:pt x="34" y="1"/>
                    </a:cubicBezTo>
                    <a:cubicBezTo>
                      <a:pt x="33" y="0"/>
                      <a:pt x="31" y="0"/>
                      <a:pt x="30" y="0"/>
                    </a:cubicBezTo>
                    <a:cubicBezTo>
                      <a:pt x="28" y="0"/>
                      <a:pt x="26" y="0"/>
                      <a:pt x="25" y="1"/>
                    </a:cubicBezTo>
                    <a:cubicBezTo>
                      <a:pt x="24" y="2"/>
                      <a:pt x="23" y="3"/>
                      <a:pt x="22" y="4"/>
                    </a:cubicBezTo>
                    <a:cubicBezTo>
                      <a:pt x="21" y="6"/>
                      <a:pt x="21" y="7"/>
                      <a:pt x="20" y="9"/>
                    </a:cubicBezTo>
                    <a:cubicBezTo>
                      <a:pt x="19" y="11"/>
                      <a:pt x="19" y="13"/>
                      <a:pt x="18" y="14"/>
                    </a:cubicBezTo>
                    <a:cubicBezTo>
                      <a:pt x="1" y="64"/>
                      <a:pt x="1" y="64"/>
                      <a:pt x="1" y="64"/>
                    </a:cubicBezTo>
                    <a:cubicBezTo>
                      <a:pt x="1" y="66"/>
                      <a:pt x="0" y="67"/>
                      <a:pt x="0" y="69"/>
                    </a:cubicBezTo>
                    <a:cubicBezTo>
                      <a:pt x="0" y="70"/>
                      <a:pt x="0" y="71"/>
                      <a:pt x="0" y="72"/>
                    </a:cubicBezTo>
                    <a:cubicBezTo>
                      <a:pt x="0" y="74"/>
                      <a:pt x="0" y="75"/>
                      <a:pt x="1" y="77"/>
                    </a:cubicBezTo>
                    <a:cubicBezTo>
                      <a:pt x="3" y="78"/>
                      <a:pt x="4" y="79"/>
                      <a:pt x="6" y="79"/>
                    </a:cubicBezTo>
                    <a:cubicBezTo>
                      <a:pt x="8" y="79"/>
                      <a:pt x="9" y="78"/>
                      <a:pt x="10" y="77"/>
                    </a:cubicBezTo>
                    <a:cubicBezTo>
                      <a:pt x="11" y="75"/>
                      <a:pt x="12" y="73"/>
                      <a:pt x="13" y="69"/>
                    </a:cubicBezTo>
                    <a:cubicBezTo>
                      <a:pt x="16" y="59"/>
                      <a:pt x="16" y="59"/>
                      <a:pt x="16" y="59"/>
                    </a:cubicBezTo>
                    <a:cubicBezTo>
                      <a:pt x="43" y="59"/>
                      <a:pt x="43" y="59"/>
                      <a:pt x="43" y="59"/>
                    </a:cubicBezTo>
                    <a:cubicBezTo>
                      <a:pt x="46" y="69"/>
                      <a:pt x="46" y="69"/>
                      <a:pt x="46" y="69"/>
                    </a:cubicBezTo>
                    <a:cubicBezTo>
                      <a:pt x="46" y="70"/>
                      <a:pt x="47" y="71"/>
                      <a:pt x="47" y="73"/>
                    </a:cubicBezTo>
                    <a:cubicBezTo>
                      <a:pt x="48" y="75"/>
                      <a:pt x="49" y="76"/>
                      <a:pt x="49" y="76"/>
                    </a:cubicBezTo>
                    <a:cubicBezTo>
                      <a:pt x="50" y="77"/>
                      <a:pt x="50" y="78"/>
                      <a:pt x="51" y="78"/>
                    </a:cubicBezTo>
                    <a:cubicBezTo>
                      <a:pt x="52" y="79"/>
                      <a:pt x="53" y="79"/>
                      <a:pt x="54" y="79"/>
                    </a:cubicBezTo>
                    <a:cubicBezTo>
                      <a:pt x="55" y="79"/>
                      <a:pt x="57" y="78"/>
                      <a:pt x="58" y="77"/>
                    </a:cubicBezTo>
                    <a:cubicBezTo>
                      <a:pt x="59" y="75"/>
                      <a:pt x="60" y="73"/>
                      <a:pt x="60" y="72"/>
                    </a:cubicBezTo>
                    <a:cubicBezTo>
                      <a:pt x="60" y="70"/>
                      <a:pt x="59" y="67"/>
                      <a:pt x="58" y="64"/>
                    </a:cubicBezTo>
                    <a:lnTo>
                      <a:pt x="41" y="14"/>
                    </a:lnTo>
                    <a:close/>
                    <a:moveTo>
                      <a:pt x="20" y="48"/>
                    </a:moveTo>
                    <a:cubicBezTo>
                      <a:pt x="29" y="16"/>
                      <a:pt x="29" y="16"/>
                      <a:pt x="29" y="16"/>
                    </a:cubicBezTo>
                    <a:cubicBezTo>
                      <a:pt x="39" y="48"/>
                      <a:pt x="39" y="48"/>
                      <a:pt x="39" y="48"/>
                    </a:cubicBezTo>
                    <a:lnTo>
                      <a:pt x="20" y="48"/>
                    </a:ln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358"/>
              <p:cNvSpPr/>
              <p:nvPr/>
            </p:nvSpPr>
            <p:spPr bwMode="auto">
              <a:xfrm>
                <a:off x="7276543" y="1484030"/>
                <a:ext cx="87996" cy="134158"/>
              </a:xfrm>
              <a:custGeom>
                <a:gdLst>
                  <a:gd fmla="*/ 45 w 52" name="T0"/>
                  <a:gd fmla="*/ 38 h 79" name="T1"/>
                  <a:gd fmla="*/ 38 w 52" name="T2"/>
                  <a:gd fmla="*/ 34 h 79" name="T3"/>
                  <a:gd fmla="*/ 28 w 52" name="T4"/>
                  <a:gd fmla="*/ 30 h 79" name="T5"/>
                  <a:gd fmla="*/ 22 w 52" name="T6"/>
                  <a:gd fmla="*/ 29 h 79" name="T7"/>
                  <a:gd fmla="*/ 18 w 52" name="T8"/>
                  <a:gd fmla="*/ 27 h 79" name="T9"/>
                  <a:gd fmla="*/ 15 w 52" name="T10"/>
                  <a:gd fmla="*/ 24 h 79" name="T11"/>
                  <a:gd fmla="*/ 14 w 52" name="T12"/>
                  <a:gd fmla="*/ 20 h 79" name="T13"/>
                  <a:gd fmla="*/ 17 w 52" name="T14"/>
                  <a:gd fmla="*/ 13 h 79" name="T15"/>
                  <a:gd fmla="*/ 25 w 52" name="T16"/>
                  <a:gd fmla="*/ 11 h 79" name="T17"/>
                  <a:gd fmla="*/ 33 w 52" name="T18"/>
                  <a:gd fmla="*/ 13 h 79" name="T19"/>
                  <a:gd fmla="*/ 37 w 52" name="T20"/>
                  <a:gd fmla="*/ 20 h 79" name="T21"/>
                  <a:gd fmla="*/ 40 w 52" name="T22"/>
                  <a:gd fmla="*/ 24 h 79" name="T23"/>
                  <a:gd fmla="*/ 43 w 52" name="T24"/>
                  <a:gd fmla="*/ 26 h 79" name="T25"/>
                  <a:gd fmla="*/ 48 w 52" name="T26"/>
                  <a:gd fmla="*/ 23 h 79" name="T27"/>
                  <a:gd fmla="*/ 49 w 52" name="T28"/>
                  <a:gd fmla="*/ 18 h 79" name="T29"/>
                  <a:gd fmla="*/ 48 w 52" name="T30"/>
                  <a:gd fmla="*/ 12 h 79" name="T31"/>
                  <a:gd fmla="*/ 44 w 52" name="T32"/>
                  <a:gd fmla="*/ 6 h 79" name="T33"/>
                  <a:gd fmla="*/ 36 w 52" name="T34"/>
                  <a:gd fmla="*/ 2 h 79" name="T35"/>
                  <a:gd fmla="*/ 26 w 52" name="T36"/>
                  <a:gd fmla="*/ 0 h 79" name="T37"/>
                  <a:gd fmla="*/ 13 w 52" name="T38"/>
                  <a:gd fmla="*/ 2 h 79" name="T39"/>
                  <a:gd fmla="*/ 4 w 52" name="T40"/>
                  <a:gd fmla="*/ 10 h 79" name="T41"/>
                  <a:gd fmla="*/ 2 w 52" name="T42"/>
                  <a:gd fmla="*/ 21 h 79" name="T43"/>
                  <a:gd fmla="*/ 4 w 52" name="T44"/>
                  <a:gd fmla="*/ 32 h 79" name="T45"/>
                  <a:gd fmla="*/ 12 w 52" name="T46"/>
                  <a:gd fmla="*/ 39 h 79" name="T47"/>
                  <a:gd fmla="*/ 24 w 52" name="T48"/>
                  <a:gd fmla="*/ 44 h 79" name="T49"/>
                  <a:gd fmla="*/ 32 w 52" name="T50"/>
                  <a:gd fmla="*/ 46 h 79" name="T51"/>
                  <a:gd fmla="*/ 37 w 52" name="T52"/>
                  <a:gd fmla="*/ 50 h 79" name="T53"/>
                  <a:gd fmla="*/ 39 w 52" name="T54"/>
                  <a:gd fmla="*/ 56 h 79" name="T55"/>
                  <a:gd fmla="*/ 35 w 52" name="T56"/>
                  <a:gd fmla="*/ 64 h 79" name="T57"/>
                  <a:gd fmla="*/ 26 w 52" name="T58"/>
                  <a:gd fmla="*/ 67 h 79" name="T59"/>
                  <a:gd fmla="*/ 19 w 52" name="T60"/>
                  <a:gd fmla="*/ 66 h 79" name="T61"/>
                  <a:gd fmla="*/ 15 w 52" name="T62"/>
                  <a:gd fmla="*/ 62 h 79" name="T63"/>
                  <a:gd fmla="*/ 12 w 52" name="T64"/>
                  <a:gd fmla="*/ 56 h 79" name="T65"/>
                  <a:gd fmla="*/ 10 w 52" name="T66"/>
                  <a:gd fmla="*/ 51 h 79" name="T67"/>
                  <a:gd fmla="*/ 6 w 52" name="T68"/>
                  <a:gd fmla="*/ 50 h 79" name="T69"/>
                  <a:gd fmla="*/ 2 w 52" name="T70"/>
                  <a:gd fmla="*/ 52 h 79" name="T71"/>
                  <a:gd fmla="*/ 0 w 52" name="T72"/>
                  <a:gd fmla="*/ 56 h 79" name="T73"/>
                  <a:gd fmla="*/ 3 w 52" name="T74"/>
                  <a:gd fmla="*/ 66 h 79" name="T75"/>
                  <a:gd fmla="*/ 10 w 52" name="T76"/>
                  <a:gd fmla="*/ 75 h 79" name="T77"/>
                  <a:gd fmla="*/ 26 w 52" name="T78"/>
                  <a:gd fmla="*/ 79 h 79" name="T79"/>
                  <a:gd fmla="*/ 40 w 52" name="T80"/>
                  <a:gd fmla="*/ 76 h 79" name="T81"/>
                  <a:gd fmla="*/ 49 w 52" name="T82"/>
                  <a:gd fmla="*/ 67 h 79" name="T83"/>
                  <a:gd fmla="*/ 52 w 52" name="T84"/>
                  <a:gd fmla="*/ 55 h 79" name="T85"/>
                  <a:gd fmla="*/ 50 w 52" name="T86"/>
                  <a:gd fmla="*/ 45 h 79" name="T87"/>
                  <a:gd fmla="*/ 45 w 52" name="T88"/>
                  <a:gd fmla="*/ 38 h 7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9" w="52">
                    <a:moveTo>
                      <a:pt x="45" y="38"/>
                    </a:moveTo>
                    <a:cubicBezTo>
                      <a:pt x="43" y="36"/>
                      <a:pt x="41" y="35"/>
                      <a:pt x="38" y="34"/>
                    </a:cubicBezTo>
                    <a:cubicBezTo>
                      <a:pt x="35" y="33"/>
                      <a:pt x="31" y="31"/>
                      <a:pt x="28" y="30"/>
                    </a:cubicBezTo>
                    <a:cubicBezTo>
                      <a:pt x="25" y="30"/>
                      <a:pt x="23" y="29"/>
                      <a:pt x="22" y="29"/>
                    </a:cubicBezTo>
                    <a:cubicBezTo>
                      <a:pt x="20" y="28"/>
                      <a:pt x="19" y="27"/>
                      <a:pt x="18" y="27"/>
                    </a:cubicBezTo>
                    <a:cubicBezTo>
                      <a:pt x="17" y="26"/>
                      <a:pt x="16" y="25"/>
                      <a:pt x="15" y="24"/>
                    </a:cubicBezTo>
                    <a:cubicBezTo>
                      <a:pt x="14" y="23"/>
                      <a:pt x="14" y="21"/>
                      <a:pt x="14" y="20"/>
                    </a:cubicBezTo>
                    <a:cubicBezTo>
                      <a:pt x="14" y="17"/>
                      <a:pt x="15" y="15"/>
                      <a:pt x="17" y="13"/>
                    </a:cubicBezTo>
                    <a:cubicBezTo>
                      <a:pt x="19" y="12"/>
                      <a:pt x="22" y="11"/>
                      <a:pt x="25" y="11"/>
                    </a:cubicBezTo>
                    <a:cubicBezTo>
                      <a:pt x="29" y="11"/>
                      <a:pt x="31" y="12"/>
                      <a:pt x="33" y="13"/>
                    </a:cubicBezTo>
                    <a:cubicBezTo>
                      <a:pt x="35" y="15"/>
                      <a:pt x="36" y="17"/>
                      <a:pt x="37" y="20"/>
                    </a:cubicBezTo>
                    <a:cubicBezTo>
                      <a:pt x="38" y="22"/>
                      <a:pt x="39" y="23"/>
                      <a:pt x="40" y="24"/>
                    </a:cubicBezTo>
                    <a:cubicBezTo>
                      <a:pt x="41" y="25"/>
                      <a:pt x="42" y="26"/>
                      <a:pt x="43" y="26"/>
                    </a:cubicBezTo>
                    <a:cubicBezTo>
                      <a:pt x="45" y="26"/>
                      <a:pt x="46" y="25"/>
                      <a:pt x="48" y="23"/>
                    </a:cubicBezTo>
                    <a:cubicBezTo>
                      <a:pt x="49" y="22"/>
                      <a:pt x="49" y="20"/>
                      <a:pt x="49" y="18"/>
                    </a:cubicBezTo>
                    <a:cubicBezTo>
                      <a:pt x="49" y="16"/>
                      <a:pt x="49" y="14"/>
                      <a:pt x="48" y="12"/>
                    </a:cubicBezTo>
                    <a:cubicBezTo>
                      <a:pt x="47" y="10"/>
                      <a:pt x="46" y="8"/>
                      <a:pt x="44" y="6"/>
                    </a:cubicBezTo>
                    <a:cubicBezTo>
                      <a:pt x="42" y="4"/>
                      <a:pt x="39" y="3"/>
                      <a:pt x="36" y="2"/>
                    </a:cubicBezTo>
                    <a:cubicBezTo>
                      <a:pt x="33" y="0"/>
                      <a:pt x="30" y="0"/>
                      <a:pt x="26" y="0"/>
                    </a:cubicBezTo>
                    <a:cubicBezTo>
                      <a:pt x="21" y="0"/>
                      <a:pt x="17" y="1"/>
                      <a:pt x="13" y="2"/>
                    </a:cubicBezTo>
                    <a:cubicBezTo>
                      <a:pt x="9" y="4"/>
                      <a:pt x="6" y="7"/>
                      <a:pt x="4" y="10"/>
                    </a:cubicBezTo>
                    <a:cubicBezTo>
                      <a:pt x="3" y="13"/>
                      <a:pt x="2" y="17"/>
                      <a:pt x="2" y="21"/>
                    </a:cubicBezTo>
                    <a:cubicBezTo>
                      <a:pt x="2" y="26"/>
                      <a:pt x="2" y="29"/>
                      <a:pt x="4" y="32"/>
                    </a:cubicBezTo>
                    <a:cubicBezTo>
                      <a:pt x="6" y="35"/>
                      <a:pt x="9" y="38"/>
                      <a:pt x="12" y="39"/>
                    </a:cubicBezTo>
                    <a:cubicBezTo>
                      <a:pt x="15" y="41"/>
                      <a:pt x="19" y="43"/>
                      <a:pt x="24" y="44"/>
                    </a:cubicBezTo>
                    <a:cubicBezTo>
                      <a:pt x="27" y="45"/>
                      <a:pt x="30" y="46"/>
                      <a:pt x="32" y="46"/>
                    </a:cubicBezTo>
                    <a:cubicBezTo>
                      <a:pt x="34" y="47"/>
                      <a:pt x="36" y="48"/>
                      <a:pt x="37" y="50"/>
                    </a:cubicBezTo>
                    <a:cubicBezTo>
                      <a:pt x="38" y="52"/>
                      <a:pt x="39" y="54"/>
                      <a:pt x="39" y="56"/>
                    </a:cubicBezTo>
                    <a:cubicBezTo>
                      <a:pt x="39" y="59"/>
                      <a:pt x="38" y="62"/>
                      <a:pt x="35" y="64"/>
                    </a:cubicBezTo>
                    <a:cubicBezTo>
                      <a:pt x="33" y="66"/>
                      <a:pt x="30" y="67"/>
                      <a:pt x="26" y="67"/>
                    </a:cubicBezTo>
                    <a:cubicBezTo>
                      <a:pt x="23" y="67"/>
                      <a:pt x="21" y="67"/>
                      <a:pt x="19" y="66"/>
                    </a:cubicBezTo>
                    <a:cubicBezTo>
                      <a:pt x="17" y="65"/>
                      <a:pt x="16" y="63"/>
                      <a:pt x="15" y="62"/>
                    </a:cubicBezTo>
                    <a:cubicBezTo>
                      <a:pt x="14" y="60"/>
                      <a:pt x="13" y="58"/>
                      <a:pt x="12" y="56"/>
                    </a:cubicBezTo>
                    <a:cubicBezTo>
                      <a:pt x="12" y="54"/>
                      <a:pt x="11" y="52"/>
                      <a:pt x="10" y="51"/>
                    </a:cubicBezTo>
                    <a:cubicBezTo>
                      <a:pt x="9" y="50"/>
                      <a:pt x="8" y="50"/>
                      <a:pt x="6" y="50"/>
                    </a:cubicBezTo>
                    <a:cubicBezTo>
                      <a:pt x="4" y="50"/>
                      <a:pt x="3" y="50"/>
                      <a:pt x="2" y="52"/>
                    </a:cubicBezTo>
                    <a:cubicBezTo>
                      <a:pt x="1" y="53"/>
                      <a:pt x="0" y="54"/>
                      <a:pt x="0" y="56"/>
                    </a:cubicBezTo>
                    <a:cubicBezTo>
                      <a:pt x="0" y="60"/>
                      <a:pt x="1" y="63"/>
                      <a:pt x="3" y="66"/>
                    </a:cubicBezTo>
                    <a:cubicBezTo>
                      <a:pt x="5" y="70"/>
                      <a:pt x="7" y="72"/>
                      <a:pt x="10" y="75"/>
                    </a:cubicBezTo>
                    <a:cubicBezTo>
                      <a:pt x="14" y="77"/>
                      <a:pt x="20" y="79"/>
                      <a:pt x="26" y="79"/>
                    </a:cubicBezTo>
                    <a:cubicBezTo>
                      <a:pt x="32" y="79"/>
                      <a:pt x="36" y="78"/>
                      <a:pt x="40" y="76"/>
                    </a:cubicBezTo>
                    <a:cubicBezTo>
                      <a:pt x="44" y="74"/>
                      <a:pt x="47" y="71"/>
                      <a:pt x="49" y="67"/>
                    </a:cubicBezTo>
                    <a:cubicBezTo>
                      <a:pt x="51" y="63"/>
                      <a:pt x="52" y="59"/>
                      <a:pt x="52" y="55"/>
                    </a:cubicBezTo>
                    <a:cubicBezTo>
                      <a:pt x="52" y="51"/>
                      <a:pt x="51" y="48"/>
                      <a:pt x="50" y="45"/>
                    </a:cubicBezTo>
                    <a:cubicBezTo>
                      <a:pt x="49" y="42"/>
                      <a:pt x="47" y="40"/>
                      <a:pt x="45" y="38"/>
                    </a:cubicBez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62" name="组合 61"/>
          <p:cNvGrpSpPr/>
          <p:nvPr/>
        </p:nvGrpSpPr>
        <p:grpSpPr>
          <a:xfrm>
            <a:off x="3750714" y="2923481"/>
            <a:ext cx="854383" cy="855696"/>
            <a:chOff x="3750714" y="2923481"/>
            <a:chExt cx="854383" cy="855696"/>
          </a:xfrm>
        </p:grpSpPr>
        <p:sp>
          <p:nvSpPr>
            <p:cNvPr id="12" name="MH_Other_4"/>
            <p:cNvSpPr/>
            <p:nvPr>
              <p:custDataLst>
                <p:tags r:id="rId18"/>
              </p:custDataLst>
            </p:nvPr>
          </p:nvSpPr>
          <p:spPr>
            <a:xfrm>
              <a:off x="3750714" y="2923481"/>
              <a:ext cx="854383" cy="855696"/>
            </a:xfrm>
            <a:prstGeom prst="ellipse">
              <a:avLst/>
            </a:prstGeom>
            <a:noFill/>
            <a:ln w="19050">
              <a:solidFill>
                <a:schemeClr val="bg1"/>
              </a:solidFill>
            </a:ln>
            <a:effectLst>
              <a:outerShdw algn="ctr" blurRad="63500" rotWithShape="0" sx="102000" sy="102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lang="en-US">
                <a:latin charset="-122" panose="020b0503020204020204" pitchFamily="34" typeface="微软雅黑"/>
                <a:ea charset="-122" panose="020b0503020204020204" pitchFamily="34" typeface="微软雅黑"/>
              </a:endParaRPr>
            </a:p>
          </p:txBody>
        </p:sp>
        <p:sp>
          <p:nvSpPr>
            <p:cNvPr id="55" name="Freeform 359"/>
            <p:cNvSpPr>
              <a:spLocks noEditPoints="1"/>
            </p:cNvSpPr>
            <p:nvPr/>
          </p:nvSpPr>
          <p:spPr bwMode="auto">
            <a:xfrm>
              <a:off x="3975126" y="3144961"/>
              <a:ext cx="386767" cy="395618"/>
            </a:xfrm>
            <a:custGeom>
              <a:gdLst>
                <a:gd fmla="*/ 317 w 370" name="T0"/>
                <a:gd fmla="*/ 63 h 378" name="T1"/>
                <a:gd fmla="*/ 361 w 370" name="T2"/>
                <a:gd fmla="*/ 13 h 378" name="T3"/>
                <a:gd fmla="*/ 346 w 370" name="T4"/>
                <a:gd fmla="*/ 0 h 378" name="T5"/>
                <a:gd fmla="*/ 302 w 370" name="T6"/>
                <a:gd fmla="*/ 49 h 378" name="T7"/>
                <a:gd fmla="*/ 185 w 370" name="T8"/>
                <a:gd fmla="*/ 8 h 378" name="T9"/>
                <a:gd fmla="*/ 0 w 370" name="T10"/>
                <a:gd fmla="*/ 193 h 378" name="T11"/>
                <a:gd fmla="*/ 185 w 370" name="T12"/>
                <a:gd fmla="*/ 378 h 378" name="T13"/>
                <a:gd fmla="*/ 370 w 370" name="T14"/>
                <a:gd fmla="*/ 193 h 378" name="T15"/>
                <a:gd fmla="*/ 317 w 370" name="T16"/>
                <a:gd fmla="*/ 63 h 378" name="T17"/>
                <a:gd fmla="*/ 185 w 370" name="T18"/>
                <a:gd fmla="*/ 332 h 378" name="T19"/>
                <a:gd fmla="*/ 46 w 370" name="T20"/>
                <a:gd fmla="*/ 193 h 378" name="T21"/>
                <a:gd fmla="*/ 185 w 370" name="T22"/>
                <a:gd fmla="*/ 54 h 378" name="T23"/>
                <a:gd fmla="*/ 271 w 370" name="T24"/>
                <a:gd fmla="*/ 84 h 378" name="T25"/>
                <a:gd fmla="*/ 258 w 370" name="T26"/>
                <a:gd fmla="*/ 99 h 378" name="T27"/>
                <a:gd fmla="*/ 185 w 370" name="T28"/>
                <a:gd fmla="*/ 74 h 378" name="T29"/>
                <a:gd fmla="*/ 66 w 370" name="T30"/>
                <a:gd fmla="*/ 193 h 378" name="T31"/>
                <a:gd fmla="*/ 185 w 370" name="T32"/>
                <a:gd fmla="*/ 311 h 378" name="T33"/>
                <a:gd fmla="*/ 304 w 370" name="T34"/>
                <a:gd fmla="*/ 193 h 378" name="T35"/>
                <a:gd fmla="*/ 273 w 370" name="T36"/>
                <a:gd fmla="*/ 113 h 378" name="T37"/>
                <a:gd fmla="*/ 286 w 370" name="T38"/>
                <a:gd fmla="*/ 97 h 378" name="T39"/>
                <a:gd fmla="*/ 324 w 370" name="T40"/>
                <a:gd fmla="*/ 193 h 378" name="T41"/>
                <a:gd fmla="*/ 185 w 370" name="T42"/>
                <a:gd fmla="*/ 332 h 378" name="T43"/>
                <a:gd fmla="*/ 257 w 370" name="T44"/>
                <a:gd fmla="*/ 193 h 378" name="T45"/>
                <a:gd fmla="*/ 185 w 370" name="T46"/>
                <a:gd fmla="*/ 265 h 378" name="T47"/>
                <a:gd fmla="*/ 113 w 370" name="T48"/>
                <a:gd fmla="*/ 193 h 378" name="T49"/>
                <a:gd fmla="*/ 185 w 370" name="T50"/>
                <a:gd fmla="*/ 121 h 378" name="T51"/>
                <a:gd fmla="*/ 217 w 370" name="T52"/>
                <a:gd fmla="*/ 128 h 378" name="T53"/>
                <a:gd fmla="*/ 207 w 370" name="T54"/>
                <a:gd fmla="*/ 148 h 378" name="T55"/>
                <a:gd fmla="*/ 185 w 370" name="T56"/>
                <a:gd fmla="*/ 143 h 378" name="T57"/>
                <a:gd fmla="*/ 135 w 370" name="T58"/>
                <a:gd fmla="*/ 193 h 378" name="T59"/>
                <a:gd fmla="*/ 185 w 370" name="T60"/>
                <a:gd fmla="*/ 243 h 378" name="T61"/>
                <a:gd fmla="*/ 235 w 370" name="T62"/>
                <a:gd fmla="*/ 193 h 378" name="T63"/>
                <a:gd fmla="*/ 229 w 370" name="T64"/>
                <a:gd fmla="*/ 169 h 378" name="T65"/>
                <a:gd fmla="*/ 247 w 370" name="T66"/>
                <a:gd fmla="*/ 157 h 378" name="T67"/>
                <a:gd fmla="*/ 257 w 370" name="T68"/>
                <a:gd fmla="*/ 193 h 37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78" w="370">
                  <a:moveTo>
                    <a:pt x="317" y="63"/>
                  </a:moveTo>
                  <a:cubicBezTo>
                    <a:pt x="361" y="13"/>
                    <a:pt x="361" y="13"/>
                    <a:pt x="361" y="13"/>
                  </a:cubicBezTo>
                  <a:cubicBezTo>
                    <a:pt x="346" y="0"/>
                    <a:pt x="346" y="0"/>
                    <a:pt x="346" y="0"/>
                  </a:cubicBezTo>
                  <a:cubicBezTo>
                    <a:pt x="302" y="49"/>
                    <a:pt x="302" y="49"/>
                    <a:pt x="302" y="49"/>
                  </a:cubicBezTo>
                  <a:cubicBezTo>
                    <a:pt x="270" y="23"/>
                    <a:pt x="229" y="8"/>
                    <a:pt x="185" y="8"/>
                  </a:cubicBezTo>
                  <a:cubicBezTo>
                    <a:pt x="83" y="8"/>
                    <a:pt x="0" y="91"/>
                    <a:pt x="0" y="193"/>
                  </a:cubicBezTo>
                  <a:cubicBezTo>
                    <a:pt x="0" y="295"/>
                    <a:pt x="83" y="378"/>
                    <a:pt x="185" y="378"/>
                  </a:cubicBezTo>
                  <a:cubicBezTo>
                    <a:pt x="287" y="378"/>
                    <a:pt x="370" y="295"/>
                    <a:pt x="370" y="193"/>
                  </a:cubicBezTo>
                  <a:cubicBezTo>
                    <a:pt x="370" y="142"/>
                    <a:pt x="350" y="96"/>
                    <a:pt x="317" y="63"/>
                  </a:cubicBezTo>
                  <a:close/>
                  <a:moveTo>
                    <a:pt x="185" y="332"/>
                  </a:moveTo>
                  <a:cubicBezTo>
                    <a:pt x="108" y="332"/>
                    <a:pt x="46" y="269"/>
                    <a:pt x="46" y="193"/>
                  </a:cubicBezTo>
                  <a:cubicBezTo>
                    <a:pt x="46" y="116"/>
                    <a:pt x="108" y="54"/>
                    <a:pt x="185" y="54"/>
                  </a:cubicBezTo>
                  <a:cubicBezTo>
                    <a:pt x="218" y="54"/>
                    <a:pt x="248" y="65"/>
                    <a:pt x="271" y="84"/>
                  </a:cubicBezTo>
                  <a:cubicBezTo>
                    <a:pt x="258" y="99"/>
                    <a:pt x="258" y="99"/>
                    <a:pt x="258" y="99"/>
                  </a:cubicBezTo>
                  <a:cubicBezTo>
                    <a:pt x="238" y="83"/>
                    <a:pt x="212" y="74"/>
                    <a:pt x="185" y="74"/>
                  </a:cubicBezTo>
                  <a:cubicBezTo>
                    <a:pt x="120" y="74"/>
                    <a:pt x="66" y="127"/>
                    <a:pt x="66" y="193"/>
                  </a:cubicBezTo>
                  <a:cubicBezTo>
                    <a:pt x="66" y="258"/>
                    <a:pt x="120" y="311"/>
                    <a:pt x="185" y="311"/>
                  </a:cubicBezTo>
                  <a:cubicBezTo>
                    <a:pt x="251" y="311"/>
                    <a:pt x="304" y="258"/>
                    <a:pt x="304" y="193"/>
                  </a:cubicBezTo>
                  <a:cubicBezTo>
                    <a:pt x="304" y="162"/>
                    <a:pt x="292" y="134"/>
                    <a:pt x="273" y="113"/>
                  </a:cubicBezTo>
                  <a:cubicBezTo>
                    <a:pt x="286" y="97"/>
                    <a:pt x="286" y="97"/>
                    <a:pt x="286" y="97"/>
                  </a:cubicBezTo>
                  <a:cubicBezTo>
                    <a:pt x="310" y="122"/>
                    <a:pt x="324" y="156"/>
                    <a:pt x="324" y="193"/>
                  </a:cubicBezTo>
                  <a:cubicBezTo>
                    <a:pt x="324" y="269"/>
                    <a:pt x="262" y="332"/>
                    <a:pt x="185" y="332"/>
                  </a:cubicBezTo>
                  <a:close/>
                  <a:moveTo>
                    <a:pt x="257" y="193"/>
                  </a:moveTo>
                  <a:cubicBezTo>
                    <a:pt x="257" y="232"/>
                    <a:pt x="225" y="265"/>
                    <a:pt x="185" y="265"/>
                  </a:cubicBezTo>
                  <a:cubicBezTo>
                    <a:pt x="145" y="265"/>
                    <a:pt x="113" y="232"/>
                    <a:pt x="113" y="193"/>
                  </a:cubicBezTo>
                  <a:cubicBezTo>
                    <a:pt x="113" y="153"/>
                    <a:pt x="145" y="121"/>
                    <a:pt x="185" y="121"/>
                  </a:cubicBezTo>
                  <a:cubicBezTo>
                    <a:pt x="197" y="121"/>
                    <a:pt x="207" y="124"/>
                    <a:pt x="217" y="128"/>
                  </a:cubicBezTo>
                  <a:cubicBezTo>
                    <a:pt x="207" y="148"/>
                    <a:pt x="207" y="148"/>
                    <a:pt x="207" y="148"/>
                  </a:cubicBezTo>
                  <a:cubicBezTo>
                    <a:pt x="200" y="145"/>
                    <a:pt x="193" y="143"/>
                    <a:pt x="185" y="143"/>
                  </a:cubicBezTo>
                  <a:cubicBezTo>
                    <a:pt x="158" y="143"/>
                    <a:pt x="135" y="165"/>
                    <a:pt x="135" y="193"/>
                  </a:cubicBezTo>
                  <a:cubicBezTo>
                    <a:pt x="135" y="220"/>
                    <a:pt x="158" y="243"/>
                    <a:pt x="185" y="243"/>
                  </a:cubicBezTo>
                  <a:cubicBezTo>
                    <a:pt x="212" y="243"/>
                    <a:pt x="235" y="220"/>
                    <a:pt x="235" y="193"/>
                  </a:cubicBezTo>
                  <a:cubicBezTo>
                    <a:pt x="235" y="184"/>
                    <a:pt x="233" y="176"/>
                    <a:pt x="229" y="169"/>
                  </a:cubicBezTo>
                  <a:cubicBezTo>
                    <a:pt x="247" y="157"/>
                    <a:pt x="247" y="157"/>
                    <a:pt x="247" y="157"/>
                  </a:cubicBezTo>
                  <a:cubicBezTo>
                    <a:pt x="253" y="167"/>
                    <a:pt x="257" y="180"/>
                    <a:pt x="257" y="193"/>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401140243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1"/>
                                        </p:tgtEl>
                                        <p:attrNameLst>
                                          <p:attrName>style.visibility</p:attrName>
                                        </p:attrNameLst>
                                      </p:cBhvr>
                                      <p:to>
                                        <p:strVal val="visible"/>
                                      </p:to>
                                    </p:set>
                                    <p:anim calcmode="lin" valueType="num">
                                      <p:cBhvr>
                                        <p:cTn dur="500" fill="hold" id="7"/>
                                        <p:tgtEl>
                                          <p:spTgt spid="61"/>
                                        </p:tgtEl>
                                        <p:attrNameLst>
                                          <p:attrName>ppt_w</p:attrName>
                                        </p:attrNameLst>
                                      </p:cBhvr>
                                      <p:tavLst>
                                        <p:tav tm="0">
                                          <p:val>
                                            <p:fltVal val="0"/>
                                          </p:val>
                                        </p:tav>
                                        <p:tav tm="100000">
                                          <p:val>
                                            <p:strVal val="#ppt_w"/>
                                          </p:val>
                                        </p:tav>
                                      </p:tavLst>
                                    </p:anim>
                                    <p:anim calcmode="lin" valueType="num">
                                      <p:cBhvr>
                                        <p:cTn dur="500" fill="hold" id="8"/>
                                        <p:tgtEl>
                                          <p:spTgt spid="61"/>
                                        </p:tgtEl>
                                        <p:attrNameLst>
                                          <p:attrName>ppt_h</p:attrName>
                                        </p:attrNameLst>
                                      </p:cBhvr>
                                      <p:tavLst>
                                        <p:tav tm="0">
                                          <p:val>
                                            <p:fltVal val="0"/>
                                          </p:val>
                                        </p:tav>
                                        <p:tav tm="100000">
                                          <p:val>
                                            <p:strVal val="#ppt_h"/>
                                          </p:val>
                                        </p:tav>
                                      </p:tavLst>
                                    </p:anim>
                                    <p:animEffect filter="fade" transition="in">
                                      <p:cBhvr>
                                        <p:cTn dur="500" id="9"/>
                                        <p:tgtEl>
                                          <p:spTgt spid="61"/>
                                        </p:tgtEl>
                                      </p:cBhvr>
                                    </p:animEffect>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14"/>
                                        </p:tgtEl>
                                        <p:attrNameLst>
                                          <p:attrName>style.visibility</p:attrName>
                                        </p:attrNameLst>
                                      </p:cBhvr>
                                      <p:to>
                                        <p:strVal val="visible"/>
                                      </p:to>
                                    </p:set>
                                    <p:animEffect filter="wipe(down)" transition="in">
                                      <p:cBhvr>
                                        <p:cTn dur="500" id="13"/>
                                        <p:tgtEl>
                                          <p:spTgt spid="14"/>
                                        </p:tgtEl>
                                      </p:cBhvr>
                                    </p:animEffect>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16"/>
                                        </p:tgtEl>
                                        <p:attrNameLst>
                                          <p:attrName>style.visibility</p:attrName>
                                        </p:attrNameLst>
                                      </p:cBhvr>
                                      <p:to>
                                        <p:strVal val="visible"/>
                                      </p:to>
                                    </p:set>
                                    <p:animEffect filter="wipe(down)" transition="in">
                                      <p:cBhvr>
                                        <p:cTn dur="500" id="17"/>
                                        <p:tgtEl>
                                          <p:spTgt spid="16"/>
                                        </p:tgtEl>
                                      </p:cBhvr>
                                    </p:animEffect>
                                  </p:childTnLst>
                                </p:cTn>
                              </p:par>
                            </p:childTnLst>
                          </p:cTn>
                        </p:par>
                        <p:par>
                          <p:cTn fill="hold" id="18" nodeType="afterGroup">
                            <p:stCondLst>
                              <p:cond delay="1500"/>
                            </p:stCondLst>
                            <p:childTnLst>
                              <p:par>
                                <p:cTn fill="hold" id="19" nodeType="afterEffect" presetClass="entr" presetID="22" presetSubtype="4">
                                  <p:stCondLst>
                                    <p:cond delay="0"/>
                                  </p:stCondLst>
                                  <p:childTnLst>
                                    <p:set>
                                      <p:cBhvr>
                                        <p:cTn dur="1" fill="hold" id="20">
                                          <p:stCondLst>
                                            <p:cond delay="0"/>
                                          </p:stCondLst>
                                        </p:cTn>
                                        <p:tgtEl>
                                          <p:spTgt spid="15"/>
                                        </p:tgtEl>
                                        <p:attrNameLst>
                                          <p:attrName>style.visibility</p:attrName>
                                        </p:attrNameLst>
                                      </p:cBhvr>
                                      <p:to>
                                        <p:strVal val="visible"/>
                                      </p:to>
                                    </p:set>
                                    <p:animEffect filter="wipe(down)" transition="in">
                                      <p:cBhvr>
                                        <p:cTn dur="500" id="21"/>
                                        <p:tgtEl>
                                          <p:spTgt spid="15"/>
                                        </p:tgtEl>
                                      </p:cBhvr>
                                    </p:animEffect>
                                  </p:childTnLst>
                                </p:cTn>
                              </p:par>
                            </p:childTnLst>
                          </p:cTn>
                        </p:par>
                        <p:par>
                          <p:cTn fill="hold" id="22" nodeType="afterGroup">
                            <p:stCondLst>
                              <p:cond delay="2000"/>
                            </p:stCondLst>
                            <p:childTnLst>
                              <p:par>
                                <p:cTn fill="hold" id="23" nodeType="afterEffect" presetClass="entr" presetID="22" presetSubtype="4">
                                  <p:stCondLst>
                                    <p:cond delay="0"/>
                                  </p:stCondLst>
                                  <p:childTnLst>
                                    <p:set>
                                      <p:cBhvr>
                                        <p:cTn dur="1" fill="hold" id="24">
                                          <p:stCondLst>
                                            <p:cond delay="0"/>
                                          </p:stCondLst>
                                        </p:cTn>
                                        <p:tgtEl>
                                          <p:spTgt spid="17"/>
                                        </p:tgtEl>
                                        <p:attrNameLst>
                                          <p:attrName>style.visibility</p:attrName>
                                        </p:attrNameLst>
                                      </p:cBhvr>
                                      <p:to>
                                        <p:strVal val="visible"/>
                                      </p:to>
                                    </p:set>
                                    <p:animEffect filter="wipe(down)" transition="in">
                                      <p:cBhvr>
                                        <p:cTn dur="500" id="25"/>
                                        <p:tgtEl>
                                          <p:spTgt spid="17"/>
                                        </p:tgtEl>
                                      </p:cBhvr>
                                    </p:animEffect>
                                  </p:childTnLst>
                                </p:cTn>
                              </p:par>
                            </p:childTnLst>
                          </p:cTn>
                        </p:par>
                        <p:par>
                          <p:cTn fill="hold" id="26" nodeType="afterGroup">
                            <p:stCondLst>
                              <p:cond delay="2500"/>
                            </p:stCondLst>
                            <p:childTnLst>
                              <p:par>
                                <p:cTn fill="hold" id="27" nodeType="afterEffect" presetClass="entr" presetID="53" presetSubtype="0">
                                  <p:stCondLst>
                                    <p:cond delay="0"/>
                                  </p:stCondLst>
                                  <p:childTnLst>
                                    <p:set>
                                      <p:cBhvr>
                                        <p:cTn dur="1" fill="hold" id="28">
                                          <p:stCondLst>
                                            <p:cond delay="0"/>
                                          </p:stCondLst>
                                        </p:cTn>
                                        <p:tgtEl>
                                          <p:spTgt spid="62"/>
                                        </p:tgtEl>
                                        <p:attrNameLst>
                                          <p:attrName>style.visibility</p:attrName>
                                        </p:attrNameLst>
                                      </p:cBhvr>
                                      <p:to>
                                        <p:strVal val="visible"/>
                                      </p:to>
                                    </p:set>
                                    <p:anim calcmode="lin" valueType="num">
                                      <p:cBhvr>
                                        <p:cTn dur="500" fill="hold" id="29"/>
                                        <p:tgtEl>
                                          <p:spTgt spid="62"/>
                                        </p:tgtEl>
                                        <p:attrNameLst>
                                          <p:attrName>ppt_w</p:attrName>
                                        </p:attrNameLst>
                                      </p:cBhvr>
                                      <p:tavLst>
                                        <p:tav tm="0">
                                          <p:val>
                                            <p:fltVal val="0"/>
                                          </p:val>
                                        </p:tav>
                                        <p:tav tm="100000">
                                          <p:val>
                                            <p:strVal val="#ppt_w"/>
                                          </p:val>
                                        </p:tav>
                                      </p:tavLst>
                                    </p:anim>
                                    <p:anim calcmode="lin" valueType="num">
                                      <p:cBhvr>
                                        <p:cTn dur="500" fill="hold" id="30"/>
                                        <p:tgtEl>
                                          <p:spTgt spid="62"/>
                                        </p:tgtEl>
                                        <p:attrNameLst>
                                          <p:attrName>ppt_h</p:attrName>
                                        </p:attrNameLst>
                                      </p:cBhvr>
                                      <p:tavLst>
                                        <p:tav tm="0">
                                          <p:val>
                                            <p:fltVal val="0"/>
                                          </p:val>
                                        </p:tav>
                                        <p:tav tm="100000">
                                          <p:val>
                                            <p:strVal val="#ppt_h"/>
                                          </p:val>
                                        </p:tav>
                                      </p:tavLst>
                                    </p:anim>
                                    <p:animEffect filter="fade" transition="in">
                                      <p:cBhvr>
                                        <p:cTn dur="500" id="31"/>
                                        <p:tgtEl>
                                          <p:spTgt spid="62"/>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64"/>
                                        </p:tgtEl>
                                        <p:attrNameLst>
                                          <p:attrName>style.visibility</p:attrName>
                                        </p:attrNameLst>
                                      </p:cBhvr>
                                      <p:to>
                                        <p:strVal val="visible"/>
                                      </p:to>
                                    </p:set>
                                    <p:anim calcmode="lin" valueType="num">
                                      <p:cBhvr>
                                        <p:cTn dur="500" fill="hold" id="35"/>
                                        <p:tgtEl>
                                          <p:spTgt spid="64"/>
                                        </p:tgtEl>
                                        <p:attrNameLst>
                                          <p:attrName>ppt_w</p:attrName>
                                        </p:attrNameLst>
                                      </p:cBhvr>
                                      <p:tavLst>
                                        <p:tav tm="0">
                                          <p:val>
                                            <p:fltVal val="0"/>
                                          </p:val>
                                        </p:tav>
                                        <p:tav tm="100000">
                                          <p:val>
                                            <p:strVal val="#ppt_w"/>
                                          </p:val>
                                        </p:tav>
                                      </p:tavLst>
                                    </p:anim>
                                    <p:anim calcmode="lin" valueType="num">
                                      <p:cBhvr>
                                        <p:cTn dur="500" fill="hold" id="36"/>
                                        <p:tgtEl>
                                          <p:spTgt spid="64"/>
                                        </p:tgtEl>
                                        <p:attrNameLst>
                                          <p:attrName>ppt_h</p:attrName>
                                        </p:attrNameLst>
                                      </p:cBhvr>
                                      <p:tavLst>
                                        <p:tav tm="0">
                                          <p:val>
                                            <p:fltVal val="0"/>
                                          </p:val>
                                        </p:tav>
                                        <p:tav tm="100000">
                                          <p:val>
                                            <p:strVal val="#ppt_h"/>
                                          </p:val>
                                        </p:tav>
                                      </p:tavLst>
                                    </p:anim>
                                    <p:animEffect filter="fade" transition="in">
                                      <p:cBhvr>
                                        <p:cTn dur="500" id="37"/>
                                        <p:tgtEl>
                                          <p:spTgt spid="64"/>
                                        </p:tgtEl>
                                      </p:cBhvr>
                                    </p:animEffect>
                                  </p:childTnLst>
                                </p:cTn>
                              </p:par>
                            </p:childTnLst>
                          </p:cTn>
                        </p:par>
                        <p:par>
                          <p:cTn fill="hold" id="38" nodeType="afterGroup">
                            <p:stCondLst>
                              <p:cond delay="3500"/>
                            </p:stCondLst>
                            <p:childTnLst>
                              <p:par>
                                <p:cTn fill="hold" id="39" nodeType="afterEffect" presetClass="entr" presetID="53" presetSubtype="0">
                                  <p:stCondLst>
                                    <p:cond delay="0"/>
                                  </p:stCondLst>
                                  <p:childTnLst>
                                    <p:set>
                                      <p:cBhvr>
                                        <p:cTn dur="1" fill="hold" id="40">
                                          <p:stCondLst>
                                            <p:cond delay="0"/>
                                          </p:stCondLst>
                                        </p:cTn>
                                        <p:tgtEl>
                                          <p:spTgt spid="63"/>
                                        </p:tgtEl>
                                        <p:attrNameLst>
                                          <p:attrName>style.visibility</p:attrName>
                                        </p:attrNameLst>
                                      </p:cBhvr>
                                      <p:to>
                                        <p:strVal val="visible"/>
                                      </p:to>
                                    </p:set>
                                    <p:anim calcmode="lin" valueType="num">
                                      <p:cBhvr>
                                        <p:cTn dur="500" fill="hold" id="41"/>
                                        <p:tgtEl>
                                          <p:spTgt spid="63"/>
                                        </p:tgtEl>
                                        <p:attrNameLst>
                                          <p:attrName>ppt_w</p:attrName>
                                        </p:attrNameLst>
                                      </p:cBhvr>
                                      <p:tavLst>
                                        <p:tav tm="0">
                                          <p:val>
                                            <p:fltVal val="0"/>
                                          </p:val>
                                        </p:tav>
                                        <p:tav tm="100000">
                                          <p:val>
                                            <p:strVal val="#ppt_w"/>
                                          </p:val>
                                        </p:tav>
                                      </p:tavLst>
                                    </p:anim>
                                    <p:anim calcmode="lin" valueType="num">
                                      <p:cBhvr>
                                        <p:cTn dur="500" fill="hold" id="42"/>
                                        <p:tgtEl>
                                          <p:spTgt spid="63"/>
                                        </p:tgtEl>
                                        <p:attrNameLst>
                                          <p:attrName>ppt_h</p:attrName>
                                        </p:attrNameLst>
                                      </p:cBhvr>
                                      <p:tavLst>
                                        <p:tav tm="0">
                                          <p:val>
                                            <p:fltVal val="0"/>
                                          </p:val>
                                        </p:tav>
                                        <p:tav tm="100000">
                                          <p:val>
                                            <p:strVal val="#ppt_h"/>
                                          </p:val>
                                        </p:tav>
                                      </p:tavLst>
                                    </p:anim>
                                    <p:animEffect filter="fade" transition="in">
                                      <p:cBhvr>
                                        <p:cTn dur="500" id="43"/>
                                        <p:tgtEl>
                                          <p:spTgt spid="63"/>
                                        </p:tgtEl>
                                      </p:cBhvr>
                                    </p:animEffect>
                                  </p:childTnLst>
                                </p:cTn>
                              </p:par>
                            </p:childTnLst>
                          </p:cTn>
                        </p:par>
                        <p:par>
                          <p:cTn fill="hold" id="44" nodeType="afterGroup">
                            <p:stCondLst>
                              <p:cond delay="4000"/>
                            </p:stCondLst>
                            <p:childTnLst>
                              <p:par>
                                <p:cTn fill="hold" id="45" nodeType="afterEffect" presetClass="entr" presetID="53" presetSubtype="0">
                                  <p:stCondLst>
                                    <p:cond delay="0"/>
                                  </p:stCondLst>
                                  <p:childTnLst>
                                    <p:set>
                                      <p:cBhvr>
                                        <p:cTn dur="1" fill="hold" id="46">
                                          <p:stCondLst>
                                            <p:cond delay="0"/>
                                          </p:stCondLst>
                                        </p:cTn>
                                        <p:tgtEl>
                                          <p:spTgt spid="65"/>
                                        </p:tgtEl>
                                        <p:attrNameLst>
                                          <p:attrName>style.visibility</p:attrName>
                                        </p:attrNameLst>
                                      </p:cBhvr>
                                      <p:to>
                                        <p:strVal val="visible"/>
                                      </p:to>
                                    </p:set>
                                    <p:anim calcmode="lin" valueType="num">
                                      <p:cBhvr>
                                        <p:cTn dur="500" fill="hold" id="47"/>
                                        <p:tgtEl>
                                          <p:spTgt spid="65"/>
                                        </p:tgtEl>
                                        <p:attrNameLst>
                                          <p:attrName>ppt_w</p:attrName>
                                        </p:attrNameLst>
                                      </p:cBhvr>
                                      <p:tavLst>
                                        <p:tav tm="0">
                                          <p:val>
                                            <p:fltVal val="0"/>
                                          </p:val>
                                        </p:tav>
                                        <p:tav tm="100000">
                                          <p:val>
                                            <p:strVal val="#ppt_w"/>
                                          </p:val>
                                        </p:tav>
                                      </p:tavLst>
                                    </p:anim>
                                    <p:anim calcmode="lin" valueType="num">
                                      <p:cBhvr>
                                        <p:cTn dur="500" fill="hold" id="48"/>
                                        <p:tgtEl>
                                          <p:spTgt spid="65"/>
                                        </p:tgtEl>
                                        <p:attrNameLst>
                                          <p:attrName>ppt_h</p:attrName>
                                        </p:attrNameLst>
                                      </p:cBhvr>
                                      <p:tavLst>
                                        <p:tav tm="0">
                                          <p:val>
                                            <p:fltVal val="0"/>
                                          </p:val>
                                        </p:tav>
                                        <p:tav tm="100000">
                                          <p:val>
                                            <p:strVal val="#ppt_h"/>
                                          </p:val>
                                        </p:tav>
                                      </p:tavLst>
                                    </p:anim>
                                    <p:animEffect filter="fade" transition="in">
                                      <p:cBhvr>
                                        <p:cTn dur="500" id="49"/>
                                        <p:tgtEl>
                                          <p:spTgt spid="65"/>
                                        </p:tgtEl>
                                      </p:cBhvr>
                                    </p:animEffect>
                                  </p:childTnLst>
                                </p:cTn>
                              </p:par>
                            </p:childTnLst>
                          </p:cTn>
                        </p:par>
                        <p:par>
                          <p:cTn fill="hold" id="50" nodeType="afterGroup">
                            <p:stCondLst>
                              <p:cond delay="4500"/>
                            </p:stCondLst>
                            <p:childTnLst>
                              <p:par>
                                <p:cTn fill="hold" grpId="0" id="51" nodeType="afterEffect" presetClass="entr" presetID="41" presetSubtype="0">
                                  <p:stCondLst>
                                    <p:cond delay="0"/>
                                  </p:stCondLst>
                                  <p:iterate type="lt">
                                    <p:tmPct val="3000"/>
                                  </p:iterate>
                                  <p:childTnLst>
                                    <p:set>
                                      <p:cBhvr>
                                        <p:cTn dur="1" fill="hold" id="52">
                                          <p:stCondLst>
                                            <p:cond delay="0"/>
                                          </p:stCondLst>
                                        </p:cTn>
                                        <p:tgtEl>
                                          <p:spTgt spid="24"/>
                                        </p:tgtEl>
                                        <p:attrNameLst>
                                          <p:attrName>style.visibility</p:attrName>
                                        </p:attrNameLst>
                                      </p:cBhvr>
                                      <p:to>
                                        <p:strVal val="visible"/>
                                      </p:to>
                                    </p:set>
                                    <p:anim calcmode="lin" valueType="num">
                                      <p:cBhvr>
                                        <p:cTn dur="500" fill="hold" id="53"/>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24"/>
                                        </p:tgtEl>
                                        <p:attrNameLst>
                                          <p:attrName>ppt_y</p:attrName>
                                        </p:attrNameLst>
                                      </p:cBhvr>
                                      <p:tavLst>
                                        <p:tav tm="0">
                                          <p:val>
                                            <p:strVal val="#ppt_y"/>
                                          </p:val>
                                        </p:tav>
                                        <p:tav tm="100000">
                                          <p:val>
                                            <p:strVal val="#ppt_y"/>
                                          </p:val>
                                        </p:tav>
                                      </p:tavLst>
                                    </p:anim>
                                    <p:anim calcmode="lin" valueType="num">
                                      <p:cBhvr>
                                        <p:cTn dur="500" fill="hold" id="55"/>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7" tmFilter="0,0; .5, 1; 1, 1"/>
                                        <p:tgtEl>
                                          <p:spTgt spid="24"/>
                                        </p:tgtEl>
                                      </p:cBhvr>
                                    </p:animEffect>
                                  </p:childTnLst>
                                </p:cTn>
                              </p:par>
                            </p:childTnLst>
                          </p:cTn>
                        </p:par>
                        <p:par>
                          <p:cTn fill="hold" id="58" nodeType="afterGroup">
                            <p:stCondLst>
                              <p:cond delay="5000"/>
                            </p:stCondLst>
                            <p:childTnLst>
                              <p:par>
                                <p:cTn fill="hold" grpId="0" id="59" nodeType="afterEffect" presetClass="entr" presetID="41" presetSubtype="0">
                                  <p:stCondLst>
                                    <p:cond delay="0"/>
                                  </p:stCondLst>
                                  <p:iterate type="lt">
                                    <p:tmPct val="3000"/>
                                  </p:iterate>
                                  <p:childTnLst>
                                    <p:set>
                                      <p:cBhvr>
                                        <p:cTn dur="1" fill="hold" id="60">
                                          <p:stCondLst>
                                            <p:cond delay="0"/>
                                          </p:stCondLst>
                                        </p:cTn>
                                        <p:tgtEl>
                                          <p:spTgt spid="23"/>
                                        </p:tgtEl>
                                        <p:attrNameLst>
                                          <p:attrName>style.visibility</p:attrName>
                                        </p:attrNameLst>
                                      </p:cBhvr>
                                      <p:to>
                                        <p:strVal val="visible"/>
                                      </p:to>
                                    </p:set>
                                    <p:anim calcmode="lin" valueType="num">
                                      <p:cBhvr>
                                        <p:cTn dur="500" fill="hold" id="6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2"/>
                                        <p:tgtEl>
                                          <p:spTgt spid="23"/>
                                        </p:tgtEl>
                                        <p:attrNameLst>
                                          <p:attrName>ppt_y</p:attrName>
                                        </p:attrNameLst>
                                      </p:cBhvr>
                                      <p:tavLst>
                                        <p:tav tm="0">
                                          <p:val>
                                            <p:strVal val="#ppt_y"/>
                                          </p:val>
                                        </p:tav>
                                        <p:tav tm="100000">
                                          <p:val>
                                            <p:strVal val="#ppt_y"/>
                                          </p:val>
                                        </p:tav>
                                      </p:tavLst>
                                    </p:anim>
                                    <p:anim calcmode="lin" valueType="num">
                                      <p:cBhvr>
                                        <p:cTn dur="500" fill="hold" id="6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5" tmFilter="0,0; .5, 1; 1, 1"/>
                                        <p:tgtEl>
                                          <p:spTgt spid="23"/>
                                        </p:tgtEl>
                                      </p:cBhvr>
                                    </p:animEffect>
                                  </p:childTnLst>
                                </p:cTn>
                              </p:par>
                            </p:childTnLst>
                          </p:cTn>
                        </p:par>
                        <p:par>
                          <p:cTn fill="hold" id="66" nodeType="afterGroup">
                            <p:stCondLst>
                              <p:cond delay="5500"/>
                            </p:stCondLst>
                            <p:childTnLst>
                              <p:par>
                                <p:cTn fill="hold" grpId="0" id="67" nodeType="afterEffect" presetClass="entr" presetID="41" presetSubtype="0">
                                  <p:stCondLst>
                                    <p:cond delay="0"/>
                                  </p:stCondLst>
                                  <p:iterate type="lt">
                                    <p:tmPct val="3000"/>
                                  </p:iterate>
                                  <p:childTnLst>
                                    <p:set>
                                      <p:cBhvr>
                                        <p:cTn dur="1" fill="hold" id="68">
                                          <p:stCondLst>
                                            <p:cond delay="0"/>
                                          </p:stCondLst>
                                        </p:cTn>
                                        <p:tgtEl>
                                          <p:spTgt spid="20"/>
                                        </p:tgtEl>
                                        <p:attrNameLst>
                                          <p:attrName>style.visibility</p:attrName>
                                        </p:attrNameLst>
                                      </p:cBhvr>
                                      <p:to>
                                        <p:strVal val="visible"/>
                                      </p:to>
                                    </p:set>
                                    <p:anim calcmode="lin" valueType="num">
                                      <p:cBhvr>
                                        <p:cTn dur="500" fill="hold" id="69"/>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0"/>
                                        <p:tgtEl>
                                          <p:spTgt spid="20"/>
                                        </p:tgtEl>
                                        <p:attrNameLst>
                                          <p:attrName>ppt_y</p:attrName>
                                        </p:attrNameLst>
                                      </p:cBhvr>
                                      <p:tavLst>
                                        <p:tav tm="0">
                                          <p:val>
                                            <p:strVal val="#ppt_y"/>
                                          </p:val>
                                        </p:tav>
                                        <p:tav tm="100000">
                                          <p:val>
                                            <p:strVal val="#ppt_y"/>
                                          </p:val>
                                        </p:tav>
                                      </p:tavLst>
                                    </p:anim>
                                    <p:anim calcmode="lin" valueType="num">
                                      <p:cBhvr>
                                        <p:cTn dur="500" fill="hold" id="71"/>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2"/>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3" tmFilter="0,0; .5, 1; 1, 1"/>
                                        <p:tgtEl>
                                          <p:spTgt spid="20"/>
                                        </p:tgtEl>
                                      </p:cBhvr>
                                    </p:animEffect>
                                  </p:childTnLst>
                                </p:cTn>
                              </p:par>
                            </p:childTnLst>
                          </p:cTn>
                        </p:par>
                        <p:par>
                          <p:cTn fill="hold" id="74" nodeType="afterGroup">
                            <p:stCondLst>
                              <p:cond delay="6000"/>
                            </p:stCondLst>
                            <p:childTnLst>
                              <p:par>
                                <p:cTn fill="hold" grpId="0" id="75" nodeType="afterEffect" presetClass="entr" presetID="41" presetSubtype="0">
                                  <p:stCondLst>
                                    <p:cond delay="0"/>
                                  </p:stCondLst>
                                  <p:iterate type="lt">
                                    <p:tmPct val="3000"/>
                                  </p:iterate>
                                  <p:childTnLst>
                                    <p:set>
                                      <p:cBhvr>
                                        <p:cTn dur="1" fill="hold" id="76">
                                          <p:stCondLst>
                                            <p:cond delay="0"/>
                                          </p:stCondLst>
                                        </p:cTn>
                                        <p:tgtEl>
                                          <p:spTgt spid="19"/>
                                        </p:tgtEl>
                                        <p:attrNameLst>
                                          <p:attrName>style.visibility</p:attrName>
                                        </p:attrNameLst>
                                      </p:cBhvr>
                                      <p:to>
                                        <p:strVal val="visible"/>
                                      </p:to>
                                    </p:set>
                                    <p:anim calcmode="lin" valueType="num">
                                      <p:cBhvr>
                                        <p:cTn dur="500" fill="hold" id="77"/>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8"/>
                                        <p:tgtEl>
                                          <p:spTgt spid="19"/>
                                        </p:tgtEl>
                                        <p:attrNameLst>
                                          <p:attrName>ppt_y</p:attrName>
                                        </p:attrNameLst>
                                      </p:cBhvr>
                                      <p:tavLst>
                                        <p:tav tm="0">
                                          <p:val>
                                            <p:strVal val="#ppt_y"/>
                                          </p:val>
                                        </p:tav>
                                        <p:tav tm="100000">
                                          <p:val>
                                            <p:strVal val="#ppt_y"/>
                                          </p:val>
                                        </p:tav>
                                      </p:tavLst>
                                    </p:anim>
                                    <p:anim calcmode="lin" valueType="num">
                                      <p:cBhvr>
                                        <p:cTn dur="500" fill="hold" id="79"/>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0"/>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1" tmFilter="0,0; .5, 1; 1, 1"/>
                                        <p:tgtEl>
                                          <p:spTgt spid="19"/>
                                        </p:tgtEl>
                                      </p:cBhvr>
                                    </p:animEffect>
                                  </p:childTnLst>
                                </p:cTn>
                              </p:par>
                            </p:childTnLst>
                          </p:cTn>
                        </p:par>
                        <p:par>
                          <p:cTn fill="hold" id="82" nodeType="afterGroup">
                            <p:stCondLst>
                              <p:cond delay="6500"/>
                            </p:stCondLst>
                            <p:childTnLst>
                              <p:par>
                                <p:cTn fill="hold" grpId="0" id="83" nodeType="afterEffect" presetClass="entr" presetID="41" presetSubtype="0">
                                  <p:stCondLst>
                                    <p:cond delay="0"/>
                                  </p:stCondLst>
                                  <p:iterate type="lt">
                                    <p:tmPct val="3000"/>
                                  </p:iterate>
                                  <p:childTnLst>
                                    <p:set>
                                      <p:cBhvr>
                                        <p:cTn dur="1" fill="hold" id="84">
                                          <p:stCondLst>
                                            <p:cond delay="0"/>
                                          </p:stCondLst>
                                        </p:cTn>
                                        <p:tgtEl>
                                          <p:spTgt spid="26"/>
                                        </p:tgtEl>
                                        <p:attrNameLst>
                                          <p:attrName>style.visibility</p:attrName>
                                        </p:attrNameLst>
                                      </p:cBhvr>
                                      <p:to>
                                        <p:strVal val="visible"/>
                                      </p:to>
                                    </p:set>
                                    <p:anim calcmode="lin" valueType="num">
                                      <p:cBhvr>
                                        <p:cTn dur="500" fill="hold" id="85"/>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6"/>
                                        <p:tgtEl>
                                          <p:spTgt spid="26"/>
                                        </p:tgtEl>
                                        <p:attrNameLst>
                                          <p:attrName>ppt_y</p:attrName>
                                        </p:attrNameLst>
                                      </p:cBhvr>
                                      <p:tavLst>
                                        <p:tav tm="0">
                                          <p:val>
                                            <p:strVal val="#ppt_y"/>
                                          </p:val>
                                        </p:tav>
                                        <p:tav tm="100000">
                                          <p:val>
                                            <p:strVal val="#ppt_y"/>
                                          </p:val>
                                        </p:tav>
                                      </p:tavLst>
                                    </p:anim>
                                    <p:anim calcmode="lin" valueType="num">
                                      <p:cBhvr>
                                        <p:cTn dur="500" fill="hold" id="87"/>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8"/>
                                        <p:tgtEl>
                                          <p:spTgt spid="2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9" tmFilter="0,0; .5, 1; 1, 1"/>
                                        <p:tgtEl>
                                          <p:spTgt spid="26"/>
                                        </p:tgtEl>
                                      </p:cBhvr>
                                    </p:animEffect>
                                  </p:childTnLst>
                                </p:cTn>
                              </p:par>
                            </p:childTnLst>
                          </p:cTn>
                        </p:par>
                        <p:par>
                          <p:cTn fill="hold" id="90" nodeType="afterGroup">
                            <p:stCondLst>
                              <p:cond delay="7000"/>
                            </p:stCondLst>
                            <p:childTnLst>
                              <p:par>
                                <p:cTn fill="hold" grpId="0" id="91" nodeType="afterEffect" presetClass="entr" presetID="41" presetSubtype="0">
                                  <p:stCondLst>
                                    <p:cond delay="0"/>
                                  </p:stCondLst>
                                  <p:iterate type="lt">
                                    <p:tmPct val="3000"/>
                                  </p:iterate>
                                  <p:childTnLst>
                                    <p:set>
                                      <p:cBhvr>
                                        <p:cTn dur="1" fill="hold" id="92">
                                          <p:stCondLst>
                                            <p:cond delay="0"/>
                                          </p:stCondLst>
                                        </p:cTn>
                                        <p:tgtEl>
                                          <p:spTgt spid="25"/>
                                        </p:tgtEl>
                                        <p:attrNameLst>
                                          <p:attrName>style.visibility</p:attrName>
                                        </p:attrNameLst>
                                      </p:cBhvr>
                                      <p:to>
                                        <p:strVal val="visible"/>
                                      </p:to>
                                    </p:set>
                                    <p:anim calcmode="lin" valueType="num">
                                      <p:cBhvr>
                                        <p:cTn dur="500" fill="hold" id="93"/>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4"/>
                                        <p:tgtEl>
                                          <p:spTgt spid="25"/>
                                        </p:tgtEl>
                                        <p:attrNameLst>
                                          <p:attrName>ppt_y</p:attrName>
                                        </p:attrNameLst>
                                      </p:cBhvr>
                                      <p:tavLst>
                                        <p:tav tm="0">
                                          <p:val>
                                            <p:strVal val="#ppt_y"/>
                                          </p:val>
                                        </p:tav>
                                        <p:tav tm="100000">
                                          <p:val>
                                            <p:strVal val="#ppt_y"/>
                                          </p:val>
                                        </p:tav>
                                      </p:tavLst>
                                    </p:anim>
                                    <p:anim calcmode="lin" valueType="num">
                                      <p:cBhvr>
                                        <p:cTn dur="500" fill="hold" id="95"/>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6"/>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7" tmFilter="0,0; .5, 1; 1, 1"/>
                                        <p:tgtEl>
                                          <p:spTgt spid="25"/>
                                        </p:tgtEl>
                                      </p:cBhvr>
                                    </p:animEffect>
                                  </p:childTnLst>
                                </p:cTn>
                              </p:par>
                            </p:childTnLst>
                          </p:cTn>
                        </p:par>
                        <p:par>
                          <p:cTn fill="hold" id="98" nodeType="afterGroup">
                            <p:stCondLst>
                              <p:cond delay="7500"/>
                            </p:stCondLst>
                            <p:childTnLst>
                              <p:par>
                                <p:cTn fill="hold" grpId="0" id="99" nodeType="afterEffect" presetClass="entr" presetID="41" presetSubtype="0">
                                  <p:stCondLst>
                                    <p:cond delay="0"/>
                                  </p:stCondLst>
                                  <p:iterate type="lt">
                                    <p:tmPct val="3000"/>
                                  </p:iterate>
                                  <p:childTnLst>
                                    <p:set>
                                      <p:cBhvr>
                                        <p:cTn dur="1" fill="hold" id="100">
                                          <p:stCondLst>
                                            <p:cond delay="0"/>
                                          </p:stCondLst>
                                        </p:cTn>
                                        <p:tgtEl>
                                          <p:spTgt spid="22"/>
                                        </p:tgtEl>
                                        <p:attrNameLst>
                                          <p:attrName>style.visibility</p:attrName>
                                        </p:attrNameLst>
                                      </p:cBhvr>
                                      <p:to>
                                        <p:strVal val="visible"/>
                                      </p:to>
                                    </p:set>
                                    <p:anim calcmode="lin" valueType="num">
                                      <p:cBhvr>
                                        <p:cTn dur="500" fill="hold" id="101"/>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2"/>
                                        <p:tgtEl>
                                          <p:spTgt spid="22"/>
                                        </p:tgtEl>
                                        <p:attrNameLst>
                                          <p:attrName>ppt_y</p:attrName>
                                        </p:attrNameLst>
                                      </p:cBhvr>
                                      <p:tavLst>
                                        <p:tav tm="0">
                                          <p:val>
                                            <p:strVal val="#ppt_y"/>
                                          </p:val>
                                        </p:tav>
                                        <p:tav tm="100000">
                                          <p:val>
                                            <p:strVal val="#ppt_y"/>
                                          </p:val>
                                        </p:tav>
                                      </p:tavLst>
                                    </p:anim>
                                    <p:anim calcmode="lin" valueType="num">
                                      <p:cBhvr>
                                        <p:cTn dur="500" fill="hold" id="103"/>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4"/>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5" tmFilter="0,0; .5, 1; 1, 1"/>
                                        <p:tgtEl>
                                          <p:spTgt spid="22"/>
                                        </p:tgtEl>
                                      </p:cBhvr>
                                    </p:animEffect>
                                  </p:childTnLst>
                                </p:cTn>
                              </p:par>
                            </p:childTnLst>
                          </p:cTn>
                        </p:par>
                        <p:par>
                          <p:cTn fill="hold" id="106" nodeType="afterGroup">
                            <p:stCondLst>
                              <p:cond delay="8000"/>
                            </p:stCondLst>
                            <p:childTnLst>
                              <p:par>
                                <p:cTn fill="hold" grpId="0" id="107" nodeType="afterEffect" presetClass="entr" presetID="41" presetSubtype="0">
                                  <p:stCondLst>
                                    <p:cond delay="0"/>
                                  </p:stCondLst>
                                  <p:iterate type="lt">
                                    <p:tmPct val="3000"/>
                                  </p:iterate>
                                  <p:childTnLst>
                                    <p:set>
                                      <p:cBhvr>
                                        <p:cTn dur="1" fill="hold" id="108">
                                          <p:stCondLst>
                                            <p:cond delay="0"/>
                                          </p:stCondLst>
                                        </p:cTn>
                                        <p:tgtEl>
                                          <p:spTgt spid="21"/>
                                        </p:tgtEl>
                                        <p:attrNameLst>
                                          <p:attrName>style.visibility</p:attrName>
                                        </p:attrNameLst>
                                      </p:cBhvr>
                                      <p:to>
                                        <p:strVal val="visible"/>
                                      </p:to>
                                    </p:set>
                                    <p:anim calcmode="lin" valueType="num">
                                      <p:cBhvr>
                                        <p:cTn dur="500" fill="hold" id="109"/>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0"/>
                                        <p:tgtEl>
                                          <p:spTgt spid="21"/>
                                        </p:tgtEl>
                                        <p:attrNameLst>
                                          <p:attrName>ppt_y</p:attrName>
                                        </p:attrNameLst>
                                      </p:cBhvr>
                                      <p:tavLst>
                                        <p:tav tm="0">
                                          <p:val>
                                            <p:strVal val="#ppt_y"/>
                                          </p:val>
                                        </p:tav>
                                        <p:tav tm="100000">
                                          <p:val>
                                            <p:strVal val="#ppt_y"/>
                                          </p:val>
                                        </p:tav>
                                      </p:tavLst>
                                    </p:anim>
                                    <p:anim calcmode="lin" valueType="num">
                                      <p:cBhvr>
                                        <p:cTn dur="500" fill="hold" id="111"/>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12"/>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3" tmFilter="0,0; .5, 1; 1, 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4"/>
      <p:bldP grpId="0" spid="25"/>
      <p:bldP grpId="0" spid="2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11" name="组合 10"/>
          <p:cNvGrpSpPr/>
          <p:nvPr/>
        </p:nvGrpSpPr>
        <p:grpSpPr>
          <a:xfrm>
            <a:off x="6786077" y="1888400"/>
            <a:ext cx="4169923" cy="4357094"/>
            <a:chOff x="6096000" y="1888400"/>
            <a:chExt cx="4169923" cy="4357094"/>
          </a:xfrm>
          <a:blipFill>
            <a:blip r:embed="rId2"/>
            <a:stretch>
              <a:fillRect/>
            </a:stretch>
          </a:blipFill>
          <a:effectLst>
            <a:outerShdw algn="r" blurRad="76200" dir="10800000" dist="63500" rotWithShape="0">
              <a:prstClr val="black">
                <a:alpha val="40000"/>
              </a:prstClr>
            </a:outerShdw>
          </a:effectLst>
        </p:grpSpPr>
        <p:sp>
          <p:nvSpPr>
            <p:cNvPr id="10" name="矩形 9"/>
            <p:cNvSpPr/>
            <p:nvPr/>
          </p:nvSpPr>
          <p:spPr>
            <a:xfrm>
              <a:off x="7655283" y="4085494"/>
              <a:ext cx="2610640" cy="216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802962" y="1888400"/>
              <a:ext cx="2157641" cy="173649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6096000" y="3429000"/>
              <a:ext cx="1725878" cy="13884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MH_Text_1"/>
          <p:cNvSpPr txBox="1">
            <a:spLocks noChangeArrowheads="1"/>
          </p:cNvSpPr>
          <p:nvPr>
            <p:custDataLst>
              <p:tags r:id="rId3"/>
            </p:custDataLst>
          </p:nvPr>
        </p:nvSpPr>
        <p:spPr bwMode="auto">
          <a:xfrm>
            <a:off x="1059648" y="3183196"/>
            <a:ext cx="5400000" cy="667760"/>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just">
              <a:lnSpc>
                <a:spcPct val="110000"/>
              </a:lnSpc>
              <a:defRPr/>
            </a:pPr>
            <a:r>
              <a:rPr altLang="zh-CN" lang="en-US" sz="1050">
                <a:solidFill>
                  <a:srgbClr val="58595B"/>
                </a:solidFill>
                <a:latin typeface="+mn-lt"/>
              </a:rPr>
              <a:t>Remember, the brick walls are there for a reason. The brick walls are not there to keep us out. The brick walls are there to give us a chance to show how badly we want someting. Because the brick walls are there to stop the people who don't want it badly enough. They're there to stop the other people</a:t>
            </a:r>
          </a:p>
        </p:txBody>
      </p:sp>
      <p:sp>
        <p:nvSpPr>
          <p:cNvPr id="18" name="MH_SubTitle_1"/>
          <p:cNvSpPr txBox="1">
            <a:spLocks noChangeArrowheads="1"/>
          </p:cNvSpPr>
          <p:nvPr>
            <p:custDataLst>
              <p:tags r:id="rId4"/>
            </p:custDataLst>
          </p:nvPr>
        </p:nvSpPr>
        <p:spPr bwMode="auto">
          <a:xfrm>
            <a:off x="963086" y="2677251"/>
            <a:ext cx="1975953" cy="475094"/>
          </a:xfrm>
          <a:prstGeom prst="rect">
            <a:avLst/>
          </a:prstGeom>
          <a:noFill/>
          <a:ln w="9525">
            <a:noFill/>
            <a:miter lim="800000"/>
          </a:ln>
          <a:extLst>
            <a:ext uri="{909E8E84-426E-40DD-AFC4-6F175D3DCCD1}">
              <a14:hiddenFill>
                <a:solidFill>
                  <a:srgbClr val="FFFFFF"/>
                </a:solidFill>
              </a14:hiddenFill>
            </a:ext>
          </a:extLst>
        </p:spPr>
        <p:txBody>
          <a:bodyPr anchor="b">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defRPr/>
            </a:pPr>
            <a:r>
              <a:rPr altLang="zh-CN" lang="en-US" sz="1600">
                <a:solidFill>
                  <a:srgbClr val="58595B"/>
                </a:solidFill>
                <a:latin charset="0" panose="020f0704030504030204" pitchFamily="34" typeface="Arial Rounded MT Bold"/>
              </a:rPr>
              <a:t>ADD TITLE HERE</a:t>
            </a:r>
          </a:p>
        </p:txBody>
      </p:sp>
      <p:grpSp>
        <p:nvGrpSpPr>
          <p:cNvPr id="12" name="组合 11"/>
          <p:cNvGrpSpPr/>
          <p:nvPr/>
        </p:nvGrpSpPr>
        <p:grpSpPr>
          <a:xfrm>
            <a:off x="3066675" y="2756647"/>
            <a:ext cx="416411" cy="382998"/>
            <a:chOff x="8374817" y="3976831"/>
            <a:chExt cx="719115" cy="661413"/>
          </a:xfrm>
        </p:grpSpPr>
        <p:sp>
          <p:nvSpPr>
            <p:cNvPr id="20" name="Freeform 44"/>
            <p:cNvSpPr/>
            <p:nvPr/>
          </p:nvSpPr>
          <p:spPr bwMode="auto">
            <a:xfrm>
              <a:off x="9018919" y="4072040"/>
              <a:ext cx="75013" cy="68522"/>
            </a:xfrm>
            <a:custGeom>
              <a:gdLst>
                <a:gd fmla="*/ 28 w 44" name="T0"/>
                <a:gd fmla="*/ 11 h 40" name="T1"/>
                <a:gd fmla="*/ 0 w 44" name="T2"/>
                <a:gd fmla="*/ 18 h 40" name="T3"/>
                <a:gd fmla="*/ 31 w 44" name="T4"/>
                <a:gd fmla="*/ 40 h 40" name="T5"/>
                <a:gd fmla="*/ 28 w 44" name="T6"/>
                <a:gd fmla="*/ 11 h 40" name="T7"/>
              </a:gdLst>
              <a:cxnLst>
                <a:cxn ang="0">
                  <a:pos x="T0" y="T1"/>
                </a:cxn>
                <a:cxn ang="0">
                  <a:pos x="T2" y="T3"/>
                </a:cxn>
                <a:cxn ang="0">
                  <a:pos x="T4" y="T5"/>
                </a:cxn>
                <a:cxn ang="0">
                  <a:pos x="T6" y="T7"/>
                </a:cxn>
              </a:cxnLst>
              <a:rect b="b" l="0" r="r" t="0"/>
              <a:pathLst>
                <a:path h="40" w="44">
                  <a:moveTo>
                    <a:pt x="28" y="11"/>
                  </a:moveTo>
                  <a:cubicBezTo>
                    <a:pt x="13" y="0"/>
                    <a:pt x="0" y="18"/>
                    <a:pt x="0" y="18"/>
                  </a:cubicBezTo>
                  <a:cubicBezTo>
                    <a:pt x="31" y="40"/>
                    <a:pt x="31" y="40"/>
                    <a:pt x="31" y="40"/>
                  </a:cubicBezTo>
                  <a:cubicBezTo>
                    <a:pt x="31" y="40"/>
                    <a:pt x="44" y="22"/>
                    <a:pt x="28" y="11"/>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45"/>
            <p:cNvSpPr/>
            <p:nvPr/>
          </p:nvSpPr>
          <p:spPr bwMode="auto">
            <a:xfrm>
              <a:off x="8831387" y="4116759"/>
              <a:ext cx="230088" cy="284184"/>
            </a:xfrm>
            <a:custGeom>
              <a:gdLst>
                <a:gd fmla="*/ 187 w 319" name="T0"/>
                <a:gd fmla="*/ 85 h 394" name="T1"/>
                <a:gd fmla="*/ 156 w 319" name="T2"/>
                <a:gd fmla="*/ 125 h 394" name="T3"/>
                <a:gd fmla="*/ 104 w 319" name="T4"/>
                <a:gd fmla="*/ 198 h 394" name="T5"/>
                <a:gd fmla="*/ 0 w 319" name="T6"/>
                <a:gd fmla="*/ 342 h 394" name="T7"/>
                <a:gd fmla="*/ 74 w 319" name="T8"/>
                <a:gd fmla="*/ 394 h 394" name="T9"/>
                <a:gd fmla="*/ 104 w 319" name="T10"/>
                <a:gd fmla="*/ 352 h 394" name="T11"/>
                <a:gd fmla="*/ 130 w 319" name="T12"/>
                <a:gd fmla="*/ 314 h 394" name="T13"/>
                <a:gd fmla="*/ 156 w 319" name="T14"/>
                <a:gd fmla="*/ 276 h 394" name="T15"/>
                <a:gd fmla="*/ 319 w 319" name="T16"/>
                <a:gd fmla="*/ 52 h 394" name="T17"/>
                <a:gd fmla="*/ 248 w 319" name="T18"/>
                <a:gd fmla="*/ 0 h 394" name="T19"/>
                <a:gd fmla="*/ 187 w 319" name="T20"/>
                <a:gd fmla="*/ 85 h 3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4" w="319">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46"/>
            <p:cNvSpPr/>
            <p:nvPr/>
          </p:nvSpPr>
          <p:spPr bwMode="auto">
            <a:xfrm>
              <a:off x="8374817" y="3976831"/>
              <a:ext cx="569090" cy="661413"/>
            </a:xfrm>
            <a:custGeom>
              <a:gdLst>
                <a:gd fmla="*/ 312 w 334" name="T0"/>
                <a:gd fmla="*/ 348 h 388" name="T1"/>
                <a:gd fmla="*/ 293 w 334" name="T2"/>
                <a:gd fmla="*/ 366 h 388" name="T3"/>
                <a:gd fmla="*/ 40 w 334" name="T4"/>
                <a:gd fmla="*/ 366 h 388" name="T5"/>
                <a:gd fmla="*/ 22 w 334" name="T6"/>
                <a:gd fmla="*/ 348 h 388" name="T7"/>
                <a:gd fmla="*/ 22 w 334" name="T8"/>
                <a:gd fmla="*/ 41 h 388" name="T9"/>
                <a:gd fmla="*/ 40 w 334" name="T10"/>
                <a:gd fmla="*/ 23 h 388" name="T11"/>
                <a:gd fmla="*/ 293 w 334" name="T12"/>
                <a:gd fmla="*/ 23 h 388" name="T13"/>
                <a:gd fmla="*/ 312 w 334" name="T14"/>
                <a:gd fmla="*/ 41 h 388" name="T15"/>
                <a:gd fmla="*/ 312 w 334" name="T16"/>
                <a:gd fmla="*/ 140 h 388" name="T17"/>
                <a:gd fmla="*/ 334 w 334" name="T18"/>
                <a:gd fmla="*/ 109 h 388" name="T19"/>
                <a:gd fmla="*/ 334 w 334" name="T20"/>
                <a:gd fmla="*/ 21 h 388" name="T21"/>
                <a:gd fmla="*/ 313 w 334" name="T22"/>
                <a:gd fmla="*/ 0 h 388" name="T23"/>
                <a:gd fmla="*/ 21 w 334" name="T24"/>
                <a:gd fmla="*/ 0 h 388" name="T25"/>
                <a:gd fmla="*/ 0 w 334" name="T26"/>
                <a:gd fmla="*/ 21 h 388" name="T27"/>
                <a:gd fmla="*/ 0 w 334" name="T28"/>
                <a:gd fmla="*/ 368 h 388" name="T29"/>
                <a:gd fmla="*/ 21 w 334" name="T30"/>
                <a:gd fmla="*/ 388 h 388" name="T31"/>
                <a:gd fmla="*/ 313 w 334" name="T32"/>
                <a:gd fmla="*/ 388 h 388" name="T33"/>
                <a:gd fmla="*/ 334 w 334" name="T34"/>
                <a:gd fmla="*/ 368 h 388" name="T35"/>
                <a:gd fmla="*/ 334 w 334" name="T36"/>
                <a:gd fmla="*/ 223 h 388" name="T37"/>
                <a:gd fmla="*/ 312 w 334" name="T38"/>
                <a:gd fmla="*/ 254 h 388" name="T39"/>
                <a:gd fmla="*/ 312 w 334" name="T40"/>
                <a:gd fmla="*/ 348 h 3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88" w="334">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47"/>
            <p:cNvSpPr/>
            <p:nvPr/>
          </p:nvSpPr>
          <p:spPr bwMode="auto">
            <a:xfrm>
              <a:off x="8806142" y="4377142"/>
              <a:ext cx="67800" cy="77177"/>
            </a:xfrm>
            <a:custGeom>
              <a:gdLst>
                <a:gd fmla="*/ 21 w 94" name="T0"/>
                <a:gd fmla="*/ 0 h 107" name="T1"/>
                <a:gd fmla="*/ 0 w 94" name="T2"/>
                <a:gd fmla="*/ 107 h 107" name="T3"/>
                <a:gd fmla="*/ 94 w 94" name="T4"/>
                <a:gd fmla="*/ 52 h 107" name="T5"/>
                <a:gd fmla="*/ 21 w 94" name="T6"/>
                <a:gd fmla="*/ 0 h 107" name="T7"/>
              </a:gdLst>
              <a:cxnLst>
                <a:cxn ang="0">
                  <a:pos x="T0" y="T1"/>
                </a:cxn>
                <a:cxn ang="0">
                  <a:pos x="T2" y="T3"/>
                </a:cxn>
                <a:cxn ang="0">
                  <a:pos x="T4" y="T5"/>
                </a:cxn>
                <a:cxn ang="0">
                  <a:pos x="T6" y="T7"/>
                </a:cxn>
              </a:cxnLst>
              <a:rect b="b" l="0" r="r" t="0"/>
              <a:pathLst>
                <a:path h="107" w="94">
                  <a:moveTo>
                    <a:pt x="21" y="0"/>
                  </a:moveTo>
                  <a:lnTo>
                    <a:pt x="0" y="107"/>
                  </a:lnTo>
                  <a:lnTo>
                    <a:pt x="94" y="52"/>
                  </a:lnTo>
                  <a:lnTo>
                    <a:pt x="21"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Rectangle 48"/>
            <p:cNvSpPr>
              <a:spLocks noChangeArrowheads="1"/>
            </p:cNvSpPr>
            <p:nvPr/>
          </p:nvSpPr>
          <p:spPr bwMode="auto">
            <a:xfrm>
              <a:off x="8459928" y="4504808"/>
              <a:ext cx="228646" cy="34621"/>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Rectangle 49"/>
            <p:cNvSpPr>
              <a:spLocks noChangeArrowheads="1"/>
            </p:cNvSpPr>
            <p:nvPr/>
          </p:nvSpPr>
          <p:spPr bwMode="auto">
            <a:xfrm>
              <a:off x="8459928" y="4428352"/>
              <a:ext cx="228646" cy="33900"/>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Rectangle 50"/>
            <p:cNvSpPr>
              <a:spLocks noChangeArrowheads="1"/>
            </p:cNvSpPr>
            <p:nvPr/>
          </p:nvSpPr>
          <p:spPr bwMode="auto">
            <a:xfrm>
              <a:off x="8459928" y="4354782"/>
              <a:ext cx="228646" cy="32458"/>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Rectangle 51"/>
            <p:cNvSpPr>
              <a:spLocks noChangeArrowheads="1"/>
            </p:cNvSpPr>
            <p:nvPr/>
          </p:nvSpPr>
          <p:spPr bwMode="auto">
            <a:xfrm>
              <a:off x="8459928" y="4278326"/>
              <a:ext cx="228646" cy="32458"/>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Rectangle 52"/>
            <p:cNvSpPr>
              <a:spLocks noChangeArrowheads="1"/>
            </p:cNvSpPr>
            <p:nvPr/>
          </p:nvSpPr>
          <p:spPr bwMode="auto">
            <a:xfrm>
              <a:off x="8459928" y="4201870"/>
              <a:ext cx="228646" cy="33900"/>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Rectangle 53"/>
            <p:cNvSpPr>
              <a:spLocks noChangeArrowheads="1"/>
            </p:cNvSpPr>
            <p:nvPr/>
          </p:nvSpPr>
          <p:spPr bwMode="auto">
            <a:xfrm>
              <a:off x="8459928" y="4124694"/>
              <a:ext cx="228646" cy="34621"/>
            </a:xfrm>
            <a:prstGeom prst="rect">
              <a:avLst/>
            </a:prstGeom>
            <a:solidFill>
              <a:srgbClr val="59C3E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4" name="MH_Text_1"/>
          <p:cNvSpPr txBox="1">
            <a:spLocks noChangeArrowheads="1"/>
          </p:cNvSpPr>
          <p:nvPr>
            <p:custDataLst>
              <p:tags r:id="rId5"/>
            </p:custDataLst>
          </p:nvPr>
        </p:nvSpPr>
        <p:spPr bwMode="auto">
          <a:xfrm>
            <a:off x="1069169" y="4666576"/>
            <a:ext cx="5400000" cy="667760"/>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just">
              <a:lnSpc>
                <a:spcPct val="110000"/>
              </a:lnSpc>
              <a:defRPr/>
            </a:pPr>
            <a:r>
              <a:rPr altLang="zh-CN" lang="en-US" sz="1050">
                <a:solidFill>
                  <a:srgbClr val="58595B"/>
                </a:solidFill>
                <a:latin typeface="+mn-lt"/>
              </a:rPr>
              <a:t>Remember, the brick walls are there for a reason. The brick walls are not there to keep us out. The brick walls are there to give us a chance to show how badly we want someting. Because the brick walls are there to stop the people who don't want it badly enough. They're there to stop the other people</a:t>
            </a:r>
          </a:p>
        </p:txBody>
      </p:sp>
      <p:sp>
        <p:nvSpPr>
          <p:cNvPr id="35" name="MH_SubTitle_1"/>
          <p:cNvSpPr txBox="1">
            <a:spLocks noChangeArrowheads="1"/>
          </p:cNvSpPr>
          <p:nvPr>
            <p:custDataLst>
              <p:tags r:id="rId6"/>
            </p:custDataLst>
          </p:nvPr>
        </p:nvSpPr>
        <p:spPr bwMode="auto">
          <a:xfrm>
            <a:off x="972607" y="4160631"/>
            <a:ext cx="1975953" cy="475094"/>
          </a:xfrm>
          <a:prstGeom prst="rect">
            <a:avLst/>
          </a:prstGeom>
          <a:noFill/>
          <a:ln w="9525">
            <a:noFill/>
            <a:miter lim="800000"/>
          </a:ln>
          <a:extLst>
            <a:ext uri="{909E8E84-426E-40DD-AFC4-6F175D3DCCD1}">
              <a14:hiddenFill>
                <a:solidFill>
                  <a:srgbClr val="FFFFFF"/>
                </a:solidFill>
              </a14:hiddenFill>
            </a:ext>
          </a:extLst>
        </p:spPr>
        <p:txBody>
          <a:bodyPr anchor="b">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defRPr/>
            </a:pPr>
            <a:r>
              <a:rPr altLang="zh-CN" lang="en-US" sz="1600">
                <a:solidFill>
                  <a:srgbClr val="58595B"/>
                </a:solidFill>
                <a:latin charset="0" panose="020f0704030504030204" pitchFamily="34" typeface="Arial Rounded MT Bold"/>
              </a:rPr>
              <a:t>ADD TITLE HERE</a:t>
            </a:r>
          </a:p>
        </p:txBody>
      </p:sp>
      <p:grpSp>
        <p:nvGrpSpPr>
          <p:cNvPr id="13" name="组合 12"/>
          <p:cNvGrpSpPr/>
          <p:nvPr/>
        </p:nvGrpSpPr>
        <p:grpSpPr>
          <a:xfrm flipH="1">
            <a:off x="3055741" y="4164037"/>
            <a:ext cx="385981" cy="502539"/>
            <a:chOff x="3196030" y="1160235"/>
            <a:chExt cx="582794" cy="758785"/>
          </a:xfrm>
        </p:grpSpPr>
        <p:sp>
          <p:nvSpPr>
            <p:cNvPr id="47" name="Freeform 634"/>
            <p:cNvSpPr>
              <a:spLocks noEditPoints="1"/>
            </p:cNvSpPr>
            <p:nvPr/>
          </p:nvSpPr>
          <p:spPr bwMode="auto">
            <a:xfrm>
              <a:off x="3243635" y="1160235"/>
              <a:ext cx="535189" cy="533747"/>
            </a:xfrm>
            <a:custGeom>
              <a:gdLst>
                <a:gd fmla="*/ 225 w 314" name="T0"/>
                <a:gd fmla="*/ 39 h 313" name="T1"/>
                <a:gd fmla="*/ 34 w 314" name="T2"/>
                <a:gd fmla="*/ 89 h 313" name="T3"/>
                <a:gd fmla="*/ 62 w 314" name="T4"/>
                <a:gd fmla="*/ 264 h 313" name="T5"/>
                <a:gd fmla="*/ 84 w 314" name="T6"/>
                <a:gd fmla="*/ 280 h 313" name="T7"/>
                <a:gd fmla="*/ 110 w 314" name="T8"/>
                <a:gd fmla="*/ 292 h 313" name="T9"/>
                <a:gd fmla="*/ 275 w 314" name="T10"/>
                <a:gd fmla="*/ 230 h 313" name="T11"/>
                <a:gd fmla="*/ 225 w 314" name="T12"/>
                <a:gd fmla="*/ 39 h 313" name="T13"/>
                <a:gd fmla="*/ 229 w 314" name="T14"/>
                <a:gd fmla="*/ 203 h 313" name="T15"/>
                <a:gd fmla="*/ 111 w 314" name="T16"/>
                <a:gd fmla="*/ 234 h 313" name="T17"/>
                <a:gd fmla="*/ 79 w 314" name="T18"/>
                <a:gd fmla="*/ 116 h 313" name="T19"/>
                <a:gd fmla="*/ 198 w 314" name="T20"/>
                <a:gd fmla="*/ 84 h 313" name="T21"/>
                <a:gd fmla="*/ 229 w 314" name="T22"/>
                <a:gd fmla="*/ 203 h 31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13" w="314">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Oval 635"/>
            <p:cNvSpPr>
              <a:spLocks noChangeArrowheads="1"/>
            </p:cNvSpPr>
            <p:nvPr/>
          </p:nvSpPr>
          <p:spPr bwMode="auto">
            <a:xfrm>
              <a:off x="3465068" y="1327572"/>
              <a:ext cx="85111" cy="87275"/>
            </a:xfrm>
            <a:prstGeom prst="ellipse">
              <a:avLst/>
            </a:pr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636"/>
            <p:cNvSpPr/>
            <p:nvPr/>
          </p:nvSpPr>
          <p:spPr bwMode="auto">
            <a:xfrm>
              <a:off x="3507623" y="1422781"/>
              <a:ext cx="92324" cy="98816"/>
            </a:xfrm>
            <a:custGeom>
              <a:gdLst>
                <a:gd fmla="*/ 13 w 54" name="T0"/>
                <a:gd fmla="*/ 0 h 58" name="T1"/>
                <a:gd fmla="*/ 0 w 54" name="T2"/>
                <a:gd fmla="*/ 11 h 58" name="T3"/>
                <a:gd fmla="*/ 13 w 54" name="T4"/>
                <a:gd fmla="*/ 40 h 58" name="T5"/>
                <a:gd fmla="*/ 0 w 54" name="T6"/>
                <a:gd fmla="*/ 58 h 58" name="T7"/>
                <a:gd fmla="*/ 4 w 54" name="T8"/>
                <a:gd fmla="*/ 58 h 58" name="T9"/>
                <a:gd fmla="*/ 44 w 54" name="T10"/>
                <a:gd fmla="*/ 16 h 58" name="T11"/>
                <a:gd fmla="*/ 13 w 54"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54">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637"/>
            <p:cNvSpPr/>
            <p:nvPr/>
          </p:nvSpPr>
          <p:spPr bwMode="auto">
            <a:xfrm>
              <a:off x="3416021" y="1422781"/>
              <a:ext cx="91603" cy="98816"/>
            </a:xfrm>
            <a:custGeom>
              <a:gdLst>
                <a:gd fmla="*/ 54 w 54" name="T0"/>
                <a:gd fmla="*/ 11 h 58" name="T1"/>
                <a:gd fmla="*/ 41 w 54" name="T2"/>
                <a:gd fmla="*/ 0 h 58" name="T3"/>
                <a:gd fmla="*/ 11 w 54" name="T4"/>
                <a:gd fmla="*/ 16 h 58" name="T5"/>
                <a:gd fmla="*/ 50 w 54" name="T6"/>
                <a:gd fmla="*/ 58 h 58" name="T7"/>
                <a:gd fmla="*/ 54 w 54" name="T8"/>
                <a:gd fmla="*/ 58 h 58" name="T9"/>
                <a:gd fmla="*/ 41 w 54" name="T10"/>
                <a:gd fmla="*/ 40 h 58" name="T11"/>
                <a:gd fmla="*/ 54 w 54" name="T12"/>
                <a:gd fmla="*/ 11 h 58" name="T13"/>
              </a:gdLst>
              <a:cxnLst>
                <a:cxn ang="0">
                  <a:pos x="T0" y="T1"/>
                </a:cxn>
                <a:cxn ang="0">
                  <a:pos x="T2" y="T3"/>
                </a:cxn>
                <a:cxn ang="0">
                  <a:pos x="T4" y="T5"/>
                </a:cxn>
                <a:cxn ang="0">
                  <a:pos x="T6" y="T7"/>
                </a:cxn>
                <a:cxn ang="0">
                  <a:pos x="T8" y="T9"/>
                </a:cxn>
                <a:cxn ang="0">
                  <a:pos x="T10" y="T11"/>
                </a:cxn>
                <a:cxn ang="0">
                  <a:pos x="T12" y="T13"/>
                </a:cxn>
              </a:cxnLst>
              <a:rect b="b" l="0" r="r" t="0"/>
              <a:pathLst>
                <a:path h="57" w="54">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638"/>
            <p:cNvSpPr/>
            <p:nvPr/>
          </p:nvSpPr>
          <p:spPr bwMode="auto">
            <a:xfrm>
              <a:off x="3196030" y="1626181"/>
              <a:ext cx="225039" cy="292839"/>
            </a:xfrm>
            <a:custGeom>
              <a:gdLst>
                <a:gd fmla="*/ 85 w 132" name="T0"/>
                <a:gd fmla="*/ 0 h 172" name="T1"/>
                <a:gd fmla="*/ 12 w 132" name="T2"/>
                <a:gd fmla="*/ 125 h 172" name="T3"/>
                <a:gd fmla="*/ 25 w 132" name="T4"/>
                <a:gd fmla="*/ 158 h 172" name="T5"/>
                <a:gd fmla="*/ 58 w 132" name="T6"/>
                <a:gd fmla="*/ 156 h 172" name="T7"/>
                <a:gd fmla="*/ 132 w 132" name="T8"/>
                <a:gd fmla="*/ 28 h 172" name="T9"/>
                <a:gd fmla="*/ 105 w 132" name="T10"/>
                <a:gd fmla="*/ 19 h 172" name="T11"/>
                <a:gd fmla="*/ 85 w 132" name="T12"/>
                <a:gd fmla="*/ 0 h 172" name="T13"/>
              </a:gdLst>
              <a:cxnLst>
                <a:cxn ang="0">
                  <a:pos x="T0" y="T1"/>
                </a:cxn>
                <a:cxn ang="0">
                  <a:pos x="T2" y="T3"/>
                </a:cxn>
                <a:cxn ang="0">
                  <a:pos x="T4" y="T5"/>
                </a:cxn>
                <a:cxn ang="0">
                  <a:pos x="T6" y="T7"/>
                </a:cxn>
                <a:cxn ang="0">
                  <a:pos x="T8" y="T9"/>
                </a:cxn>
                <a:cxn ang="0">
                  <a:pos x="T10" y="T11"/>
                </a:cxn>
                <a:cxn ang="0">
                  <a:pos x="T12" y="T13"/>
                </a:cxn>
              </a:cxnLst>
              <a:rect b="b" l="0" r="r" t="0"/>
              <a:pathLst>
                <a:path h="172" w="13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2" name="组合 51"/>
          <p:cNvGrpSpPr/>
          <p:nvPr/>
        </p:nvGrpSpPr>
        <p:grpSpPr>
          <a:xfrm>
            <a:off x="1667706" y="294809"/>
            <a:ext cx="4148893" cy="992040"/>
            <a:chOff x="1667706" y="294809"/>
            <a:chExt cx="4148893" cy="992040"/>
          </a:xfrm>
        </p:grpSpPr>
        <p:sp>
          <p:nvSpPr>
            <p:cNvPr id="53" name="矩形 52"/>
            <p:cNvSpPr/>
            <p:nvPr/>
          </p:nvSpPr>
          <p:spPr>
            <a:xfrm>
              <a:off x="1667706" y="294809"/>
              <a:ext cx="2808294" cy="1310640"/>
            </a:xfrm>
            <a:prstGeom prst="rect">
              <a:avLst/>
            </a:prstGeom>
          </p:spPr>
          <p:txBody>
            <a:bodyPr wrap="square">
              <a:spAutoFit/>
            </a:bodyPr>
            <a:lstStyle/>
            <a:p>
              <a:r>
                <a:rPr altLang="en-US" lang="zh-CN" smtClean="0" sz="4000">
                  <a:solidFill>
                    <a:srgbClr val="58595B"/>
                  </a:solidFill>
                  <a:latin charset="0" panose="020b0503020202020204" pitchFamily="34" typeface="Agency FB"/>
                </a:rPr>
                <a:t>ADD TITLE HERE</a:t>
              </a:r>
            </a:p>
          </p:txBody>
        </p:sp>
        <p:sp>
          <p:nvSpPr>
            <p:cNvPr id="54" name="矩形 53"/>
            <p:cNvSpPr/>
            <p:nvPr/>
          </p:nvSpPr>
          <p:spPr>
            <a:xfrm>
              <a:off x="1667706" y="917517"/>
              <a:ext cx="4107180" cy="365760"/>
            </a:xfrm>
            <a:prstGeom prst="rect">
              <a:avLst/>
            </a:prstGeom>
          </p:spPr>
          <p:txBody>
            <a:bodyPr wrap="none">
              <a:spAutoFit/>
            </a:bodyPr>
            <a:lstStyle/>
            <a:p>
              <a:r>
                <a:rPr altLang="zh-CN" lang="en-US">
                  <a:solidFill>
                    <a:srgbClr val="58595B"/>
                  </a:solidFill>
                </a:rPr>
                <a:t>copy or write your text and paste it here</a:t>
              </a:r>
            </a:p>
          </p:txBody>
        </p:sp>
      </p:grpSp>
    </p:spTree>
    <p:extLst>
      <p:ext uri="{BB962C8B-B14F-4D97-AF65-F5344CB8AC3E}">
        <p14:creationId val="2212921557"/>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3" presetSubtype="16">
                                  <p:stCondLst>
                                    <p:cond delay="0"/>
                                  </p:stCondLst>
                                  <p:childTnLst>
                                    <p:set>
                                      <p:cBhvr>
                                        <p:cTn dur="1" fill="hold" id="6">
                                          <p:stCondLst>
                                            <p:cond delay="0"/>
                                          </p:stCondLst>
                                        </p:cTn>
                                        <p:tgtEl>
                                          <p:spTgt spid="11"/>
                                        </p:tgtEl>
                                        <p:attrNameLst>
                                          <p:attrName>style.visibility</p:attrName>
                                        </p:attrNameLst>
                                      </p:cBhvr>
                                      <p:to>
                                        <p:strVal val="visible"/>
                                      </p:to>
                                    </p:set>
                                    <p:animEffect filter="plus(in)" transition="in">
                                      <p:cBhvr>
                                        <p:cTn dur="2000" id="7"/>
                                        <p:tgtEl>
                                          <p:spTgt spid="11"/>
                                        </p:tgtEl>
                                      </p:cBhvr>
                                    </p:animEffect>
                                  </p:childTnLst>
                                </p:cTn>
                              </p:par>
                            </p:childTnLst>
                          </p:cTn>
                        </p:par>
                        <p:par>
                          <p:cTn fill="hold" id="8" nodeType="afterGroup">
                            <p:stCondLst>
                              <p:cond delay="2000"/>
                            </p:stCondLst>
                            <p:childTnLst>
                              <p:par>
                                <p:cTn fill="hold" grpId="0" id="9" nodeType="afterEffect" presetClass="entr" presetID="41" presetSubtype="0">
                                  <p:stCondLst>
                                    <p:cond delay="0"/>
                                  </p:stCondLst>
                                  <p:iterate type="lt">
                                    <p:tmPct val="3000"/>
                                  </p:iterate>
                                  <p:childTnLst>
                                    <p:set>
                                      <p:cBhvr>
                                        <p:cTn dur="1" fill="hold" id="10">
                                          <p:stCondLst>
                                            <p:cond delay="0"/>
                                          </p:stCondLst>
                                        </p:cTn>
                                        <p:tgtEl>
                                          <p:spTgt spid="18"/>
                                        </p:tgtEl>
                                        <p:attrNameLst>
                                          <p:attrName>style.visibility</p:attrName>
                                        </p:attrNameLst>
                                      </p:cBhvr>
                                      <p:to>
                                        <p:strVal val="visible"/>
                                      </p:to>
                                    </p:set>
                                    <p:anim calcmode="lin" valueType="num">
                                      <p:cBhvr>
                                        <p:cTn dur="500" fill="hold" id="11"/>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18"/>
                                        </p:tgtEl>
                                        <p:attrNameLst>
                                          <p:attrName>ppt_y</p:attrName>
                                        </p:attrNameLst>
                                      </p:cBhvr>
                                      <p:tavLst>
                                        <p:tav tm="0">
                                          <p:val>
                                            <p:strVal val="#ppt_y"/>
                                          </p:val>
                                        </p:tav>
                                        <p:tav tm="100000">
                                          <p:val>
                                            <p:strVal val="#ppt_y"/>
                                          </p:val>
                                        </p:tav>
                                      </p:tavLst>
                                    </p:anim>
                                    <p:anim calcmode="lin" valueType="num">
                                      <p:cBhvr>
                                        <p:cTn dur="500" fill="hold" id="13"/>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18"/>
                                        </p:tgtEl>
                                      </p:cBhvr>
                                    </p:animEffect>
                                  </p:childTnLst>
                                </p:cTn>
                              </p:par>
                            </p:childTnLst>
                          </p:cTn>
                        </p:par>
                        <p:par>
                          <p:cTn fill="hold" id="16" nodeType="afterGroup">
                            <p:stCondLst>
                              <p:cond delay="2500"/>
                            </p:stCondLst>
                            <p:childTnLst>
                              <p:par>
                                <p:cTn fill="hold" grpId="0" id="17" nodeType="afterEffect" presetClass="entr" presetID="41" presetSubtype="0">
                                  <p:stCondLst>
                                    <p:cond delay="0"/>
                                  </p:stCondLst>
                                  <p:iterate type="lt">
                                    <p:tmPct val="3000"/>
                                  </p:iterate>
                                  <p:childTnLst>
                                    <p:set>
                                      <p:cBhvr>
                                        <p:cTn dur="1" fill="hold" id="18">
                                          <p:stCondLst>
                                            <p:cond delay="0"/>
                                          </p:stCondLst>
                                        </p:cTn>
                                        <p:tgtEl>
                                          <p:spTgt spid="17"/>
                                        </p:tgtEl>
                                        <p:attrNameLst>
                                          <p:attrName>style.visibility</p:attrName>
                                        </p:attrNameLst>
                                      </p:cBhvr>
                                      <p:to>
                                        <p:strVal val="visible"/>
                                      </p:to>
                                    </p:set>
                                    <p:anim calcmode="lin" valueType="num">
                                      <p:cBhvr>
                                        <p:cTn dur="500" fill="hold" id="19"/>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17"/>
                                        </p:tgtEl>
                                        <p:attrNameLst>
                                          <p:attrName>ppt_y</p:attrName>
                                        </p:attrNameLst>
                                      </p:cBhvr>
                                      <p:tavLst>
                                        <p:tav tm="0">
                                          <p:val>
                                            <p:strVal val="#ppt_y"/>
                                          </p:val>
                                        </p:tav>
                                        <p:tav tm="100000">
                                          <p:val>
                                            <p:strVal val="#ppt_y"/>
                                          </p:val>
                                        </p:tav>
                                      </p:tavLst>
                                    </p:anim>
                                    <p:anim calcmode="lin" valueType="num">
                                      <p:cBhvr>
                                        <p:cTn dur="500" fill="hold" id="21"/>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17"/>
                                        </p:tgtEl>
                                      </p:cBhvr>
                                    </p:animEffect>
                                  </p:childTnLst>
                                </p:cTn>
                              </p:par>
                              <p:par>
                                <p:cTn fill="hold" id="24" nodeType="withEffect" presetClass="entr" presetID="22" presetSubtype="2">
                                  <p:stCondLst>
                                    <p:cond delay="0"/>
                                  </p:stCondLst>
                                  <p:childTnLst>
                                    <p:set>
                                      <p:cBhvr>
                                        <p:cTn dur="1" fill="hold" id="25">
                                          <p:stCondLst>
                                            <p:cond delay="0"/>
                                          </p:stCondLst>
                                        </p:cTn>
                                        <p:tgtEl>
                                          <p:spTgt spid="12"/>
                                        </p:tgtEl>
                                        <p:attrNameLst>
                                          <p:attrName>style.visibility</p:attrName>
                                        </p:attrNameLst>
                                      </p:cBhvr>
                                      <p:to>
                                        <p:strVal val="visible"/>
                                      </p:to>
                                    </p:set>
                                    <p:animEffect filter="wipe(right)" transition="in">
                                      <p:cBhvr>
                                        <p:cTn dur="500" id="26"/>
                                        <p:tgtEl>
                                          <p:spTgt spid="12"/>
                                        </p:tgtEl>
                                      </p:cBhvr>
                                    </p:animEffect>
                                  </p:childTnLst>
                                </p:cTn>
                              </p:par>
                            </p:childTnLst>
                          </p:cTn>
                        </p:par>
                        <p:par>
                          <p:cTn fill="hold" id="27" nodeType="afterGroup">
                            <p:stCondLst>
                              <p:cond delay="3000"/>
                            </p:stCondLst>
                            <p:childTnLst>
                              <p:par>
                                <p:cTn fill="hold" grpId="0" id="28" nodeType="afterEffect" presetClass="entr" presetID="41" presetSubtype="0">
                                  <p:stCondLst>
                                    <p:cond delay="0"/>
                                  </p:stCondLst>
                                  <p:iterate type="lt">
                                    <p:tmPct val="3000"/>
                                  </p:iterate>
                                  <p:childTnLst>
                                    <p:set>
                                      <p:cBhvr>
                                        <p:cTn dur="1" fill="hold" id="29">
                                          <p:stCondLst>
                                            <p:cond delay="0"/>
                                          </p:stCondLst>
                                        </p:cTn>
                                        <p:tgtEl>
                                          <p:spTgt spid="35"/>
                                        </p:tgtEl>
                                        <p:attrNameLst>
                                          <p:attrName>style.visibility</p:attrName>
                                        </p:attrNameLst>
                                      </p:cBhvr>
                                      <p:to>
                                        <p:strVal val="visible"/>
                                      </p:to>
                                    </p:set>
                                    <p:anim calcmode="lin" valueType="num">
                                      <p:cBhvr>
                                        <p:cTn dur="500" fill="hold" id="30"/>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1"/>
                                        <p:tgtEl>
                                          <p:spTgt spid="35"/>
                                        </p:tgtEl>
                                        <p:attrNameLst>
                                          <p:attrName>ppt_y</p:attrName>
                                        </p:attrNameLst>
                                      </p:cBhvr>
                                      <p:tavLst>
                                        <p:tav tm="0">
                                          <p:val>
                                            <p:strVal val="#ppt_y"/>
                                          </p:val>
                                        </p:tav>
                                        <p:tav tm="100000">
                                          <p:val>
                                            <p:strVal val="#ppt_y"/>
                                          </p:val>
                                        </p:tav>
                                      </p:tavLst>
                                    </p:anim>
                                    <p:anim calcmode="lin" valueType="num">
                                      <p:cBhvr>
                                        <p:cTn dur="500" fill="hold" id="32"/>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3"/>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4" tmFilter="0,0; .5, 1; 1, 1"/>
                                        <p:tgtEl>
                                          <p:spTgt spid="35"/>
                                        </p:tgtEl>
                                      </p:cBhvr>
                                    </p:animEffect>
                                  </p:childTnLst>
                                </p:cTn>
                              </p:par>
                            </p:childTnLst>
                          </p:cTn>
                        </p:par>
                        <p:par>
                          <p:cTn fill="hold" id="35" nodeType="afterGroup">
                            <p:stCondLst>
                              <p:cond delay="3500"/>
                            </p:stCondLst>
                            <p:childTnLst>
                              <p:par>
                                <p:cTn fill="hold" grpId="0" id="36" nodeType="afterEffect" presetClass="entr" presetID="41" presetSubtype="0">
                                  <p:stCondLst>
                                    <p:cond delay="0"/>
                                  </p:stCondLst>
                                  <p:iterate type="lt">
                                    <p:tmPct val="3000"/>
                                  </p:iterate>
                                  <p:childTnLst>
                                    <p:set>
                                      <p:cBhvr>
                                        <p:cTn dur="1" fill="hold" id="37">
                                          <p:stCondLst>
                                            <p:cond delay="0"/>
                                          </p:stCondLst>
                                        </p:cTn>
                                        <p:tgtEl>
                                          <p:spTgt spid="34"/>
                                        </p:tgtEl>
                                        <p:attrNameLst>
                                          <p:attrName>style.visibility</p:attrName>
                                        </p:attrNameLst>
                                      </p:cBhvr>
                                      <p:to>
                                        <p:strVal val="visible"/>
                                      </p:to>
                                    </p:set>
                                    <p:anim calcmode="lin" valueType="num">
                                      <p:cBhvr>
                                        <p:cTn dur="500" fill="hold" id="38"/>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9"/>
                                        <p:tgtEl>
                                          <p:spTgt spid="34"/>
                                        </p:tgtEl>
                                        <p:attrNameLst>
                                          <p:attrName>ppt_y</p:attrName>
                                        </p:attrNameLst>
                                      </p:cBhvr>
                                      <p:tavLst>
                                        <p:tav tm="0">
                                          <p:val>
                                            <p:strVal val="#ppt_y"/>
                                          </p:val>
                                        </p:tav>
                                        <p:tav tm="100000">
                                          <p:val>
                                            <p:strVal val="#ppt_y"/>
                                          </p:val>
                                        </p:tav>
                                      </p:tavLst>
                                    </p:anim>
                                    <p:anim calcmode="lin" valueType="num">
                                      <p:cBhvr>
                                        <p:cTn dur="500" fill="hold" id="40"/>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1"/>
                                        <p:tgtEl>
                                          <p:spTgt spid="3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2" tmFilter="0,0; .5, 1; 1, 1"/>
                                        <p:tgtEl>
                                          <p:spTgt spid="34"/>
                                        </p:tgtEl>
                                      </p:cBhvr>
                                    </p:animEffect>
                                  </p:childTnLst>
                                </p:cTn>
                              </p:par>
                              <p:par>
                                <p:cTn fill="hold" id="43" nodeType="withEffect" presetClass="entr" presetID="22" presetSubtype="2">
                                  <p:stCondLst>
                                    <p:cond delay="0"/>
                                  </p:stCondLst>
                                  <p:childTnLst>
                                    <p:set>
                                      <p:cBhvr>
                                        <p:cTn dur="1" fill="hold" id="44">
                                          <p:stCondLst>
                                            <p:cond delay="0"/>
                                          </p:stCondLst>
                                        </p:cTn>
                                        <p:tgtEl>
                                          <p:spTgt spid="13"/>
                                        </p:tgtEl>
                                        <p:attrNameLst>
                                          <p:attrName>style.visibility</p:attrName>
                                        </p:attrNameLst>
                                      </p:cBhvr>
                                      <p:to>
                                        <p:strVal val="visible"/>
                                      </p:to>
                                    </p:set>
                                    <p:animEffect filter="wipe(right)" transition="in">
                                      <p:cBhvr>
                                        <p:cTn dur="500" id="45"/>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34"/>
      <p:bldP grpId="0" spid="3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9" name="矩形 8"/>
          <p:cNvSpPr/>
          <p:nvPr/>
        </p:nvSpPr>
        <p:spPr>
          <a:xfrm>
            <a:off x="-2" y="2400301"/>
            <a:ext cx="12192002" cy="2648699"/>
          </a:xfrm>
          <a:prstGeom prst="rect">
            <a:avLst/>
          </a:prstGeom>
          <a:solidFill>
            <a:srgbClr val="FFFFF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43" name="图表 42"/>
          <p:cNvGraphicFramePr/>
          <p:nvPr>
            <p:extLst>
              <p:ext uri="{D42A27DB-BD31-4B8C-83A1-F6EECF244321}">
                <p14:modId val="1049757212"/>
              </p:ext>
            </p:extLst>
          </p:nvPr>
        </p:nvGraphicFramePr>
        <p:xfrm>
          <a:off x="3116927" y="2445010"/>
          <a:ext cx="5958144" cy="2603990"/>
        </p:xfrm>
        <a:graphic>
          <a:graphicData uri="http://schemas.openxmlformats.org/drawingml/2006/chart">
            <c:chart xmlns:c="http://schemas.openxmlformats.org/drawingml/2006/chart" r:id="rId2"/>
          </a:graphicData>
        </a:graphic>
      </p:graphicFrame>
      <p:pic>
        <p:nvPicPr>
          <p:cNvPr id="10" name="图片 9"/>
          <p:cNvPicPr>
            <a:picLocks noChangeAspect="1"/>
          </p:cNvPicPr>
          <p:nvPr/>
        </p:nvPicPr>
        <p:blipFill>
          <a:blip r:embed="rId3">
            <a:extLst>
              <a:ext uri="{28A0092B-C50C-407E-A947-70E740481C1C}">
                <a14:useLocalDpi val="0"/>
              </a:ext>
            </a:extLst>
          </a:blip>
          <a:stretch>
            <a:fillRect/>
          </a:stretch>
        </p:blipFill>
        <p:spPr>
          <a:xfrm>
            <a:off x="1416000" y="2068421"/>
            <a:ext cx="2163045" cy="3244569"/>
          </a:xfrm>
          <a:prstGeom prst="rect">
            <a:avLst/>
          </a:prstGeom>
          <a:ln>
            <a:solidFill>
              <a:schemeClr val="bg1"/>
            </a:solidFill>
          </a:ln>
          <a:effectLst>
            <a:outerShdw algn="l" blurRad="50800" dist="38100" rotWithShape="0">
              <a:prstClr val="black">
                <a:alpha val="40000"/>
              </a:prstClr>
            </a:outerShdw>
          </a:effectLst>
        </p:spPr>
      </p:pic>
      <p:sp>
        <p:nvSpPr>
          <p:cNvPr id="44" name="MH_Text_1"/>
          <p:cNvSpPr txBox="1">
            <a:spLocks noChangeArrowheads="1"/>
          </p:cNvSpPr>
          <p:nvPr>
            <p:custDataLst>
              <p:tags r:id="rId4"/>
            </p:custDataLst>
          </p:nvPr>
        </p:nvSpPr>
        <p:spPr bwMode="auto">
          <a:xfrm>
            <a:off x="1341750" y="5476130"/>
            <a:ext cx="10620000" cy="781572"/>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just">
              <a:lnSpc>
                <a:spcPct val="110000"/>
              </a:lnSpc>
              <a:defRPr/>
            </a:pPr>
            <a:r>
              <a:rPr altLang="zh-CN" lang="en-US" sz="1050">
                <a:solidFill>
                  <a:srgbClr val="58595B"/>
                </a:solidFill>
                <a:latin typeface="+mn-lt"/>
              </a:rPr>
              <a:t>Remember, the brick walls are there for a reason. The brick walls are not there to keep us out. The brick walls are there to give us a chance to show how badly we want someting. Because the brick walls are there to stop the people who don't want it badly enough. They're there to stop the other people</a:t>
            </a:r>
          </a:p>
        </p:txBody>
      </p:sp>
      <p:grpSp>
        <p:nvGrpSpPr>
          <p:cNvPr id="45" name="组合 44"/>
          <p:cNvGrpSpPr/>
          <p:nvPr/>
        </p:nvGrpSpPr>
        <p:grpSpPr>
          <a:xfrm>
            <a:off x="1667706" y="294809"/>
            <a:ext cx="4148893" cy="992040"/>
            <a:chOff x="1667706" y="294809"/>
            <a:chExt cx="4148893" cy="992040"/>
          </a:xfrm>
        </p:grpSpPr>
        <p:sp>
          <p:nvSpPr>
            <p:cNvPr id="46" name="矩形 45"/>
            <p:cNvSpPr/>
            <p:nvPr/>
          </p:nvSpPr>
          <p:spPr>
            <a:xfrm>
              <a:off x="1667706" y="294809"/>
              <a:ext cx="2808294" cy="1310640"/>
            </a:xfrm>
            <a:prstGeom prst="rect">
              <a:avLst/>
            </a:prstGeom>
          </p:spPr>
          <p:txBody>
            <a:bodyPr wrap="square">
              <a:spAutoFit/>
            </a:bodyPr>
            <a:lstStyle/>
            <a:p>
              <a:r>
                <a:rPr altLang="en-US" lang="zh-CN" smtClean="0" sz="4000">
                  <a:solidFill>
                    <a:srgbClr val="58595B"/>
                  </a:solidFill>
                  <a:latin charset="0" panose="020b0503020202020204" pitchFamily="34" typeface="Agency FB"/>
                </a:rPr>
                <a:t>ADD TITLE HERE</a:t>
              </a:r>
            </a:p>
          </p:txBody>
        </p:sp>
        <p:sp>
          <p:nvSpPr>
            <p:cNvPr id="47" name="矩形 46"/>
            <p:cNvSpPr/>
            <p:nvPr/>
          </p:nvSpPr>
          <p:spPr>
            <a:xfrm>
              <a:off x="1667706" y="917517"/>
              <a:ext cx="4107180" cy="365760"/>
            </a:xfrm>
            <a:prstGeom prst="rect">
              <a:avLst/>
            </a:prstGeom>
          </p:spPr>
          <p:txBody>
            <a:bodyPr wrap="none">
              <a:spAutoFit/>
            </a:bodyPr>
            <a:lstStyle/>
            <a:p>
              <a:r>
                <a:rPr altLang="zh-CN" lang="en-US">
                  <a:solidFill>
                    <a:srgbClr val="58595B"/>
                  </a:solidFill>
                </a:rPr>
                <a:t>copy or write your text and paste it here</a:t>
              </a:r>
            </a:p>
          </p:txBody>
        </p:sp>
      </p:grpSp>
    </p:spTree>
    <p:extLst>
      <p:ext uri="{BB962C8B-B14F-4D97-AF65-F5344CB8AC3E}">
        <p14:creationId val="156119732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par>
                                <p:cTn fill="hold" id="8" nodeType="withEffect" presetClass="entr" presetID="9" presetSubtype="0">
                                  <p:stCondLst>
                                    <p:cond delay="0"/>
                                  </p:stCondLst>
                                  <p:childTnLst>
                                    <p:set>
                                      <p:cBhvr>
                                        <p:cTn dur="1" fill="hold" id="9">
                                          <p:stCondLst>
                                            <p:cond delay="0"/>
                                          </p:stCondLst>
                                        </p:cTn>
                                        <p:tgtEl>
                                          <p:spTgt spid="10"/>
                                        </p:tgtEl>
                                        <p:attrNameLst>
                                          <p:attrName>style.visibility</p:attrName>
                                        </p:attrNameLst>
                                      </p:cBhvr>
                                      <p:to>
                                        <p:strVal val="visible"/>
                                      </p:to>
                                    </p:set>
                                    <p:animEffect filter="dissolve" transition="in">
                                      <p:cBhvr>
                                        <p:cTn dur="500" id="10"/>
                                        <p:tgtEl>
                                          <p:spTgt spid="10"/>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43">
                                            <p:graphicEl>
                                              <a:chart bldStep="gridLegend" categoryIdx="-3" seriesIdx="-3"/>
                                            </p:graphicEl>
                                          </p:spTgt>
                                        </p:tgtEl>
                                        <p:attrNameLst>
                                          <p:attrName>style.visibility</p:attrName>
                                        </p:attrNameLst>
                                      </p:cBhvr>
                                      <p:to>
                                        <p:strVal val="visible"/>
                                      </p:to>
                                    </p:set>
                                    <p:animEffect filter="wipe(left)" transition="in">
                                      <p:cBhvr>
                                        <p:cTn dur="500" id="14"/>
                                        <p:tgtEl>
                                          <p:spTgt spid="43">
                                            <p:graphicEl>
                                              <a:chart bldStep="gridLegend" categoryIdx="-3" seriesIdx="-3"/>
                                            </p:graphicEl>
                                          </p:spTgt>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43">
                                            <p:graphicEl>
                                              <a:chart bldStep="category" categoryIdx="0" seriesIdx="-4"/>
                                            </p:graphicEl>
                                          </p:spTgt>
                                        </p:tgtEl>
                                        <p:attrNameLst>
                                          <p:attrName>style.visibility</p:attrName>
                                        </p:attrNameLst>
                                      </p:cBhvr>
                                      <p:to>
                                        <p:strVal val="visible"/>
                                      </p:to>
                                    </p:set>
                                    <p:animEffect filter="wipe(left)" transition="in">
                                      <p:cBhvr>
                                        <p:cTn dur="500" id="18"/>
                                        <p:tgtEl>
                                          <p:spTgt spid="43">
                                            <p:graphicEl>
                                              <a:chart bldStep="category" categoryIdx="0" seriesIdx="-4"/>
                                            </p:graphicEl>
                                          </p:spTgt>
                                        </p:tgtEl>
                                      </p:cBhvr>
                                    </p:animEffect>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43">
                                            <p:graphicEl>
                                              <a:chart bldStep="category" categoryIdx="1" seriesIdx="-4"/>
                                            </p:graphicEl>
                                          </p:spTgt>
                                        </p:tgtEl>
                                        <p:attrNameLst>
                                          <p:attrName>style.visibility</p:attrName>
                                        </p:attrNameLst>
                                      </p:cBhvr>
                                      <p:to>
                                        <p:strVal val="visible"/>
                                      </p:to>
                                    </p:set>
                                    <p:animEffect filter="wipe(left)" transition="in">
                                      <p:cBhvr>
                                        <p:cTn dur="500" id="22"/>
                                        <p:tgtEl>
                                          <p:spTgt spid="43">
                                            <p:graphicEl>
                                              <a:chart bldStep="category" categoryIdx="1" seriesIdx="-4"/>
                                            </p:graphicEl>
                                          </p:spTgt>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43">
                                            <p:graphicEl>
                                              <a:chart bldStep="category" categoryIdx="2" seriesIdx="-4"/>
                                            </p:graphicEl>
                                          </p:spTgt>
                                        </p:tgtEl>
                                        <p:attrNameLst>
                                          <p:attrName>style.visibility</p:attrName>
                                        </p:attrNameLst>
                                      </p:cBhvr>
                                      <p:to>
                                        <p:strVal val="visible"/>
                                      </p:to>
                                    </p:set>
                                    <p:animEffect filter="wipe(left)" transition="in">
                                      <p:cBhvr>
                                        <p:cTn dur="500" id="26"/>
                                        <p:tgtEl>
                                          <p:spTgt spid="43">
                                            <p:graphicEl>
                                              <a:chart bldStep="category" categoryIdx="2" seriesIdx="-4"/>
                                            </p:graphicEl>
                                          </p:spTgt>
                                        </p:tgtEl>
                                      </p:cBhvr>
                                    </p:animEffect>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43">
                                            <p:graphicEl>
                                              <a:chart bldStep="category" categoryIdx="3" seriesIdx="-4"/>
                                            </p:graphicEl>
                                          </p:spTgt>
                                        </p:tgtEl>
                                        <p:attrNameLst>
                                          <p:attrName>style.visibility</p:attrName>
                                        </p:attrNameLst>
                                      </p:cBhvr>
                                      <p:to>
                                        <p:strVal val="visible"/>
                                      </p:to>
                                    </p:set>
                                    <p:animEffect filter="wipe(left)" transition="in">
                                      <p:cBhvr>
                                        <p:cTn dur="500" id="30"/>
                                        <p:tgtEl>
                                          <p:spTgt spid="43">
                                            <p:graphicEl>
                                              <a:chart bldStep="category" categoryIdx="3" seriesIdx="-4"/>
                                            </p:graphicEl>
                                          </p:spTgt>
                                        </p:tgtEl>
                                      </p:cBhvr>
                                    </p:animEffect>
                                  </p:childTnLst>
                                </p:cTn>
                              </p:par>
                            </p:childTnLst>
                          </p:cTn>
                        </p:par>
                        <p:par>
                          <p:cTn fill="hold" id="31" nodeType="afterGroup">
                            <p:stCondLst>
                              <p:cond delay="3000"/>
                            </p:stCondLst>
                            <p:childTnLst>
                              <p:par>
                                <p:cTn fill="hold" grpId="0" id="32" nodeType="afterEffect" presetClass="entr" presetID="41" presetSubtype="0">
                                  <p:stCondLst>
                                    <p:cond delay="0"/>
                                  </p:stCondLst>
                                  <p:iterate type="lt">
                                    <p:tmPct val="3000"/>
                                  </p:iterate>
                                  <p:childTnLst>
                                    <p:set>
                                      <p:cBhvr>
                                        <p:cTn dur="1" fill="hold" id="33">
                                          <p:stCondLst>
                                            <p:cond delay="0"/>
                                          </p:stCondLst>
                                        </p:cTn>
                                        <p:tgtEl>
                                          <p:spTgt spid="44"/>
                                        </p:tgtEl>
                                        <p:attrNameLst>
                                          <p:attrName>style.visibility</p:attrName>
                                        </p:attrNameLst>
                                      </p:cBhvr>
                                      <p:to>
                                        <p:strVal val="visible"/>
                                      </p:to>
                                    </p:set>
                                    <p:anim calcmode="lin" valueType="num">
                                      <p:cBhvr>
                                        <p:cTn dur="500" fill="hold" id="34"/>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5"/>
                                        <p:tgtEl>
                                          <p:spTgt spid="44"/>
                                        </p:tgtEl>
                                        <p:attrNameLst>
                                          <p:attrName>ppt_y</p:attrName>
                                        </p:attrNameLst>
                                      </p:cBhvr>
                                      <p:tavLst>
                                        <p:tav tm="0">
                                          <p:val>
                                            <p:strVal val="#ppt_y"/>
                                          </p:val>
                                        </p:tav>
                                        <p:tav tm="100000">
                                          <p:val>
                                            <p:strVal val="#ppt_y"/>
                                          </p:val>
                                        </p:tav>
                                      </p:tavLst>
                                    </p:anim>
                                    <p:anim calcmode="lin" valueType="num">
                                      <p:cBhvr>
                                        <p:cTn dur="500" fill="hold" id="36"/>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7"/>
                                        <p:tgtEl>
                                          <p:spTgt spid="4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8" tmFilter="0,0; .5, 1; 1, 1"/>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44"/>
      <p:bldGraphic grpId="0" spid="43">
        <p:bldSub>
          <a:bldChart bld="category"/>
        </p:bldSub>
      </p:bldGraphic>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364F"/>
        </a:solidFill>
        <a:effectLst/>
      </p:bgPr>
    </p:bg>
    <p:spTree>
      <p:nvGrpSpPr>
        <p:cNvPr id="1" name=""/>
        <p:cNvGrpSpPr/>
        <p:nvPr/>
      </p:nvGrpSpPr>
      <p:grpSpPr>
        <a:xfrm>
          <a:off x="0" y="0"/>
          <a:ext cx="0" cy="0"/>
        </a:xfrm>
      </p:grpSpPr>
      <p:grpSp>
        <p:nvGrpSpPr>
          <p:cNvPr id="13" name="组合 12"/>
          <p:cNvGrpSpPr/>
          <p:nvPr/>
        </p:nvGrpSpPr>
        <p:grpSpPr>
          <a:xfrm>
            <a:off x="-66675" y="-149678"/>
            <a:ext cx="7788275" cy="5878966"/>
            <a:chOff x="-58057" y="-149678"/>
            <a:chExt cx="7779657" cy="5849257"/>
          </a:xfrm>
          <a:blipFill>
            <a:blip r:embed="rId2"/>
            <a:stretch>
              <a:fillRect/>
            </a:stretch>
          </a:blipFill>
        </p:grpSpPr>
        <p:sp>
          <p:nvSpPr>
            <p:cNvPr id="4" name="任意多边形 3"/>
            <p:cNvSpPr/>
            <p:nvPr/>
          </p:nvSpPr>
          <p:spPr>
            <a:xfrm>
              <a:off x="-58057" y="-149678"/>
              <a:ext cx="7779657" cy="5849257"/>
            </a:xfrm>
            <a:custGeom>
              <a:gdLst>
                <a:gd fmla="*/ 0 w 7779657" name="connsiteX0"/>
                <a:gd fmla="*/ 29029 h 5849257" name="connsiteY0"/>
                <a:gd fmla="*/ 14514 w 7779657" name="connsiteX1"/>
                <a:gd fmla="*/ 5849257 h 5849257" name="connsiteY1"/>
                <a:gd fmla="*/ 7779657 w 7779657" name="connsiteX2"/>
                <a:gd fmla="*/ 0 h 5849257" name="connsiteY2"/>
                <a:gd fmla="*/ 0 w 7779657" name="connsiteX3"/>
                <a:gd fmla="*/ 29029 h 5849257" name="connsiteY3"/>
              </a:gdLst>
              <a:cxnLst>
                <a:cxn ang="0">
                  <a:pos x="connsiteX0" y="connsiteY0"/>
                </a:cxn>
                <a:cxn ang="0">
                  <a:pos x="connsiteX1" y="connsiteY1"/>
                </a:cxn>
                <a:cxn ang="0">
                  <a:pos x="connsiteX2" y="connsiteY2"/>
                </a:cxn>
                <a:cxn ang="0">
                  <a:pos x="connsiteX3" y="connsiteY3"/>
                </a:cxn>
              </a:cxnLst>
              <a:rect b="b" l="l" r="r" t="t"/>
              <a:pathLst>
                <a:path h="5849257" w="7779657">
                  <a:moveTo>
                    <a:pt x="0" y="29029"/>
                  </a:moveTo>
                  <a:lnTo>
                    <a:pt x="14514" y="5849257"/>
                  </a:lnTo>
                  <a:lnTo>
                    <a:pt x="7779657" y="0"/>
                  </a:lnTo>
                  <a:lnTo>
                    <a:pt x="0" y="290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等腰三角形 10"/>
            <p:cNvSpPr/>
            <p:nvPr/>
          </p:nvSpPr>
          <p:spPr>
            <a:xfrm>
              <a:off x="2758550" y="4246450"/>
              <a:ext cx="2160000" cy="1118100"/>
            </a:xfrm>
            <a:custGeom>
              <a:gdLst>
                <a:gd fmla="*/ 0 w 2160000" name="connsiteX0"/>
                <a:gd fmla="*/ 1118100 h 1118100" name="connsiteY0"/>
                <a:gd fmla="*/ 1695950 w 2160000" name="connsiteX1"/>
                <a:gd fmla="*/ 0 h 1118100" name="connsiteY1"/>
                <a:gd fmla="*/ 2160000 w 2160000" name="connsiteX2"/>
                <a:gd fmla="*/ 1118100 h 1118100" name="connsiteY2"/>
                <a:gd fmla="*/ 0 w 2160000" name="connsiteX3"/>
                <a:gd fmla="*/ 1118100 h 1118100" name="connsiteY3"/>
              </a:gdLst>
              <a:cxnLst>
                <a:cxn ang="0">
                  <a:pos x="connsiteX0" y="connsiteY0"/>
                </a:cxn>
                <a:cxn ang="0">
                  <a:pos x="connsiteX1" y="connsiteY1"/>
                </a:cxn>
                <a:cxn ang="0">
                  <a:pos x="connsiteX2" y="connsiteY2"/>
                </a:cxn>
                <a:cxn ang="0">
                  <a:pos x="connsiteX3" y="connsiteY3"/>
                </a:cxn>
              </a:cxnLst>
              <a:rect b="b" l="l" r="r" t="t"/>
              <a:pathLst>
                <a:path h="1118100" w="2160000">
                  <a:moveTo>
                    <a:pt x="0" y="1118100"/>
                  </a:moveTo>
                  <a:lnTo>
                    <a:pt x="1695950" y="0"/>
                  </a:lnTo>
                  <a:lnTo>
                    <a:pt x="2160000" y="1118100"/>
                  </a:lnTo>
                  <a:lnTo>
                    <a:pt x="0" y="11181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8" name="任意多边形 7"/>
          <p:cNvSpPr/>
          <p:nvPr/>
        </p:nvSpPr>
        <p:spPr>
          <a:xfrm>
            <a:off x="-171450" y="-1162050"/>
            <a:ext cx="8667750" cy="6972300"/>
          </a:xfrm>
          <a:custGeom>
            <a:gdLst>
              <a:gd fmla="*/ 0 w 8667750" name="connsiteX0"/>
              <a:gd fmla="*/ 6972300 h 6972300" name="connsiteY0"/>
              <a:gd fmla="*/ 4953000 w 8667750" name="connsiteX1"/>
              <a:gd fmla="*/ 4743450 h 6972300" name="connsiteY1"/>
              <a:gd fmla="*/ 8667750 w 8667750" name="connsiteX2"/>
              <a:gd fmla="*/ 0 h 6972300" name="connsiteY2"/>
              <a:gd fmla="*/ 7353300 w 8667750" name="connsiteX3"/>
              <a:gd fmla="*/ 723900 h 6972300" name="connsiteY3"/>
              <a:gd fmla="*/ 4648200 w 8667750" name="connsiteX4"/>
              <a:gd fmla="*/ 3676650 h 6972300" name="connsiteY4"/>
              <a:gd fmla="*/ 0 w 8667750" name="connsiteX5"/>
              <a:gd fmla="*/ 6972300 h 69723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972300" w="8667750">
                <a:moveTo>
                  <a:pt x="0" y="6972300"/>
                </a:moveTo>
                <a:lnTo>
                  <a:pt x="4953000" y="4743450"/>
                </a:lnTo>
                <a:lnTo>
                  <a:pt x="8667750" y="0"/>
                </a:lnTo>
                <a:lnTo>
                  <a:pt x="7353300" y="723900"/>
                </a:lnTo>
                <a:lnTo>
                  <a:pt x="4648200" y="3676650"/>
                </a:lnTo>
                <a:lnTo>
                  <a:pt x="0" y="6972300"/>
                </a:lnTo>
                <a:close/>
              </a:path>
            </a:pathLst>
          </a:custGeom>
          <a:solidFill>
            <a:srgbClr val="EFEFEF"/>
          </a:solidFill>
          <a:ln>
            <a:noFill/>
          </a:ln>
          <a:effectLst>
            <a:outerShdw algn="t" blurRad="50800" dir="54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任意多边形 2"/>
          <p:cNvSpPr/>
          <p:nvPr/>
        </p:nvSpPr>
        <p:spPr>
          <a:xfrm>
            <a:off x="-180975" y="-72571"/>
            <a:ext cx="9992632" cy="5873296"/>
          </a:xfrm>
          <a:custGeom>
            <a:gdLst>
              <a:gd fmla="*/ 0 w 9869714" name="connsiteX0"/>
              <a:gd fmla="*/ 5805714 h 5805714" name="connsiteY0"/>
              <a:gd fmla="*/ 7590971 w 9869714" name="connsiteX1"/>
              <a:gd fmla="*/ 0 h 5805714" name="connsiteY1"/>
              <a:gd fmla="*/ 9869714 w 9869714" name="connsiteX2"/>
              <a:gd fmla="*/ 0 h 5805714" name="connsiteY2"/>
              <a:gd fmla="*/ 0 w 9869714" name="connsiteX3"/>
              <a:gd fmla="*/ 5805714 h 5805714" name="connsiteY3"/>
            </a:gdLst>
            <a:cxnLst>
              <a:cxn ang="0">
                <a:pos x="connsiteX0" y="connsiteY0"/>
              </a:cxn>
              <a:cxn ang="0">
                <a:pos x="connsiteX1" y="connsiteY1"/>
              </a:cxn>
              <a:cxn ang="0">
                <a:pos x="connsiteX2" y="connsiteY2"/>
              </a:cxn>
              <a:cxn ang="0">
                <a:pos x="connsiteX3" y="connsiteY3"/>
              </a:cxn>
            </a:cxnLst>
            <a:rect b="b" l="l" r="r" t="t"/>
            <a:pathLst>
              <a:path h="5805714" w="9869714">
                <a:moveTo>
                  <a:pt x="0" y="5805714"/>
                </a:moveTo>
                <a:lnTo>
                  <a:pt x="7590971" y="0"/>
                </a:lnTo>
                <a:lnTo>
                  <a:pt x="9869714" y="0"/>
                </a:lnTo>
                <a:lnTo>
                  <a:pt x="0" y="5805714"/>
                </a:lnTo>
                <a:close/>
              </a:path>
            </a:pathLst>
          </a:custGeom>
          <a:solidFill>
            <a:srgbClr val="59C3EB"/>
          </a:solidFill>
          <a:ln>
            <a:noFill/>
          </a:ln>
          <a:effectLst>
            <a:outerShdw algn="tl" blurRad="508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等腰三角形 10"/>
          <p:cNvSpPr/>
          <p:nvPr/>
        </p:nvSpPr>
        <p:spPr>
          <a:xfrm rot="164224">
            <a:off x="3506540" y="5042651"/>
            <a:ext cx="1085960" cy="496658"/>
          </a:xfrm>
          <a:custGeom>
            <a:gdLst>
              <a:gd fmla="*/ 0 w 2160000" name="connsiteX0"/>
              <a:gd fmla="*/ 1118100 h 1118100" name="connsiteY0"/>
              <a:gd fmla="*/ 1695950 w 2160000" name="connsiteX1"/>
              <a:gd fmla="*/ 0 h 1118100" name="connsiteY1"/>
              <a:gd fmla="*/ 2160000 w 2160000" name="connsiteX2"/>
              <a:gd fmla="*/ 1118100 h 1118100" name="connsiteY2"/>
              <a:gd fmla="*/ 0 w 2160000" name="connsiteX3"/>
              <a:gd fmla="*/ 1118100 h 1118100" name="connsiteY3"/>
            </a:gdLst>
            <a:cxnLst>
              <a:cxn ang="0">
                <a:pos x="connsiteX0" y="connsiteY0"/>
              </a:cxn>
              <a:cxn ang="0">
                <a:pos x="connsiteX1" y="connsiteY1"/>
              </a:cxn>
              <a:cxn ang="0">
                <a:pos x="connsiteX2" y="connsiteY2"/>
              </a:cxn>
              <a:cxn ang="0">
                <a:pos x="connsiteX3" y="connsiteY3"/>
              </a:cxn>
            </a:cxnLst>
            <a:rect b="b" l="l" r="r" t="t"/>
            <a:pathLst>
              <a:path h="1118100" w="2160000">
                <a:moveTo>
                  <a:pt x="0" y="1118100"/>
                </a:moveTo>
                <a:lnTo>
                  <a:pt x="1695950" y="0"/>
                </a:lnTo>
                <a:lnTo>
                  <a:pt x="2160000" y="1118100"/>
                </a:lnTo>
                <a:lnTo>
                  <a:pt x="0" y="1118100"/>
                </a:lnTo>
                <a:close/>
              </a:path>
            </a:pathLst>
          </a:custGeom>
          <a:solidFill>
            <a:srgbClr val="EFEFEF"/>
          </a:solidFill>
          <a:ln>
            <a:noFill/>
          </a:ln>
          <a:effectLst>
            <a:outerShdw algn="t" blurRad="50800" dir="54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4" name="组合 13"/>
          <p:cNvGrpSpPr/>
          <p:nvPr/>
        </p:nvGrpSpPr>
        <p:grpSpPr>
          <a:xfrm>
            <a:off x="5767124" y="2469539"/>
            <a:ext cx="6569501" cy="2646878"/>
            <a:chOff x="5320955" y="152186"/>
            <a:chExt cx="6569501" cy="2646878"/>
          </a:xfrm>
        </p:grpSpPr>
        <p:sp>
          <p:nvSpPr>
            <p:cNvPr id="15" name="文本框 14"/>
            <p:cNvSpPr txBox="1"/>
            <p:nvPr/>
          </p:nvSpPr>
          <p:spPr>
            <a:xfrm>
              <a:off x="8775784" y="152186"/>
              <a:ext cx="3114673" cy="2621280"/>
            </a:xfrm>
            <a:prstGeom prst="rect">
              <a:avLst/>
            </a:prstGeom>
            <a:noFill/>
          </p:spPr>
          <p:txBody>
            <a:bodyPr rtlCol="0" wrap="square">
              <a:spAutoFit/>
            </a:bodyPr>
            <a:lstStyle/>
            <a:p>
              <a:r>
                <a:rPr altLang="zh-CN" lang="en-US" smtClean="0" sz="16600">
                  <a:solidFill>
                    <a:prstClr val="white"/>
                  </a:solidFill>
                  <a:latin charset="0" panose="020b0503020202020204" pitchFamily="34" typeface="Agency FB"/>
                </a:rPr>
                <a:t>02</a:t>
              </a:r>
            </a:p>
          </p:txBody>
        </p:sp>
        <p:sp>
          <p:nvSpPr>
            <p:cNvPr id="16" name="文本框 15"/>
            <p:cNvSpPr txBox="1"/>
            <p:nvPr/>
          </p:nvSpPr>
          <p:spPr>
            <a:xfrm>
              <a:off x="6050717" y="1438602"/>
              <a:ext cx="3420000" cy="1066800"/>
            </a:xfrm>
            <a:prstGeom prst="rect">
              <a:avLst/>
            </a:prstGeom>
            <a:noFill/>
          </p:spPr>
          <p:txBody>
            <a:bodyPr rtlCol="0" wrap="square">
              <a:spAutoFit/>
            </a:bodyPr>
            <a:lstStyle/>
            <a:p>
              <a:r>
                <a:rPr altLang="zh-CN" lang="en-US" sz="3200">
                  <a:solidFill>
                    <a:prstClr val="white"/>
                  </a:solidFill>
                  <a:latin charset="0" panose="020b0503020202020204" pitchFamily="34" typeface="Agency FB"/>
                </a:rPr>
                <a:t>ADD YOUR TITLE HERE</a:t>
              </a:r>
            </a:p>
          </p:txBody>
        </p:sp>
        <p:sp>
          <p:nvSpPr>
            <p:cNvPr id="17" name="矩形 16"/>
            <p:cNvSpPr/>
            <p:nvPr/>
          </p:nvSpPr>
          <p:spPr>
            <a:xfrm>
              <a:off x="5320956" y="1997333"/>
              <a:ext cx="2786380" cy="243840"/>
            </a:xfrm>
            <a:prstGeom prst="rect">
              <a:avLst/>
            </a:prstGeom>
          </p:spPr>
          <p:txBody>
            <a:bodyPr wrap="none">
              <a:spAutoFit/>
            </a:bodyPr>
            <a:lstStyle/>
            <a:p>
              <a:r>
                <a:rPr altLang="en-US" lang="zh-CN" sz="1000">
                  <a:solidFill>
                    <a:prstClr val="white"/>
                  </a:solidFill>
                  <a:latin charset="-122" panose="02010609000101010101" pitchFamily="49" typeface="汉仪细圆简"/>
                  <a:ea charset="-122" panose="02010609000101010101" pitchFamily="49" typeface="汉仪细圆简"/>
                </a:rPr>
                <a:t>COPY OR WRITE YOUR TEXT AND PASTE IT HERE</a:t>
              </a:r>
            </a:p>
          </p:txBody>
        </p:sp>
      </p:grpSp>
    </p:spTree>
    <p:extLst>
      <p:ext uri="{BB962C8B-B14F-4D97-AF65-F5344CB8AC3E}">
        <p14:creationId val="350755586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4"/>
                                        </p:tgtEl>
                                        <p:attrNameLst>
                                          <p:attrName>style.visibility</p:attrName>
                                        </p:attrNameLst>
                                      </p:cBhvr>
                                      <p:to>
                                        <p:strVal val="visible"/>
                                      </p:to>
                                    </p:set>
                                    <p:animEffect filter="wipe(right)" transition="in">
                                      <p:cBhvr>
                                        <p:cTn dur="500" id="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pic>
        <p:nvPicPr>
          <p:cNvPr id="9" name="图片 8"/>
          <p:cNvPicPr>
            <a:picLocks noChangeAspect="1"/>
          </p:cNvPicPr>
          <p:nvPr/>
        </p:nvPicPr>
        <p:blipFill>
          <a:blip r:embed="rId2">
            <a:extLst>
              <a:ext uri="{28A0092B-C50C-407E-A947-70E740481C1C}">
                <a14:useLocalDpi val="0"/>
              </a:ext>
            </a:extLst>
          </a:blip>
          <a:stretch>
            <a:fillRect/>
          </a:stretch>
        </p:blipFill>
        <p:spPr>
          <a:xfrm>
            <a:off x="0" y="2034088"/>
            <a:ext cx="6822393" cy="4263996"/>
          </a:xfrm>
          <a:prstGeom prst="rect">
            <a:avLst/>
          </a:prstGeom>
          <a:ln>
            <a:solidFill>
              <a:schemeClr val="bg1"/>
            </a:solidFill>
          </a:ln>
          <a:effectLst>
            <a:outerShdw algn="l" blurRad="50800" dist="38100" rotWithShape="0">
              <a:prstClr val="black">
                <a:alpha val="40000"/>
              </a:prstClr>
            </a:outerShdw>
          </a:effectLst>
        </p:spPr>
      </p:pic>
      <p:grpSp>
        <p:nvGrpSpPr>
          <p:cNvPr id="41" name="组合 40"/>
          <p:cNvGrpSpPr/>
          <p:nvPr/>
        </p:nvGrpSpPr>
        <p:grpSpPr>
          <a:xfrm>
            <a:off x="5016000" y="2709000"/>
            <a:ext cx="2520000" cy="360000"/>
            <a:chOff x="5016000" y="2709000"/>
            <a:chExt cx="2520000" cy="360000"/>
          </a:xfrm>
        </p:grpSpPr>
        <p:grpSp>
          <p:nvGrpSpPr>
            <p:cNvPr id="15" name="组合 14"/>
            <p:cNvGrpSpPr/>
            <p:nvPr/>
          </p:nvGrpSpPr>
          <p:grpSpPr>
            <a:xfrm>
              <a:off x="5016000" y="2709000"/>
              <a:ext cx="360000" cy="360000"/>
              <a:chOff x="3576000" y="4149000"/>
              <a:chExt cx="360000" cy="360000"/>
            </a:xfrm>
          </p:grpSpPr>
          <p:sp>
            <p:nvSpPr>
              <p:cNvPr id="16" name="椭圆 15"/>
              <p:cNvSpPr/>
              <p:nvPr/>
            </p:nvSpPr>
            <p:spPr>
              <a:xfrm>
                <a:off x="3576000" y="4149000"/>
                <a:ext cx="360000" cy="360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3684000" y="4257000"/>
                <a:ext cx="144000"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9" name="直接连接符 18"/>
            <p:cNvCxnSpPr/>
            <p:nvPr/>
          </p:nvCxnSpPr>
          <p:spPr>
            <a:xfrm>
              <a:off x="5376000" y="2889000"/>
              <a:ext cx="2160000" cy="0"/>
            </a:xfrm>
            <a:prstGeom prst="line">
              <a:avLst/>
            </a:prstGeom>
            <a:ln>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2890200" y="4598580"/>
            <a:ext cx="4645663" cy="360000"/>
            <a:chOff x="2890200" y="4598580"/>
            <a:chExt cx="4645663" cy="360000"/>
          </a:xfrm>
        </p:grpSpPr>
        <p:grpSp>
          <p:nvGrpSpPr>
            <p:cNvPr id="14" name="组合 13"/>
            <p:cNvGrpSpPr/>
            <p:nvPr/>
          </p:nvGrpSpPr>
          <p:grpSpPr>
            <a:xfrm>
              <a:off x="2890200" y="4598580"/>
              <a:ext cx="360000" cy="360000"/>
              <a:chOff x="3576000" y="4149000"/>
              <a:chExt cx="360000" cy="360000"/>
            </a:xfrm>
          </p:grpSpPr>
          <p:sp>
            <p:nvSpPr>
              <p:cNvPr id="12" name="椭圆 11"/>
              <p:cNvSpPr/>
              <p:nvPr/>
            </p:nvSpPr>
            <p:spPr>
              <a:xfrm>
                <a:off x="3576000" y="4149000"/>
                <a:ext cx="360000" cy="360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3684000" y="4257000"/>
                <a:ext cx="144000"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2" name="直接连接符 21"/>
            <p:cNvCxnSpPr>
              <a:stCxn id="12" idx="6"/>
            </p:cNvCxnSpPr>
            <p:nvPr/>
          </p:nvCxnSpPr>
          <p:spPr>
            <a:xfrm>
              <a:off x="3250200" y="4778580"/>
              <a:ext cx="4285663" cy="0"/>
            </a:xfrm>
            <a:prstGeom prst="line">
              <a:avLst/>
            </a:prstGeom>
            <a:ln>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7727791" y="2488096"/>
            <a:ext cx="531583" cy="657807"/>
            <a:chOff x="7727791" y="2488096"/>
            <a:chExt cx="531583" cy="657807"/>
          </a:xfrm>
        </p:grpSpPr>
        <p:sp>
          <p:nvSpPr>
            <p:cNvPr id="24" name="Freeform 220"/>
            <p:cNvSpPr/>
            <p:nvPr/>
          </p:nvSpPr>
          <p:spPr bwMode="auto">
            <a:xfrm>
              <a:off x="7727791" y="2488096"/>
              <a:ext cx="531583" cy="328903"/>
            </a:xfrm>
            <a:custGeom>
              <a:gdLst>
                <a:gd fmla="*/ 664 w 737" name="T0"/>
                <a:gd fmla="*/ 177 h 456" name="T1"/>
                <a:gd fmla="*/ 737 w 737" name="T2"/>
                <a:gd fmla="*/ 26 h 456" name="T3"/>
                <a:gd fmla="*/ 602 w 737" name="T4"/>
                <a:gd fmla="*/ 0 h 456" name="T5"/>
                <a:gd fmla="*/ 619 w 737" name="T6"/>
                <a:gd fmla="*/ 47 h 456" name="T7"/>
                <a:gd fmla="*/ 0 w 737" name="T8"/>
                <a:gd fmla="*/ 361 h 456" name="T9"/>
                <a:gd fmla="*/ 0 w 737" name="T10"/>
                <a:gd fmla="*/ 456 h 456" name="T11"/>
                <a:gd fmla="*/ 664 w 737" name="T12"/>
                <a:gd fmla="*/ 118 h 456" name="T13"/>
                <a:gd fmla="*/ 664 w 737" name="T14"/>
                <a:gd fmla="*/ 177 h 4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6" w="737">
                  <a:moveTo>
                    <a:pt x="664" y="177"/>
                  </a:moveTo>
                  <a:lnTo>
                    <a:pt x="737" y="26"/>
                  </a:lnTo>
                  <a:lnTo>
                    <a:pt x="602" y="0"/>
                  </a:lnTo>
                  <a:lnTo>
                    <a:pt x="619" y="47"/>
                  </a:lnTo>
                  <a:lnTo>
                    <a:pt x="0" y="361"/>
                  </a:lnTo>
                  <a:lnTo>
                    <a:pt x="0" y="456"/>
                  </a:lnTo>
                  <a:lnTo>
                    <a:pt x="664" y="118"/>
                  </a:lnTo>
                  <a:lnTo>
                    <a:pt x="664" y="177"/>
                  </a:lnTo>
                  <a:close/>
                </a:path>
              </a:pathLst>
            </a:custGeom>
            <a:solidFill>
              <a:srgbClr val="59C3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Rectangle 221"/>
            <p:cNvSpPr>
              <a:spLocks noChangeArrowheads="1"/>
            </p:cNvSpPr>
            <p:nvPr/>
          </p:nvSpPr>
          <p:spPr bwMode="auto">
            <a:xfrm>
              <a:off x="8134592" y="2666973"/>
              <a:ext cx="100979" cy="477487"/>
            </a:xfrm>
            <a:prstGeom prst="rect">
              <a:avLst/>
            </a:prstGeom>
            <a:solidFill>
              <a:srgbClr val="58595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Rectangle 222"/>
            <p:cNvSpPr>
              <a:spLocks noChangeArrowheads="1"/>
            </p:cNvSpPr>
            <p:nvPr/>
          </p:nvSpPr>
          <p:spPr bwMode="auto">
            <a:xfrm>
              <a:off x="7934076" y="2765789"/>
              <a:ext cx="100258" cy="378672"/>
            </a:xfrm>
            <a:prstGeom prst="rect">
              <a:avLst/>
            </a:prstGeom>
            <a:solidFill>
              <a:srgbClr val="58595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Rectangle 223"/>
            <p:cNvSpPr>
              <a:spLocks noChangeArrowheads="1"/>
            </p:cNvSpPr>
            <p:nvPr/>
          </p:nvSpPr>
          <p:spPr bwMode="auto">
            <a:xfrm>
              <a:off x="7746544" y="2839359"/>
              <a:ext cx="100258" cy="306544"/>
            </a:xfrm>
            <a:prstGeom prst="rect">
              <a:avLst/>
            </a:prstGeom>
            <a:solidFill>
              <a:srgbClr val="58595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 name="组合 10"/>
          <p:cNvGrpSpPr/>
          <p:nvPr/>
        </p:nvGrpSpPr>
        <p:grpSpPr>
          <a:xfrm>
            <a:off x="7750953" y="4354150"/>
            <a:ext cx="522928" cy="690265"/>
            <a:chOff x="7572199" y="3251668"/>
            <a:chExt cx="522928" cy="690265"/>
          </a:xfrm>
        </p:grpSpPr>
        <p:sp>
          <p:nvSpPr>
            <p:cNvPr id="28" name="Freeform 216"/>
            <p:cNvSpPr/>
            <p:nvPr/>
          </p:nvSpPr>
          <p:spPr bwMode="auto">
            <a:xfrm>
              <a:off x="7572199" y="3251668"/>
              <a:ext cx="522928" cy="328903"/>
            </a:xfrm>
            <a:custGeom>
              <a:gdLst>
                <a:gd fmla="*/ 553 w 725" name="T0"/>
                <a:gd fmla="*/ 456 h 456" name="T1"/>
                <a:gd fmla="*/ 725 w 725" name="T2"/>
                <a:gd fmla="*/ 456 h 456" name="T3"/>
                <a:gd fmla="*/ 695 w 725" name="T4"/>
                <a:gd fmla="*/ 312 h 456" name="T5"/>
                <a:gd fmla="*/ 666 w 725" name="T6"/>
                <a:gd fmla="*/ 364 h 456" name="T7"/>
                <a:gd fmla="*/ 2 w 725" name="T8"/>
                <a:gd fmla="*/ 0 h 456" name="T9"/>
                <a:gd fmla="*/ 0 w 725" name="T10"/>
                <a:gd fmla="*/ 101 h 456" name="T11"/>
                <a:gd fmla="*/ 612 w 725" name="T12"/>
                <a:gd fmla="*/ 420 h 456" name="T13"/>
                <a:gd fmla="*/ 553 w 725" name="T14"/>
                <a:gd fmla="*/ 456 h 4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6" w="725">
                  <a:moveTo>
                    <a:pt x="553" y="456"/>
                  </a:moveTo>
                  <a:lnTo>
                    <a:pt x="725" y="456"/>
                  </a:lnTo>
                  <a:lnTo>
                    <a:pt x="695" y="312"/>
                  </a:lnTo>
                  <a:lnTo>
                    <a:pt x="666" y="364"/>
                  </a:lnTo>
                  <a:lnTo>
                    <a:pt x="2" y="0"/>
                  </a:lnTo>
                  <a:lnTo>
                    <a:pt x="0" y="101"/>
                  </a:lnTo>
                  <a:lnTo>
                    <a:pt x="612" y="420"/>
                  </a:lnTo>
                  <a:lnTo>
                    <a:pt x="553" y="456"/>
                  </a:lnTo>
                  <a:close/>
                </a:path>
              </a:pathLst>
            </a:custGeom>
            <a:solidFill>
              <a:srgbClr val="33BFC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Rectangle 217"/>
            <p:cNvSpPr>
              <a:spLocks noChangeArrowheads="1"/>
            </p:cNvSpPr>
            <p:nvPr/>
          </p:nvSpPr>
          <p:spPr bwMode="auto">
            <a:xfrm>
              <a:off x="7971066" y="3628176"/>
              <a:ext cx="102422" cy="313757"/>
            </a:xfrm>
            <a:prstGeom prst="rect">
              <a:avLst/>
            </a:prstGeom>
            <a:solidFill>
              <a:srgbClr val="58595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Rectangle 218"/>
            <p:cNvSpPr>
              <a:spLocks noChangeArrowheads="1"/>
            </p:cNvSpPr>
            <p:nvPr/>
          </p:nvSpPr>
          <p:spPr bwMode="auto">
            <a:xfrm>
              <a:off x="7778485" y="3553163"/>
              <a:ext cx="102422" cy="388770"/>
            </a:xfrm>
            <a:prstGeom prst="rect">
              <a:avLst/>
            </a:prstGeom>
            <a:solidFill>
              <a:srgbClr val="58595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Rectangle 219"/>
            <p:cNvSpPr>
              <a:spLocks noChangeArrowheads="1"/>
            </p:cNvSpPr>
            <p:nvPr/>
          </p:nvSpPr>
          <p:spPr bwMode="auto">
            <a:xfrm>
              <a:off x="7572199" y="3450742"/>
              <a:ext cx="102422" cy="491191"/>
            </a:xfrm>
            <a:prstGeom prst="rect">
              <a:avLst/>
            </a:prstGeom>
            <a:solidFill>
              <a:srgbClr val="58595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2" name="MH_Text_3"/>
          <p:cNvSpPr txBox="1">
            <a:spLocks noChangeArrowheads="1"/>
          </p:cNvSpPr>
          <p:nvPr>
            <p:custDataLst>
              <p:tags r:id="rId3"/>
            </p:custDataLst>
          </p:nvPr>
        </p:nvSpPr>
        <p:spPr bwMode="auto">
          <a:xfrm>
            <a:off x="8463568" y="2760174"/>
            <a:ext cx="3026082"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zh-CN" lang="en-US" sz="1050">
                <a:solidFill>
                  <a:srgbClr val="58595B"/>
                </a:solidFill>
                <a:latin typeface="+mn-lt"/>
              </a:rPr>
              <a:t>Add Your Text Here.Your text and paste it here.Text or Copy Your text and paste it here</a:t>
            </a:r>
          </a:p>
        </p:txBody>
      </p:sp>
      <p:sp>
        <p:nvSpPr>
          <p:cNvPr id="33" name="MH_SubTitle_3"/>
          <p:cNvSpPr txBox="1">
            <a:spLocks noChangeArrowheads="1"/>
          </p:cNvSpPr>
          <p:nvPr>
            <p:custDataLst>
              <p:tags r:id="rId4"/>
            </p:custDataLst>
          </p:nvPr>
        </p:nvSpPr>
        <p:spPr bwMode="auto">
          <a:xfrm>
            <a:off x="8463568" y="2212896"/>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defRPr/>
            </a:pPr>
            <a:r>
              <a:rPr altLang="zh-CN" lang="en-US" sz="1600">
                <a:solidFill>
                  <a:srgbClr val="58595B"/>
                </a:solidFill>
                <a:latin charset="0" panose="020f0704030504030204" pitchFamily="34" typeface="Arial Rounded MT Bold"/>
              </a:rPr>
              <a:t>ADD TITLE HERE</a:t>
            </a:r>
          </a:p>
        </p:txBody>
      </p:sp>
      <p:sp>
        <p:nvSpPr>
          <p:cNvPr id="34" name="MH_Text_3"/>
          <p:cNvSpPr txBox="1">
            <a:spLocks noChangeArrowheads="1"/>
          </p:cNvSpPr>
          <p:nvPr>
            <p:custDataLst>
              <p:tags r:id="rId5"/>
            </p:custDataLst>
          </p:nvPr>
        </p:nvSpPr>
        <p:spPr bwMode="auto">
          <a:xfrm>
            <a:off x="8488970" y="4655645"/>
            <a:ext cx="3007029"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zh-CN" lang="en-US" sz="1050">
                <a:solidFill>
                  <a:srgbClr val="58595B"/>
                </a:solidFill>
                <a:latin typeface="+mn-lt"/>
              </a:rPr>
              <a:t>Add Your Text Here.Your text and paste it here.Text or Copy Your text and paste it here</a:t>
            </a:r>
          </a:p>
        </p:txBody>
      </p:sp>
      <p:sp>
        <p:nvSpPr>
          <p:cNvPr id="35" name="MH_SubTitle_3"/>
          <p:cNvSpPr txBox="1">
            <a:spLocks noChangeArrowheads="1"/>
          </p:cNvSpPr>
          <p:nvPr>
            <p:custDataLst>
              <p:tags r:id="rId6"/>
            </p:custDataLst>
          </p:nvPr>
        </p:nvSpPr>
        <p:spPr bwMode="auto">
          <a:xfrm>
            <a:off x="8488971" y="4108367"/>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defRPr/>
            </a:pPr>
            <a:r>
              <a:rPr altLang="zh-CN" lang="en-US" sz="1600">
                <a:solidFill>
                  <a:srgbClr val="58595B"/>
                </a:solidFill>
                <a:latin charset="0" panose="020f0704030504030204" pitchFamily="34" typeface="Arial Rounded MT Bold"/>
              </a:rPr>
              <a:t>ADD TITLE HERE</a:t>
            </a:r>
          </a:p>
        </p:txBody>
      </p:sp>
      <p:grpSp>
        <p:nvGrpSpPr>
          <p:cNvPr id="38" name="组合 37"/>
          <p:cNvGrpSpPr/>
          <p:nvPr/>
        </p:nvGrpSpPr>
        <p:grpSpPr>
          <a:xfrm>
            <a:off x="1667706" y="294809"/>
            <a:ext cx="4148893" cy="992040"/>
            <a:chOff x="1667706" y="294809"/>
            <a:chExt cx="4148893" cy="992040"/>
          </a:xfrm>
        </p:grpSpPr>
        <p:sp>
          <p:nvSpPr>
            <p:cNvPr id="39" name="矩形 38"/>
            <p:cNvSpPr/>
            <p:nvPr/>
          </p:nvSpPr>
          <p:spPr>
            <a:xfrm>
              <a:off x="1667706" y="294809"/>
              <a:ext cx="2808294" cy="1310640"/>
            </a:xfrm>
            <a:prstGeom prst="rect">
              <a:avLst/>
            </a:prstGeom>
          </p:spPr>
          <p:txBody>
            <a:bodyPr wrap="square">
              <a:spAutoFit/>
            </a:bodyPr>
            <a:lstStyle/>
            <a:p>
              <a:r>
                <a:rPr altLang="en-US" lang="zh-CN" smtClean="0" sz="4000">
                  <a:solidFill>
                    <a:srgbClr val="58595B"/>
                  </a:solidFill>
                  <a:latin charset="0" panose="020b0503020202020204" pitchFamily="34" typeface="Agency FB"/>
                </a:rPr>
                <a:t>ADD TITLE HERE</a:t>
              </a:r>
            </a:p>
          </p:txBody>
        </p:sp>
        <p:sp>
          <p:nvSpPr>
            <p:cNvPr id="40" name="矩形 39"/>
            <p:cNvSpPr/>
            <p:nvPr/>
          </p:nvSpPr>
          <p:spPr>
            <a:xfrm>
              <a:off x="1667706" y="917517"/>
              <a:ext cx="4107180" cy="365760"/>
            </a:xfrm>
            <a:prstGeom prst="rect">
              <a:avLst/>
            </a:prstGeom>
          </p:spPr>
          <p:txBody>
            <a:bodyPr wrap="none">
              <a:spAutoFit/>
            </a:bodyPr>
            <a:lstStyle/>
            <a:p>
              <a:r>
                <a:rPr altLang="zh-CN" lang="en-US">
                  <a:solidFill>
                    <a:srgbClr val="58595B"/>
                  </a:solidFill>
                </a:rPr>
                <a:t>copy or write your text and paste it here</a:t>
              </a:r>
            </a:p>
          </p:txBody>
        </p:sp>
      </p:grpSp>
    </p:spTree>
    <p:extLst>
      <p:ext uri="{BB962C8B-B14F-4D97-AF65-F5344CB8AC3E}">
        <p14:creationId val="298238253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41"/>
                                        </p:tgtEl>
                                        <p:attrNameLst>
                                          <p:attrName>style.visibility</p:attrName>
                                        </p:attrNameLst>
                                      </p:cBhvr>
                                      <p:to>
                                        <p:strVal val="visible"/>
                                      </p:to>
                                    </p:set>
                                    <p:animEffect filter="wipe(left)" transition="in">
                                      <p:cBhvr>
                                        <p:cTn dur="500" id="13"/>
                                        <p:tgtEl>
                                          <p:spTgt spid="41"/>
                                        </p:tgtEl>
                                      </p:cBhvr>
                                    </p:animEffect>
                                  </p:childTnLst>
                                </p:cTn>
                              </p:par>
                              <p:par>
                                <p:cTn fill="hold" id="14" nodeType="withEffect" presetClass="entr" presetID="22" presetSubtype="8">
                                  <p:stCondLst>
                                    <p:cond delay="0"/>
                                  </p:stCondLst>
                                  <p:childTnLst>
                                    <p:set>
                                      <p:cBhvr>
                                        <p:cTn dur="1" fill="hold" id="15">
                                          <p:stCondLst>
                                            <p:cond delay="0"/>
                                          </p:stCondLst>
                                        </p:cTn>
                                        <p:tgtEl>
                                          <p:spTgt spid="37"/>
                                        </p:tgtEl>
                                        <p:attrNameLst>
                                          <p:attrName>style.visibility</p:attrName>
                                        </p:attrNameLst>
                                      </p:cBhvr>
                                      <p:to>
                                        <p:strVal val="visible"/>
                                      </p:to>
                                    </p:set>
                                    <p:animEffect filter="wipe(left)" transition="in">
                                      <p:cBhvr>
                                        <p:cTn dur="500" id="16"/>
                                        <p:tgtEl>
                                          <p:spTgt spid="37"/>
                                        </p:tgtEl>
                                      </p:cBhvr>
                                    </p:animEffect>
                                  </p:childTnLst>
                                </p:cTn>
                              </p:par>
                              <p:par>
                                <p:cTn fill="hold" grpId="0" id="17" nodeType="withEffect" presetClass="entr" presetID="41" presetSubtype="0">
                                  <p:stCondLst>
                                    <p:cond delay="0"/>
                                  </p:stCondLst>
                                  <p:iterate type="lt">
                                    <p:tmPct val="3000"/>
                                  </p:iterate>
                                  <p:childTnLst>
                                    <p:set>
                                      <p:cBhvr>
                                        <p:cTn dur="1" fill="hold" id="18">
                                          <p:stCondLst>
                                            <p:cond delay="0"/>
                                          </p:stCondLst>
                                        </p:cTn>
                                        <p:tgtEl>
                                          <p:spTgt spid="33"/>
                                        </p:tgtEl>
                                        <p:attrNameLst>
                                          <p:attrName>style.visibility</p:attrName>
                                        </p:attrNameLst>
                                      </p:cBhvr>
                                      <p:to>
                                        <p:strVal val="visible"/>
                                      </p:to>
                                    </p:set>
                                    <p:anim calcmode="lin" valueType="num">
                                      <p:cBhvr>
                                        <p:cTn dur="500" fill="hold" id="19"/>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33"/>
                                        </p:tgtEl>
                                        <p:attrNameLst>
                                          <p:attrName>ppt_y</p:attrName>
                                        </p:attrNameLst>
                                      </p:cBhvr>
                                      <p:tavLst>
                                        <p:tav tm="0">
                                          <p:val>
                                            <p:strVal val="#ppt_y"/>
                                          </p:val>
                                        </p:tav>
                                        <p:tav tm="100000">
                                          <p:val>
                                            <p:strVal val="#ppt_y"/>
                                          </p:val>
                                        </p:tav>
                                      </p:tavLst>
                                    </p:anim>
                                    <p:anim calcmode="lin" valueType="num">
                                      <p:cBhvr>
                                        <p:cTn dur="500" fill="hold" id="21"/>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3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33"/>
                                        </p:tgtEl>
                                      </p:cBhvr>
                                    </p:animEffect>
                                  </p:childTnLst>
                                </p:cTn>
                              </p:par>
                              <p:par>
                                <p:cTn fill="hold" grpId="0" id="24" nodeType="withEffect" presetClass="entr" presetID="41" presetSubtype="0">
                                  <p:stCondLst>
                                    <p:cond delay="0"/>
                                  </p:stCondLst>
                                  <p:iterate type="lt">
                                    <p:tmPct val="3000"/>
                                  </p:iterate>
                                  <p:childTnLst>
                                    <p:set>
                                      <p:cBhvr>
                                        <p:cTn dur="1" fill="hold" id="25">
                                          <p:stCondLst>
                                            <p:cond delay="0"/>
                                          </p:stCondLst>
                                        </p:cTn>
                                        <p:tgtEl>
                                          <p:spTgt spid="32"/>
                                        </p:tgtEl>
                                        <p:attrNameLst>
                                          <p:attrName>style.visibility</p:attrName>
                                        </p:attrNameLst>
                                      </p:cBhvr>
                                      <p:to>
                                        <p:strVal val="visible"/>
                                      </p:to>
                                    </p:set>
                                    <p:anim calcmode="lin" valueType="num">
                                      <p:cBhvr>
                                        <p:cTn dur="500" fill="hold" id="26"/>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7"/>
                                        <p:tgtEl>
                                          <p:spTgt spid="32"/>
                                        </p:tgtEl>
                                        <p:attrNameLst>
                                          <p:attrName>ppt_y</p:attrName>
                                        </p:attrNameLst>
                                      </p:cBhvr>
                                      <p:tavLst>
                                        <p:tav tm="0">
                                          <p:val>
                                            <p:strVal val="#ppt_y"/>
                                          </p:val>
                                        </p:tav>
                                        <p:tav tm="100000">
                                          <p:val>
                                            <p:strVal val="#ppt_y"/>
                                          </p:val>
                                        </p:tav>
                                      </p:tavLst>
                                    </p:anim>
                                    <p:anim calcmode="lin" valueType="num">
                                      <p:cBhvr>
                                        <p:cTn dur="500" fill="hold" id="28"/>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9"/>
                                        <p:tgtEl>
                                          <p:spTgt spid="3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0" tmFilter="0,0; .5, 1; 1, 1"/>
                                        <p:tgtEl>
                                          <p:spTgt spid="32"/>
                                        </p:tgtEl>
                                      </p:cBhvr>
                                    </p:animEffect>
                                  </p:childTnLst>
                                </p:cTn>
                              </p:par>
                            </p:childTnLst>
                          </p:cTn>
                        </p:par>
                        <p:par>
                          <p:cTn fill="hold" id="31" nodeType="afterGroup">
                            <p:stCondLst>
                              <p:cond delay="1500"/>
                            </p:stCondLst>
                            <p:childTnLst>
                              <p:par>
                                <p:cTn fill="hold" id="32" nodeType="afterEffect" presetClass="entr" presetID="22" presetSubtype="8">
                                  <p:stCondLst>
                                    <p:cond delay="0"/>
                                  </p:stCondLst>
                                  <p:childTnLst>
                                    <p:set>
                                      <p:cBhvr>
                                        <p:cTn dur="1" fill="hold" id="33">
                                          <p:stCondLst>
                                            <p:cond delay="0"/>
                                          </p:stCondLst>
                                        </p:cTn>
                                        <p:tgtEl>
                                          <p:spTgt spid="42"/>
                                        </p:tgtEl>
                                        <p:attrNameLst>
                                          <p:attrName>style.visibility</p:attrName>
                                        </p:attrNameLst>
                                      </p:cBhvr>
                                      <p:to>
                                        <p:strVal val="visible"/>
                                      </p:to>
                                    </p:set>
                                    <p:animEffect filter="wipe(left)" transition="in">
                                      <p:cBhvr>
                                        <p:cTn dur="500" id="34"/>
                                        <p:tgtEl>
                                          <p:spTgt spid="42"/>
                                        </p:tgtEl>
                                      </p:cBhvr>
                                    </p:animEffect>
                                  </p:childTnLst>
                                </p:cTn>
                              </p:par>
                              <p:par>
                                <p:cTn fill="hold" id="35" nodeType="withEffect" presetClass="entr" presetID="22" presetSubtype="8">
                                  <p:stCondLst>
                                    <p:cond delay="0"/>
                                  </p:stCondLst>
                                  <p:childTnLst>
                                    <p:set>
                                      <p:cBhvr>
                                        <p:cTn dur="1" fill="hold" id="36">
                                          <p:stCondLst>
                                            <p:cond delay="0"/>
                                          </p:stCondLst>
                                        </p:cTn>
                                        <p:tgtEl>
                                          <p:spTgt spid="11"/>
                                        </p:tgtEl>
                                        <p:attrNameLst>
                                          <p:attrName>style.visibility</p:attrName>
                                        </p:attrNameLst>
                                      </p:cBhvr>
                                      <p:to>
                                        <p:strVal val="visible"/>
                                      </p:to>
                                    </p:set>
                                    <p:animEffect filter="wipe(left)" transition="in">
                                      <p:cBhvr>
                                        <p:cTn dur="500" id="37"/>
                                        <p:tgtEl>
                                          <p:spTgt spid="11"/>
                                        </p:tgtEl>
                                      </p:cBhvr>
                                    </p:animEffect>
                                  </p:childTnLst>
                                </p:cTn>
                              </p:par>
                              <p:par>
                                <p:cTn fill="hold" grpId="0" id="38" nodeType="withEffect" presetClass="entr" presetID="41" presetSubtype="0">
                                  <p:stCondLst>
                                    <p:cond delay="0"/>
                                  </p:stCondLst>
                                  <p:iterate type="lt">
                                    <p:tmPct val="3000"/>
                                  </p:iterate>
                                  <p:childTnLst>
                                    <p:set>
                                      <p:cBhvr>
                                        <p:cTn dur="1" fill="hold" id="39">
                                          <p:stCondLst>
                                            <p:cond delay="0"/>
                                          </p:stCondLst>
                                        </p:cTn>
                                        <p:tgtEl>
                                          <p:spTgt spid="35"/>
                                        </p:tgtEl>
                                        <p:attrNameLst>
                                          <p:attrName>style.visibility</p:attrName>
                                        </p:attrNameLst>
                                      </p:cBhvr>
                                      <p:to>
                                        <p:strVal val="visible"/>
                                      </p:to>
                                    </p:set>
                                    <p:anim calcmode="lin" valueType="num">
                                      <p:cBhvr>
                                        <p:cTn dur="500" fill="hold" id="40"/>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35"/>
                                        </p:tgtEl>
                                        <p:attrNameLst>
                                          <p:attrName>ppt_y</p:attrName>
                                        </p:attrNameLst>
                                      </p:cBhvr>
                                      <p:tavLst>
                                        <p:tav tm="0">
                                          <p:val>
                                            <p:strVal val="#ppt_y"/>
                                          </p:val>
                                        </p:tav>
                                        <p:tav tm="100000">
                                          <p:val>
                                            <p:strVal val="#ppt_y"/>
                                          </p:val>
                                        </p:tav>
                                      </p:tavLst>
                                    </p:anim>
                                    <p:anim calcmode="lin" valueType="num">
                                      <p:cBhvr>
                                        <p:cTn dur="500" fill="hold" id="42"/>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35"/>
                                        </p:tgtEl>
                                      </p:cBhvr>
                                    </p:animEffect>
                                  </p:childTnLst>
                                </p:cTn>
                              </p:par>
                              <p:par>
                                <p:cTn fill="hold" grpId="0" id="45" nodeType="withEffect" presetClass="entr" presetID="41" presetSubtype="0">
                                  <p:stCondLst>
                                    <p:cond delay="0"/>
                                  </p:stCondLst>
                                  <p:iterate type="lt">
                                    <p:tmPct val="3000"/>
                                  </p:iterate>
                                  <p:childTnLst>
                                    <p:set>
                                      <p:cBhvr>
                                        <p:cTn dur="1" fill="hold" id="46">
                                          <p:stCondLst>
                                            <p:cond delay="0"/>
                                          </p:stCondLst>
                                        </p:cTn>
                                        <p:tgtEl>
                                          <p:spTgt spid="34"/>
                                        </p:tgtEl>
                                        <p:attrNameLst>
                                          <p:attrName>style.visibility</p:attrName>
                                        </p:attrNameLst>
                                      </p:cBhvr>
                                      <p:to>
                                        <p:strVal val="visible"/>
                                      </p:to>
                                    </p:set>
                                    <p:anim calcmode="lin" valueType="num">
                                      <p:cBhvr>
                                        <p:cTn dur="500" fill="hold" id="47"/>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34"/>
                                        </p:tgtEl>
                                        <p:attrNameLst>
                                          <p:attrName>ppt_y</p:attrName>
                                        </p:attrNameLst>
                                      </p:cBhvr>
                                      <p:tavLst>
                                        <p:tav tm="0">
                                          <p:val>
                                            <p:strVal val="#ppt_y"/>
                                          </p:val>
                                        </p:tav>
                                        <p:tav tm="100000">
                                          <p:val>
                                            <p:strVal val="#ppt_y"/>
                                          </p:val>
                                        </p:tav>
                                      </p:tavLst>
                                    </p:anim>
                                    <p:anim calcmode="lin" valueType="num">
                                      <p:cBhvr>
                                        <p:cTn dur="500" fill="hold" id="49"/>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3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1" tmFilter="0,0; .5, 1; 1, 1"/>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FEFEF"/>
        </a:solidFill>
        <a:effectLst/>
      </p:bgPr>
    </p:bg>
    <p:spTree>
      <p:nvGrpSpPr>
        <p:cNvPr id="1" name=""/>
        <p:cNvGrpSpPr/>
        <p:nvPr/>
      </p:nvGrpSpPr>
      <p:grpSpPr>
        <a:xfrm>
          <a:off x="0" y="0"/>
          <a:ext cx="0" cy="0"/>
        </a:xfrm>
      </p:grpSpPr>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rgbClr val="59C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直角三角形 8"/>
            <p:cNvSpPr/>
            <p:nvPr/>
          </p:nvSpPr>
          <p:spPr>
            <a:xfrm flipH="1" flipV="1" rot="5400000">
              <a:off x="148633" y="5428776"/>
              <a:ext cx="1293293" cy="1565153"/>
            </a:xfrm>
            <a:custGeom>
              <a:gdLst>
                <a:gd fmla="*/ 0 w 1519800" name="connsiteX0"/>
                <a:gd fmla="*/ 740842 h 1293292" name="connsiteY0"/>
                <a:gd fmla="*/ 0 w 1519800" name="connsiteX1"/>
                <a:gd fmla="*/ 0 h 1293292" name="connsiteY1"/>
                <a:gd fmla="*/ 1519800 w 1519800" name="connsiteX2"/>
                <a:gd fmla="*/ 1293292 h 1293292" name="connsiteY2"/>
                <a:gd fmla="*/ 0 w 1519800" name="connsiteX3"/>
                <a:gd fmla="*/ 740842 h 1293292" name="connsiteY3"/>
              </a:gdLst>
              <a:cxnLst>
                <a:cxn ang="0">
                  <a:pos x="connsiteX0" y="connsiteY0"/>
                </a:cxn>
                <a:cxn ang="0">
                  <a:pos x="connsiteX1" y="connsiteY1"/>
                </a:cxn>
                <a:cxn ang="0">
                  <a:pos x="connsiteX2" y="connsiteY2"/>
                </a:cxn>
                <a:cxn ang="0">
                  <a:pos x="connsiteX3" y="connsiteY3"/>
                </a:cxn>
              </a:cxnLst>
              <a:rect b="b" l="l" r="r" t="t"/>
              <a:pathLst>
                <a:path h="1293292" w="1519800">
                  <a:moveTo>
                    <a:pt x="0" y="740842"/>
                  </a:moveTo>
                  <a:lnTo>
                    <a:pt x="0" y="0"/>
                  </a:lnTo>
                  <a:lnTo>
                    <a:pt x="1519800" y="1293292"/>
                  </a:lnTo>
                  <a:lnTo>
                    <a:pt x="0" y="740842"/>
                  </a:lnTo>
                  <a:close/>
                </a:path>
              </a:pathLst>
            </a:custGeom>
            <a:solidFill>
              <a:schemeClr val="bg1"/>
            </a:solidFill>
            <a:ln>
              <a:noFill/>
            </a:ln>
            <a:effectLst>
              <a:outerShdw algn="tl" blurRad="50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30" name="组合 29"/>
          <p:cNvGrpSpPr/>
          <p:nvPr/>
        </p:nvGrpSpPr>
        <p:grpSpPr>
          <a:xfrm>
            <a:off x="671" y="1895234"/>
            <a:ext cx="12192001" cy="1532165"/>
            <a:chOff x="671" y="1895234"/>
            <a:chExt cx="12192001" cy="1532165"/>
          </a:xfrm>
        </p:grpSpPr>
        <p:grpSp>
          <p:nvGrpSpPr>
            <p:cNvPr id="24" name="组合 23"/>
            <p:cNvGrpSpPr/>
            <p:nvPr/>
          </p:nvGrpSpPr>
          <p:grpSpPr>
            <a:xfrm>
              <a:off x="671" y="1895234"/>
              <a:ext cx="12192001" cy="1532165"/>
              <a:chOff x="671" y="1895234"/>
              <a:chExt cx="12192001" cy="1532165"/>
            </a:xfrm>
            <a:effectLst>
              <a:outerShdw algn="t" blurRad="50800" dir="5400000" dist="38100" rotWithShape="0">
                <a:prstClr val="black">
                  <a:alpha val="40000"/>
                </a:prstClr>
              </a:outerShdw>
            </a:effectLst>
          </p:grpSpPr>
          <p:sp>
            <p:nvSpPr>
              <p:cNvPr id="9" name="矩形 8"/>
              <p:cNvSpPr/>
              <p:nvPr/>
            </p:nvSpPr>
            <p:spPr>
              <a:xfrm flipH="1">
                <a:off x="10751323" y="1895234"/>
                <a:ext cx="1441349" cy="124563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p>
            </p:txBody>
          </p:sp>
          <p:sp>
            <p:nvSpPr>
              <p:cNvPr id="12" name="矩形 11"/>
              <p:cNvSpPr/>
              <p:nvPr/>
            </p:nvSpPr>
            <p:spPr>
              <a:xfrm flipH="1">
                <a:off x="671" y="2539176"/>
                <a:ext cx="9978697" cy="88822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p>
            </p:txBody>
          </p:sp>
          <p:sp>
            <p:nvSpPr>
              <p:cNvPr id="15" name="矩形 11"/>
              <p:cNvSpPr/>
              <p:nvPr/>
            </p:nvSpPr>
            <p:spPr>
              <a:xfrm flipH="1">
                <a:off x="9976394" y="1895236"/>
                <a:ext cx="779916" cy="1530257"/>
              </a:xfrm>
              <a:custGeom>
                <a:gdLst>
                  <a:gd fmla="*/ 0 w 584937" name="connsiteX0"/>
                  <a:gd fmla="*/ 0 h 1147693" name="connsiteY0"/>
                  <a:gd fmla="*/ 584118 w 584937" name="connsiteX1"/>
                  <a:gd fmla="*/ 486300 h 1147693" name="connsiteY1"/>
                  <a:gd fmla="*/ 584295 w 584937" name="connsiteX2"/>
                  <a:gd fmla="*/ 1147693 h 1147693" name="connsiteY2"/>
                  <a:gd fmla="*/ 0 w 584937" name="connsiteX3"/>
                  <a:gd fmla="*/ 934227 h 1147693" name="connsiteY3"/>
                  <a:gd fmla="*/ 0 w 584937" name="connsiteX4"/>
                  <a:gd fmla="*/ 0 h 11476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47693" w="584937">
                    <a:moveTo>
                      <a:pt x="0" y="0"/>
                    </a:moveTo>
                    <a:lnTo>
                      <a:pt x="584118" y="486300"/>
                    </a:lnTo>
                    <a:cubicBezTo>
                      <a:pt x="581825" y="705588"/>
                      <a:pt x="586588" y="928405"/>
                      <a:pt x="584295" y="1147693"/>
                    </a:cubicBezTo>
                    <a:lnTo>
                      <a:pt x="0" y="934227"/>
                    </a:lnTo>
                    <a:lnTo>
                      <a:pt x="0" y="0"/>
                    </a:lnTo>
                    <a:close/>
                  </a:path>
                </a:pathLst>
              </a:cu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p>
            </p:txBody>
          </p:sp>
        </p:grpSp>
        <p:sp>
          <p:nvSpPr>
            <p:cNvPr id="18" name="文本框 17"/>
            <p:cNvSpPr txBox="1"/>
            <p:nvPr/>
          </p:nvSpPr>
          <p:spPr>
            <a:xfrm flipH="1">
              <a:off x="11121280" y="2067252"/>
              <a:ext cx="935355" cy="904189"/>
            </a:xfrm>
            <a:prstGeom prst="rect">
              <a:avLst/>
            </a:prstGeom>
            <a:noFill/>
          </p:spPr>
          <p:txBody>
            <a:bodyPr rtlCol="0" wrap="none">
              <a:spAutoFit/>
            </a:bodyPr>
            <a:lstStyle/>
            <a:p>
              <a:r>
                <a:rPr altLang="zh-CN" b="1" kumimoji="1" lang="en-US" sz="5333">
                  <a:solidFill>
                    <a:srgbClr val="58595B"/>
                  </a:solidFill>
                </a:rPr>
                <a:t>01</a:t>
              </a:r>
            </a:p>
          </p:txBody>
        </p:sp>
        <p:sp>
          <p:nvSpPr>
            <p:cNvPr id="21" name="矩形 20"/>
            <p:cNvSpPr/>
            <p:nvPr/>
          </p:nvSpPr>
          <p:spPr>
            <a:xfrm flipH="1">
              <a:off x="535931" y="2705747"/>
              <a:ext cx="8937223" cy="507492"/>
            </a:xfrm>
            <a:prstGeom prst="rect">
              <a:avLst/>
            </a:prstGeom>
          </p:spPr>
          <p:txBody>
            <a:bodyPr wrap="square">
              <a:spAutoFit/>
            </a:bodyPr>
            <a:lstStyle/>
            <a:p>
              <a:pPr>
                <a:lnSpc>
                  <a:spcPct val="130000"/>
                </a:lnSpc>
              </a:pPr>
              <a:r>
                <a:rPr altLang="zh-CN" lang="en-US" sz="1050">
                  <a:solidFill>
                    <a:srgbClr val="58595B"/>
                  </a:solidFill>
                  <a:latin charset="-122" panose="020b0503020204020204" pitchFamily="34" typeface="微软雅黑"/>
                  <a:ea charset="-122" panose="020b0503020204020204" pitchFamily="34" typeface="微软雅黑"/>
                </a:rPr>
                <a:t>Remember, the brick walls are there for a reason. The brick walls are not there to keep us out. The brick walls are there to give us a chance to show how badly we want someting. Because the brick walls are there to stop the people who don't want it badly enough. </a:t>
              </a:r>
            </a:p>
          </p:txBody>
        </p:sp>
      </p:grpSp>
      <p:grpSp>
        <p:nvGrpSpPr>
          <p:cNvPr id="31" name="组合 30"/>
          <p:cNvGrpSpPr/>
          <p:nvPr/>
        </p:nvGrpSpPr>
        <p:grpSpPr>
          <a:xfrm>
            <a:off x="671" y="3308822"/>
            <a:ext cx="12192001" cy="1245636"/>
            <a:chOff x="671" y="3308822"/>
            <a:chExt cx="12192001" cy="1245636"/>
          </a:xfrm>
        </p:grpSpPr>
        <p:grpSp>
          <p:nvGrpSpPr>
            <p:cNvPr id="25" name="组合 24"/>
            <p:cNvGrpSpPr/>
            <p:nvPr/>
          </p:nvGrpSpPr>
          <p:grpSpPr>
            <a:xfrm>
              <a:off x="671" y="3308822"/>
              <a:ext cx="12192001" cy="1245636"/>
              <a:chOff x="671" y="3308822"/>
              <a:chExt cx="12192001" cy="1245636"/>
            </a:xfrm>
            <a:effectLst>
              <a:outerShdw algn="t" blurRad="50800" dir="5400000" dist="38100" rotWithShape="0">
                <a:prstClr val="black">
                  <a:alpha val="40000"/>
                </a:prstClr>
              </a:outerShdw>
            </a:effectLst>
          </p:grpSpPr>
          <p:sp>
            <p:nvSpPr>
              <p:cNvPr id="10" name="矩形 9"/>
              <p:cNvSpPr/>
              <p:nvPr/>
            </p:nvSpPr>
            <p:spPr>
              <a:xfrm flipH="1">
                <a:off x="10751323" y="3308822"/>
                <a:ext cx="1441349" cy="1245636"/>
              </a:xfrm>
              <a:prstGeom prst="rect">
                <a:avLst/>
              </a:prstGeom>
              <a:solidFill>
                <a:srgbClr val="59C3E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p>
            </p:txBody>
          </p:sp>
          <p:sp>
            <p:nvSpPr>
              <p:cNvPr id="13" name="矩形 12"/>
              <p:cNvSpPr/>
              <p:nvPr/>
            </p:nvSpPr>
            <p:spPr>
              <a:xfrm flipH="1">
                <a:off x="671" y="3568006"/>
                <a:ext cx="9978697" cy="888223"/>
              </a:xfrm>
              <a:prstGeom prst="rect">
                <a:avLst/>
              </a:prstGeom>
              <a:solidFill>
                <a:srgbClr val="59C3E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p>
            </p:txBody>
          </p:sp>
          <p:sp>
            <p:nvSpPr>
              <p:cNvPr id="16" name="矩形 13"/>
              <p:cNvSpPr/>
              <p:nvPr/>
            </p:nvSpPr>
            <p:spPr>
              <a:xfrm flipH="1">
                <a:off x="9971406" y="3308822"/>
                <a:ext cx="784905" cy="1245636"/>
              </a:xfrm>
              <a:custGeom>
                <a:gdLst>
                  <a:gd fmla="*/ 0 w 588679" name="connsiteX0"/>
                  <a:gd fmla="*/ 0 h 934227" name="connsiteY0"/>
                  <a:gd fmla="*/ 588679 w 588679" name="connsiteX1"/>
                  <a:gd fmla="*/ 194891 h 934227" name="connsiteY1"/>
                  <a:gd fmla="*/ 585431 w 588679" name="connsiteX2"/>
                  <a:gd fmla="*/ 856271 h 934227" name="connsiteY2"/>
                  <a:gd fmla="*/ 0 w 588679" name="connsiteX3"/>
                  <a:gd fmla="*/ 934227 h 934227" name="connsiteY3"/>
                  <a:gd fmla="*/ 0 w 588679" name="connsiteX4"/>
                  <a:gd fmla="*/ 0 h 93422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4226" w="588679">
                    <a:moveTo>
                      <a:pt x="0" y="0"/>
                    </a:moveTo>
                    <a:lnTo>
                      <a:pt x="588679" y="194891"/>
                    </a:lnTo>
                    <a:cubicBezTo>
                      <a:pt x="587596" y="415351"/>
                      <a:pt x="586514" y="635811"/>
                      <a:pt x="585431" y="856271"/>
                    </a:cubicBezTo>
                    <a:lnTo>
                      <a:pt x="0" y="934227"/>
                    </a:lnTo>
                    <a:lnTo>
                      <a:pt x="0" y="0"/>
                    </a:lnTo>
                    <a:close/>
                  </a:path>
                </a:pathLst>
              </a:custGeom>
              <a:solidFill>
                <a:srgbClr val="5294C4"/>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p>
            </p:txBody>
          </p:sp>
        </p:grpSp>
        <p:sp>
          <p:nvSpPr>
            <p:cNvPr id="19" name="文本框 18"/>
            <p:cNvSpPr txBox="1"/>
            <p:nvPr/>
          </p:nvSpPr>
          <p:spPr>
            <a:xfrm flipH="1">
              <a:off x="11053954" y="3483382"/>
              <a:ext cx="935355" cy="904189"/>
            </a:xfrm>
            <a:prstGeom prst="rect">
              <a:avLst/>
            </a:prstGeom>
            <a:noFill/>
          </p:spPr>
          <p:txBody>
            <a:bodyPr rtlCol="0" wrap="none">
              <a:spAutoFit/>
            </a:bodyPr>
            <a:lstStyle/>
            <a:p>
              <a:r>
                <a:rPr altLang="zh-CN" b="1" kumimoji="1" lang="en-US" sz="5333">
                  <a:solidFill>
                    <a:srgbClr val="FFFFFF"/>
                  </a:solidFill>
                </a:rPr>
                <a:t>02</a:t>
              </a:r>
            </a:p>
          </p:txBody>
        </p:sp>
        <p:sp>
          <p:nvSpPr>
            <p:cNvPr id="22" name="矩形 21"/>
            <p:cNvSpPr/>
            <p:nvPr/>
          </p:nvSpPr>
          <p:spPr>
            <a:xfrm flipH="1">
              <a:off x="535931" y="3767354"/>
              <a:ext cx="8937223" cy="507492"/>
            </a:xfrm>
            <a:prstGeom prst="rect">
              <a:avLst/>
            </a:prstGeom>
          </p:spPr>
          <p:txBody>
            <a:bodyPr wrap="square">
              <a:spAutoFit/>
            </a:bodyPr>
            <a:lstStyle/>
            <a:p>
              <a:pPr>
                <a:lnSpc>
                  <a:spcPct val="130000"/>
                </a:lnSpc>
              </a:pPr>
              <a:r>
                <a:rPr altLang="zh-CN" lang="en-US" sz="1050">
                  <a:solidFill>
                    <a:schemeClr val="bg1"/>
                  </a:solidFill>
                  <a:latin charset="-122" panose="020b0503020204020204" pitchFamily="34" typeface="微软雅黑"/>
                  <a:ea charset="-122" panose="020b0503020204020204" pitchFamily="34" typeface="微软雅黑"/>
                </a:rPr>
                <a:t>Remember, the brick walls are there for a reason. The brick walls are not there to keep us out. The brick walls are there to give us a chance to show how badly we want someting. Because the brick walls are there to stop the people who don't want it badly enough. </a:t>
              </a:r>
            </a:p>
          </p:txBody>
        </p:sp>
      </p:grpSp>
      <p:grpSp>
        <p:nvGrpSpPr>
          <p:cNvPr id="32" name="组合 31"/>
          <p:cNvGrpSpPr/>
          <p:nvPr/>
        </p:nvGrpSpPr>
        <p:grpSpPr>
          <a:xfrm>
            <a:off x="-2" y="4596837"/>
            <a:ext cx="12192674" cy="1532163"/>
            <a:chOff x="-2" y="4596837"/>
            <a:chExt cx="12192674" cy="1532163"/>
          </a:xfrm>
        </p:grpSpPr>
        <p:grpSp>
          <p:nvGrpSpPr>
            <p:cNvPr id="26" name="组合 25"/>
            <p:cNvGrpSpPr/>
            <p:nvPr/>
          </p:nvGrpSpPr>
          <p:grpSpPr>
            <a:xfrm>
              <a:off x="-2" y="4596837"/>
              <a:ext cx="12192674" cy="1532163"/>
              <a:chOff x="-2" y="4596837"/>
              <a:chExt cx="12192674" cy="1532163"/>
            </a:xfrm>
            <a:effectLst>
              <a:outerShdw algn="t" blurRad="50800" dir="5400000" dist="38100" rotWithShape="0">
                <a:prstClr val="black">
                  <a:alpha val="40000"/>
                </a:prstClr>
              </a:outerShdw>
            </a:effectLst>
          </p:grpSpPr>
          <p:sp>
            <p:nvSpPr>
              <p:cNvPr id="11" name="矩形 10"/>
              <p:cNvSpPr/>
              <p:nvPr/>
            </p:nvSpPr>
            <p:spPr>
              <a:xfrm flipH="1">
                <a:off x="10751323" y="4883364"/>
                <a:ext cx="1441349" cy="1245636"/>
              </a:xfrm>
              <a:prstGeom prst="rect">
                <a:avLst/>
              </a:prstGeom>
              <a:solidFill>
                <a:srgbClr val="16364F"/>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p>
            </p:txBody>
          </p:sp>
          <p:sp>
            <p:nvSpPr>
              <p:cNvPr id="14" name="矩形 13"/>
              <p:cNvSpPr/>
              <p:nvPr/>
            </p:nvSpPr>
            <p:spPr>
              <a:xfrm flipH="1">
                <a:off x="-2" y="4596837"/>
                <a:ext cx="9989345" cy="888223"/>
              </a:xfrm>
              <a:prstGeom prst="rect">
                <a:avLst/>
              </a:prstGeom>
              <a:solidFill>
                <a:srgbClr val="16364F"/>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p>
            </p:txBody>
          </p:sp>
          <p:sp>
            <p:nvSpPr>
              <p:cNvPr id="17" name="矩形 11"/>
              <p:cNvSpPr/>
              <p:nvPr/>
            </p:nvSpPr>
            <p:spPr>
              <a:xfrm flipH="1" flipV="1">
                <a:off x="9985399" y="4598743"/>
                <a:ext cx="779916" cy="1530257"/>
              </a:xfrm>
              <a:custGeom>
                <a:gdLst>
                  <a:gd fmla="*/ 0 w 584937" name="connsiteX0"/>
                  <a:gd fmla="*/ 0 h 1147693" name="connsiteY0"/>
                  <a:gd fmla="*/ 584118 w 584937" name="connsiteX1"/>
                  <a:gd fmla="*/ 486300 h 1147693" name="connsiteY1"/>
                  <a:gd fmla="*/ 584295 w 584937" name="connsiteX2"/>
                  <a:gd fmla="*/ 1147693 h 1147693" name="connsiteY2"/>
                  <a:gd fmla="*/ 0 w 584937" name="connsiteX3"/>
                  <a:gd fmla="*/ 934227 h 1147693" name="connsiteY3"/>
                  <a:gd fmla="*/ 0 w 584937" name="connsiteX4"/>
                  <a:gd fmla="*/ 0 h 11476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47693" w="584937">
                    <a:moveTo>
                      <a:pt x="0" y="0"/>
                    </a:moveTo>
                    <a:lnTo>
                      <a:pt x="584118" y="486300"/>
                    </a:lnTo>
                    <a:cubicBezTo>
                      <a:pt x="581825" y="705588"/>
                      <a:pt x="586588" y="928405"/>
                      <a:pt x="584295" y="1147693"/>
                    </a:cubicBezTo>
                    <a:lnTo>
                      <a:pt x="0" y="934227"/>
                    </a:lnTo>
                    <a:lnTo>
                      <a:pt x="0" y="0"/>
                    </a:lnTo>
                    <a:close/>
                  </a:path>
                </a:pathLst>
              </a:custGeom>
              <a:solidFill>
                <a:srgbClr val="292F3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p>
            </p:txBody>
          </p:sp>
        </p:grpSp>
        <p:sp>
          <p:nvSpPr>
            <p:cNvPr id="20" name="文本框 19"/>
            <p:cNvSpPr txBox="1"/>
            <p:nvPr/>
          </p:nvSpPr>
          <p:spPr>
            <a:xfrm flipH="1">
              <a:off x="11053953" y="5013135"/>
              <a:ext cx="935355" cy="904189"/>
            </a:xfrm>
            <a:prstGeom prst="rect">
              <a:avLst/>
            </a:prstGeom>
            <a:noFill/>
          </p:spPr>
          <p:txBody>
            <a:bodyPr rtlCol="0" wrap="none">
              <a:spAutoFit/>
            </a:bodyPr>
            <a:lstStyle/>
            <a:p>
              <a:r>
                <a:rPr altLang="zh-CN" b="1" kumimoji="1" lang="en-US" sz="5333">
                  <a:solidFill>
                    <a:srgbClr val="FFFFFF"/>
                  </a:solidFill>
                </a:rPr>
                <a:t>03</a:t>
              </a:r>
            </a:p>
          </p:txBody>
        </p:sp>
        <p:sp>
          <p:nvSpPr>
            <p:cNvPr id="23" name="矩形 22"/>
            <p:cNvSpPr/>
            <p:nvPr/>
          </p:nvSpPr>
          <p:spPr>
            <a:xfrm flipH="1">
              <a:off x="535931" y="4794952"/>
              <a:ext cx="8937223" cy="507492"/>
            </a:xfrm>
            <a:prstGeom prst="rect">
              <a:avLst/>
            </a:prstGeom>
          </p:spPr>
          <p:txBody>
            <a:bodyPr wrap="square">
              <a:spAutoFit/>
            </a:bodyPr>
            <a:lstStyle/>
            <a:p>
              <a:pPr>
                <a:lnSpc>
                  <a:spcPct val="130000"/>
                </a:lnSpc>
              </a:pPr>
              <a:r>
                <a:rPr altLang="zh-CN" lang="en-US" sz="1050">
                  <a:solidFill>
                    <a:srgbClr val="FFFFFF"/>
                  </a:solidFill>
                  <a:latin charset="-122" panose="020b0503020204020204" pitchFamily="34" typeface="微软雅黑"/>
                  <a:ea charset="-122" panose="020b0503020204020204" pitchFamily="34" typeface="微软雅黑"/>
                </a:rPr>
                <a:t>Remember, the brick walls are there for a reason. The brick walls are not there to keep us out. The brick walls are there to give us a chance to show how badly we want someting. Because the brick walls are there to stop the people who don't want it badly enough. </a:t>
              </a:r>
            </a:p>
          </p:txBody>
        </p:sp>
      </p:grpSp>
      <p:grpSp>
        <p:nvGrpSpPr>
          <p:cNvPr id="27" name="组合 26"/>
          <p:cNvGrpSpPr/>
          <p:nvPr/>
        </p:nvGrpSpPr>
        <p:grpSpPr>
          <a:xfrm>
            <a:off x="1667706" y="294809"/>
            <a:ext cx="4148893" cy="992040"/>
            <a:chOff x="1667706" y="294809"/>
            <a:chExt cx="4148893" cy="992040"/>
          </a:xfrm>
        </p:grpSpPr>
        <p:sp>
          <p:nvSpPr>
            <p:cNvPr id="28" name="矩形 27"/>
            <p:cNvSpPr/>
            <p:nvPr/>
          </p:nvSpPr>
          <p:spPr>
            <a:xfrm>
              <a:off x="1667706" y="294809"/>
              <a:ext cx="2808294" cy="1310640"/>
            </a:xfrm>
            <a:prstGeom prst="rect">
              <a:avLst/>
            </a:prstGeom>
          </p:spPr>
          <p:txBody>
            <a:bodyPr wrap="square">
              <a:spAutoFit/>
            </a:bodyPr>
            <a:lstStyle/>
            <a:p>
              <a:r>
                <a:rPr altLang="en-US" lang="zh-CN" smtClean="0" sz="4000">
                  <a:solidFill>
                    <a:srgbClr val="58595B"/>
                  </a:solidFill>
                  <a:latin charset="0" panose="020b0503020202020204" pitchFamily="34" typeface="Agency FB"/>
                </a:rPr>
                <a:t>ADD TITLE HERE</a:t>
              </a:r>
            </a:p>
          </p:txBody>
        </p:sp>
        <p:sp>
          <p:nvSpPr>
            <p:cNvPr id="29" name="矩形 28"/>
            <p:cNvSpPr/>
            <p:nvPr/>
          </p:nvSpPr>
          <p:spPr>
            <a:xfrm>
              <a:off x="1667706" y="917517"/>
              <a:ext cx="4107180" cy="365760"/>
            </a:xfrm>
            <a:prstGeom prst="rect">
              <a:avLst/>
            </a:prstGeom>
          </p:spPr>
          <p:txBody>
            <a:bodyPr wrap="none">
              <a:spAutoFit/>
            </a:bodyPr>
            <a:lstStyle/>
            <a:p>
              <a:r>
                <a:rPr altLang="zh-CN" lang="en-US">
                  <a:solidFill>
                    <a:srgbClr val="58595B"/>
                  </a:solidFill>
                </a:rPr>
                <a:t>copy or write your text and paste it here</a:t>
              </a:r>
            </a:p>
          </p:txBody>
        </p:sp>
      </p:grpSp>
    </p:spTree>
    <p:extLst>
      <p:ext uri="{BB962C8B-B14F-4D97-AF65-F5344CB8AC3E}">
        <p14:creationId val="25912052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30"/>
                                        </p:tgtEl>
                                        <p:attrNameLst>
                                          <p:attrName>style.visibility</p:attrName>
                                        </p:attrNameLst>
                                      </p:cBhvr>
                                      <p:to>
                                        <p:strVal val="visible"/>
                                      </p:to>
                                    </p:set>
                                    <p:animEffect filter="wipe(right)" transition="in">
                                      <p:cBhvr>
                                        <p:cTn dur="500" id="7"/>
                                        <p:tgtEl>
                                          <p:spTgt spid="30"/>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31"/>
                                        </p:tgtEl>
                                        <p:attrNameLst>
                                          <p:attrName>style.visibility</p:attrName>
                                        </p:attrNameLst>
                                      </p:cBhvr>
                                      <p:to>
                                        <p:strVal val="visible"/>
                                      </p:to>
                                    </p:set>
                                    <p:animEffect filter="wipe(right)" transition="in">
                                      <p:cBhvr>
                                        <p:cTn dur="500" id="11"/>
                                        <p:tgtEl>
                                          <p:spTgt spid="31"/>
                                        </p:tgtEl>
                                      </p:cBhvr>
                                    </p:animEffect>
                                  </p:childTnLst>
                                </p:cTn>
                              </p:par>
                            </p:childTnLst>
                          </p:cTn>
                        </p:par>
                        <p:par>
                          <p:cTn fill="hold" id="12" nodeType="afterGroup">
                            <p:stCondLst>
                              <p:cond delay="1000"/>
                            </p:stCondLst>
                            <p:childTnLst>
                              <p:par>
                                <p:cTn fill="hold" id="13" nodeType="afterEffect" presetClass="entr" presetID="22" presetSubtype="2">
                                  <p:stCondLst>
                                    <p:cond delay="0"/>
                                  </p:stCondLst>
                                  <p:childTnLst>
                                    <p:set>
                                      <p:cBhvr>
                                        <p:cTn dur="1" fill="hold" id="14">
                                          <p:stCondLst>
                                            <p:cond delay="0"/>
                                          </p:stCondLst>
                                        </p:cTn>
                                        <p:tgtEl>
                                          <p:spTgt spid="32"/>
                                        </p:tgtEl>
                                        <p:attrNameLst>
                                          <p:attrName>style.visibility</p:attrName>
                                        </p:attrNameLst>
                                      </p:cBhvr>
                                      <p:to>
                                        <p:strVal val="visible"/>
                                      </p:to>
                                    </p:set>
                                    <p:animEffect filter="wipe(right)" transition="in">
                                      <p:cBhvr>
                                        <p:cTn dur="500" id="15"/>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MH" val="20160401161922"/>
  <p:tag name="MH_LIBRARY" val="GRAPHIC"/>
  <p:tag name="MH_ORDER" val="4"/>
  <p:tag name="MH_TYPE" val="SubTitle"/>
</p:tagLst>
</file>

<file path=ppt/tags/tag11.xml><?xml version="1.0" encoding="utf-8"?>
<p:tagLst xmlns:p="http://schemas.openxmlformats.org/presentationml/2006/main">
  <p:tag name="MH" val="20160401161922"/>
  <p:tag name="MH_LIBRARY" val="GRAPHIC"/>
  <p:tag name="MH_ORDER" val="1"/>
  <p:tag name="MH_TYPE" val="Text"/>
</p:tagLst>
</file>

<file path=ppt/tags/tag12.xml><?xml version="1.0" encoding="utf-8"?>
<p:tagLst xmlns:p="http://schemas.openxmlformats.org/presentationml/2006/main">
  <p:tag name="MH" val="20160401161922"/>
  <p:tag name="MH_LIBRARY" val="GRAPHIC"/>
  <p:tag name="MH_ORDER" val="1"/>
  <p:tag name="MH_TYPE" val="SubTitle"/>
</p:tagLst>
</file>

<file path=ppt/tags/tag13.xml><?xml version="1.0" encoding="utf-8"?>
<p:tagLst xmlns:p="http://schemas.openxmlformats.org/presentationml/2006/main">
  <p:tag name="MH" val="20160401161922"/>
  <p:tag name="MH_LIBRARY" val="GRAPHIC"/>
  <p:tag name="MH_ORDER" val="2"/>
  <p:tag name="MH_TYPE" val="Text"/>
</p:tagLst>
</file>

<file path=ppt/tags/tag14.xml><?xml version="1.0" encoding="utf-8"?>
<p:tagLst xmlns:p="http://schemas.openxmlformats.org/presentationml/2006/main">
  <p:tag name="MH" val="20160401161922"/>
  <p:tag name="MH_LIBRARY" val="GRAPHIC"/>
  <p:tag name="MH_ORDER" val="2"/>
  <p:tag name="MH_TYPE" val="SubTitle"/>
</p:tagLst>
</file>

<file path=ppt/tags/tag15.xml><?xml version="1.0" encoding="utf-8"?>
<p:tagLst xmlns:p="http://schemas.openxmlformats.org/presentationml/2006/main">
  <p:tag name="MH" val="20160401161922"/>
  <p:tag name="MH_LIBRARY" val="GRAPHIC"/>
  <p:tag name="MH_ORDER" val="1"/>
  <p:tag name="MH_TYPE" val="Other"/>
</p:tagLst>
</file>

<file path=ppt/tags/tag16.xml><?xml version="1.0" encoding="utf-8"?>
<p:tagLst xmlns:p="http://schemas.openxmlformats.org/presentationml/2006/main">
  <p:tag name="MH" val="20160401161922"/>
  <p:tag name="MH_LIBRARY" val="GRAPHIC"/>
  <p:tag name="MH_ORDER" val="3"/>
  <p:tag name="MH_TYPE" val="Other"/>
</p:tagLst>
</file>

<file path=ppt/tags/tag17.xml><?xml version="1.0" encoding="utf-8"?>
<p:tagLst xmlns:p="http://schemas.openxmlformats.org/presentationml/2006/main">
  <p:tag name="MH" val="20160401161922"/>
  <p:tag name="MH_LIBRARY" val="GRAPHIC"/>
  <p:tag name="MH_ORDER" val="2"/>
  <p:tag name="MH_TYPE" val="Other"/>
</p:tagLst>
</file>

<file path=ppt/tags/tag18.xml><?xml version="1.0" encoding="utf-8"?>
<p:tagLst xmlns:p="http://schemas.openxmlformats.org/presentationml/2006/main">
  <p:tag name="MH" val="20160401161922"/>
  <p:tag name="MH_LIBRARY" val="GRAPHIC"/>
  <p:tag name="MH_ORDER" val="5"/>
  <p:tag name="MH_TYPE" val="Other"/>
</p:tagLst>
</file>

<file path=ppt/tags/tag19.xml><?xml version="1.0" encoding="utf-8"?>
<p:tagLst xmlns:p="http://schemas.openxmlformats.org/presentationml/2006/main">
  <p:tag name="MH" val="20160401161922"/>
  <p:tag name="MH_LIBRARY" val="GRAPHIC"/>
  <p:tag name="MH_ORDER" val="4"/>
  <p:tag name="MH_TYPE" val="Other"/>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MH" val="20160401161922"/>
  <p:tag name="MH_LIBRARY" val="GRAPHIC"/>
  <p:tag name="MH_ORDER" val="1"/>
  <p:tag name="MH_TYPE" val="Text"/>
</p:tagLst>
</file>

<file path=ppt/tags/tag21.xml><?xml version="1.0" encoding="utf-8"?>
<p:tagLst xmlns:p="http://schemas.openxmlformats.org/presentationml/2006/main">
  <p:tag name="MH" val="20160401161922"/>
  <p:tag name="MH_LIBRARY" val="GRAPHIC"/>
  <p:tag name="MH_ORDER" val="1"/>
  <p:tag name="MH_TYPE" val="SubTitle"/>
</p:tagLst>
</file>

<file path=ppt/tags/tag22.xml><?xml version="1.0" encoding="utf-8"?>
<p:tagLst xmlns:p="http://schemas.openxmlformats.org/presentationml/2006/main">
  <p:tag name="MH" val="20160401161922"/>
  <p:tag name="MH_LIBRARY" val="GRAPHIC"/>
  <p:tag name="MH_ORDER" val="1"/>
  <p:tag name="MH_TYPE" val="Text"/>
</p:tagLst>
</file>

<file path=ppt/tags/tag23.xml><?xml version="1.0" encoding="utf-8"?>
<p:tagLst xmlns:p="http://schemas.openxmlformats.org/presentationml/2006/main">
  <p:tag name="MH" val="20160401161922"/>
  <p:tag name="MH_LIBRARY" val="GRAPHIC"/>
  <p:tag name="MH_ORDER" val="1"/>
  <p:tag name="MH_TYPE" val="SubTitle"/>
</p:tagLst>
</file>

<file path=ppt/tags/tag24.xml><?xml version="1.0" encoding="utf-8"?>
<p:tagLst xmlns:p="http://schemas.openxmlformats.org/presentationml/2006/main">
  <p:tag name="MH" val="20160401161922"/>
  <p:tag name="MH_LIBRARY" val="GRAPHIC"/>
  <p:tag name="MH_ORDER" val="1"/>
  <p:tag name="MH_TYPE" val="Text"/>
</p:tagLst>
</file>

<file path=ppt/tags/tag25.xml><?xml version="1.0" encoding="utf-8"?>
<p:tagLst xmlns:p="http://schemas.openxmlformats.org/presentationml/2006/main">
  <p:tag name="MH" val="20160401161922"/>
  <p:tag name="MH_LIBRARY" val="GRAPHIC"/>
  <p:tag name="MH_ORDER" val="3"/>
  <p:tag name="MH_TYPE" val="Text"/>
</p:tagLst>
</file>

<file path=ppt/tags/tag26.xml><?xml version="1.0" encoding="utf-8"?>
<p:tagLst xmlns:p="http://schemas.openxmlformats.org/presentationml/2006/main">
  <p:tag name="MH" val="20160401161922"/>
  <p:tag name="MH_LIBRARY" val="GRAPHIC"/>
  <p:tag name="MH_ORDER" val="3"/>
  <p:tag name="MH_TYPE" val="SubTitle"/>
</p:tagLst>
</file>

<file path=ppt/tags/tag27.xml><?xml version="1.0" encoding="utf-8"?>
<p:tagLst xmlns:p="http://schemas.openxmlformats.org/presentationml/2006/main">
  <p:tag name="MH" val="20160401161922"/>
  <p:tag name="MH_LIBRARY" val="GRAPHIC"/>
  <p:tag name="MH_ORDER" val="3"/>
  <p:tag name="MH_TYPE" val="Text"/>
</p:tagLst>
</file>

<file path=ppt/tags/tag28.xml><?xml version="1.0" encoding="utf-8"?>
<p:tagLst xmlns:p="http://schemas.openxmlformats.org/presentationml/2006/main">
  <p:tag name="MH" val="20160401161922"/>
  <p:tag name="MH_LIBRARY" val="GRAPHIC"/>
  <p:tag name="MH_ORDER" val="3"/>
  <p:tag name="MH_TYPE" val="SubTitle"/>
</p:tagLst>
</file>

<file path=ppt/tags/tag29.xml><?xml version="1.0" encoding="utf-8"?>
<p:tagLst xmlns:p="http://schemas.openxmlformats.org/presentationml/2006/main">
  <p:tag name="MH" val="20160401161922"/>
  <p:tag name="MH_LIBRARY" val="GRAPHIC"/>
  <p:tag name="MH_ORDER" val="1"/>
  <p:tag name="MH_TYPE" val="Text"/>
</p:tagLst>
</file>

<file path=ppt/tags/tag3.xml><?xml version="1.0" encoding="utf-8"?>
<p:tagLst xmlns:p="http://schemas.openxmlformats.org/presentationml/2006/main">
  <p:tag name="MH" val="20160401161922"/>
  <p:tag name="MH_LIBRARY" val="GRAPHIC"/>
  <p:tag name="MH_ORDER" val="6"/>
  <p:tag name="MH_TYPE" val="Other"/>
</p:tagLst>
</file>

<file path=ppt/tags/tag30.xml><?xml version="1.0" encoding="utf-8"?>
<p:tagLst xmlns:p="http://schemas.openxmlformats.org/presentationml/2006/main">
  <p:tag name="MH" val="20160401161922"/>
  <p:tag name="MH_LIBRARY" val="GRAPHIC"/>
  <p:tag name="MH_ORDER" val="1"/>
  <p:tag name="MH_TYPE" val="SubTitle"/>
</p:tagLst>
</file>

<file path=ppt/tags/tag31.xml><?xml version="1.0" encoding="utf-8"?>
<p:tagLst xmlns:p="http://schemas.openxmlformats.org/presentationml/2006/main">
  <p:tag name="MH" val="20160401161922"/>
  <p:tag name="MH_LIBRARY" val="GRAPHIC"/>
  <p:tag name="MH_ORDER" val="3"/>
  <p:tag name="MH_TYPE" val="Text"/>
</p:tagLst>
</file>

<file path=ppt/tags/tag32.xml><?xml version="1.0" encoding="utf-8"?>
<p:tagLst xmlns:p="http://schemas.openxmlformats.org/presentationml/2006/main">
  <p:tag name="MH" val="20160401161922"/>
  <p:tag name="MH_LIBRARY" val="GRAPHIC"/>
  <p:tag name="MH_ORDER" val="3"/>
  <p:tag name="MH_TYPE" val="Text"/>
</p:tagLst>
</file>

<file path=ppt/tags/tag33.xml><?xml version="1.0" encoding="utf-8"?>
<p:tagLst xmlns:p="http://schemas.openxmlformats.org/presentationml/2006/main">
  <p:tag name="MH" val="20160401161922"/>
  <p:tag name="MH_LIBRARY" val="GRAPHIC"/>
  <p:tag name="MH_ORDER" val="3"/>
  <p:tag name="MH_TYPE" val="SubTitle"/>
</p:tagLst>
</file>

<file path=ppt/tags/tag34.xml><?xml version="1.0" encoding="utf-8"?>
<p:tagLst xmlns:p="http://schemas.openxmlformats.org/presentationml/2006/main">
  <p:tag name="MH" val="20160401161922"/>
  <p:tag name="MH_LIBRARY" val="GRAPHIC"/>
  <p:tag name="MH_ORDER" val="3"/>
  <p:tag name="MH_TYPE" val="Text"/>
</p:tagLst>
</file>

<file path=ppt/tags/tag35.xml><?xml version="1.0" encoding="utf-8"?>
<p:tagLst xmlns:p="http://schemas.openxmlformats.org/presentationml/2006/main">
  <p:tag name="MH" val="20160401161922"/>
  <p:tag name="MH_LIBRARY" val="GRAPHIC"/>
  <p:tag name="MH_ORDER" val="3"/>
  <p:tag name="MH_TYPE" val="SubTitle"/>
</p:tagLst>
</file>

<file path=ppt/tags/tag36.xml><?xml version="1.0" encoding="utf-8"?>
<p:tagLst xmlns:p="http://schemas.openxmlformats.org/presentationml/2006/main">
  <p:tag name="MH" val="20160401161922"/>
  <p:tag name="MH_LIBRARY" val="GRAPHIC"/>
  <p:tag name="MH_ORDER" val="3"/>
  <p:tag name="MH_TYPE" val="Text"/>
</p:tagLst>
</file>

<file path=ppt/tags/tag37.xml><?xml version="1.0" encoding="utf-8"?>
<p:tagLst xmlns:p="http://schemas.openxmlformats.org/presentationml/2006/main">
  <p:tag name="MH" val="20160401161922"/>
  <p:tag name="MH_LIBRARY" val="GRAPHIC"/>
  <p:tag name="MH_ORDER" val="3"/>
  <p:tag name="MH_TYPE" val="SubTitle"/>
</p:tagLst>
</file>

<file path=ppt/tags/tag38.xml><?xml version="1.0" encoding="utf-8"?>
<p:tagLst xmlns:p="http://schemas.openxmlformats.org/presentationml/2006/main">
  <p:tag name="MH" val="20160401161922"/>
  <p:tag name="MH_LIBRARY" val="GRAPHIC"/>
  <p:tag name="MH_ORDER" val="3"/>
  <p:tag name="MH_TYPE" val="Text"/>
</p:tagLst>
</file>

<file path=ppt/tags/tag39.xml><?xml version="1.0" encoding="utf-8"?>
<p:tagLst xmlns:p="http://schemas.openxmlformats.org/presentationml/2006/main">
  <p:tag name="MH" val="20160401161922"/>
  <p:tag name="MH_LIBRARY" val="GRAPHIC"/>
  <p:tag name="MH_ORDER" val="3"/>
  <p:tag name="MH_TYPE" val="SubTitle"/>
</p:tagLst>
</file>

<file path=ppt/tags/tag4.xml><?xml version="1.0" encoding="utf-8"?>
<p:tagLst xmlns:p="http://schemas.openxmlformats.org/presentationml/2006/main">
  <p:tag name="MH" val="20160401161922"/>
  <p:tag name="MH_LIBRARY" val="GRAPHIC"/>
  <p:tag name="MH_ORDER" val="7"/>
  <p:tag name="MH_TYPE" val="Other"/>
</p:tagLst>
</file>

<file path=ppt/tags/tag40.xml><?xml version="1.0" encoding="utf-8"?>
<p:tagLst xmlns:p="http://schemas.openxmlformats.org/presentationml/2006/main">
  <p:tag name="MH" val="20160401161922"/>
  <p:tag name="MH_LIBRARY" val="GRAPHIC"/>
  <p:tag name="MH_ORDER" val="3"/>
  <p:tag name="MH_TYPE" val="Text"/>
</p:tagLst>
</file>

<file path=ppt/tags/tag41.xml><?xml version="1.0" encoding="utf-8"?>
<p:tagLst xmlns:p="http://schemas.openxmlformats.org/presentationml/2006/main">
  <p:tag name="MH" val="20160401161922"/>
  <p:tag name="MH_LIBRARY" val="GRAPHIC"/>
  <p:tag name="MH_ORDER" val="3"/>
  <p:tag name="MH_TYPE" val="SubTitle"/>
</p:tagLst>
</file>

<file path=ppt/tags/tag42.xml><?xml version="1.0" encoding="utf-8"?>
<p:tagLst xmlns:p="http://schemas.openxmlformats.org/presentationml/2006/main">
  <p:tag name="MH" val="20160401161922"/>
  <p:tag name="MH_LIBRARY" val="GRAPHIC"/>
  <p:tag name="MH_ORDER" val="3"/>
  <p:tag name="MH_TYPE" val="Text"/>
</p:tagLst>
</file>

<file path=ppt/tags/tag43.xml><?xml version="1.0" encoding="utf-8"?>
<p:tagLst xmlns:p="http://schemas.openxmlformats.org/presentationml/2006/main">
  <p:tag name="MH" val="20160401161922"/>
  <p:tag name="MH_LIBRARY" val="GRAPHIC"/>
  <p:tag name="MH_ORDER" val="3"/>
  <p:tag name="MH_TYPE" val="SubTitle"/>
</p:tagLst>
</file>

<file path=ppt/tags/tag44.xml><?xml version="1.0" encoding="utf-8"?>
<p:tagLst xmlns:p="http://schemas.openxmlformats.org/presentationml/2006/main">
  <p:tag name="MH" val="20160401161922"/>
  <p:tag name="MH_LIBRARY" val="GRAPHIC"/>
  <p:tag name="MH_ORDER" val="3"/>
  <p:tag name="MH_TYPE" val="Text"/>
</p:tagLst>
</file>

<file path=ppt/tags/tag45.xml><?xml version="1.0" encoding="utf-8"?>
<p:tagLst xmlns:p="http://schemas.openxmlformats.org/presentationml/2006/main">
  <p:tag name="MH" val="20160401161922"/>
  <p:tag name="MH_LIBRARY" val="GRAPHIC"/>
  <p:tag name="MH_ORDER" val="3"/>
  <p:tag name="MH_TYPE" val="SubTitle"/>
</p:tagLst>
</file>

<file path=ppt/tags/tag46.xml><?xml version="1.0" encoding="utf-8"?>
<p:tagLst xmlns:p="http://schemas.openxmlformats.org/presentationml/2006/main">
  <p:tag name="MH" val="20160401161922"/>
  <p:tag name="MH_LIBRARY" val="GRAPHIC"/>
  <p:tag name="MH_ORDER" val="1"/>
  <p:tag name="MH_TYPE" val="Text"/>
</p:tagLst>
</file>

<file path=ppt/tags/tag47.xml><?xml version="1.0" encoding="utf-8"?>
<p:tagLst xmlns:p="http://schemas.openxmlformats.org/presentationml/2006/main">
  <p:tag name="MH" val="20160401161922"/>
  <p:tag name="MH_LIBRARY" val="GRAPHIC"/>
  <p:tag name="MH_ORDER" val="1"/>
  <p:tag name="MH_TYPE" val="SubTitle"/>
</p:tagLst>
</file>

<file path=ppt/tags/tag48.xml><?xml version="1.0" encoding="utf-8"?>
<p:tagLst xmlns:p="http://schemas.openxmlformats.org/presentationml/2006/main">
  <p:tag name="MH" val="20160401161922"/>
  <p:tag name="MH_LIBRARY" val="GRAPHIC"/>
  <p:tag name="MH_ORDER" val="1"/>
  <p:tag name="MH_TYPE" val="Text"/>
</p:tagLst>
</file>

<file path=ppt/tags/tag49.xml><?xml version="1.0" encoding="utf-8"?>
<p:tagLst xmlns:p="http://schemas.openxmlformats.org/presentationml/2006/main">
  <p:tag name="MH" val="20160401161922"/>
  <p:tag name="MH_LIBRARY" val="GRAPHIC"/>
  <p:tag name="MH_ORDER" val="3"/>
  <p:tag name="MH_TYPE" val="Text"/>
</p:tagLst>
</file>

<file path=ppt/tags/tag5.xml><?xml version="1.0" encoding="utf-8"?>
<p:tagLst xmlns:p="http://schemas.openxmlformats.org/presentationml/2006/main">
  <p:tag name="MH" val="20160401161922"/>
  <p:tag name="MH_LIBRARY" val="GRAPHIC"/>
  <p:tag name="MH_ORDER" val="8"/>
  <p:tag name="MH_TYPE" val="Other"/>
</p:tagLst>
</file>

<file path=ppt/tags/tag50.xml><?xml version="1.0" encoding="utf-8"?>
<p:tagLst xmlns:p="http://schemas.openxmlformats.org/presentationml/2006/main">
  <p:tag name="MH" val="20160401161922"/>
  <p:tag name="MH_LIBRARY" val="GRAPHIC"/>
  <p:tag name="MH_ORDER" val="1"/>
  <p:tag name="MH_TYPE" val="Text"/>
</p:tagLst>
</file>

<file path=ppt/tags/tag51.xml><?xml version="1.0" encoding="utf-8"?>
<p:tagLst xmlns:p="http://schemas.openxmlformats.org/presentationml/2006/main">
  <p:tag name="MH" val="20160401161922"/>
  <p:tag name="MH_LIBRARY" val="GRAPHIC"/>
  <p:tag name="MH_ORDER" val="1"/>
  <p:tag name="MH_TYPE" val="SubTitle"/>
</p:tagLst>
</file>

<file path=ppt/tags/tag52.xml><?xml version="1.0" encoding="utf-8"?>
<p:tagLst xmlns:p="http://schemas.openxmlformats.org/presentationml/2006/main">
  <p:tag name="MH" val="20160401161922"/>
  <p:tag name="MH_LIBRARY" val="GRAPHIC"/>
  <p:tag name="MH_ORDER" val="1"/>
  <p:tag name="MH_TYPE" val="Text"/>
</p:tagLst>
</file>

<file path=ppt/tags/tag5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6.xml><?xml version="1.0" encoding="utf-8"?>
<p:tagLst xmlns:p="http://schemas.openxmlformats.org/presentationml/2006/main">
  <p:tag name="MH" val="20160401161922"/>
  <p:tag name="MH_LIBRARY" val="GRAPHIC"/>
  <p:tag name="MH_ORDER" val="9"/>
  <p:tag name="MH_TYPE" val="Other"/>
</p:tagLst>
</file>

<file path=ppt/tags/tag7.xml><?xml version="1.0" encoding="utf-8"?>
<p:tagLst xmlns:p="http://schemas.openxmlformats.org/presentationml/2006/main">
  <p:tag name="MH" val="20160401161922"/>
  <p:tag name="MH_LIBRARY" val="GRAPHIC"/>
  <p:tag name="MH_ORDER" val="3"/>
  <p:tag name="MH_TYPE" val="Text"/>
</p:tagLst>
</file>

<file path=ppt/tags/tag8.xml><?xml version="1.0" encoding="utf-8"?>
<p:tagLst xmlns:p="http://schemas.openxmlformats.org/presentationml/2006/main">
  <p:tag name="MH" val="20160401161922"/>
  <p:tag name="MH_LIBRARY" val="GRAPHIC"/>
  <p:tag name="MH_ORDER" val="3"/>
  <p:tag name="MH_TYPE" val="SubTitle"/>
</p:tagLst>
</file>

<file path=ppt/tags/tag9.xml><?xml version="1.0" encoding="utf-8"?>
<p:tagLst xmlns:p="http://schemas.openxmlformats.org/presentationml/2006/main">
  <p:tag name="MH" val="20160401161922"/>
  <p:tag name="MH_LIBRARY" val="GRAPHIC"/>
  <p:tag name="MH_ORDER" val="4"/>
  <p:tag name="MH_TYPE" val="Tex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0.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Arial"/>
        <a:cs typeface="Arial"/>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Arial"/>
        <a:cs typeface="Arial"/>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5.xml><?xml version="1.0" encoding="utf-8"?>
<a:theme xmlns:r="http://schemas.openxmlformats.org/officeDocument/2006/relationships" xmlns:a="http://schemas.openxmlformats.org/drawingml/2006/main" name="">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奥斯汀">
      <a:majorFont>
        <a:latin typeface="Century Gothic"/>
        <a:ea typeface="Arial"/>
        <a:cs typeface="Arial"/>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Arial"/>
        <a:cs typeface="Arial"/>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6.xml><?xml version="1.0" encoding="utf-8"?>
<a:theme xmlns:r="http://schemas.openxmlformats.org/officeDocument/2006/relationships" xmlns:a="http://schemas.openxmlformats.org/drawingml/2006/main" name="">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Arial"/>
        <a:cs typeface="Arial"/>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Arial"/>
        <a:cs typeface="Arial"/>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7.xml><?xml version="1.0" encoding="utf-8"?>
<a:theme xmlns:r="http://schemas.openxmlformats.org/officeDocument/2006/relationships" xmlns:a="http://schemas.openxmlformats.org/drawingml/2006/main" name="">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奥斯汀">
      <a:majorFont>
        <a:latin typeface="Century Gothic"/>
        <a:ea typeface="Arial"/>
        <a:cs typeface="Arial"/>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Arial"/>
        <a:cs typeface="Arial"/>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8.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奥斯汀">
      <a:majorFont>
        <a:latin typeface="Century Gothic"/>
        <a:ea typeface="Arial"/>
        <a:cs typeface="Arial"/>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Arial"/>
        <a:cs typeface="Arial"/>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9.xml><?xml version="1.0" encoding="utf-8"?>
<a:theme xmlns:r="http://schemas.openxmlformats.org/officeDocument/2006/relationships" xmlns:a="http://schemas.openxmlformats.org/drawingml/2006/main" name="">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奥斯汀">
      <a:majorFont>
        <a:latin typeface="Century Gothic"/>
        <a:ea typeface="Arial"/>
        <a:cs typeface="Arial"/>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Arial"/>
        <a:cs typeface="Arial"/>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vt="http://schemas.openxmlformats.org/officeDocument/2006/docPropsVTypes" xmlns="http://schemas.openxmlformats.org/officeDocument/2006/extended-properties">
  <Company/>
  <PresentationFormat>宽屏</PresentationFormat>
  <Paragraphs>150</Paragraphs>
  <Slides>21</Slides>
  <Notes>0</Notes>
  <TotalTime>4193</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21</vt:i4>
      </vt:variant>
    </vt:vector>
  </HeadingPairs>
  <TitlesOfParts>
    <vt:vector baseType="lpstr" size="37">
      <vt:lpstr>Arial</vt:lpstr>
      <vt:lpstr>等线 Light</vt:lpstr>
      <vt:lpstr>等线</vt:lpstr>
      <vt:lpstr>Century Gothic</vt:lpstr>
      <vt:lpstr>微软雅黑</vt:lpstr>
      <vt:lpstr>Calibri Light</vt:lpstr>
      <vt:lpstr>Calibri</vt:lpstr>
      <vt:lpstr>Agency FB</vt:lpstr>
      <vt:lpstr>MSmart PRC Medium</vt:lpstr>
      <vt:lpstr>汉仪细圆简</vt:lpstr>
      <vt:lpstr>Arial Rounded MT Bold</vt:lpstr>
      <vt:lpstr>宋体</vt:lpstr>
      <vt:lpstr>HelveticaNeueLT Pro 67 MdCn</vt:lpstr>
      <vt:lpstr>UKIJ Qolyazma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2016-03-28T10:30:42Z</dcterms:created>
  <cp:lastModifiedBy>优品PPT</cp:lastModifiedBy>
  <dcterms:modified xsi:type="dcterms:W3CDTF">2021-08-20T11:24:27Z</dcterms:modified>
  <cp:revision>86</cp:revision>
  <dc:title>PowerPoint 演示文稿</dc:title>
</cp:coreProperties>
</file>