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3" r:id="rId8"/>
    <p:sldId id="260" r:id="rId9"/>
    <p:sldId id="264" r:id="rId10"/>
    <p:sldId id="261" r:id="rId11"/>
    <p:sldId id="262" r:id="rId12"/>
    <p:sldId id="266" r:id="rId13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tags/tag31.xml" Type="http://schemas.openxmlformats.org/officeDocument/2006/relationships/tags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20A33-25A5-461F-B2F7-76C1886BABA8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E5453-9EC4-41DE-93A4-3FFA51EC20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39344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3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2693541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3677593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4144565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907834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9000353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2294872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866023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752290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rcRect t="32439" b="27922"/>
          <a:stretch>
            <a:fillRect/>
          </a:stretch>
        </p:blipFill>
        <p:spPr>
          <a:xfrm flipH="1">
            <a:off x="0" y="1379060"/>
            <a:ext cx="12192000" cy="3368465"/>
          </a:xfrm>
          <a:prstGeom prst="rect">
            <a:avLst/>
          </a:prstGeom>
        </p:spPr>
      </p:pic>
      <p:grpSp>
        <p:nvGrpSpPr>
          <p:cNvPr id="7" name="组合 6"/>
          <p:cNvGrpSpPr/>
          <p:nvPr userDrawn="1"/>
        </p:nvGrpSpPr>
        <p:grpSpPr>
          <a:xfrm>
            <a:off x="1402079" y="1993397"/>
            <a:ext cx="9951721" cy="2139792"/>
            <a:chOff x="3904418" y="2381223"/>
            <a:chExt cx="9387841" cy="2139792"/>
          </a:xfrm>
        </p:grpSpPr>
        <p:sp>
          <p:nvSpPr>
            <p:cNvPr id="8" name="任意多边形 7"/>
            <p:cNvSpPr/>
            <p:nvPr userDrawn="1"/>
          </p:nvSpPr>
          <p:spPr>
            <a:xfrm>
              <a:off x="3904419" y="2381223"/>
              <a:ext cx="9387840" cy="1069896"/>
            </a:xfrm>
            <a:custGeom>
              <a:gdLst>
                <a:gd name="connsiteX0" fmla="*/ 17850 w 9387840"/>
                <a:gd name="connsiteY0" fmla="*/ 0 h 1069896"/>
                <a:gd name="connsiteX1" fmla="*/ 9387840 w 9387840"/>
                <a:gd name="connsiteY1" fmla="*/ 0 h 1069896"/>
                <a:gd name="connsiteX2" fmla="*/ 9387840 w 9387840"/>
                <a:gd name="connsiteY2" fmla="*/ 1069896 h 1069896"/>
                <a:gd name="connsiteX3" fmla="*/ 1118068 w 9387840"/>
                <a:gd name="connsiteY3" fmla="*/ 1069896 h 1069896"/>
                <a:gd name="connsiteX4" fmla="*/ 1099046 w 9387840"/>
                <a:gd name="connsiteY4" fmla="*/ 881200 h 1069896"/>
                <a:gd name="connsiteX5" fmla="*/ 17850 w 9387840"/>
                <a:gd name="connsiteY5" fmla="*/ 0 h 1069896"/>
                <a:gd name="connsiteX6" fmla="*/ 0 w 9387840"/>
                <a:gd name="connsiteY6" fmla="*/ 0 h 1069896"/>
                <a:gd name="connsiteX7" fmla="*/ 17850 w 9387840"/>
                <a:gd name="connsiteY7" fmla="*/ 0 h 1069896"/>
                <a:gd name="connsiteX8" fmla="*/ 0 w 9387840"/>
                <a:gd name="connsiteY8" fmla="*/ 901 h 106989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87840" h="1069896">
                  <a:moveTo>
                    <a:pt x="17850" y="0"/>
                  </a:moveTo>
                  <a:lnTo>
                    <a:pt x="9387840" y="0"/>
                  </a:lnTo>
                  <a:lnTo>
                    <a:pt x="9387840" y="1069896"/>
                  </a:lnTo>
                  <a:lnTo>
                    <a:pt x="1118068" y="1069896"/>
                  </a:lnTo>
                  <a:lnTo>
                    <a:pt x="1099046" y="881200"/>
                  </a:lnTo>
                  <a:cubicBezTo>
                    <a:pt x="996138" y="378300"/>
                    <a:pt x="551173" y="0"/>
                    <a:pt x="17850" y="0"/>
                  </a:cubicBezTo>
                  <a:close/>
                  <a:moveTo>
                    <a:pt x="0" y="0"/>
                  </a:moveTo>
                  <a:lnTo>
                    <a:pt x="17850" y="0"/>
                  </a:lnTo>
                  <a:lnTo>
                    <a:pt x="0" y="90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 8"/>
            <p:cNvSpPr/>
            <p:nvPr userDrawn="1"/>
          </p:nvSpPr>
          <p:spPr>
            <a:xfrm flipV="1">
              <a:off x="3904418" y="3451119"/>
              <a:ext cx="9387840" cy="1069896"/>
            </a:xfrm>
            <a:custGeom>
              <a:gdLst>
                <a:gd name="connsiteX0" fmla="*/ 17850 w 9387840"/>
                <a:gd name="connsiteY0" fmla="*/ 0 h 1069896"/>
                <a:gd name="connsiteX1" fmla="*/ 9387840 w 9387840"/>
                <a:gd name="connsiteY1" fmla="*/ 0 h 1069896"/>
                <a:gd name="connsiteX2" fmla="*/ 9387840 w 9387840"/>
                <a:gd name="connsiteY2" fmla="*/ 1069896 h 1069896"/>
                <a:gd name="connsiteX3" fmla="*/ 1118068 w 9387840"/>
                <a:gd name="connsiteY3" fmla="*/ 1069896 h 1069896"/>
                <a:gd name="connsiteX4" fmla="*/ 1099046 w 9387840"/>
                <a:gd name="connsiteY4" fmla="*/ 881200 h 1069896"/>
                <a:gd name="connsiteX5" fmla="*/ 17850 w 9387840"/>
                <a:gd name="connsiteY5" fmla="*/ 0 h 1069896"/>
                <a:gd name="connsiteX6" fmla="*/ 0 w 9387840"/>
                <a:gd name="connsiteY6" fmla="*/ 0 h 1069896"/>
                <a:gd name="connsiteX7" fmla="*/ 17850 w 9387840"/>
                <a:gd name="connsiteY7" fmla="*/ 0 h 1069896"/>
                <a:gd name="connsiteX8" fmla="*/ 0 w 9387840"/>
                <a:gd name="connsiteY8" fmla="*/ 901 h 106989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87840" h="1069896">
                  <a:moveTo>
                    <a:pt x="17850" y="0"/>
                  </a:moveTo>
                  <a:lnTo>
                    <a:pt x="9387840" y="0"/>
                  </a:lnTo>
                  <a:lnTo>
                    <a:pt x="9387840" y="1069896"/>
                  </a:lnTo>
                  <a:lnTo>
                    <a:pt x="1118068" y="1069896"/>
                  </a:lnTo>
                  <a:lnTo>
                    <a:pt x="1099046" y="881200"/>
                  </a:lnTo>
                  <a:cubicBezTo>
                    <a:pt x="996138" y="378300"/>
                    <a:pt x="551173" y="0"/>
                    <a:pt x="17850" y="0"/>
                  </a:cubicBezTo>
                  <a:close/>
                  <a:moveTo>
                    <a:pt x="0" y="0"/>
                  </a:moveTo>
                  <a:lnTo>
                    <a:pt x="17850" y="0"/>
                  </a:lnTo>
                  <a:lnTo>
                    <a:pt x="0" y="901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604052" y="3266310"/>
            <a:ext cx="9468678" cy="663193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时尚中黑简体" panose="01010104010101010101" pitchFamily="2" charset="-122"/>
                <a:ea typeface="时尚中黑简体" panose="01010104010101010101" pitchFamily="2" charset="-12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05682" y="1917090"/>
            <a:ext cx="2198370" cy="22160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604052" y="1734467"/>
            <a:ext cx="9468678" cy="1272913"/>
          </a:xfrm>
        </p:spPr>
        <p:txBody>
          <a:bodyPr anchor="b">
            <a:normAutofit/>
          </a:bodyPr>
          <a:lstStyle>
            <a:lvl1pPr>
              <a:defRPr sz="6000">
                <a:latin typeface="Franklin Gothic Heavy" panose="020b0903020102020204" pitchFamily="34" charset="0"/>
              </a:defRPr>
            </a:lvl1pPr>
          </a:lstStyle>
          <a:p>
            <a:r>
              <a:rPr lang="en-US" altLang="zh-CN" smtClean="0"/>
              <a:t>Part One</a:t>
            </a:r>
            <a:endParaRPr lang="zh-CN" altLang="en-US"/>
          </a:p>
        </p:txBody>
      </p:sp>
    </p:spTree>
    <p:extLst>
      <p:ext uri="{BB962C8B-B14F-4D97-AF65-F5344CB8AC3E}">
        <p14:creationId val="184242115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02790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467665" cy="1041985"/>
          </a:xfrm>
          <a:prstGeom prst="parallelogram">
            <a:avLst/>
          </a:prstGeom>
        </p:spPr>
      </p:pic>
      <p:cxnSp>
        <p:nvCxnSpPr>
          <p:cNvPr id="14" name="直接连接符 13"/>
          <p:cNvCxnSpPr/>
          <p:nvPr userDrawn="1"/>
        </p:nvCxnSpPr>
        <p:spPr>
          <a:xfrm flipH="1">
            <a:off x="1341120" y="0"/>
            <a:ext cx="243840" cy="1027906"/>
          </a:xfrm>
          <a:prstGeom prst="line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51220" y="245856"/>
            <a:ext cx="8924014" cy="782877"/>
          </a:xfrm>
        </p:spPr>
        <p:txBody>
          <a:bodyPr>
            <a:normAutofit/>
          </a:bodyPr>
          <a:lstStyle>
            <a:lvl1pPr>
              <a:defRPr sz="36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6" name="直角三角形 15"/>
          <p:cNvSpPr/>
          <p:nvPr userDrawn="1"/>
        </p:nvSpPr>
        <p:spPr>
          <a:xfrm flipV="1">
            <a:off x="-9939" y="0"/>
            <a:ext cx="301487" cy="102790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直角三角形 14"/>
          <p:cNvSpPr/>
          <p:nvPr userDrawn="1"/>
        </p:nvSpPr>
        <p:spPr>
          <a:xfrm flipH="1">
            <a:off x="11118574" y="0"/>
            <a:ext cx="1083364" cy="1027906"/>
          </a:xfrm>
          <a:prstGeom prst="rtTriangl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36660605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2079" y="21903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141756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8690139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5946044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0312825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0036039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1102650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slideLayouts/slideLayout15.xml" Type="http://schemas.openxmlformats.org/officeDocument/2006/relationships/slideLayout"/><Relationship Id="rId11" Target="../slideLayouts/slideLayout1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slideLayouts/slideLayout9.xml" Type="http://schemas.openxmlformats.org/officeDocument/2006/relationships/slideLayout"/><Relationship Id="rId5" Target="../slideLayouts/slideLayout10.xml" Type="http://schemas.openxmlformats.org/officeDocument/2006/relationships/slideLayout"/><Relationship Id="rId6" Target="../slideLayouts/slideLayout11.xml" Type="http://schemas.openxmlformats.org/officeDocument/2006/relationships/slideLayout"/><Relationship Id="rId7" Target="../slideLayouts/slideLayout12.xml" Type="http://schemas.openxmlformats.org/officeDocument/2006/relationships/slideLayout"/><Relationship Id="rId8" Target="../slideLayouts/slideLayout13.xml" Type="http://schemas.openxmlformats.org/officeDocument/2006/relationships/slideLayout"/><Relationship Id="rId9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D4836-0F87-42BC-B21F-351D0A4C3CC5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39F-604C-40F9-B2CB-8294DF923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9042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5" r:id="rId5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758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4.jpeg" Type="http://schemas.openxmlformats.org/officeDocument/2006/relationships/image"/><Relationship Id="rId3" Target="../media/image5.png" Type="http://schemas.openxmlformats.org/officeDocument/2006/relationships/image"/><Relationship Id="rId4" Target="../media/image6.png" Type="http://schemas.openxmlformats.org/officeDocument/2006/relationships/image"/><Relationship Id="rId5" Target="../media/image7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1.xml" Type="http://schemas.openxmlformats.org/officeDocument/2006/relationships/tags"/><Relationship Id="rId3" Target="../media/image1.jpeg" Type="http://schemas.openxmlformats.org/officeDocument/2006/relationships/image"/><Relationship Id="rId4" Target="../tags/tag2.xml" Type="http://schemas.openxmlformats.org/officeDocument/2006/relationships/tags"/><Relationship Id="rId5" Target="../media/image11.jpeg" Type="http://schemas.openxmlformats.org/officeDocument/2006/relationships/image"/><Relationship Id="rId6" Target="../tags/tag3.xml" Type="http://schemas.openxmlformats.org/officeDocument/2006/relationships/tags"/><Relationship Id="rId7" Target="../media/image12.jpeg" Type="http://schemas.openxmlformats.org/officeDocument/2006/relationships/image"/><Relationship Id="rId8" Target="../tags/tag4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tags/tag13.xml" Type="http://schemas.openxmlformats.org/officeDocument/2006/relationships/tags"/><Relationship Id="rId11" Target="../tags/tag14.xml" Type="http://schemas.openxmlformats.org/officeDocument/2006/relationships/tags"/><Relationship Id="rId12" Target="../tags/tag15.xml" Type="http://schemas.openxmlformats.org/officeDocument/2006/relationships/tags"/><Relationship Id="rId13" Target="../tags/tag16.xml" Type="http://schemas.openxmlformats.org/officeDocument/2006/relationships/tags"/><Relationship Id="rId14" Target="../tags/tag17.xml" Type="http://schemas.openxmlformats.org/officeDocument/2006/relationships/tags"/><Relationship Id="rId15" Target="../tags/tag18.xml" Type="http://schemas.openxmlformats.org/officeDocument/2006/relationships/tags"/><Relationship Id="rId16" Target="../tags/tag19.xml" Type="http://schemas.openxmlformats.org/officeDocument/2006/relationships/tags"/><Relationship Id="rId17" Target="../tags/tag20.xml" Type="http://schemas.openxmlformats.org/officeDocument/2006/relationships/tags"/><Relationship Id="rId2" Target="../tags/tag5.xml" Type="http://schemas.openxmlformats.org/officeDocument/2006/relationships/tags"/><Relationship Id="rId3" Target="../tags/tag6.xml" Type="http://schemas.openxmlformats.org/officeDocument/2006/relationships/tags"/><Relationship Id="rId4" Target="../tags/tag7.xml" Type="http://schemas.openxmlformats.org/officeDocument/2006/relationships/tags"/><Relationship Id="rId5" Target="../tags/tag8.xml" Type="http://schemas.openxmlformats.org/officeDocument/2006/relationships/tags"/><Relationship Id="rId6" Target="../tags/tag9.xml" Type="http://schemas.openxmlformats.org/officeDocument/2006/relationships/tags"/><Relationship Id="rId7" Target="../tags/tag10.xml" Type="http://schemas.openxmlformats.org/officeDocument/2006/relationships/tags"/><Relationship Id="rId8" Target="../tags/tag11.xml" Type="http://schemas.openxmlformats.org/officeDocument/2006/relationships/tags"/><Relationship Id="rId9" Target="../tags/tag12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tags/tag29.xml" Type="http://schemas.openxmlformats.org/officeDocument/2006/relationships/tags"/><Relationship Id="rId11" Target="../tags/tag30.xml" Type="http://schemas.openxmlformats.org/officeDocument/2006/relationships/tags"/><Relationship Id="rId12" Target="../media/image13.jpeg" Type="http://schemas.openxmlformats.org/officeDocument/2006/relationships/image"/><Relationship Id="rId2" Target="../tags/tag21.xml" Type="http://schemas.openxmlformats.org/officeDocument/2006/relationships/tags"/><Relationship Id="rId3" Target="../tags/tag22.xml" Type="http://schemas.openxmlformats.org/officeDocument/2006/relationships/tags"/><Relationship Id="rId4" Target="../tags/tag23.xml" Type="http://schemas.openxmlformats.org/officeDocument/2006/relationships/tags"/><Relationship Id="rId5" Target="../tags/tag24.xml" Type="http://schemas.openxmlformats.org/officeDocument/2006/relationships/tags"/><Relationship Id="rId6" Target="../tags/tag25.xml" Type="http://schemas.openxmlformats.org/officeDocument/2006/relationships/tags"/><Relationship Id="rId7" Target="../tags/tag26.xml" Type="http://schemas.openxmlformats.org/officeDocument/2006/relationships/tags"/><Relationship Id="rId8" Target="../tags/tag27.xml" Type="http://schemas.openxmlformats.org/officeDocument/2006/relationships/tags"/><Relationship Id="rId9" Target="../tags/tag28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altLang="en-US" lang="zh-CN"/>
          </a:p>
        </p:txBody>
      </p:sp>
      <p:sp>
        <p:nvSpPr>
          <p:cNvPr id="3" name="副标题 2"/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endParaRPr altLang="en-US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-1" y="0"/>
            <a:ext cx="10390909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7597588" y="0"/>
            <a:ext cx="4594412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8382002" y="50565"/>
            <a:ext cx="2430249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3800">
                <a:solidFill>
                  <a:schemeClr val="tx1">
                    <a:lumMod val="75000"/>
                    <a:lumOff val="25000"/>
                  </a:schemeClr>
                </a:solidFill>
                <a:latin charset="0" panose="020b0803020202020204" pitchFamily="34" typeface="Tw Cen MT Condensed Extra Bold"/>
                <a:cs charset="-79" panose="02010803020104030203" pitchFamily="2" typeface="Aharoni"/>
              </a:rPr>
              <a:t>20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011338" y="1376921"/>
            <a:ext cx="2430249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3800">
                <a:solidFill>
                  <a:schemeClr val="tx1">
                    <a:lumMod val="75000"/>
                    <a:lumOff val="25000"/>
                  </a:schemeClr>
                </a:solidFill>
                <a:latin charset="0" panose="020b0803020202020204" pitchFamily="34" typeface="Tw Cen MT Condensed Extra Bold"/>
                <a:cs charset="-79" panose="02010803020104030203" pitchFamily="2" typeface="Aharoni"/>
              </a:rPr>
              <a:t>16</a:t>
            </a:r>
          </a:p>
        </p:txBody>
      </p:sp>
      <p:sp>
        <p:nvSpPr>
          <p:cNvPr id="13" name="矩形 12"/>
          <p:cNvSpPr/>
          <p:nvPr/>
        </p:nvSpPr>
        <p:spPr>
          <a:xfrm>
            <a:off x="-1" y="0"/>
            <a:ext cx="7597589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1" name="直接连接符 10"/>
          <p:cNvCxnSpPr/>
          <p:nvPr/>
        </p:nvCxnSpPr>
        <p:spPr>
          <a:xfrm>
            <a:off x="289560" y="3429000"/>
            <a:ext cx="11490064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041924" y="1992997"/>
            <a:ext cx="623316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6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公司LOGO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43086" y="3801771"/>
            <a:ext cx="6233160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600">
                <a:solidFill>
                  <a:srgbClr val="FFC000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请输入汇报标题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816198" y="3733564"/>
            <a:ext cx="416955" cy="396000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8244653" y="3719075"/>
            <a:ext cx="209855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汇报人：</a:t>
            </a: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816198" y="4409322"/>
            <a:ext cx="396000" cy="396000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8244653" y="4397827"/>
            <a:ext cx="209855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部   门：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244653" y="5076579"/>
            <a:ext cx="209855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日   期：</a:t>
            </a:r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816198" y="5109411"/>
            <a:ext cx="396000" cy="396000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-1" y="6202680"/>
            <a:ext cx="12192001" cy="655320"/>
          </a:xfrm>
          <a:prstGeom prst="rect">
            <a:avLst/>
          </a:prstGeom>
          <a:solidFill>
            <a:schemeClr val="tx1">
              <a:lumMod val="85000"/>
              <a:lumOff val="15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666534520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altLang="en-US" lang="zh-CN"/>
          </a:p>
        </p:txBody>
      </p:sp>
      <p:sp>
        <p:nvSpPr>
          <p:cNvPr id="3" name="副标题 2"/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endParaRPr altLang="en-US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-1" y="0"/>
            <a:ext cx="10390909" cy="685800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-1" y="0"/>
            <a:ext cx="10390909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10390908" y="0"/>
            <a:ext cx="180109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0" y="6202680"/>
            <a:ext cx="12192001" cy="655320"/>
          </a:xfrm>
          <a:prstGeom prst="rect">
            <a:avLst/>
          </a:prstGeom>
          <a:solidFill>
            <a:schemeClr val="tx1">
              <a:lumMod val="85000"/>
              <a:lumOff val="15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1758916" y="2937168"/>
            <a:ext cx="7869992" cy="1844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1500">
                <a:solidFill>
                  <a:srgbClr val="FFC000"/>
                </a:solidFill>
                <a:latin charset="0" panose="020b0806030902050204" pitchFamily="34" typeface="Impact"/>
                <a:ea charset="-122" panose="020b0800000000000000" pitchFamily="34" typeface="华康俪金黑W8(P)"/>
              </a:rPr>
              <a:t>Thank You!</a:t>
            </a:r>
          </a:p>
        </p:txBody>
      </p:sp>
    </p:spTree>
    <p:extLst>
      <p:ext uri="{BB962C8B-B14F-4D97-AF65-F5344CB8AC3E}">
        <p14:creationId val="81719854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0" y="-13091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7" name="内容占位符 6"/>
          <p:cNvPicPr>
            <a:picLocks noChangeAspect="1" noGrp="1"/>
          </p:cNvPicPr>
          <p:nvPr>
            <p:ph idx="1"/>
          </p:nvPr>
        </p:nvPicPr>
        <p:blipFill>
          <a:blip r:embed="rId2">
            <a:biLevel thresh="5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12835" y="2577872"/>
            <a:ext cx="612000" cy="612000"/>
          </a:xfrm>
        </p:spPr>
      </p:pic>
      <p:sp>
        <p:nvSpPr>
          <p:cNvPr id="5" name="矩形 4"/>
          <p:cNvSpPr/>
          <p:nvPr/>
        </p:nvSpPr>
        <p:spPr>
          <a:xfrm>
            <a:off x="0" y="624840"/>
            <a:ext cx="12192000" cy="120078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441960" y="792480"/>
            <a:ext cx="384048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6000">
                <a:solidFill>
                  <a:schemeClr val="bg1"/>
                </a:solidFill>
              </a:rPr>
              <a:t>CONTENTS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404360" y="2554840"/>
            <a:ext cx="46939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幻影演示工作室目录1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358640" y="3612263"/>
            <a:ext cx="46939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幻影演示工作室目录2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58640" y="4669686"/>
            <a:ext cx="46939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幻影演示工作室目录3</a:t>
            </a: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43315" y="4643661"/>
            <a:ext cx="533122" cy="612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43315" y="3610767"/>
            <a:ext cx="422552" cy="612000"/>
          </a:xfrm>
          <a:prstGeom prst="rect">
            <a:avLst/>
          </a:prstGeom>
        </p:spPr>
      </p:pic>
    </p:spTree>
    <p:extLst>
      <p:ext uri="{BB962C8B-B14F-4D97-AF65-F5344CB8AC3E}">
        <p14:creationId val="178786061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CN" lang="en-US" smtClean="0"/>
              <a:t>Part One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r>
              <a:rPr altLang="en-US" lang="zh-CN" smtClean="0"/>
              <a:t>幻影演示工作室汇报目录1</a:t>
            </a:r>
          </a:p>
        </p:txBody>
      </p:sp>
    </p:spTree>
    <p:extLst>
      <p:ext uri="{BB962C8B-B14F-4D97-AF65-F5344CB8AC3E}">
        <p14:creationId val="388618810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lang="zh-CN" smtClean="0"/>
              <a:t>幻影演示工作室目录1</a:t>
            </a:r>
          </a:p>
        </p:txBody>
      </p:sp>
      <p:sp>
        <p:nvSpPr>
          <p:cNvPr id="6" name="MH_Picture_1"/>
          <p:cNvSpPr/>
          <p:nvPr>
            <p:custDataLst>
              <p:tags r:id="rId2"/>
            </p:custDataLst>
          </p:nvPr>
        </p:nvSpPr>
        <p:spPr bwMode="auto">
          <a:xfrm>
            <a:off x="902477" y="2017059"/>
            <a:ext cx="2229443" cy="1909482"/>
          </a:xfrm>
          <a:prstGeom prst="rect">
            <a:avLst/>
          </a:prstGeom>
          <a:blipFill dpi="0" rotWithShape="1">
            <a:blip r:embed="rId3"/>
            <a:stretch>
              <a:fillRect b="-4928" t="-4698"/>
            </a:stretch>
          </a:blipFill>
          <a:ln>
            <a:noFill/>
          </a:ln>
          <a:effectLst/>
        </p:spPr>
        <p:txBody>
          <a:bodyPr anchor="ctr" rtlCol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7" name="MH_Picture_2"/>
          <p:cNvSpPr/>
          <p:nvPr>
            <p:custDataLst>
              <p:tags r:id="rId4"/>
            </p:custDataLst>
          </p:nvPr>
        </p:nvSpPr>
        <p:spPr bwMode="auto">
          <a:xfrm>
            <a:off x="3339326" y="2017058"/>
            <a:ext cx="2229443" cy="1909483"/>
          </a:xfrm>
          <a:prstGeom prst="rect">
            <a:avLst/>
          </a:prstGeom>
          <a:blipFill dpi="0" rotWithShape="1">
            <a:blip r:embed="rId5"/>
            <a:stretch>
              <a:fillRect b="-5634" t="-3991"/>
            </a:stretch>
          </a:blipFill>
          <a:ln>
            <a:noFill/>
          </a:ln>
          <a:effectLst/>
        </p:spPr>
        <p:txBody>
          <a:bodyPr anchor="ctr" rtlCol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8" name="MH_Picture_3"/>
          <p:cNvSpPr/>
          <p:nvPr>
            <p:custDataLst>
              <p:tags r:id="rId6"/>
            </p:custDataLst>
          </p:nvPr>
        </p:nvSpPr>
        <p:spPr bwMode="auto">
          <a:xfrm>
            <a:off x="902477" y="4073752"/>
            <a:ext cx="2230417" cy="2003613"/>
          </a:xfrm>
          <a:prstGeom prst="rect">
            <a:avLst/>
          </a:prstGeom>
          <a:blipFill dpi="0" rotWithShape="1">
            <a:blip r:embed="rId7"/>
            <a:stretch>
              <a:fillRect/>
            </a:stretch>
          </a:blipFill>
          <a:ln>
            <a:noFill/>
          </a:ln>
          <a:effectLst/>
        </p:spPr>
        <p:txBody>
          <a:bodyPr anchor="ctr" rtlCol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9" name="MH_Text_1"/>
          <p:cNvSpPr/>
          <p:nvPr>
            <p:custDataLst>
              <p:tags r:id="rId8"/>
            </p:custDataLst>
          </p:nvPr>
        </p:nvSpPr>
        <p:spPr bwMode="auto">
          <a:xfrm>
            <a:off x="3339326" y="4073751"/>
            <a:ext cx="7848627" cy="20036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 anchorCtr="0" lIns="180000" rIns="36000" rtlCol="0" tIns="46800" wrap="square"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Clr>
                <a:schemeClr val="bg1"/>
              </a:buClr>
              <a:buSzPct val="80000"/>
            </a:pPr>
            <a:r>
              <a:rPr altLang="en-US" lang="zh-CN" sz="16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幻影演示工作室集课程开发、培训、订制服务为一体。以“创新、卓越、真诚”为工作室服务的宗旨，以 “与客户共赢”为目标，为客户量身打造高质量的企业内训课程。经过不懈努力,我们的客户遍及政府、企业、银行、社会公益等多个领域，逐步形成了广泛而多元化的客户群体。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494930" y="2503587"/>
            <a:ext cx="469302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indent="-342900" marL="3429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 algn="r" indent="-342900" marL="3429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 algn="r" indent="-342900" marL="3429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</p:txBody>
      </p:sp>
    </p:spTree>
    <p:extLst>
      <p:ext uri="{BB962C8B-B14F-4D97-AF65-F5344CB8AC3E}">
        <p14:creationId val="203489349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CN" lang="en-US" smtClean="0"/>
              <a:t>Part Two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r>
              <a:rPr altLang="en-US" lang="zh-CN" smtClean="0"/>
              <a:t>幻影演示工作室汇报目录2</a:t>
            </a:r>
          </a:p>
        </p:txBody>
      </p:sp>
    </p:spTree>
    <p:extLst>
      <p:ext uri="{BB962C8B-B14F-4D97-AF65-F5344CB8AC3E}">
        <p14:creationId val="278770530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lang="zh-CN"/>
              <a:t>幻影演示工作室目录2</a:t>
            </a:r>
          </a:p>
        </p:txBody>
      </p:sp>
      <p:sp>
        <p:nvSpPr>
          <p:cNvPr id="4" name="MH_Other_1"/>
          <p:cNvSpPr/>
          <p:nvPr>
            <p:custDataLst>
              <p:tags r:id="rId2"/>
            </p:custDataLst>
          </p:nvPr>
        </p:nvSpPr>
        <p:spPr>
          <a:xfrm>
            <a:off x="6869089" y="2440128"/>
            <a:ext cx="974564" cy="263572"/>
          </a:xfrm>
          <a:custGeom>
            <a:gdLst>
              <a:gd fmla="*/ 0 w 1190172" name="connsiteX0"/>
              <a:gd fmla="*/ 217715 h 217715" name="connsiteY0"/>
              <a:gd fmla="*/ 159657 w 1190172" name="connsiteX1"/>
              <a:gd fmla="*/ 0 h 217715" name="connsiteY1"/>
              <a:gd fmla="*/ 1190172 w 1190172" name="connsiteX2"/>
              <a:gd fmla="*/ 0 h 217715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17715" w="1190172">
                <a:moveTo>
                  <a:pt x="0" y="217715"/>
                </a:moveTo>
                <a:lnTo>
                  <a:pt x="159657" y="0"/>
                </a:lnTo>
                <a:lnTo>
                  <a:pt x="1190172" y="0"/>
                </a:lnTo>
              </a:path>
            </a:pathLst>
          </a:custGeom>
          <a:noFill/>
          <a:ln>
            <a:solidFill>
              <a:srgbClr val="C0C0C0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" name="MH_SubTitle_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006387" y="1857189"/>
            <a:ext cx="2307506" cy="77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bIns="0" lIns="0" rIns="0" tIns="0"/>
          <a:lstStyle>
            <a:lvl1pPr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1pPr>
            <a:lvl2pPr indent="-285750" marL="74295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2pPr>
            <a:lvl3pPr indent="-228600" marL="11430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3pPr>
            <a:lvl4pPr indent="-228600" marL="16002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4pPr>
            <a:lvl5pPr indent="-228600" marL="20574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项目2</a:t>
            </a:r>
          </a:p>
        </p:txBody>
      </p:sp>
      <p:sp>
        <p:nvSpPr>
          <p:cNvPr id="6" name="MH_Text_4"/>
          <p:cNvSpPr txBox="1"/>
          <p:nvPr>
            <p:custDataLst>
              <p:tags r:id="rId4"/>
            </p:custDataLst>
          </p:nvPr>
        </p:nvSpPr>
        <p:spPr>
          <a:xfrm>
            <a:off x="8006387" y="2694080"/>
            <a:ext cx="2307506" cy="1217818"/>
          </a:xfrm>
          <a:prstGeom prst="rect">
            <a:avLst/>
          </a:prstGeom>
          <a:noFill/>
        </p:spPr>
        <p:txBody>
          <a:bodyPr bIns="0" lIns="0" rIns="0" tIns="0"/>
          <a:lstStyle/>
          <a:p>
            <a:pPr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对外培训</a:t>
            </a:r>
          </a:p>
        </p:txBody>
      </p:sp>
      <p:sp>
        <p:nvSpPr>
          <p:cNvPr id="7" name="MH_Other_2"/>
          <p:cNvSpPr/>
          <p:nvPr>
            <p:custDataLst>
              <p:tags r:id="rId5"/>
            </p:custDataLst>
          </p:nvPr>
        </p:nvSpPr>
        <p:spPr>
          <a:xfrm flipH="1">
            <a:off x="4045958" y="2440128"/>
            <a:ext cx="972736" cy="263572"/>
          </a:xfrm>
          <a:custGeom>
            <a:gdLst>
              <a:gd fmla="*/ 0 w 1190172" name="connsiteX0"/>
              <a:gd fmla="*/ 217715 h 217715" name="connsiteY0"/>
              <a:gd fmla="*/ 159657 w 1190172" name="connsiteX1"/>
              <a:gd fmla="*/ 0 h 217715" name="connsiteY1"/>
              <a:gd fmla="*/ 1190172 w 1190172" name="connsiteX2"/>
              <a:gd fmla="*/ 0 h 217715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17715" w="1190172">
                <a:moveTo>
                  <a:pt x="0" y="217715"/>
                </a:moveTo>
                <a:lnTo>
                  <a:pt x="159657" y="0"/>
                </a:lnTo>
                <a:lnTo>
                  <a:pt x="1190172" y="0"/>
                </a:lnTo>
              </a:path>
            </a:pathLst>
          </a:custGeom>
          <a:noFill/>
          <a:ln>
            <a:solidFill>
              <a:srgbClr val="C0C0C0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altLang="en-US" b="1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" name="MH_SubTitle_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 flipH="1">
            <a:off x="1264022" y="1857189"/>
            <a:ext cx="2619205" cy="77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bIns="0" lIns="0" rIns="0" tIns="0"/>
          <a:lstStyle>
            <a:lvl1pPr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1pPr>
            <a:lvl2pPr indent="-285750" marL="74295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2pPr>
            <a:lvl3pPr indent="-228600" marL="11430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3pPr>
            <a:lvl4pPr indent="-228600" marL="16002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4pPr>
            <a:lvl5pPr indent="-228600" marL="20574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9pPr>
          </a:lstStyle>
          <a:p>
            <a:pPr algn="r">
              <a:lnSpc>
                <a:spcPct val="120000"/>
              </a:lnSpc>
              <a:defRPr/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项目1</a:t>
            </a:r>
          </a:p>
        </p:txBody>
      </p:sp>
      <p:sp>
        <p:nvSpPr>
          <p:cNvPr id="9" name="MH_Text_1"/>
          <p:cNvSpPr txBox="1"/>
          <p:nvPr>
            <p:custDataLst>
              <p:tags r:id="rId7"/>
            </p:custDataLst>
          </p:nvPr>
        </p:nvSpPr>
        <p:spPr>
          <a:xfrm flipH="1">
            <a:off x="1575720" y="2694080"/>
            <a:ext cx="2307506" cy="1217818"/>
          </a:xfrm>
          <a:prstGeom prst="rect">
            <a:avLst/>
          </a:prstGeom>
          <a:noFill/>
        </p:spPr>
        <p:txBody>
          <a:bodyPr bIns="0" lIns="0" rIns="0" tIns="0"/>
          <a:lstStyle/>
          <a:p>
            <a:pPr algn="r"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 algn="r"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课程开发</a:t>
            </a:r>
          </a:p>
        </p:txBody>
      </p:sp>
      <p:sp>
        <p:nvSpPr>
          <p:cNvPr id="10" name="MH_Other_3"/>
          <p:cNvSpPr/>
          <p:nvPr>
            <p:custDataLst>
              <p:tags r:id="rId8"/>
            </p:custDataLst>
          </p:nvPr>
        </p:nvSpPr>
        <p:spPr>
          <a:xfrm flipV="1">
            <a:off x="6869089" y="4233188"/>
            <a:ext cx="974564" cy="263572"/>
          </a:xfrm>
          <a:custGeom>
            <a:gdLst>
              <a:gd fmla="*/ 0 w 1190172" name="connsiteX0"/>
              <a:gd fmla="*/ 217715 h 217715" name="connsiteY0"/>
              <a:gd fmla="*/ 159657 w 1190172" name="connsiteX1"/>
              <a:gd fmla="*/ 0 h 217715" name="connsiteY1"/>
              <a:gd fmla="*/ 1190172 w 1190172" name="connsiteX2"/>
              <a:gd fmla="*/ 0 h 217715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17715" w="1190172">
                <a:moveTo>
                  <a:pt x="0" y="217715"/>
                </a:moveTo>
                <a:lnTo>
                  <a:pt x="159657" y="0"/>
                </a:lnTo>
                <a:lnTo>
                  <a:pt x="1190172" y="0"/>
                </a:lnTo>
              </a:path>
            </a:pathLst>
          </a:custGeom>
          <a:noFill/>
          <a:ln>
            <a:solidFill>
              <a:srgbClr val="C0C0C0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" name="MH_Other_4"/>
          <p:cNvSpPr/>
          <p:nvPr>
            <p:custDataLst>
              <p:tags r:id="rId9"/>
            </p:custDataLst>
          </p:nvPr>
        </p:nvSpPr>
        <p:spPr>
          <a:xfrm flipH="1" flipV="1">
            <a:off x="4045958" y="4233188"/>
            <a:ext cx="972736" cy="263572"/>
          </a:xfrm>
          <a:custGeom>
            <a:gdLst>
              <a:gd fmla="*/ 0 w 1190172" name="connsiteX0"/>
              <a:gd fmla="*/ 217715 h 217715" name="connsiteY0"/>
              <a:gd fmla="*/ 159657 w 1190172" name="connsiteX1"/>
              <a:gd fmla="*/ 0 h 217715" name="connsiteY1"/>
              <a:gd fmla="*/ 1190172 w 1190172" name="connsiteX2"/>
              <a:gd fmla="*/ 0 h 217715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17715" w="1190172">
                <a:moveTo>
                  <a:pt x="0" y="217715"/>
                </a:moveTo>
                <a:lnTo>
                  <a:pt x="159657" y="0"/>
                </a:lnTo>
                <a:lnTo>
                  <a:pt x="1190172" y="0"/>
                </a:lnTo>
              </a:path>
            </a:pathLst>
          </a:custGeom>
          <a:noFill/>
          <a:ln>
            <a:solidFill>
              <a:srgbClr val="C0C0C0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altLang="en-US" b="1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" name="MH_Other_5"/>
          <p:cNvSpPr/>
          <p:nvPr>
            <p:custDataLst>
              <p:tags r:id="rId10"/>
            </p:custDataLst>
          </p:nvPr>
        </p:nvSpPr>
        <p:spPr>
          <a:xfrm>
            <a:off x="4740318" y="2221925"/>
            <a:ext cx="1004040" cy="1056442"/>
          </a:xfrm>
          <a:custGeom>
            <a:gdLst>
              <a:gd fmla="*/ 1090749 w 1090749" name="connsiteX0"/>
              <a:gd fmla="*/ 0 h 1090749" name="connsiteY0"/>
              <a:gd fmla="*/ 1090749 w 1090749" name="connsiteX1"/>
              <a:gd fmla="*/ 520353 h 1090749" name="connsiteY1"/>
              <a:gd fmla="*/ 1054097 w 1090749" name="connsiteX2"/>
              <a:gd fmla="*/ 529777 h 1090749" name="connsiteY2"/>
              <a:gd fmla="*/ 529777 w 1090749" name="connsiteX3"/>
              <a:gd fmla="*/ 1054097 h 1090749" name="connsiteY3"/>
              <a:gd fmla="*/ 520353 w 1090749" name="connsiteX4"/>
              <a:gd fmla="*/ 1090749 h 1090749" name="connsiteY4"/>
              <a:gd fmla="*/ 0 w 1090749" name="connsiteX5"/>
              <a:gd fmla="*/ 1090749 h 1090749" name="connsiteY5"/>
              <a:gd fmla="*/ 9646 w 1090749" name="connsiteX6"/>
              <a:gd fmla="*/ 1027542 h 1090749" name="connsiteY6"/>
              <a:gd fmla="*/ 1027542 w 1090749" name="connsiteX7"/>
              <a:gd fmla="*/ 9646 h 1090749" name="connsiteY7"/>
              <a:gd fmla="*/ 1090749 w 1090749" name="connsiteX8"/>
              <a:gd fmla="*/ 0 h 1090749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90749" w="1090749">
                <a:moveTo>
                  <a:pt x="1090749" y="0"/>
                </a:moveTo>
                <a:lnTo>
                  <a:pt x="1090749" y="520353"/>
                </a:lnTo>
                <a:lnTo>
                  <a:pt x="1054097" y="529777"/>
                </a:lnTo>
                <a:cubicBezTo>
                  <a:pt x="804459" y="607423"/>
                  <a:pt x="607423" y="804459"/>
                  <a:pt x="529777" y="1054097"/>
                </a:cubicBezTo>
                <a:lnTo>
                  <a:pt x="520353" y="1090749"/>
                </a:lnTo>
                <a:lnTo>
                  <a:pt x="0" y="1090749"/>
                </a:lnTo>
                <a:lnTo>
                  <a:pt x="9646" y="1027542"/>
                </a:lnTo>
                <a:cubicBezTo>
                  <a:pt x="114196" y="516617"/>
                  <a:pt x="516617" y="114196"/>
                  <a:pt x="1027542" y="9646"/>
                </a:cubicBezTo>
                <a:lnTo>
                  <a:pt x="1090749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innerShdw blurRad="254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3" name="MH_Other_6"/>
          <p:cNvSpPr/>
          <p:nvPr>
            <p:custDataLst>
              <p:tags r:id="rId11"/>
            </p:custDataLst>
          </p:nvPr>
        </p:nvSpPr>
        <p:spPr>
          <a:xfrm>
            <a:off x="6140229" y="2221925"/>
            <a:ext cx="1004040" cy="1056442"/>
          </a:xfrm>
          <a:custGeom>
            <a:gdLst>
              <a:gd fmla="*/ 0 w 1090749" name="connsiteX0"/>
              <a:gd fmla="*/ 0 h 1090749" name="connsiteY0"/>
              <a:gd fmla="*/ 63206 w 1090749" name="connsiteX1"/>
              <a:gd fmla="*/ 9646 h 1090749" name="connsiteY1"/>
              <a:gd fmla="*/ 1081102 w 1090749" name="connsiteX2"/>
              <a:gd fmla="*/ 1027542 h 1090749" name="connsiteY2"/>
              <a:gd fmla="*/ 1090749 w 1090749" name="connsiteX3"/>
              <a:gd fmla="*/ 1090749 h 1090749" name="connsiteY3"/>
              <a:gd fmla="*/ 570395 w 1090749" name="connsiteX4"/>
              <a:gd fmla="*/ 1090749 h 1090749" name="connsiteY4"/>
              <a:gd fmla="*/ 560971 w 1090749" name="connsiteX5"/>
              <a:gd fmla="*/ 1054097 h 1090749" name="connsiteY5"/>
              <a:gd fmla="*/ 36651 w 1090749" name="connsiteX6"/>
              <a:gd fmla="*/ 529777 h 1090749" name="connsiteY6"/>
              <a:gd fmla="*/ 0 w 1090749" name="connsiteX7"/>
              <a:gd fmla="*/ 520353 h 1090749" name="connsiteY7"/>
              <a:gd fmla="*/ 0 w 1090749" name="connsiteX8"/>
              <a:gd fmla="*/ 0 h 1090749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90749" w="1090749">
                <a:moveTo>
                  <a:pt x="0" y="0"/>
                </a:moveTo>
                <a:lnTo>
                  <a:pt x="63206" y="9646"/>
                </a:lnTo>
                <a:cubicBezTo>
                  <a:pt x="574131" y="114196"/>
                  <a:pt x="976552" y="516617"/>
                  <a:pt x="1081102" y="1027542"/>
                </a:cubicBezTo>
                <a:lnTo>
                  <a:pt x="1090749" y="1090749"/>
                </a:lnTo>
                <a:lnTo>
                  <a:pt x="570395" y="1090749"/>
                </a:lnTo>
                <a:lnTo>
                  <a:pt x="560971" y="1054097"/>
                </a:lnTo>
                <a:cubicBezTo>
                  <a:pt x="483326" y="804459"/>
                  <a:pt x="286290" y="607423"/>
                  <a:pt x="36651" y="529777"/>
                </a:cubicBezTo>
                <a:lnTo>
                  <a:pt x="0" y="520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254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MH_Other_7"/>
          <p:cNvSpPr/>
          <p:nvPr>
            <p:custDataLst>
              <p:tags r:id="rId12"/>
            </p:custDataLst>
          </p:nvPr>
        </p:nvSpPr>
        <p:spPr>
          <a:xfrm>
            <a:off x="4740318" y="3693497"/>
            <a:ext cx="1004040" cy="1056442"/>
          </a:xfrm>
          <a:custGeom>
            <a:gdLst>
              <a:gd fmla="*/ 0 w 1090749" name="connsiteX0"/>
              <a:gd fmla="*/ 0 h 1090749" name="connsiteY0"/>
              <a:gd fmla="*/ 520353 w 1090749" name="connsiteX1"/>
              <a:gd fmla="*/ 0 h 1090749" name="connsiteY1"/>
              <a:gd fmla="*/ 529777 w 1090749" name="connsiteX2"/>
              <a:gd fmla="*/ 36651 h 1090749" name="connsiteY2"/>
              <a:gd fmla="*/ 1054097 w 1090749" name="connsiteX3"/>
              <a:gd fmla="*/ 560971 h 1090749" name="connsiteY3"/>
              <a:gd fmla="*/ 1090749 w 1090749" name="connsiteX4"/>
              <a:gd fmla="*/ 570395 h 1090749" name="connsiteY4"/>
              <a:gd fmla="*/ 1090749 w 1090749" name="connsiteX5"/>
              <a:gd fmla="*/ 1090749 h 1090749" name="connsiteY5"/>
              <a:gd fmla="*/ 1027542 w 1090749" name="connsiteX6"/>
              <a:gd fmla="*/ 1081102 h 1090749" name="connsiteY6"/>
              <a:gd fmla="*/ 9646 w 1090749" name="connsiteX7"/>
              <a:gd fmla="*/ 63206 h 1090749" name="connsiteY7"/>
              <a:gd fmla="*/ 0 w 1090749" name="connsiteX8"/>
              <a:gd fmla="*/ 0 h 1090749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90749" w="1090749">
                <a:moveTo>
                  <a:pt x="0" y="0"/>
                </a:moveTo>
                <a:lnTo>
                  <a:pt x="520353" y="0"/>
                </a:lnTo>
                <a:lnTo>
                  <a:pt x="529777" y="36651"/>
                </a:lnTo>
                <a:cubicBezTo>
                  <a:pt x="607423" y="286290"/>
                  <a:pt x="804459" y="483326"/>
                  <a:pt x="1054097" y="560971"/>
                </a:cubicBezTo>
                <a:lnTo>
                  <a:pt x="1090749" y="570395"/>
                </a:lnTo>
                <a:lnTo>
                  <a:pt x="1090749" y="1090749"/>
                </a:lnTo>
                <a:lnTo>
                  <a:pt x="1027542" y="1081102"/>
                </a:lnTo>
                <a:cubicBezTo>
                  <a:pt x="516617" y="976552"/>
                  <a:pt x="114196" y="574131"/>
                  <a:pt x="9646" y="6320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innerShdw blurRad="254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MH_Other_8"/>
          <p:cNvSpPr/>
          <p:nvPr>
            <p:custDataLst>
              <p:tags r:id="rId13"/>
            </p:custDataLst>
          </p:nvPr>
        </p:nvSpPr>
        <p:spPr>
          <a:xfrm>
            <a:off x="6140229" y="3693494"/>
            <a:ext cx="1004038" cy="1056441"/>
          </a:xfrm>
          <a:custGeom>
            <a:gdLst>
              <a:gd fmla="*/ 570395 w 1090748" name="connsiteX0"/>
              <a:gd fmla="*/ 0 h 1090748" name="connsiteY0"/>
              <a:gd fmla="*/ 1090748 w 1090748" name="connsiteX1"/>
              <a:gd fmla="*/ 0 h 1090748" name="connsiteY1"/>
              <a:gd fmla="*/ 1081102 w 1090748" name="connsiteX2"/>
              <a:gd fmla="*/ 63206 h 1090748" name="connsiteY2"/>
              <a:gd fmla="*/ 63206 w 1090748" name="connsiteX3"/>
              <a:gd fmla="*/ 1081102 h 1090748" name="connsiteY3"/>
              <a:gd fmla="*/ 0 w 1090748" name="connsiteX4"/>
              <a:gd fmla="*/ 1090748 h 1090748" name="connsiteY4"/>
              <a:gd fmla="*/ 0 w 1090748" name="connsiteX5"/>
              <a:gd fmla="*/ 570395 h 1090748" name="connsiteY5"/>
              <a:gd fmla="*/ 36651 w 1090748" name="connsiteX6"/>
              <a:gd fmla="*/ 560971 h 1090748" name="connsiteY6"/>
              <a:gd fmla="*/ 560971 w 1090748" name="connsiteX7"/>
              <a:gd fmla="*/ 36651 h 1090748" name="connsiteY7"/>
              <a:gd fmla="*/ 570395 w 1090748" name="connsiteX8"/>
              <a:gd fmla="*/ 0 h 109074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90748" w="1090748">
                <a:moveTo>
                  <a:pt x="570395" y="0"/>
                </a:moveTo>
                <a:lnTo>
                  <a:pt x="1090748" y="0"/>
                </a:lnTo>
                <a:lnTo>
                  <a:pt x="1081102" y="63206"/>
                </a:lnTo>
                <a:cubicBezTo>
                  <a:pt x="976552" y="574131"/>
                  <a:pt x="574131" y="976552"/>
                  <a:pt x="63206" y="1081102"/>
                </a:cubicBezTo>
                <a:lnTo>
                  <a:pt x="0" y="1090748"/>
                </a:lnTo>
                <a:lnTo>
                  <a:pt x="0" y="570395"/>
                </a:lnTo>
                <a:lnTo>
                  <a:pt x="36651" y="560971"/>
                </a:lnTo>
                <a:cubicBezTo>
                  <a:pt x="286290" y="483326"/>
                  <a:pt x="483326" y="286290"/>
                  <a:pt x="560971" y="36651"/>
                </a:cubicBezTo>
                <a:lnTo>
                  <a:pt x="57039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innerShdw blurRad="254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b="1" lang="zh-CN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6" name="MH_SubTitle_3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006387" y="3942679"/>
            <a:ext cx="2307506" cy="77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bIns="0" lIns="0" rIns="0" tIns="0"/>
          <a:lstStyle>
            <a:lvl1pPr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1pPr>
            <a:lvl2pPr indent="-285750" marL="74295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2pPr>
            <a:lvl3pPr indent="-228600" marL="11430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3pPr>
            <a:lvl4pPr indent="-228600" marL="16002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4pPr>
            <a:lvl5pPr indent="-228600" marL="20574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项目4</a:t>
            </a:r>
          </a:p>
        </p:txBody>
      </p:sp>
      <p:sp>
        <p:nvSpPr>
          <p:cNvPr id="17" name="MH_Text_3"/>
          <p:cNvSpPr txBox="1"/>
          <p:nvPr>
            <p:custDataLst>
              <p:tags r:id="rId15"/>
            </p:custDataLst>
          </p:nvPr>
        </p:nvSpPr>
        <p:spPr>
          <a:xfrm>
            <a:off x="8006387" y="4777646"/>
            <a:ext cx="2307506" cy="1219743"/>
          </a:xfrm>
          <a:prstGeom prst="rect">
            <a:avLst/>
          </a:prstGeom>
          <a:noFill/>
        </p:spPr>
        <p:txBody>
          <a:bodyPr bIns="0" lIns="0" rIns="0" tIns="0"/>
          <a:lstStyle/>
          <a:p>
            <a:pPr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订制服务</a:t>
            </a:r>
          </a:p>
        </p:txBody>
      </p:sp>
      <p:sp>
        <p:nvSpPr>
          <p:cNvPr id="18" name="MH_SubTitle_2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 flipH="1">
            <a:off x="1575720" y="3942679"/>
            <a:ext cx="2307506" cy="77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bIns="0" lIns="0" rIns="0" tIns="0"/>
          <a:lstStyle>
            <a:lvl1pPr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1pPr>
            <a:lvl2pPr indent="-285750" marL="74295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2pPr>
            <a:lvl3pPr indent="-228600" marL="11430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3pPr>
            <a:lvl4pPr indent="-228600" marL="16002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4pPr>
            <a:lvl5pPr indent="-228600" marL="2057400"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-122" panose="02010600030101010101" pitchFamily="2" typeface="等线"/>
                <a:ea charset="-122" panose="02010600030101010101" pitchFamily="2" typeface="等线"/>
              </a:defRPr>
            </a:lvl9pPr>
          </a:lstStyle>
          <a:p>
            <a:pPr algn="r">
              <a:lnSpc>
                <a:spcPct val="120000"/>
              </a:lnSpc>
              <a:defRPr/>
            </a:pPr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项目3</a:t>
            </a:r>
          </a:p>
        </p:txBody>
      </p:sp>
      <p:sp>
        <p:nvSpPr>
          <p:cNvPr id="19" name="MH_Text_2"/>
          <p:cNvSpPr txBox="1"/>
          <p:nvPr>
            <p:custDataLst>
              <p:tags r:id="rId17"/>
            </p:custDataLst>
          </p:nvPr>
        </p:nvSpPr>
        <p:spPr>
          <a:xfrm flipH="1">
            <a:off x="1575720" y="4777646"/>
            <a:ext cx="2307506" cy="1219743"/>
          </a:xfrm>
          <a:prstGeom prst="rect">
            <a:avLst/>
          </a:prstGeom>
          <a:noFill/>
        </p:spPr>
        <p:txBody>
          <a:bodyPr bIns="0" lIns="0" rIns="0" tIns="0"/>
          <a:lstStyle/>
          <a:p>
            <a:pPr algn="r"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</a:t>
            </a:r>
          </a:p>
          <a:p>
            <a:pPr algn="r">
              <a:defRPr/>
            </a:pPr>
            <a:r>
              <a:rPr altLang="en-US" b="1" lang="zh-CN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模板设计</a:t>
            </a:r>
          </a:p>
        </p:txBody>
      </p:sp>
    </p:spTree>
    <p:extLst>
      <p:ext uri="{BB962C8B-B14F-4D97-AF65-F5344CB8AC3E}">
        <p14:creationId val="390415428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CN" lang="en-US" smtClean="0"/>
              <a:t>Part Three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r>
              <a:rPr altLang="en-US" lang="zh-CN" smtClean="0"/>
              <a:t>幻影演示工作室汇报目录3</a:t>
            </a:r>
          </a:p>
        </p:txBody>
      </p:sp>
    </p:spTree>
    <p:extLst>
      <p:ext uri="{BB962C8B-B14F-4D97-AF65-F5344CB8AC3E}">
        <p14:creationId val="197617942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lang="zh-CN" smtClean="0"/>
              <a:t>幻影演示工作室目录3</a:t>
            </a:r>
          </a:p>
        </p:txBody>
      </p:sp>
      <p:sp>
        <p:nvSpPr>
          <p:cNvPr id="20" name="MH_Text_1"/>
          <p:cNvSpPr/>
          <p:nvPr>
            <p:custDataLst>
              <p:tags r:id="rId2"/>
            </p:custDataLst>
          </p:nvPr>
        </p:nvSpPr>
        <p:spPr>
          <a:xfrm>
            <a:off x="7049805" y="2215965"/>
            <a:ext cx="1973263" cy="5048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r">
              <a:defRPr/>
            </a:pPr>
            <a:r>
              <a:rPr altLang="zh-CN" lang="en-US">
                <a:solidFill>
                  <a:srgbClr val="FFFFFF"/>
                </a:solidFill>
              </a:rPr>
              <a:t>60%</a:t>
            </a:r>
          </a:p>
        </p:txBody>
      </p:sp>
      <p:sp>
        <p:nvSpPr>
          <p:cNvPr id="21" name="MH_Text_2"/>
          <p:cNvSpPr/>
          <p:nvPr>
            <p:custDataLst>
              <p:tags r:id="rId3"/>
            </p:custDataLst>
          </p:nvPr>
        </p:nvSpPr>
        <p:spPr>
          <a:xfrm>
            <a:off x="7049805" y="2792228"/>
            <a:ext cx="3052763" cy="504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r">
              <a:defRPr/>
            </a:pPr>
            <a:r>
              <a:rPr altLang="zh-CN" lang="en-US">
                <a:solidFill>
                  <a:srgbClr val="FFFFFF"/>
                </a:solidFill>
              </a:rPr>
              <a:t>90%</a:t>
            </a:r>
          </a:p>
        </p:txBody>
      </p:sp>
      <p:sp>
        <p:nvSpPr>
          <p:cNvPr id="22" name="MH_Text_3"/>
          <p:cNvSpPr/>
          <p:nvPr>
            <p:custDataLst>
              <p:tags r:id="rId4"/>
            </p:custDataLst>
          </p:nvPr>
        </p:nvSpPr>
        <p:spPr>
          <a:xfrm>
            <a:off x="7049804" y="3368490"/>
            <a:ext cx="2476500" cy="5048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r">
              <a:defRPr/>
            </a:pPr>
            <a:r>
              <a:rPr altLang="zh-CN" lang="en-US">
                <a:solidFill>
                  <a:srgbClr val="FFFFFF"/>
                </a:solidFill>
              </a:rPr>
              <a:t>75%</a:t>
            </a:r>
          </a:p>
        </p:txBody>
      </p:sp>
      <p:sp>
        <p:nvSpPr>
          <p:cNvPr id="23" name="MH_Text_4"/>
          <p:cNvSpPr/>
          <p:nvPr>
            <p:custDataLst>
              <p:tags r:id="rId5"/>
            </p:custDataLst>
          </p:nvPr>
        </p:nvSpPr>
        <p:spPr>
          <a:xfrm>
            <a:off x="7049804" y="3944753"/>
            <a:ext cx="3341688" cy="5032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r">
              <a:defRPr/>
            </a:pPr>
            <a:r>
              <a:rPr altLang="zh-CN" lang="en-US">
                <a:solidFill>
                  <a:srgbClr val="FFFFFF"/>
                </a:solidFill>
              </a:rPr>
              <a:t>95%</a:t>
            </a:r>
          </a:p>
        </p:txBody>
      </p:sp>
      <p:cxnSp>
        <p:nvCxnSpPr>
          <p:cNvPr id="24" name="MH_Other_1"/>
          <p:cNvCxnSpPr/>
          <p:nvPr>
            <p:custDataLst>
              <p:tags r:id="rId6"/>
            </p:custDataLst>
          </p:nvPr>
        </p:nvCxnSpPr>
        <p:spPr>
          <a:xfrm flipH="1">
            <a:off x="7049804" y="1971490"/>
            <a:ext cx="0" cy="2728913"/>
          </a:xfrm>
          <a:prstGeom prst="line">
            <a:avLst/>
          </a:prstGeom>
          <a:ln>
            <a:solidFill>
              <a:srgbClr val="B2B2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MH_SubTitle_1"/>
          <p:cNvSpPr txBox="1"/>
          <p:nvPr>
            <p:custDataLst>
              <p:tags r:id="rId7"/>
            </p:custDataLst>
          </p:nvPr>
        </p:nvSpPr>
        <p:spPr>
          <a:xfrm>
            <a:off x="5925854" y="2257240"/>
            <a:ext cx="1023938" cy="365125"/>
          </a:xfrm>
          <a:prstGeom prst="rect">
            <a:avLst/>
          </a:prstGeom>
          <a:noFill/>
        </p:spPr>
        <p:txBody>
          <a:bodyPr bIns="0" lIns="0" rIns="0" tIns="0">
            <a:normAutofit/>
          </a:bodyPr>
          <a:lstStyle/>
          <a:p>
            <a:pPr algn="r">
              <a:lnSpc>
                <a:spcPct val="130000"/>
              </a:lnSpc>
              <a:defRPr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项目1</a:t>
            </a:r>
          </a:p>
        </p:txBody>
      </p:sp>
      <p:sp>
        <p:nvSpPr>
          <p:cNvPr id="27" name="MH_SubTitle_2"/>
          <p:cNvSpPr txBox="1"/>
          <p:nvPr>
            <p:custDataLst>
              <p:tags r:id="rId8"/>
            </p:custDataLst>
          </p:nvPr>
        </p:nvSpPr>
        <p:spPr>
          <a:xfrm>
            <a:off x="5925854" y="2844615"/>
            <a:ext cx="1023938" cy="365125"/>
          </a:xfrm>
          <a:prstGeom prst="rect">
            <a:avLst/>
          </a:prstGeom>
          <a:noFill/>
        </p:spPr>
        <p:txBody>
          <a:bodyPr bIns="0" lIns="0" rIns="0" tIns="0">
            <a:normAutofit/>
          </a:bodyPr>
          <a:lstStyle/>
          <a:p>
            <a:pPr algn="r">
              <a:lnSpc>
                <a:spcPct val="130000"/>
              </a:lnSpc>
              <a:defRPr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项目2</a:t>
            </a:r>
          </a:p>
        </p:txBody>
      </p:sp>
      <p:sp>
        <p:nvSpPr>
          <p:cNvPr id="28" name="MH_SubTitle_3"/>
          <p:cNvSpPr txBox="1"/>
          <p:nvPr>
            <p:custDataLst>
              <p:tags r:id="rId9"/>
            </p:custDataLst>
          </p:nvPr>
        </p:nvSpPr>
        <p:spPr>
          <a:xfrm>
            <a:off x="5925854" y="3430402"/>
            <a:ext cx="1023938" cy="366712"/>
          </a:xfrm>
          <a:prstGeom prst="rect">
            <a:avLst/>
          </a:prstGeom>
          <a:noFill/>
        </p:spPr>
        <p:txBody>
          <a:bodyPr bIns="0" lIns="0" rIns="0" tIns="0">
            <a:normAutofit/>
          </a:bodyPr>
          <a:lstStyle/>
          <a:p>
            <a:pPr algn="r">
              <a:lnSpc>
                <a:spcPct val="130000"/>
              </a:lnSpc>
              <a:defRPr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项目3</a:t>
            </a:r>
          </a:p>
        </p:txBody>
      </p:sp>
      <p:sp>
        <p:nvSpPr>
          <p:cNvPr id="29" name="MH_SubTitle_4"/>
          <p:cNvSpPr txBox="1"/>
          <p:nvPr>
            <p:custDataLst>
              <p:tags r:id="rId10"/>
            </p:custDataLst>
          </p:nvPr>
        </p:nvSpPr>
        <p:spPr>
          <a:xfrm>
            <a:off x="5925854" y="4017777"/>
            <a:ext cx="1023938" cy="366712"/>
          </a:xfrm>
          <a:prstGeom prst="rect">
            <a:avLst/>
          </a:prstGeom>
          <a:noFill/>
        </p:spPr>
        <p:txBody>
          <a:bodyPr bIns="0" lIns="0" rIns="0" tIns="0">
            <a:normAutofit/>
          </a:bodyPr>
          <a:lstStyle/>
          <a:p>
            <a:pPr algn="r">
              <a:lnSpc>
                <a:spcPct val="130000"/>
              </a:lnSpc>
              <a:defRPr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项目4</a:t>
            </a:r>
          </a:p>
        </p:txBody>
      </p:sp>
      <p:sp>
        <p:nvSpPr>
          <p:cNvPr id="30" name="MH_Desc_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296462" y="4921065"/>
            <a:ext cx="9730125" cy="138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no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buClr>
                <a:schemeClr val="bg1"/>
              </a:buClr>
              <a:buSzPct val="80000"/>
            </a:pPr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幻影演示工作室集课程开发、培训、订制服务为一体。以“创新、卓越、真诚”为工作室服务的宗旨，以 “与客户共赢”为目标，为客户量身打造高质量的企业内训课程。经过不懈努力,我们的客户遍及政府、企业、银行、社会公益等多个领域，逐步形成了广泛而多元化的客户群体。</a:t>
            </a:r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96462" y="1945559"/>
            <a:ext cx="3934386" cy="2622924"/>
          </a:xfrm>
          <a:prstGeom prst="rect">
            <a:avLst/>
          </a:prstGeom>
        </p:spPr>
      </p:pic>
    </p:spTree>
    <p:extLst>
      <p:ext uri="{BB962C8B-B14F-4D97-AF65-F5344CB8AC3E}">
        <p14:creationId val="3435357377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lang="zh-CN" smtClean="0"/>
              <a:t>幻影演示工作室目录3</a:t>
            </a:r>
          </a:p>
        </p:txBody>
      </p:sp>
      <p:sp>
        <p:nvSpPr>
          <p:cNvPr id="5" name="等腰三角形 4"/>
          <p:cNvSpPr/>
          <p:nvPr/>
        </p:nvSpPr>
        <p:spPr>
          <a:xfrm rot="5400000">
            <a:off x="1168866" y="3106271"/>
            <a:ext cx="1481865" cy="127747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7" name="直接连接符 6"/>
          <p:cNvCxnSpPr/>
          <p:nvPr/>
        </p:nvCxnSpPr>
        <p:spPr>
          <a:xfrm>
            <a:off x="2451237" y="3745006"/>
            <a:ext cx="7364088" cy="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五边形 7"/>
          <p:cNvSpPr/>
          <p:nvPr/>
        </p:nvSpPr>
        <p:spPr>
          <a:xfrm>
            <a:off x="9815326" y="2914667"/>
            <a:ext cx="1143000" cy="166067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3523553" y="3287806"/>
            <a:ext cx="914400" cy="91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5774134" y="3287806"/>
            <a:ext cx="914400" cy="91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8024714" y="3287806"/>
            <a:ext cx="914400" cy="91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/>
          <p:cNvGrpSpPr/>
          <p:nvPr/>
        </p:nvGrpSpPr>
        <p:grpSpPr>
          <a:xfrm>
            <a:off x="1271063" y="2011951"/>
            <a:ext cx="7056103" cy="1303991"/>
            <a:chOff x="989703" y="2011951"/>
            <a:chExt cx="7056103" cy="1303991"/>
          </a:xfrm>
        </p:grpSpPr>
        <p:grpSp>
          <p:nvGrpSpPr>
            <p:cNvPr id="17" name="组合 16"/>
            <p:cNvGrpSpPr/>
            <p:nvPr/>
          </p:nvGrpSpPr>
          <p:grpSpPr>
            <a:xfrm>
              <a:off x="989703" y="2017537"/>
              <a:ext cx="2554942" cy="1298405"/>
              <a:chOff x="989703" y="2017537"/>
              <a:chExt cx="2554942" cy="1298405"/>
            </a:xfrm>
          </p:grpSpPr>
          <p:cxnSp>
            <p:nvCxnSpPr>
              <p:cNvPr id="13" name="直接连接符 12"/>
              <p:cNvCxnSpPr/>
              <p:nvPr/>
            </p:nvCxnSpPr>
            <p:spPr>
              <a:xfrm flipH="1" flipV="1">
                <a:off x="2801685" y="2167134"/>
                <a:ext cx="742960" cy="1148808"/>
              </a:xfrm>
              <a:prstGeom prst="line">
                <a:avLst/>
              </a:prstGeom>
              <a:ln w="28575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文本框 13"/>
              <p:cNvSpPr txBox="1"/>
              <p:nvPr/>
            </p:nvSpPr>
            <p:spPr>
              <a:xfrm>
                <a:off x="989703" y="2017536"/>
                <a:ext cx="1886622" cy="365760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幻影演示工作室</a:t>
                </a:r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3227752" y="2017536"/>
              <a:ext cx="2554942" cy="1298405"/>
              <a:chOff x="989703" y="2017537"/>
              <a:chExt cx="2554942" cy="1298405"/>
            </a:xfrm>
          </p:grpSpPr>
          <p:cxnSp>
            <p:nvCxnSpPr>
              <p:cNvPr id="19" name="直接连接符 18"/>
              <p:cNvCxnSpPr/>
              <p:nvPr/>
            </p:nvCxnSpPr>
            <p:spPr>
              <a:xfrm flipH="1" flipV="1">
                <a:off x="2801685" y="2167134"/>
                <a:ext cx="742960" cy="1148808"/>
              </a:xfrm>
              <a:prstGeom prst="line">
                <a:avLst/>
              </a:prstGeom>
              <a:ln w="28575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文本框 19"/>
              <p:cNvSpPr txBox="1"/>
              <p:nvPr/>
            </p:nvSpPr>
            <p:spPr>
              <a:xfrm>
                <a:off x="989704" y="2017537"/>
                <a:ext cx="1886622" cy="36576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幻影演示工作室</a:t>
                </a:r>
              </a:p>
            </p:txBody>
          </p:sp>
        </p:grpSp>
        <p:grpSp>
          <p:nvGrpSpPr>
            <p:cNvPr id="21" name="组合 20"/>
            <p:cNvGrpSpPr/>
            <p:nvPr/>
          </p:nvGrpSpPr>
          <p:grpSpPr>
            <a:xfrm>
              <a:off x="5490864" y="2011951"/>
              <a:ext cx="2554942" cy="1298405"/>
              <a:chOff x="989703" y="2017537"/>
              <a:chExt cx="2554942" cy="1298405"/>
            </a:xfrm>
          </p:grpSpPr>
          <p:cxnSp>
            <p:nvCxnSpPr>
              <p:cNvPr id="22" name="直接连接符 21"/>
              <p:cNvCxnSpPr/>
              <p:nvPr/>
            </p:nvCxnSpPr>
            <p:spPr>
              <a:xfrm flipH="1" flipV="1">
                <a:off x="2801685" y="2167134"/>
                <a:ext cx="742960" cy="1148808"/>
              </a:xfrm>
              <a:prstGeom prst="line">
                <a:avLst/>
              </a:prstGeom>
              <a:ln w="28575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文本框 22"/>
              <p:cNvSpPr txBox="1"/>
              <p:nvPr/>
            </p:nvSpPr>
            <p:spPr>
              <a:xfrm>
                <a:off x="989704" y="2017537"/>
                <a:ext cx="1886622" cy="365760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rtlCol="0" wrap="square">
                <a:spAutoFit/>
              </a:bodyPr>
              <a:lstStyle/>
              <a:p>
                <a:r>
                  <a:rPr altLang="en-US" lang="zh-CN" smtClean="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幻影演示工作室</a:t>
                </a:r>
              </a:p>
            </p:txBody>
          </p:sp>
        </p:grpSp>
      </p:grpSp>
      <p:grpSp>
        <p:nvGrpSpPr>
          <p:cNvPr id="26" name="组合 25"/>
          <p:cNvGrpSpPr/>
          <p:nvPr/>
        </p:nvGrpSpPr>
        <p:grpSpPr>
          <a:xfrm flipV="1">
            <a:off x="1357642" y="4190511"/>
            <a:ext cx="2554942" cy="1270269"/>
            <a:chOff x="989703" y="2017537"/>
            <a:chExt cx="2554942" cy="1270269"/>
          </a:xfrm>
        </p:grpSpPr>
        <p:cxnSp>
          <p:nvCxnSpPr>
            <p:cNvPr id="33" name="直接连接符 32"/>
            <p:cNvCxnSpPr/>
            <p:nvPr/>
          </p:nvCxnSpPr>
          <p:spPr>
            <a:xfrm flipH="1" flipV="1">
              <a:off x="2801685" y="2138998"/>
              <a:ext cx="742960" cy="1148808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文本框 33"/>
            <p:cNvSpPr txBox="1"/>
            <p:nvPr/>
          </p:nvSpPr>
          <p:spPr>
            <a:xfrm flipV="1">
              <a:off x="989703" y="2021109"/>
              <a:ext cx="1886622" cy="365760"/>
            </a:xfrm>
            <a:prstGeom prst="rect">
              <a:avLst/>
            </a:prstGeom>
            <a:solidFill>
              <a:schemeClr val="accent6"/>
            </a:solidFill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幻影演示工作室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 flipV="1">
            <a:off x="3595691" y="4190512"/>
            <a:ext cx="2554942" cy="1270269"/>
            <a:chOff x="989703" y="2017537"/>
            <a:chExt cx="2554942" cy="1270269"/>
          </a:xfrm>
        </p:grpSpPr>
        <p:cxnSp>
          <p:nvCxnSpPr>
            <p:cNvPr id="31" name="直接连接符 30"/>
            <p:cNvCxnSpPr/>
            <p:nvPr/>
          </p:nvCxnSpPr>
          <p:spPr>
            <a:xfrm flipH="1" flipV="1">
              <a:off x="2801685" y="2138998"/>
              <a:ext cx="742960" cy="1148808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31"/>
            <p:cNvSpPr txBox="1"/>
            <p:nvPr/>
          </p:nvSpPr>
          <p:spPr>
            <a:xfrm flipV="1">
              <a:off x="989703" y="2021109"/>
              <a:ext cx="1886622" cy="36576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幻影演示工作室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 flipV="1">
            <a:off x="5858803" y="4196097"/>
            <a:ext cx="2554942" cy="1270269"/>
            <a:chOff x="989703" y="2017537"/>
            <a:chExt cx="2554942" cy="1270269"/>
          </a:xfrm>
        </p:grpSpPr>
        <p:cxnSp>
          <p:nvCxnSpPr>
            <p:cNvPr id="29" name="直接连接符 28"/>
            <p:cNvCxnSpPr/>
            <p:nvPr/>
          </p:nvCxnSpPr>
          <p:spPr>
            <a:xfrm flipH="1" flipV="1">
              <a:off x="2801685" y="2138998"/>
              <a:ext cx="742960" cy="1148808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文本框 29"/>
            <p:cNvSpPr txBox="1"/>
            <p:nvPr/>
          </p:nvSpPr>
          <p:spPr>
            <a:xfrm flipV="1">
              <a:off x="989703" y="2021108"/>
              <a:ext cx="1886622" cy="36576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幻影演示工作室</a:t>
              </a:r>
            </a:p>
          </p:txBody>
        </p:sp>
      </p:grpSp>
      <p:sp>
        <p:nvSpPr>
          <p:cNvPr id="36" name="五边形 35"/>
          <p:cNvSpPr/>
          <p:nvPr/>
        </p:nvSpPr>
        <p:spPr>
          <a:xfrm>
            <a:off x="9980830" y="3108026"/>
            <a:ext cx="860732" cy="1250568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39" name="等腰三角形 38"/>
          <p:cNvSpPr/>
          <p:nvPr/>
        </p:nvSpPr>
        <p:spPr>
          <a:xfrm rot="5400000">
            <a:off x="1327134" y="3220279"/>
            <a:ext cx="1219696" cy="105146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2" name="组合 41"/>
          <p:cNvGrpSpPr/>
          <p:nvPr/>
        </p:nvGrpSpPr>
        <p:grpSpPr>
          <a:xfrm>
            <a:off x="1529777" y="2534664"/>
            <a:ext cx="1627908" cy="369332"/>
            <a:chOff x="1276553" y="2534664"/>
            <a:chExt cx="1627908" cy="369332"/>
          </a:xfrm>
        </p:grpSpPr>
        <p:sp>
          <p:nvSpPr>
            <p:cNvPr id="40" name="等腰三角形 39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008809" y="2970775"/>
            <a:ext cx="1627908" cy="369332"/>
            <a:chOff x="1276553" y="2534664"/>
            <a:chExt cx="1627908" cy="369332"/>
          </a:xfrm>
        </p:grpSpPr>
        <p:sp>
          <p:nvSpPr>
            <p:cNvPr id="44" name="等腰三角形 43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3744428" y="2521670"/>
            <a:ext cx="1627908" cy="369332"/>
            <a:chOff x="1276553" y="2534664"/>
            <a:chExt cx="1627908" cy="369332"/>
          </a:xfrm>
        </p:grpSpPr>
        <p:sp>
          <p:nvSpPr>
            <p:cNvPr id="47" name="等腰三角形 46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266513" y="2944625"/>
            <a:ext cx="1627908" cy="369332"/>
            <a:chOff x="1276553" y="2534664"/>
            <a:chExt cx="1627908" cy="369332"/>
          </a:xfrm>
        </p:grpSpPr>
        <p:sp>
          <p:nvSpPr>
            <p:cNvPr id="50" name="等腰三角形 49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564640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6030216" y="2508263"/>
            <a:ext cx="1627908" cy="369332"/>
            <a:chOff x="1276553" y="2534664"/>
            <a:chExt cx="1627908" cy="369332"/>
          </a:xfrm>
        </p:grpSpPr>
        <p:sp>
          <p:nvSpPr>
            <p:cNvPr id="53" name="等腰三角形 52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6546615" y="2930169"/>
            <a:ext cx="1627908" cy="369332"/>
            <a:chOff x="1276553" y="2534664"/>
            <a:chExt cx="1627908" cy="369332"/>
          </a:xfrm>
        </p:grpSpPr>
        <p:sp>
          <p:nvSpPr>
            <p:cNvPr id="69" name="等腰三角形 68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1564642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2039794" y="4179657"/>
            <a:ext cx="1627908" cy="369332"/>
            <a:chOff x="1276553" y="2534664"/>
            <a:chExt cx="1627908" cy="369332"/>
          </a:xfrm>
        </p:grpSpPr>
        <p:sp>
          <p:nvSpPr>
            <p:cNvPr id="72" name="等腰三角形 71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1482943" y="4672829"/>
            <a:ext cx="1627908" cy="369332"/>
            <a:chOff x="1276553" y="2534664"/>
            <a:chExt cx="1627908" cy="369332"/>
          </a:xfrm>
        </p:grpSpPr>
        <p:sp>
          <p:nvSpPr>
            <p:cNvPr id="75" name="等腰三角形 74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1564641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4316782" y="4130394"/>
            <a:ext cx="1627908" cy="369332"/>
            <a:chOff x="1276553" y="2534664"/>
            <a:chExt cx="1627908" cy="369332"/>
          </a:xfrm>
        </p:grpSpPr>
        <p:sp>
          <p:nvSpPr>
            <p:cNvPr id="78" name="等腰三角形 77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1564642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3759931" y="4623566"/>
            <a:ext cx="1627908" cy="369332"/>
            <a:chOff x="1276553" y="2534664"/>
            <a:chExt cx="1627908" cy="369332"/>
          </a:xfrm>
        </p:grpSpPr>
        <p:sp>
          <p:nvSpPr>
            <p:cNvPr id="81" name="等腰三角形 80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1564641" y="2534665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6567736" y="4118303"/>
            <a:ext cx="1627908" cy="369332"/>
            <a:chOff x="1276553" y="2534664"/>
            <a:chExt cx="1627908" cy="369332"/>
          </a:xfrm>
        </p:grpSpPr>
        <p:sp>
          <p:nvSpPr>
            <p:cNvPr id="84" name="等腰三角形 83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1564640" y="2534665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TEXT1</a:t>
              </a: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6010885" y="4611475"/>
            <a:ext cx="1627908" cy="369332"/>
            <a:chOff x="1276553" y="2534664"/>
            <a:chExt cx="1627908" cy="369332"/>
          </a:xfrm>
        </p:grpSpPr>
        <p:sp>
          <p:nvSpPr>
            <p:cNvPr id="87" name="等腰三角形 86"/>
            <p:cNvSpPr/>
            <p:nvPr/>
          </p:nvSpPr>
          <p:spPr>
            <a:xfrm rot="5400000">
              <a:off x="1291982" y="2583159"/>
              <a:ext cx="234819" cy="265678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文本框 87"/>
            <p:cNvSpPr txBox="1"/>
            <p:nvPr/>
          </p:nvSpPr>
          <p:spPr>
            <a:xfrm>
              <a:off x="1564642" y="2534664"/>
              <a:ext cx="13398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/>
                <a:t>TEXT2</a:t>
              </a:r>
            </a:p>
          </p:txBody>
        </p:sp>
      </p:grpSp>
      <p:sp>
        <p:nvSpPr>
          <p:cNvPr id="89" name="文本框 88"/>
          <p:cNvSpPr txBox="1"/>
          <p:nvPr/>
        </p:nvSpPr>
        <p:spPr>
          <a:xfrm>
            <a:off x="4532612" y="6052504"/>
            <a:ext cx="3161230" cy="396240"/>
          </a:xfrm>
          <a:prstGeom prst="rect">
            <a:avLst/>
          </a:prstGeom>
          <a:solidFill>
            <a:srgbClr val="FFC00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鱼骨图</a:t>
            </a:r>
          </a:p>
        </p:txBody>
      </p:sp>
    </p:spTree>
    <p:extLst>
      <p:ext uri="{BB962C8B-B14F-4D97-AF65-F5344CB8AC3E}">
        <p14:creationId val="4055142276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MH" val="20160331140247"/>
  <p:tag name="MH_LIBRARY" val="GRAPHIC"/>
  <p:tag name="MH_ORDER" val="1"/>
  <p:tag name="MH_TYPE" val="Picture"/>
</p:tagLst>
</file>

<file path=ppt/tags/tag10.xml><?xml version="1.0" encoding="utf-8"?>
<p:tagLst xmlns:p="http://schemas.openxmlformats.org/presentationml/2006/main">
  <p:tag name="MH" val="20160331141436"/>
  <p:tag name="MH_LIBRARY" val="GRAPHIC"/>
  <p:tag name="MH_ORDER" val="1"/>
  <p:tag name="MH_TYPE" val="Text"/>
</p:tagLst>
</file>

<file path=ppt/tags/tag11.xml><?xml version="1.0" encoding="utf-8"?>
<p:tagLst xmlns:p="http://schemas.openxmlformats.org/presentationml/2006/main">
  <p:tag name="MH" val="20160331141436"/>
  <p:tag name="MH_LIBRARY" val="GRAPHIC"/>
  <p:tag name="MH_ORDER" val="3"/>
  <p:tag name="MH_TYPE" val="Other"/>
</p:tagLst>
</file>

<file path=ppt/tags/tag12.xml><?xml version="1.0" encoding="utf-8"?>
<p:tagLst xmlns:p="http://schemas.openxmlformats.org/presentationml/2006/main">
  <p:tag name="MH" val="20160331141436"/>
  <p:tag name="MH_LIBRARY" val="GRAPHIC"/>
  <p:tag name="MH_ORDER" val="4"/>
  <p:tag name="MH_TYPE" val="Other"/>
</p:tagLst>
</file>

<file path=ppt/tags/tag13.xml><?xml version="1.0" encoding="utf-8"?>
<p:tagLst xmlns:p="http://schemas.openxmlformats.org/presentationml/2006/main">
  <p:tag name="MH" val="20160331141436"/>
  <p:tag name="MH_LIBRARY" val="GRAPHIC"/>
  <p:tag name="MH_ORDER" val="5"/>
  <p:tag name="MH_TYPE" val="Other"/>
</p:tagLst>
</file>

<file path=ppt/tags/tag14.xml><?xml version="1.0" encoding="utf-8"?>
<p:tagLst xmlns:p="http://schemas.openxmlformats.org/presentationml/2006/main">
  <p:tag name="MH" val="20160331141436"/>
  <p:tag name="MH_LIBRARY" val="GRAPHIC"/>
  <p:tag name="MH_ORDER" val="6"/>
  <p:tag name="MH_TYPE" val="Other"/>
</p:tagLst>
</file>

<file path=ppt/tags/tag15.xml><?xml version="1.0" encoding="utf-8"?>
<p:tagLst xmlns:p="http://schemas.openxmlformats.org/presentationml/2006/main">
  <p:tag name="MH" val="20160331141436"/>
  <p:tag name="MH_LIBRARY" val="GRAPHIC"/>
  <p:tag name="MH_ORDER" val="7"/>
  <p:tag name="MH_TYPE" val="Other"/>
</p:tagLst>
</file>

<file path=ppt/tags/tag16.xml><?xml version="1.0" encoding="utf-8"?>
<p:tagLst xmlns:p="http://schemas.openxmlformats.org/presentationml/2006/main">
  <p:tag name="MH" val="20160331141436"/>
  <p:tag name="MH_LIBRARY" val="GRAPHIC"/>
  <p:tag name="MH_ORDER" val="8"/>
  <p:tag name="MH_TYPE" val="Other"/>
</p:tagLst>
</file>

<file path=ppt/tags/tag17.xml><?xml version="1.0" encoding="utf-8"?>
<p:tagLst xmlns:p="http://schemas.openxmlformats.org/presentationml/2006/main">
  <p:tag name="MH" val="20160331141436"/>
  <p:tag name="MH_LIBRARY" val="GRAPHIC"/>
  <p:tag name="MH_ORDER" val="3"/>
  <p:tag name="MH_TYPE" val="SubTitle"/>
</p:tagLst>
</file>

<file path=ppt/tags/tag18.xml><?xml version="1.0" encoding="utf-8"?>
<p:tagLst xmlns:p="http://schemas.openxmlformats.org/presentationml/2006/main">
  <p:tag name="MH" val="20160331141436"/>
  <p:tag name="MH_LIBRARY" val="GRAPHIC"/>
  <p:tag name="MH_ORDER" val="3"/>
  <p:tag name="MH_TYPE" val="Text"/>
</p:tagLst>
</file>

<file path=ppt/tags/tag19.xml><?xml version="1.0" encoding="utf-8"?>
<p:tagLst xmlns:p="http://schemas.openxmlformats.org/presentationml/2006/main">
  <p:tag name="MH" val="20160331141436"/>
  <p:tag name="MH_LIBRARY" val="GRAPHIC"/>
  <p:tag name="MH_ORDER" val="2"/>
  <p:tag name="MH_TYPE" val="SubTitle"/>
</p:tagLst>
</file>

<file path=ppt/tags/tag2.xml><?xml version="1.0" encoding="utf-8"?>
<p:tagLst xmlns:p="http://schemas.openxmlformats.org/presentationml/2006/main">
  <p:tag name="MH" val="20160331140247"/>
  <p:tag name="MH_LIBRARY" val="GRAPHIC"/>
  <p:tag name="MH_ORDER" val="2"/>
  <p:tag name="MH_TYPE" val="Picture"/>
</p:tagLst>
</file>

<file path=ppt/tags/tag20.xml><?xml version="1.0" encoding="utf-8"?>
<p:tagLst xmlns:p="http://schemas.openxmlformats.org/presentationml/2006/main">
  <p:tag name="MH" val="20160331141436"/>
  <p:tag name="MH_LIBRARY" val="GRAPHIC"/>
  <p:tag name="MH_ORDER" val="2"/>
  <p:tag name="MH_TYPE" val="Text"/>
</p:tagLst>
</file>

<file path=ppt/tags/tag21.xml><?xml version="1.0" encoding="utf-8"?>
<p:tagLst xmlns:p="http://schemas.openxmlformats.org/presentationml/2006/main">
  <p:tag name="MH" val="20160331145033"/>
  <p:tag name="MH_LIBRARY" val="GRAPHIC"/>
  <p:tag name="MH_ORDER" val="1"/>
  <p:tag name="MH_TYPE" val="Text"/>
</p:tagLst>
</file>

<file path=ppt/tags/tag22.xml><?xml version="1.0" encoding="utf-8"?>
<p:tagLst xmlns:p="http://schemas.openxmlformats.org/presentationml/2006/main">
  <p:tag name="MH" val="20160331145033"/>
  <p:tag name="MH_LIBRARY" val="GRAPHIC"/>
  <p:tag name="MH_ORDER" val="2"/>
  <p:tag name="MH_TYPE" val="Text"/>
</p:tagLst>
</file>

<file path=ppt/tags/tag23.xml><?xml version="1.0" encoding="utf-8"?>
<p:tagLst xmlns:p="http://schemas.openxmlformats.org/presentationml/2006/main">
  <p:tag name="MH" val="20160331145033"/>
  <p:tag name="MH_LIBRARY" val="GRAPHIC"/>
  <p:tag name="MH_ORDER" val="3"/>
  <p:tag name="MH_TYPE" val="Text"/>
</p:tagLst>
</file>

<file path=ppt/tags/tag24.xml><?xml version="1.0" encoding="utf-8"?>
<p:tagLst xmlns:p="http://schemas.openxmlformats.org/presentationml/2006/main">
  <p:tag name="MH" val="20160331145033"/>
  <p:tag name="MH_LIBRARY" val="GRAPHIC"/>
  <p:tag name="MH_ORDER" val="4"/>
  <p:tag name="MH_TYPE" val="Text"/>
</p:tagLst>
</file>

<file path=ppt/tags/tag25.xml><?xml version="1.0" encoding="utf-8"?>
<p:tagLst xmlns:p="http://schemas.openxmlformats.org/presentationml/2006/main">
  <p:tag name="MH" val="20160331145033"/>
  <p:tag name="MH_LIBRARY" val="GRAPHIC"/>
  <p:tag name="MH_ORDER" val="1"/>
  <p:tag name="MH_TYPE" val="Other"/>
</p:tagLst>
</file>

<file path=ppt/tags/tag26.xml><?xml version="1.0" encoding="utf-8"?>
<p:tagLst xmlns:p="http://schemas.openxmlformats.org/presentationml/2006/main">
  <p:tag name="MH" val="20160331145033"/>
  <p:tag name="MH_LIBRARY" val="GRAPHIC"/>
  <p:tag name="MH_ORDER" val="1"/>
  <p:tag name="MH_TYPE" val="SubTitle"/>
</p:tagLst>
</file>

<file path=ppt/tags/tag27.xml><?xml version="1.0" encoding="utf-8"?>
<p:tagLst xmlns:p="http://schemas.openxmlformats.org/presentationml/2006/main">
  <p:tag name="MH" val="20160331145033"/>
  <p:tag name="MH_LIBRARY" val="GRAPHIC"/>
  <p:tag name="MH_ORDER" val="2"/>
  <p:tag name="MH_TYPE" val="SubTitle"/>
</p:tagLst>
</file>

<file path=ppt/tags/tag28.xml><?xml version="1.0" encoding="utf-8"?>
<p:tagLst xmlns:p="http://schemas.openxmlformats.org/presentationml/2006/main">
  <p:tag name="MH" val="20160331145033"/>
  <p:tag name="MH_LIBRARY" val="GRAPHIC"/>
  <p:tag name="MH_ORDER" val="3"/>
  <p:tag name="MH_TYPE" val="SubTitle"/>
</p:tagLst>
</file>

<file path=ppt/tags/tag29.xml><?xml version="1.0" encoding="utf-8"?>
<p:tagLst xmlns:p="http://schemas.openxmlformats.org/presentationml/2006/main">
  <p:tag name="MH" val="20160331145033"/>
  <p:tag name="MH_LIBRARY" val="GRAPHIC"/>
  <p:tag name="MH_ORDER" val="4"/>
  <p:tag name="MH_TYPE" val="SubTitle"/>
</p:tagLst>
</file>

<file path=ppt/tags/tag3.xml><?xml version="1.0" encoding="utf-8"?>
<p:tagLst xmlns:p="http://schemas.openxmlformats.org/presentationml/2006/main">
  <p:tag name="MH" val="20160331140247"/>
  <p:tag name="MH_LIBRARY" val="GRAPHIC"/>
  <p:tag name="MH_ORDER" val="3"/>
  <p:tag name="MH_TYPE" val="Picture"/>
</p:tagLst>
</file>

<file path=ppt/tags/tag30.xml><?xml version="1.0" encoding="utf-8"?>
<p:tagLst xmlns:p="http://schemas.openxmlformats.org/presentationml/2006/main">
  <p:tag name="MH" val="20160331145033"/>
  <p:tag name="MH_LIBRARY" val="GRAPHIC"/>
  <p:tag name="MH_ORDER" val="1"/>
  <p:tag name="MH_TYPE" val="Desc"/>
</p:tagLst>
</file>

<file path=ppt/tags/tag3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4.xml><?xml version="1.0" encoding="utf-8"?>
<p:tagLst xmlns:p="http://schemas.openxmlformats.org/presentationml/2006/main">
  <p:tag name="MH" val="20160331140247"/>
  <p:tag name="MH_LIBRARY" val="GRAPHIC"/>
  <p:tag name="MH_ORDER" val="1"/>
  <p:tag name="MH_TYPE" val="Text"/>
</p:tagLst>
</file>

<file path=ppt/tags/tag5.xml><?xml version="1.0" encoding="utf-8"?>
<p:tagLst xmlns:p="http://schemas.openxmlformats.org/presentationml/2006/main">
  <p:tag name="MH" val="20160331141436"/>
  <p:tag name="MH_LIBRARY" val="GRAPHIC"/>
  <p:tag name="MH_ORDER" val="1"/>
  <p:tag name="MH_TYPE" val="Other"/>
</p:tagLst>
</file>

<file path=ppt/tags/tag6.xml><?xml version="1.0" encoding="utf-8"?>
<p:tagLst xmlns:p="http://schemas.openxmlformats.org/presentationml/2006/main">
  <p:tag name="MH" val="20160331141436"/>
  <p:tag name="MH_LIBRARY" val="GRAPHIC"/>
  <p:tag name="MH_ORDER" val="4"/>
  <p:tag name="MH_TYPE" val="SubTitle"/>
</p:tagLst>
</file>

<file path=ppt/tags/tag7.xml><?xml version="1.0" encoding="utf-8"?>
<p:tagLst xmlns:p="http://schemas.openxmlformats.org/presentationml/2006/main">
  <p:tag name="MH" val="20160331141436"/>
  <p:tag name="MH_LIBRARY" val="GRAPHIC"/>
  <p:tag name="MH_ORDER" val="4"/>
  <p:tag name="MH_TYPE" val="Text"/>
</p:tagLst>
</file>

<file path=ppt/tags/tag8.xml><?xml version="1.0" encoding="utf-8"?>
<p:tagLst xmlns:p="http://schemas.openxmlformats.org/presentationml/2006/main">
  <p:tag name="MH" val="20160331141436"/>
  <p:tag name="MH_LIBRARY" val="GRAPHIC"/>
  <p:tag name="MH_ORDER" val="2"/>
  <p:tag name="MH_TYPE" val="Other"/>
</p:tagLst>
</file>

<file path=ppt/tags/tag9.xml><?xml version="1.0" encoding="utf-8"?>
<p:tagLst xmlns:p="http://schemas.openxmlformats.org/presentationml/2006/main">
  <p:tag name="MH" val="20160331141436"/>
  <p:tag name="MH_LIBRARY" val="GRAPHIC"/>
  <p:tag name="MH_ORDER" val="1"/>
  <p:tag name="MH_TYPE" val="SubTitle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Lenovo</Company>
  <PresentationFormat>宽屏</PresentationFormat>
  <Paragraphs>67</Paragraphs>
  <Slides>10</Slides>
  <Notes>0</Notes>
  <TotalTime>385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23">
      <vt:lpstr>Arial</vt:lpstr>
      <vt:lpstr>Calibri Light</vt:lpstr>
      <vt:lpstr>Calibri</vt:lpstr>
      <vt:lpstr>时尚中黑简体</vt:lpstr>
      <vt:lpstr>Franklin Gothic Heavy</vt:lpstr>
      <vt:lpstr>微软雅黑</vt:lpstr>
      <vt:lpstr>Tw Cen MT Condensed Extra Bold</vt:lpstr>
      <vt:lpstr>Aharoni</vt:lpstr>
      <vt:lpstr>华康俪金黑W8(P)</vt:lpstr>
      <vt:lpstr>等线</vt:lpstr>
      <vt:lpstr>宋体</vt:lpstr>
      <vt:lpstr>Impact</vt:lpstr>
      <vt:lpstr>Office 主题</vt:lpstr>
      <vt:lpstr>PowerPoint Presentation</vt:lpstr>
      <vt:lpstr>PowerPoint Presentation</vt:lpstr>
      <vt:lpstr>Part One</vt:lpstr>
      <vt:lpstr>幻影演示工作室目录1</vt:lpstr>
      <vt:lpstr>Part Two</vt:lpstr>
      <vt:lpstr>幻影演示工作室目录2</vt:lpstr>
      <vt:lpstr>Part Three</vt:lpstr>
      <vt:lpstr>幻影演示工作室目录3</vt:lpstr>
      <vt:lpstr>幻影演示工作室目录3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2016-01-12T03:25:56Z</dcterms:created>
  <cp:lastModifiedBy>Administrator</cp:lastModifiedBy>
  <dcterms:modified xsi:type="dcterms:W3CDTF">2021-08-20T11:20:19Z</dcterms:modified>
  <cp:revision>22</cp:revision>
  <dc:title>PowerPoint 演示文稿</dc:title>
</cp:coreProperties>
</file>