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5" r:id="rId2"/>
    <p:sldMasterId id="2147483686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697" r:id="rId14"/>
    <p:sldMasterId id="2147483852" r:id="rId15"/>
  </p:sldMasterIdLst>
  <p:notesMasterIdLst>
    <p:notesMasterId r:id="rId16"/>
  </p:notesMasterIdLst>
  <p:sldIdLst>
    <p:sldId id="256" r:id="rId17"/>
    <p:sldId id="260" r:id="rId18"/>
    <p:sldId id="270" r:id="rId19"/>
    <p:sldId id="273" r:id="rId20"/>
    <p:sldId id="264" r:id="rId21"/>
    <p:sldId id="266" r:id="rId22"/>
    <p:sldId id="257" r:id="rId23"/>
    <p:sldId id="258" r:id="rId24"/>
    <p:sldId id="267" r:id="rId25"/>
    <p:sldId id="265" r:id="rId26"/>
    <p:sldId id="274" r:id="rId27"/>
    <p:sldId id="268" r:id="rId28"/>
    <p:sldId id="276" r:id="rId29"/>
    <p:sldId id="277" r:id="rId30"/>
    <p:sldId id="269" r:id="rId31"/>
    <p:sldId id="262" r:id="rId32"/>
    <p:sldId id="275" r:id="rId33"/>
    <p:sldId id="263" r:id="rId34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slideMasters/slideMaster15.xml" Type="http://schemas.openxmlformats.org/officeDocument/2006/relationships/slideMaster"/><Relationship Id="rId16" Target="notesMasters/notesMaster1.xml" Type="http://schemas.openxmlformats.org/officeDocument/2006/relationships/notesMaster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6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3262EF0-17EB-4FA0-A771-7D55B97A6C4F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3CAED9-0B82-437F-AB31-18F69FFA026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955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004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6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7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8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9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0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1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2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3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4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59D9C-BEC7-4842-8645-D190B965EE35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12E3F-167A-4FC3-8D39-AA10C3A2694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246733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6EA6D2-6B1E-4A86-ACF9-BC74F7C8D878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5418A-D1D1-4A09-8A9F-D0D147E0604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59567450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825925075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65257945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107620187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56942777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85035209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808023213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9245634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837994941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775841889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448106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E1ED8-36C8-48CF-8C81-8E3DE749C529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832F-0174-48AC-87A6-6A60AA680E7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2051303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98234400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850837952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96627946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527311475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27951913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43533635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632290048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2989401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22175630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8989016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383349829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0000414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32136751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385924068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01013022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262528690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76319420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42508535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514368501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5259300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1886072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93116571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36373949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12654202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57327326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758575279"/>
      </p:ext>
    </p:extLst>
  </p:cSld>
  <p:clrMapOvr>
    <a:masterClrMapping/>
  </p:clrMapOvr>
  <p:transition spd="med">
    <p:fade/>
  </p:transition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42437468"/>
      </p:ext>
    </p:extLst>
  </p:cSld>
  <p:clrMapOvr>
    <a:masterClrMapping/>
  </p:clrMapOvr>
  <p:transition spd="med">
    <p:fade/>
  </p:transition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646011384"/>
      </p:ext>
    </p:extLst>
  </p:cSld>
  <p:clrMapOvr>
    <a:masterClrMapping/>
  </p:clrMapOvr>
  <p:transition spd="med">
    <p:fade/>
  </p:transition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575751188"/>
      </p:ext>
    </p:extLst>
  </p:cSld>
  <p:clrMapOvr>
    <a:masterClrMapping/>
  </p:clrMapOvr>
  <p:transition spd="med">
    <p:fade/>
  </p:transition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52788276"/>
      </p:ext>
    </p:extLst>
  </p:cSld>
  <p:clrMapOvr>
    <a:masterClrMapping/>
  </p:clrMapOvr>
  <p:transition spd="med">
    <p:fade/>
  </p:transition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89603406"/>
      </p:ext>
    </p:extLst>
  </p:cSld>
  <p:clrMapOvr>
    <a:masterClrMapping/>
  </p:clrMapOvr>
  <p:transition spd="med">
    <p:fade/>
  </p:transition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1167239"/>
      </p:ext>
    </p:extLst>
  </p:cSld>
  <p:clrMapOvr>
    <a:masterClrMapping/>
  </p:clrMapOvr>
  <p:transition spd="med">
    <p:fade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19458514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1914436"/>
      </p:ext>
    </p:extLst>
  </p:cSld>
  <p:clrMapOvr>
    <a:masterClrMapping/>
  </p:clrMapOvr>
  <p:transition spd="med">
    <p:fade/>
  </p:transition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224877854"/>
      </p:ext>
    </p:extLst>
  </p:cSld>
  <p:clrMapOvr>
    <a:masterClrMapping/>
  </p:clrMapOvr>
  <p:transition spd="med">
    <p:fade/>
  </p:transition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215747013"/>
      </p:ext>
    </p:extLst>
  </p:cSld>
  <p:clrMapOvr>
    <a:masterClrMapping/>
  </p:clrMapOvr>
  <p:transition spd="med">
    <p:fade/>
  </p:transition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65049192"/>
      </p:ext>
    </p:extLst>
  </p:cSld>
  <p:clrMapOvr>
    <a:masterClrMapping/>
  </p:clrMapOvr>
  <p:transition spd="med">
    <p:fade/>
  </p:transition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795006553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613849882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917297164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20256161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56849458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60434089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27436853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1992387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434665531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41069885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675901262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52472994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64719499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9466479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0919380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3598951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79917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144004439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1425418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9203763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4090848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9064761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8383868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12378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81531838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183452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499216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9BB32-59AB-4143-8655-D0D719F58DE4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458C4-CB20-401A-ADDA-8FE62B16695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798307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49013914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29817899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6767206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00383087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0111152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4294767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46166355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61590043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45842817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3220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88AA62-3332-417F-841C-688E4805A1AC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EDBEC-1467-47DE-8254-FF1CCA7C45C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33549018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30416561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4970460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16526873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95042208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940911137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9044535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02535487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615713425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77748320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4285025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37D99-C8D4-42FF-9FD2-CCBAB551FFA4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17037-7D83-43E9-8D07-222E726D9BF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5725717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8366772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971742491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3487941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130571276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87627384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694584366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664588883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043393791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46786740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53491300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99AA3-3E2C-45E5-A6B6-A0A3ECFFFB3B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2E1AB-A527-4393-90BB-F13FDE81A01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3990419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165403903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0079343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442996103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143040596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61504684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549005823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244601268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49719446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35065643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25903810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313F4-1785-4821-B57F-2377CEFFDC9C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78374-6AD1-44E1-9211-25053646AD5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1233348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24944701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208249579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7893100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113528223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029991063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64264297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59974583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762858056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4321337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1065460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C9C5-777A-4429-BCA7-203F8A8C3498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290C-0E36-4614-82D3-8E23631BACE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8698147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6502638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735104979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262813359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8744868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21548028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748620325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12982280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33299092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1618358159"/>
      </p:ext>
    </p:extLst>
  </p:cSld>
  <p:clrMapOvr>
    <a:masterClrMapping/>
  </p:clrMapOvr>
  <p:transition spd="med">
    <p:fade/>
  </p:transition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504434556"/>
      </p:ext>
    </p:extLst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5D67D-9D04-4785-AFD0-E64E2CC06C26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129B-3E5A-4013-91DF-FAB0039807D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7355167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793787983"/>
      </p:ext>
    </p:extLst>
  </p:cSld>
  <p:clrMapOvr>
    <a:masterClrMapping/>
  </p:clrMapOvr>
  <p:transition spd="med">
    <p:fade/>
  </p:transition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25332059"/>
      </p:ext>
    </p:extLst>
  </p:cSld>
  <p:clrMapOvr>
    <a:masterClrMapping/>
  </p:clrMapOvr>
  <p:transition spd="med">
    <p:fade/>
  </p:transition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037065635"/>
      </p:ext>
    </p:extLst>
  </p:cSld>
  <p:clrMapOvr>
    <a:masterClrMapping/>
  </p:clrMapOvr>
  <p:transition spd="med">
    <p:fade/>
  </p:transition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842190846"/>
      </p:ext>
    </p:extLst>
  </p:cSld>
  <p:clrMapOvr>
    <a:masterClrMapping/>
  </p:clrMapOvr>
  <p:transition spd="med">
    <p:fade/>
  </p:transition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1770582"/>
      </p:ext>
    </p:extLst>
  </p:cSld>
  <p:clrMapOvr>
    <a:masterClrMapping/>
  </p:clrMapOvr>
  <p:transition spd="med">
    <p:fade/>
  </p:transition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870935798"/>
      </p:ext>
    </p:extLst>
  </p:cSld>
  <p:clrMapOvr>
    <a:masterClrMapping/>
  </p:clrMapOvr>
  <p:transition spd="med">
    <p:fade/>
  </p:transition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631999261"/>
      </p:ext>
    </p:extLst>
  </p:cSld>
  <p:clrMapOvr>
    <a:masterClrMapping/>
  </p:clrMapOvr>
  <p:transition spd="med">
    <p:fade/>
  </p:transition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73555751"/>
      </p:ext>
    </p:extLst>
  </p:cSld>
  <p:clrMapOvr>
    <a:masterClrMapping/>
  </p:clrMapOvr>
  <p:transition spd="med">
    <p:fade/>
  </p:transition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90843452"/>
      </p:ext>
    </p:extLst>
  </p:cSld>
  <p:clrMapOvr>
    <a:masterClrMapping/>
  </p:clrMapOvr>
  <p:transition spd="med">
    <p:fade/>
  </p:transition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5015407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10A3F-CF14-4C7D-AE77-AEA02152ACEB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C2A2-BC05-464D-B89F-EA33E3F06FB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32206113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10909497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806756533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02539493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627425564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914450094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2494047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4071480508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131287839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96457991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67954449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15.xml.rels><?xml version="1.0" encoding="UTF-8" standalone="yes"?><Relationships xmlns="http://schemas.openxmlformats.org/package/2006/relationships"><Relationship Id="rId1" Target="../slideLayouts/slideLayout155.xml" Type="http://schemas.openxmlformats.org/officeDocument/2006/relationships/slideLayout"/><Relationship Id="rId10" Target="../slideLayouts/slideLayout164.xml" Type="http://schemas.openxmlformats.org/officeDocument/2006/relationships/slideLayout"/><Relationship Id="rId11" Target="../slideLayouts/slideLayout165.xml" Type="http://schemas.openxmlformats.org/officeDocument/2006/relationships/slideLayout"/><Relationship Id="rId12" Target="../theme/theme15.xml" Type="http://schemas.openxmlformats.org/officeDocument/2006/relationships/theme"/><Relationship Id="rId2" Target="../slideLayouts/slideLayout156.xml" Type="http://schemas.openxmlformats.org/officeDocument/2006/relationships/slideLayout"/><Relationship Id="rId3" Target="../slideLayouts/slideLayout157.xml" Type="http://schemas.openxmlformats.org/officeDocument/2006/relationships/slideLayout"/><Relationship Id="rId4" Target="../slideLayouts/slideLayout158.xml" Type="http://schemas.openxmlformats.org/officeDocument/2006/relationships/slideLayout"/><Relationship Id="rId5" Target="../slideLayouts/slideLayout159.xml" Type="http://schemas.openxmlformats.org/officeDocument/2006/relationships/slideLayout"/><Relationship Id="rId6" Target="../slideLayouts/slideLayout160.xml" Type="http://schemas.openxmlformats.org/officeDocument/2006/relationships/slideLayout"/><Relationship Id="rId7" Target="../slideLayouts/slideLayout161.xml" Type="http://schemas.openxmlformats.org/officeDocument/2006/relationships/slideLayout"/><Relationship Id="rId8" Target="../slideLayouts/slideLayout162.xml" Type="http://schemas.openxmlformats.org/officeDocument/2006/relationships/slideLayout"/><Relationship Id="rId9" Target="../slideLayouts/slideLayout163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1F388E-D3AA-41B4-BA77-48A7B9C95536}" type="datetimeFigureOut">
              <a:rPr lang="zh-CN" altLang="en-US"/>
              <a:t>2016/9/6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C01F8D0-619F-4C94-8852-E56974A056A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2016/9/6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162965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med">
    <p:fade/>
  </p:transition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2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3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0988" l="4372"/>
          <a:stretch>
            <a:fillRect/>
          </a:stretch>
        </p:blipFill>
        <p:spPr bwMode="auto">
          <a:xfrm>
            <a:off x="773113" y="2854325"/>
            <a:ext cx="5302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5166" l="31540" r="29761" t="12717"/>
          <a:stretch>
            <a:fillRect/>
          </a:stretch>
        </p:blipFill>
        <p:spPr bwMode="auto">
          <a:xfrm>
            <a:off x="1624013" y="2830513"/>
            <a:ext cx="1798637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41625" y="4699000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文本框 7"/>
          <p:cNvSpPr txBox="1">
            <a:spLocks noChangeArrowheads="1"/>
          </p:cNvSpPr>
          <p:nvPr/>
        </p:nvSpPr>
        <p:spPr bwMode="auto">
          <a:xfrm>
            <a:off x="1233488" y="2922588"/>
            <a:ext cx="48768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2000">
                <a:solidFill>
                  <a:srgbClr val="404040"/>
                </a:solidFill>
              </a:rPr>
              <a:t>筑于形    贵于心</a:t>
            </a:r>
          </a:p>
        </p:txBody>
      </p:sp>
      <p:pic>
        <p:nvPicPr>
          <p:cNvPr id="16391" name="图片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39850" y="4872038"/>
            <a:ext cx="3270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9"/>
          <p:cNvSpPr txBox="1">
            <a:spLocks noChangeArrowheads="1"/>
          </p:cNvSpPr>
          <p:nvPr/>
        </p:nvSpPr>
        <p:spPr bwMode="auto">
          <a:xfrm>
            <a:off x="1314450" y="4913313"/>
            <a:ext cx="36576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rgbClr val="FFFFFF"/>
                </a:solidFill>
                <a:latin charset="-122" pitchFamily="2" typeface="汉仪星宇体简"/>
                <a:ea charset="-122" pitchFamily="2" typeface="汉仪星宇体简"/>
              </a:rPr>
              <a:t>印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8674" name="Straight Connector 16"/>
          <p:cNvCxnSpPr>
            <a:cxnSpLocks noChangeShapeType="1"/>
          </p:cNvCxnSpPr>
          <p:nvPr/>
        </p:nvCxnSpPr>
        <p:spPr bwMode="auto">
          <a:xfrm flipH="1">
            <a:off x="3744913" y="2970213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75" name="Rounded Rectangle 17"/>
          <p:cNvSpPr>
            <a:spLocks noChangeArrowheads="1"/>
          </p:cNvSpPr>
          <p:nvPr/>
        </p:nvSpPr>
        <p:spPr bwMode="auto">
          <a:xfrm>
            <a:off x="4052888" y="2517775"/>
            <a:ext cx="2238375" cy="938213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28676" name="Straight Connector 19"/>
          <p:cNvCxnSpPr>
            <a:cxnSpLocks noChangeShapeType="1"/>
          </p:cNvCxnSpPr>
          <p:nvPr/>
        </p:nvCxnSpPr>
        <p:spPr bwMode="auto">
          <a:xfrm flipH="1">
            <a:off x="3744913" y="4497388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77" name="Rounded Rectangle 20"/>
          <p:cNvSpPr>
            <a:spLocks noChangeArrowheads="1"/>
          </p:cNvSpPr>
          <p:nvPr/>
        </p:nvSpPr>
        <p:spPr bwMode="auto">
          <a:xfrm>
            <a:off x="4052888" y="4019550"/>
            <a:ext cx="2238375" cy="938213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6C717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8678" name="Freeform 44"/>
          <p:cNvSpPr/>
          <p:nvPr/>
        </p:nvSpPr>
        <p:spPr bwMode="auto">
          <a:xfrm>
            <a:off x="700088" y="2333625"/>
            <a:ext cx="1387475" cy="2743200"/>
          </a:xfrm>
          <a:custGeom>
            <a:gdLst>
              <a:gd fmla="*/ 1 w 2743466" name="T0"/>
              <a:gd fmla="*/ 1505756 h 1676548" name="T1"/>
              <a:gd fmla="*/ 1 w 2743466" name="T2"/>
              <a:gd fmla="*/ 170792 h 1676548" name="T3"/>
              <a:gd fmla="*/ 457337 w 2743466" name="T4"/>
              <a:gd fmla="*/ 0 h 1676548" name="T5"/>
              <a:gd fmla="*/ 2743465 w 2743466" name="T6"/>
              <a:gd fmla="*/ 0 h 1676548" name="T7"/>
              <a:gd fmla="*/ 2743465 w 2743466" name="T8"/>
              <a:gd fmla="*/ 0 h 1676548" name="T9"/>
              <a:gd fmla="*/ 2743465 w 2743466" name="T10"/>
              <a:gd fmla="*/ 1676548 h 1676548" name="T11"/>
              <a:gd fmla="*/ 2743465 w 2743466" name="T12"/>
              <a:gd fmla="*/ 1676548 h 1676548" name="T13"/>
              <a:gd fmla="*/ 457337 w 2743466" name="T14"/>
              <a:gd fmla="*/ 1676548 h 1676548" name="T15"/>
              <a:gd fmla="*/ 1 w 2743466" name="T16"/>
              <a:gd fmla="*/ 1505756 h 167654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676548" w="2743466">
                <a:moveTo>
                  <a:pt x="1" y="1505756"/>
                </a:moveTo>
                <a:lnTo>
                  <a:pt x="1" y="170792"/>
                </a:lnTo>
                <a:cubicBezTo>
                  <a:pt x="1" y="76466"/>
                  <a:pt x="204757" y="0"/>
                  <a:pt x="457337" y="0"/>
                </a:cubicBezTo>
                <a:lnTo>
                  <a:pt x="2743465" y="0"/>
                </a:lnTo>
                <a:lnTo>
                  <a:pt x="2743465" y="1676548"/>
                </a:lnTo>
                <a:lnTo>
                  <a:pt x="457337" y="1676548"/>
                </a:lnTo>
                <a:cubicBezTo>
                  <a:pt x="204757" y="1676548"/>
                  <a:pt x="1" y="1600082"/>
                  <a:pt x="1" y="15057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206" lIns="238067" rIns="234316" tIns="342208"/>
          <a:lstStyle/>
          <a:p>
            <a:endParaRPr altLang="en-US" lang="zh-CN"/>
          </a:p>
        </p:txBody>
      </p:sp>
      <p:sp>
        <p:nvSpPr>
          <p:cNvPr id="28679" name="Freeform 45"/>
          <p:cNvSpPr/>
          <p:nvPr/>
        </p:nvSpPr>
        <p:spPr bwMode="auto">
          <a:xfrm>
            <a:off x="2163763" y="2333625"/>
            <a:ext cx="1385887" cy="2743200"/>
          </a:xfrm>
          <a:custGeom>
            <a:gdLst>
              <a:gd fmla="*/ 2743466 w 2743466" name="T0"/>
              <a:gd fmla="*/ 170792 h 1676548" name="T1"/>
              <a:gd fmla="*/ 2743466 w 2743466" name="T2"/>
              <a:gd fmla="*/ 1505756 h 1676548" name="T3"/>
              <a:gd fmla="*/ 2286129 w 2743466" name="T4"/>
              <a:gd fmla="*/ 1676548 h 1676548" name="T5"/>
              <a:gd fmla="*/ 0 w 2743466" name="T6"/>
              <a:gd fmla="*/ 1676548 h 1676548" name="T7"/>
              <a:gd fmla="*/ 0 w 2743466" name="T8"/>
              <a:gd fmla="*/ 1676548 h 1676548" name="T9"/>
              <a:gd fmla="*/ 0 w 2743466" name="T10"/>
              <a:gd fmla="*/ 0 h 1676548" name="T11"/>
              <a:gd fmla="*/ 0 w 2743466" name="T12"/>
              <a:gd fmla="*/ 0 h 1676548" name="T13"/>
              <a:gd fmla="*/ 2286129 w 2743466" name="T14"/>
              <a:gd fmla="*/ 0 h 1676548" name="T15"/>
              <a:gd fmla="*/ 2743466 w 2743466" name="T16"/>
              <a:gd fmla="*/ 170792 h 167654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676548" w="2743466">
                <a:moveTo>
                  <a:pt x="2743466" y="170792"/>
                </a:moveTo>
                <a:lnTo>
                  <a:pt x="2743466" y="1505756"/>
                </a:lnTo>
                <a:cubicBezTo>
                  <a:pt x="2743466" y="1600082"/>
                  <a:pt x="2538709" y="1676548"/>
                  <a:pt x="2286129" y="1676548"/>
                </a:cubicBezTo>
                <a:lnTo>
                  <a:pt x="0" y="1676548"/>
                </a:lnTo>
                <a:lnTo>
                  <a:pt x="0" y="0"/>
                </a:lnTo>
                <a:lnTo>
                  <a:pt x="2286129" y="0"/>
                </a:lnTo>
                <a:cubicBezTo>
                  <a:pt x="2538709" y="0"/>
                  <a:pt x="2743466" y="76466"/>
                  <a:pt x="2743466" y="170792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342206" lIns="234315" rIns="238067" tIns="342208"/>
          <a:lstStyle/>
          <a:p>
            <a:endParaRPr altLang="en-US" lang="zh-CN"/>
          </a:p>
        </p:txBody>
      </p:sp>
      <p:sp>
        <p:nvSpPr>
          <p:cNvPr id="28680" name="Block Arc 46"/>
          <p:cNvSpPr/>
          <p:nvPr/>
        </p:nvSpPr>
        <p:spPr bwMode="auto">
          <a:xfrm>
            <a:off x="1765300" y="2051050"/>
            <a:ext cx="719138" cy="539750"/>
          </a:xfrm>
          <a:custGeom>
            <a:gdLst>
              <a:gd fmla="*/ 0 w 719999" name="T0"/>
              <a:gd fmla="*/ 269996 h 539991" name="T1"/>
              <a:gd fmla="*/ 360000 w 719999" name="T2"/>
              <a:gd fmla="*/ 0 h 539991" name="T3"/>
              <a:gd fmla="*/ 720000 w 719999" name="T4"/>
              <a:gd fmla="*/ 269996 h 539991" name="T5"/>
              <a:gd fmla="*/ 585001 w 719999" name="T6"/>
              <a:gd fmla="*/ 269996 h 539991" name="T7"/>
              <a:gd fmla="*/ 359999 w 719999" name="T8"/>
              <a:gd fmla="*/ 134998 h 539991" name="T9"/>
              <a:gd fmla="*/ 134997 w 719999" name="T10"/>
              <a:gd fmla="*/ 269996 h 539991" name="T11"/>
              <a:gd fmla="*/ 0 w 719999" name="T12"/>
              <a:gd fmla="*/ 269996 h 5399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39991" w="719999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81" name="Block Arc 47"/>
          <p:cNvSpPr/>
          <p:nvPr/>
        </p:nvSpPr>
        <p:spPr bwMode="auto">
          <a:xfrm rot="10800000">
            <a:off x="1765300" y="4818063"/>
            <a:ext cx="719138" cy="541337"/>
          </a:xfrm>
          <a:custGeom>
            <a:gdLst>
              <a:gd fmla="*/ 0 w 719999" name="T0"/>
              <a:gd fmla="*/ 269996 h 539991" name="T1"/>
              <a:gd fmla="*/ 360000 w 719999" name="T2"/>
              <a:gd fmla="*/ 0 h 539991" name="T3"/>
              <a:gd fmla="*/ 720000 w 719999" name="T4"/>
              <a:gd fmla="*/ 269996 h 539991" name="T5"/>
              <a:gd fmla="*/ 585001 w 719999" name="T6"/>
              <a:gd fmla="*/ 269996 h 539991" name="T7"/>
              <a:gd fmla="*/ 359999 w 719999" name="T8"/>
              <a:gd fmla="*/ 134998 h 539991" name="T9"/>
              <a:gd fmla="*/ 134997 w 719999" name="T10"/>
              <a:gd fmla="*/ 269996 h 539991" name="T11"/>
              <a:gd fmla="*/ 0 w 719999" name="T12"/>
              <a:gd fmla="*/ 269996 h 5399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39991" w="719999">
                <a:moveTo>
                  <a:pt x="0" y="269996"/>
                </a:moveTo>
                <a:cubicBezTo>
                  <a:pt x="0" y="120881"/>
                  <a:pt x="161177" y="0"/>
                  <a:pt x="360000" y="0"/>
                </a:cubicBezTo>
                <a:cubicBezTo>
                  <a:pt x="558823" y="0"/>
                  <a:pt x="720000" y="120881"/>
                  <a:pt x="720000" y="269996"/>
                </a:cubicBezTo>
                <a:lnTo>
                  <a:pt x="585001" y="269996"/>
                </a:lnTo>
                <a:cubicBezTo>
                  <a:pt x="585001" y="195439"/>
                  <a:pt x="484264" y="134998"/>
                  <a:pt x="359999" y="134998"/>
                </a:cubicBezTo>
                <a:cubicBezTo>
                  <a:pt x="235734" y="134998"/>
                  <a:pt x="134997" y="195439"/>
                  <a:pt x="134997" y="269996"/>
                </a:cubicBezTo>
                <a:lnTo>
                  <a:pt x="0" y="269996"/>
                </a:lnTo>
                <a:close/>
              </a:path>
            </a:pathLst>
          </a:cu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28682" name="Straight Connector 55"/>
          <p:cNvCxnSpPr>
            <a:cxnSpLocks noChangeAspect="1" noChangeShapeType="1"/>
          </p:cNvCxnSpPr>
          <p:nvPr/>
        </p:nvCxnSpPr>
        <p:spPr bwMode="auto">
          <a:xfrm>
            <a:off x="1444625" y="4827588"/>
            <a:ext cx="504825" cy="0"/>
          </a:xfrm>
          <a:prstGeom prst="line">
            <a:avLst/>
          </a:prstGeom>
          <a:noFill/>
          <a:ln cmpd="sng" w="28575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3" name="Straight Connector 56"/>
          <p:cNvCxnSpPr>
            <a:cxnSpLocks noChangeAspect="1" noChangeShapeType="1"/>
          </p:cNvCxnSpPr>
          <p:nvPr/>
        </p:nvCxnSpPr>
        <p:spPr bwMode="auto">
          <a:xfrm>
            <a:off x="2403475" y="4827588"/>
            <a:ext cx="503238" cy="0"/>
          </a:xfrm>
          <a:prstGeom prst="line">
            <a:avLst/>
          </a:prstGeom>
          <a:noFill/>
          <a:ln cmpd="sng" w="28575">
            <a:solidFill>
              <a:srgbClr val="FFFFFF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8684" name="Straight Connector 68"/>
          <p:cNvCxnSpPr>
            <a:cxnSpLocks noChangeShapeType="1"/>
          </p:cNvCxnSpPr>
          <p:nvPr/>
        </p:nvCxnSpPr>
        <p:spPr bwMode="auto">
          <a:xfrm flipH="1">
            <a:off x="6313488" y="2965450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5" name="Rounded Rectangle 69"/>
          <p:cNvSpPr>
            <a:spLocks noChangeArrowheads="1"/>
          </p:cNvSpPr>
          <p:nvPr/>
        </p:nvSpPr>
        <p:spPr bwMode="auto">
          <a:xfrm>
            <a:off x="6621463" y="2513013"/>
            <a:ext cx="2238375" cy="938212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28686" name="Straight Connector 71"/>
          <p:cNvCxnSpPr>
            <a:cxnSpLocks noChangeShapeType="1"/>
          </p:cNvCxnSpPr>
          <p:nvPr/>
        </p:nvCxnSpPr>
        <p:spPr bwMode="auto">
          <a:xfrm flipH="1">
            <a:off x="6313488" y="4494213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7" name="Rounded Rectangle 72"/>
          <p:cNvSpPr>
            <a:spLocks noChangeArrowheads="1"/>
          </p:cNvSpPr>
          <p:nvPr/>
        </p:nvSpPr>
        <p:spPr bwMode="auto">
          <a:xfrm>
            <a:off x="6621463" y="4014788"/>
            <a:ext cx="2238375" cy="938212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6C717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28688" name="Straight Connector 78"/>
          <p:cNvCxnSpPr>
            <a:cxnSpLocks noChangeShapeType="1"/>
          </p:cNvCxnSpPr>
          <p:nvPr/>
        </p:nvCxnSpPr>
        <p:spPr bwMode="auto">
          <a:xfrm flipH="1">
            <a:off x="8859838" y="2965450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89" name="Rounded Rectangle 79"/>
          <p:cNvSpPr>
            <a:spLocks noChangeArrowheads="1"/>
          </p:cNvSpPr>
          <p:nvPr/>
        </p:nvSpPr>
        <p:spPr bwMode="auto">
          <a:xfrm>
            <a:off x="9167813" y="2513013"/>
            <a:ext cx="2239962" cy="938212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cxnSp>
        <p:nvCxnSpPr>
          <p:cNvPr id="28690" name="Straight Connector 81"/>
          <p:cNvCxnSpPr>
            <a:cxnSpLocks noChangeShapeType="1"/>
          </p:cNvCxnSpPr>
          <p:nvPr/>
        </p:nvCxnSpPr>
        <p:spPr bwMode="auto">
          <a:xfrm flipH="1">
            <a:off x="8859838" y="4494213"/>
            <a:ext cx="307975" cy="0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8691" name="Rounded Rectangle 82"/>
          <p:cNvSpPr>
            <a:spLocks noChangeArrowheads="1"/>
          </p:cNvSpPr>
          <p:nvPr/>
        </p:nvSpPr>
        <p:spPr bwMode="auto">
          <a:xfrm>
            <a:off x="9167813" y="4014788"/>
            <a:ext cx="2239962" cy="938212"/>
          </a:xfrm>
          <a:prstGeom prst="roundRect">
            <a:avLst>
              <a:gd fmla="val 16667" name="adj"/>
            </a:avLst>
          </a:prstGeom>
          <a:noFill/>
          <a:ln cmpd="sng" w="12700">
            <a:solidFill>
              <a:srgbClr val="6C717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altLang="en-US" lang="id-ID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8692" name="Freeform 36"/>
          <p:cNvSpPr>
            <a:spLocks noChangeAspect="1" noEditPoints="1"/>
          </p:cNvSpPr>
          <p:nvPr/>
        </p:nvSpPr>
        <p:spPr bwMode="auto">
          <a:xfrm>
            <a:off x="9307513" y="2892425"/>
            <a:ext cx="411162" cy="230188"/>
          </a:xfrm>
          <a:custGeom>
            <a:gdLst>
              <a:gd fmla="*/ 200 w 400" name="T0"/>
              <a:gd fmla="*/ 0 h 224" name="T1"/>
              <a:gd fmla="*/ 0 w 400" name="T2"/>
              <a:gd fmla="*/ 112 h 224" name="T3"/>
              <a:gd fmla="*/ 200 w 400" name="T4"/>
              <a:gd fmla="*/ 224 h 224" name="T5"/>
              <a:gd fmla="*/ 400 w 400" name="T6"/>
              <a:gd fmla="*/ 112 h 224" name="T7"/>
              <a:gd fmla="*/ 200 w 400" name="T8"/>
              <a:gd fmla="*/ 0 h 224" name="T9"/>
              <a:gd fmla="*/ 200 w 400" name="T10"/>
              <a:gd fmla="*/ 198 h 224" name="T11"/>
              <a:gd fmla="*/ 111 w 400" name="T12"/>
              <a:gd fmla="*/ 112 h 224" name="T13"/>
              <a:gd fmla="*/ 200 w 400" name="T14"/>
              <a:gd fmla="*/ 26 h 224" name="T15"/>
              <a:gd fmla="*/ 289 w 400" name="T16"/>
              <a:gd fmla="*/ 112 h 224" name="T17"/>
              <a:gd fmla="*/ 200 w 400" name="T18"/>
              <a:gd fmla="*/ 198 h 224" name="T19"/>
              <a:gd fmla="*/ 200 w 400" name="T20"/>
              <a:gd fmla="*/ 112 h 224" name="T21"/>
              <a:gd fmla="*/ 200 w 400" name="T22"/>
              <a:gd fmla="*/ 69 h 224" name="T23"/>
              <a:gd fmla="*/ 155 w 400" name="T24"/>
              <a:gd fmla="*/ 112 h 224" name="T25"/>
              <a:gd fmla="*/ 200 w 400" name="T26"/>
              <a:gd fmla="*/ 155 h 224" name="T27"/>
              <a:gd fmla="*/ 244 w 400" name="T28"/>
              <a:gd fmla="*/ 112 h 224" name="T29"/>
              <a:gd fmla="*/ 200 w 400" name="T30"/>
              <a:gd fmla="*/ 112 h 224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24" w="400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3" name="Freeform 6"/>
          <p:cNvSpPr>
            <a:spLocks noChangeAspect="1" noEditPoints="1"/>
          </p:cNvSpPr>
          <p:nvPr/>
        </p:nvSpPr>
        <p:spPr bwMode="auto">
          <a:xfrm>
            <a:off x="4313238" y="2852738"/>
            <a:ext cx="342900" cy="301625"/>
          </a:xfrm>
          <a:custGeom>
            <a:gdLst>
              <a:gd fmla="*/ 400 w 400" name="T0"/>
              <a:gd fmla="*/ 352 h 352" name="T1"/>
              <a:gd fmla="*/ 394 w 400" name="T2"/>
              <a:gd fmla="*/ 268 h 352" name="T3"/>
              <a:gd fmla="*/ 342 w 400" name="T4"/>
              <a:gd fmla="*/ 236 h 352" name="T5"/>
              <a:gd fmla="*/ 303 w 400" name="T6"/>
              <a:gd fmla="*/ 191 h 352" name="T7"/>
              <a:gd fmla="*/ 316 w 400" name="T8"/>
              <a:gd fmla="*/ 157 h 352" name="T9"/>
              <a:gd fmla="*/ 327 w 400" name="T10"/>
              <a:gd fmla="*/ 134 h 352" name="T11"/>
              <a:gd fmla="*/ 322 w 400" name="T12"/>
              <a:gd fmla="*/ 122 h 352" name="T13"/>
              <a:gd fmla="*/ 325 w 400" name="T14"/>
              <a:gd fmla="*/ 98 h 352" name="T15"/>
              <a:gd fmla="*/ 278 w 400" name="T16"/>
              <a:gd fmla="*/ 51 h 352" name="T17"/>
              <a:gd fmla="*/ 230 w 400" name="T18"/>
              <a:gd fmla="*/ 98 h 352" name="T19"/>
              <a:gd fmla="*/ 233 w 400" name="T20"/>
              <a:gd fmla="*/ 122 h 352" name="T21"/>
              <a:gd fmla="*/ 229 w 400" name="T22"/>
              <a:gd fmla="*/ 134 h 352" name="T23"/>
              <a:gd fmla="*/ 240 w 400" name="T24"/>
              <a:gd fmla="*/ 157 h 352" name="T25"/>
              <a:gd fmla="*/ 253 w 400" name="T26"/>
              <a:gd fmla="*/ 191 h 352" name="T27"/>
              <a:gd fmla="*/ 236 w 400" name="T28"/>
              <a:gd fmla="*/ 224 h 352" name="T29"/>
              <a:gd fmla="*/ 310 w 400" name="T30"/>
              <a:gd fmla="*/ 292 h 352" name="T31"/>
              <a:gd fmla="*/ 310 w 400" name="T32"/>
              <a:gd fmla="*/ 352 h 352" name="T33"/>
              <a:gd fmla="*/ 400 w 400" name="T34"/>
              <a:gd fmla="*/ 352 h 352" name="T35"/>
              <a:gd fmla="*/ 204 w 400" name="T36"/>
              <a:gd fmla="*/ 247 h 352" name="T37"/>
              <a:gd fmla="*/ 152 w 400" name="T38"/>
              <a:gd fmla="*/ 187 h 352" name="T39"/>
              <a:gd fmla="*/ 169 w 400" name="T40"/>
              <a:gd fmla="*/ 142 h 352" name="T41"/>
              <a:gd fmla="*/ 184 w 400" name="T42"/>
              <a:gd fmla="*/ 111 h 352" name="T43"/>
              <a:gd fmla="*/ 179 w 400" name="T44"/>
              <a:gd fmla="*/ 95 h 352" name="T45"/>
              <a:gd fmla="*/ 183 w 400" name="T46"/>
              <a:gd fmla="*/ 63 h 352" name="T47"/>
              <a:gd fmla="*/ 119 w 400" name="T48"/>
              <a:gd fmla="*/ 0 h 352" name="T49"/>
              <a:gd fmla="*/ 55 w 400" name="T50"/>
              <a:gd fmla="*/ 63 h 352" name="T51"/>
              <a:gd fmla="*/ 59 w 400" name="T52"/>
              <a:gd fmla="*/ 95 h 352" name="T53"/>
              <a:gd fmla="*/ 53 w 400" name="T54"/>
              <a:gd fmla="*/ 111 h 352" name="T55"/>
              <a:gd fmla="*/ 68 w 400" name="T56"/>
              <a:gd fmla="*/ 142 h 352" name="T57"/>
              <a:gd fmla="*/ 86 w 400" name="T58"/>
              <a:gd fmla="*/ 187 h 352" name="T59"/>
              <a:gd fmla="*/ 33 w 400" name="T60"/>
              <a:gd fmla="*/ 247 h 352" name="T61"/>
              <a:gd fmla="*/ 0 w 400" name="T62"/>
              <a:gd fmla="*/ 279 h 352" name="T63"/>
              <a:gd fmla="*/ 0 w 400" name="T64"/>
              <a:gd fmla="*/ 352 h 352" name="T65"/>
              <a:gd fmla="*/ 278 w 400" name="T66"/>
              <a:gd fmla="*/ 352 h 352" name="T67"/>
              <a:gd fmla="*/ 278 w 400" name="T68"/>
              <a:gd fmla="*/ 297 h 352" name="T69"/>
              <a:gd fmla="*/ 204 w 400" name="T70"/>
              <a:gd fmla="*/ 247 h 35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352" w="400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4" name="Freeform 26"/>
          <p:cNvSpPr>
            <a:spLocks noEditPoints="1"/>
          </p:cNvSpPr>
          <p:nvPr/>
        </p:nvSpPr>
        <p:spPr bwMode="auto">
          <a:xfrm>
            <a:off x="6802438" y="2822575"/>
            <a:ext cx="342900" cy="304800"/>
          </a:xfrm>
          <a:custGeom>
            <a:gdLst>
              <a:gd fmla="*/ 62 w 401" name="T0"/>
              <a:gd fmla="*/ 116 h 357" name="T1"/>
              <a:gd fmla="*/ 117 w 401" name="T2"/>
              <a:gd fmla="*/ 135 h 357" name="T3"/>
              <a:gd fmla="*/ 124 w 401" name="T4"/>
              <a:gd fmla="*/ 133 h 357" name="T5"/>
              <a:gd fmla="*/ 155 w 401" name="T6"/>
              <a:gd fmla="*/ 106 h 357" name="T7"/>
              <a:gd fmla="*/ 156 w 401" name="T8"/>
              <a:gd fmla="*/ 100 h 357" name="T9"/>
              <a:gd fmla="*/ 141 w 401" name="T10"/>
              <a:gd fmla="*/ 81 h 357" name="T11"/>
              <a:gd fmla="*/ 219 w 401" name="T12"/>
              <a:gd fmla="*/ 1 h 357" name="T13"/>
              <a:gd fmla="*/ 160 w 401" name="T14"/>
              <a:gd fmla="*/ 1 h 357" name="T15"/>
              <a:gd fmla="*/ 86 w 401" name="T16"/>
              <a:gd fmla="*/ 39 h 357" name="T17"/>
              <a:gd fmla="*/ 55 w 401" name="T18"/>
              <a:gd fmla="*/ 63 h 357" name="T19"/>
              <a:gd fmla="*/ 43 w 401" name="T20"/>
              <a:gd fmla="*/ 90 h 357" name="T21"/>
              <a:gd fmla="*/ 18 w 401" name="T22"/>
              <a:gd fmla="*/ 98 h 357" name="T23"/>
              <a:gd fmla="*/ 3 w 401" name="T24"/>
              <a:gd fmla="*/ 110 h 357" name="T25"/>
              <a:gd fmla="*/ 2 w 401" name="T26"/>
              <a:gd fmla="*/ 120 h 357" name="T27"/>
              <a:gd fmla="*/ 30 w 401" name="T28"/>
              <a:gd fmla="*/ 150 h 357" name="T29"/>
              <a:gd fmla="*/ 41 w 401" name="T30"/>
              <a:gd fmla="*/ 152 h 357" name="T31"/>
              <a:gd fmla="*/ 55 w 401" name="T32"/>
              <a:gd fmla="*/ 139 h 357" name="T33"/>
              <a:gd fmla="*/ 62 w 401" name="T34"/>
              <a:gd fmla="*/ 116 h 357" name="T35"/>
              <a:gd fmla="*/ 177 w 401" name="T36"/>
              <a:gd fmla="*/ 126 h 357" name="T37"/>
              <a:gd fmla="*/ 169 w 401" name="T38"/>
              <a:gd fmla="*/ 125 h 357" name="T39"/>
              <a:gd fmla="*/ 140 w 401" name="T40"/>
              <a:gd fmla="*/ 150 h 357" name="T41"/>
              <a:gd fmla="*/ 139 w 401" name="T42"/>
              <a:gd fmla="*/ 158 h 357" name="T43"/>
              <a:gd fmla="*/ 305 w 401" name="T44"/>
              <a:gd fmla="*/ 347 h 357" name="T45"/>
              <a:gd fmla="*/ 320 w 401" name="T46"/>
              <a:gd fmla="*/ 348 h 357" name="T47"/>
              <a:gd fmla="*/ 340 w 401" name="T48"/>
              <a:gd fmla="*/ 332 h 357" name="T49"/>
              <a:gd fmla="*/ 341 w 401" name="T50"/>
              <a:gd fmla="*/ 317 h 357" name="T51"/>
              <a:gd fmla="*/ 177 w 401" name="T52"/>
              <a:gd fmla="*/ 126 h 357" name="T53"/>
              <a:gd fmla="*/ 398 w 401" name="T54"/>
              <a:gd fmla="*/ 46 h 357" name="T55"/>
              <a:gd fmla="*/ 389 w 401" name="T56"/>
              <a:gd fmla="*/ 42 h 357" name="T57"/>
              <a:gd fmla="*/ 369 w 401" name="T58"/>
              <a:gd fmla="*/ 72 h 357" name="T59"/>
              <a:gd fmla="*/ 331 w 401" name="T60"/>
              <a:gd fmla="*/ 80 h 357" name="T61"/>
              <a:gd fmla="*/ 320 w 401" name="T62"/>
              <a:gd fmla="*/ 45 h 357" name="T63"/>
              <a:gd fmla="*/ 338 w 401" name="T64"/>
              <a:gd fmla="*/ 13 h 357" name="T65"/>
              <a:gd fmla="*/ 330 w 401" name="T66"/>
              <a:gd fmla="*/ 6 h 357" name="T67"/>
              <a:gd fmla="*/ 274 w 401" name="T68"/>
              <a:gd fmla="*/ 51 h 357" name="T69"/>
              <a:gd fmla="*/ 257 w 401" name="T70"/>
              <a:gd fmla="*/ 121 h 357" name="T71"/>
              <a:gd fmla="*/ 230 w 401" name="T72"/>
              <a:gd fmla="*/ 149 h 357" name="T73"/>
              <a:gd fmla="*/ 257 w 401" name="T74"/>
              <a:gd fmla="*/ 181 h 357" name="T75"/>
              <a:gd fmla="*/ 290 w 401" name="T76"/>
              <a:gd fmla="*/ 149 h 357" name="T77"/>
              <a:gd fmla="*/ 330 w 401" name="T78"/>
              <a:gd fmla="*/ 137 h 357" name="T79"/>
              <a:gd fmla="*/ 391 w 401" name="T80"/>
              <a:gd fmla="*/ 112 h 357" name="T81"/>
              <a:gd fmla="*/ 398 w 401" name="T82"/>
              <a:gd fmla="*/ 46 h 357" name="T83"/>
              <a:gd fmla="*/ 55 w 401" name="T84"/>
              <a:gd fmla="*/ 319 h 357" name="T85"/>
              <a:gd fmla="*/ 55 w 401" name="T86"/>
              <a:gd fmla="*/ 334 h 357" name="T87"/>
              <a:gd fmla="*/ 74 w 401" name="T88"/>
              <a:gd fmla="*/ 353 h 357" name="T89"/>
              <a:gd fmla="*/ 89 w 401" name="T90"/>
              <a:gd fmla="*/ 351 h 357" name="T91"/>
              <a:gd fmla="*/ 187 w 401" name="T92"/>
              <a:gd fmla="*/ 254 h 357" name="T93"/>
              <a:gd fmla="*/ 157 w 401" name="T94"/>
              <a:gd fmla="*/ 220 h 357" name="T95"/>
              <a:gd fmla="*/ 55 w 401" name="T96"/>
              <a:gd fmla="*/ 319 h 35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57" w="401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5" name="Freeform 16"/>
          <p:cNvSpPr>
            <a:spLocks noEditPoints="1"/>
          </p:cNvSpPr>
          <p:nvPr/>
        </p:nvSpPr>
        <p:spPr bwMode="auto">
          <a:xfrm>
            <a:off x="4330700" y="4337050"/>
            <a:ext cx="325438" cy="327025"/>
          </a:xfrm>
          <a:custGeom>
            <a:gdLst>
              <a:gd fmla="*/ 136 w 360" name="T0"/>
              <a:gd fmla="*/ 226 h 361" name="T1"/>
              <a:gd fmla="*/ 56 w 360" name="T2"/>
              <a:gd fmla="*/ 194 h 361" name="T3"/>
              <a:gd fmla="*/ 56 w 360" name="T4"/>
              <a:gd fmla="*/ 221 h 361" name="T5"/>
              <a:gd fmla="*/ 136 w 360" name="T6"/>
              <a:gd fmla="*/ 253 h 361" name="T7"/>
              <a:gd fmla="*/ 136 w 360" name="T8"/>
              <a:gd fmla="*/ 226 h 361" name="T9"/>
              <a:gd fmla="*/ 136 w 360" name="T10"/>
              <a:gd fmla="*/ 143 h 361" name="T11"/>
              <a:gd fmla="*/ 56 w 360" name="T12"/>
              <a:gd fmla="*/ 111 h 361" name="T13"/>
              <a:gd fmla="*/ 56 w 360" name="T14"/>
              <a:gd fmla="*/ 138 h 361" name="T15"/>
              <a:gd fmla="*/ 136 w 360" name="T16"/>
              <a:gd fmla="*/ 170 h 361" name="T17"/>
              <a:gd fmla="*/ 136 w 360" name="T18"/>
              <a:gd fmla="*/ 143 h 361" name="T19"/>
              <a:gd fmla="*/ 351 w 360" name="T20"/>
              <a:gd fmla="*/ 4 h 361" name="T21"/>
              <a:gd fmla="*/ 332 w 360" name="T22"/>
              <a:gd fmla="*/ 2 h 361" name="T23"/>
              <a:gd fmla="*/ 180 w 360" name="T24"/>
              <a:gd fmla="*/ 63 h 361" name="T25"/>
              <a:gd fmla="*/ 27 w 360" name="T26"/>
              <a:gd fmla="*/ 2 h 361" name="T27"/>
              <a:gd fmla="*/ 8 w 360" name="T28"/>
              <a:gd fmla="*/ 4 h 361" name="T29"/>
              <a:gd fmla="*/ 0 w 360" name="T30"/>
              <a:gd fmla="*/ 21 h 361" name="T31"/>
              <a:gd fmla="*/ 0 w 360" name="T32"/>
              <a:gd fmla="*/ 277 h 361" name="T33"/>
              <a:gd fmla="*/ 12 w 360" name="T34"/>
              <a:gd fmla="*/ 295 h 361" name="T35"/>
              <a:gd fmla="*/ 172 w 360" name="T36"/>
              <a:gd fmla="*/ 359 h 361" name="T37"/>
              <a:gd fmla="*/ 176 w 360" name="T38"/>
              <a:gd fmla="*/ 361 h 361" name="T39"/>
              <a:gd fmla="*/ 180 w 360" name="T40"/>
              <a:gd fmla="*/ 361 h 361" name="T41"/>
              <a:gd fmla="*/ 184 w 360" name="T42"/>
              <a:gd fmla="*/ 361 h 361" name="T43"/>
              <a:gd fmla="*/ 187 w 360" name="T44"/>
              <a:gd fmla="*/ 359 h 361" name="T45"/>
              <a:gd fmla="*/ 347 w 360" name="T46"/>
              <a:gd fmla="*/ 295 h 361" name="T47"/>
              <a:gd fmla="*/ 360 w 360" name="T48"/>
              <a:gd fmla="*/ 277 h 361" name="T49"/>
              <a:gd fmla="*/ 360 w 360" name="T50"/>
              <a:gd fmla="*/ 21 h 361" name="T51"/>
              <a:gd fmla="*/ 351 w 360" name="T52"/>
              <a:gd fmla="*/ 4 h 361" name="T53"/>
              <a:gd fmla="*/ 160 w 360" name="T54"/>
              <a:gd fmla="*/ 320 h 361" name="T55"/>
              <a:gd fmla="*/ 32 w 360" name="T56"/>
              <a:gd fmla="*/ 269 h 361" name="T57"/>
              <a:gd fmla="*/ 32 w 360" name="T58"/>
              <a:gd fmla="*/ 45 h 361" name="T59"/>
              <a:gd fmla="*/ 160 w 360" name="T60"/>
              <a:gd fmla="*/ 96 h 361" name="T61"/>
              <a:gd fmla="*/ 160 w 360" name="T62"/>
              <a:gd fmla="*/ 320 h 361" name="T63"/>
              <a:gd fmla="*/ 328 w 360" name="T64"/>
              <a:gd fmla="*/ 269 h 361" name="T65"/>
              <a:gd fmla="*/ 200 w 360" name="T66"/>
              <a:gd fmla="*/ 320 h 361" name="T67"/>
              <a:gd fmla="*/ 200 w 360" name="T68"/>
              <a:gd fmla="*/ 96 h 361" name="T69"/>
              <a:gd fmla="*/ 328 w 360" name="T70"/>
              <a:gd fmla="*/ 45 h 361" name="T71"/>
              <a:gd fmla="*/ 328 w 360" name="T72"/>
              <a:gd fmla="*/ 269 h 361" name="T73"/>
              <a:gd fmla="*/ 304 w 360" name="T74"/>
              <a:gd fmla="*/ 194 h 361" name="T75"/>
              <a:gd fmla="*/ 224 w 360" name="T76"/>
              <a:gd fmla="*/ 226 h 361" name="T77"/>
              <a:gd fmla="*/ 224 w 360" name="T78"/>
              <a:gd fmla="*/ 253 h 361" name="T79"/>
              <a:gd fmla="*/ 304 w 360" name="T80"/>
              <a:gd fmla="*/ 221 h 361" name="T81"/>
              <a:gd fmla="*/ 304 w 360" name="T82"/>
              <a:gd fmla="*/ 194 h 361" name="T83"/>
              <a:gd fmla="*/ 304 w 360" name="T84"/>
              <a:gd fmla="*/ 111 h 361" name="T85"/>
              <a:gd fmla="*/ 224 w 360" name="T86"/>
              <a:gd fmla="*/ 143 h 361" name="T87"/>
              <a:gd fmla="*/ 224 w 360" name="T88"/>
              <a:gd fmla="*/ 170 h 361" name="T89"/>
              <a:gd fmla="*/ 304 w 360" name="T90"/>
              <a:gd fmla="*/ 138 h 361" name="T91"/>
              <a:gd fmla="*/ 304 w 360" name="T92"/>
              <a:gd fmla="*/ 111 h 361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361" w="360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6" name="Freeform 26"/>
          <p:cNvSpPr>
            <a:spLocks noChangeAspect="1"/>
          </p:cNvSpPr>
          <p:nvPr/>
        </p:nvSpPr>
        <p:spPr bwMode="auto">
          <a:xfrm>
            <a:off x="6864350" y="4351338"/>
            <a:ext cx="274638" cy="258762"/>
          </a:xfrm>
          <a:custGeom>
            <a:gdLst>
              <a:gd fmla="*/ 103 w 274" name="T0"/>
              <a:gd fmla="*/ 284 h 284" name="T1"/>
              <a:gd fmla="*/ 80 w 274" name="T2"/>
              <a:gd fmla="*/ 273 h 284" name="T3"/>
              <a:gd fmla="*/ 9 w 274" name="T4"/>
              <a:gd fmla="*/ 178 h 284" name="T5"/>
              <a:gd fmla="*/ 14 w 274" name="T6"/>
              <a:gd fmla="*/ 139 h 284" name="T7"/>
              <a:gd fmla="*/ 53 w 274" name="T8"/>
              <a:gd fmla="*/ 145 h 284" name="T9"/>
              <a:gd fmla="*/ 100 w 274" name="T10"/>
              <a:gd fmla="*/ 207 h 284" name="T11"/>
              <a:gd fmla="*/ 219 w 274" name="T12"/>
              <a:gd fmla="*/ 17 h 284" name="T13"/>
              <a:gd fmla="*/ 257 w 274" name="T14"/>
              <a:gd fmla="*/ 8 h 284" name="T15"/>
              <a:gd fmla="*/ 266 w 274" name="T16"/>
              <a:gd fmla="*/ 47 h 284" name="T17"/>
              <a:gd fmla="*/ 126 w 274" name="T18"/>
              <a:gd fmla="*/ 271 h 284" name="T19"/>
              <a:gd fmla="*/ 104 w 274" name="T20"/>
              <a:gd fmla="*/ 284 h 284" name="T21"/>
              <a:gd fmla="*/ 103 w 274" name="T22"/>
              <a:gd fmla="*/ 284 h 284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7" name="Freeform 21"/>
          <p:cNvSpPr>
            <a:spLocks noChangeAspect="1" noEditPoints="1"/>
          </p:cNvSpPr>
          <p:nvPr/>
        </p:nvSpPr>
        <p:spPr bwMode="auto">
          <a:xfrm>
            <a:off x="9336088" y="4308475"/>
            <a:ext cx="355600" cy="355600"/>
          </a:xfrm>
          <a:custGeom>
            <a:gdLst>
              <a:gd fmla="*/ 222 w 363" name="T0"/>
              <a:gd fmla="*/ 242 h 372" name="T1"/>
              <a:gd fmla="*/ 348 w 363" name="T2"/>
              <a:gd fmla="*/ 23 h 372" name="T3"/>
              <a:gd fmla="*/ 345 w 363" name="T4"/>
              <a:gd fmla="*/ 18 h 372" name="T5"/>
              <a:gd fmla="*/ 340 w 363" name="T6"/>
              <a:gd fmla="*/ 16 h 372" name="T7"/>
              <a:gd fmla="*/ 127 w 363" name="T8"/>
              <a:gd fmla="*/ 144 h 372" name="T9"/>
              <a:gd fmla="*/ 7 w 363" name="T10"/>
              <a:gd fmla="*/ 246 h 372" name="T11"/>
              <a:gd fmla="*/ 25 w 363" name="T12"/>
              <a:gd fmla="*/ 265 h 372" name="T13"/>
              <a:gd fmla="*/ 68 w 363" name="T14"/>
              <a:gd fmla="*/ 249 h 372" name="T15"/>
              <a:gd fmla="*/ 120 w 363" name="T16"/>
              <a:gd fmla="*/ 302 h 372" name="T17"/>
              <a:gd fmla="*/ 104 w 363" name="T18"/>
              <a:gd fmla="*/ 346 h 372" name="T19"/>
              <a:gd fmla="*/ 123 w 363" name="T20"/>
              <a:gd fmla="*/ 364 h 372" name="T21"/>
              <a:gd fmla="*/ 222 w 363" name="T22"/>
              <a:gd fmla="*/ 242 h 372" name="T23"/>
              <a:gd fmla="*/ 242 w 363" name="T24"/>
              <a:gd fmla="*/ 124 h 372" name="T25"/>
              <a:gd fmla="*/ 242 w 363" name="T26"/>
              <a:gd fmla="*/ 79 h 372" name="T27"/>
              <a:gd fmla="*/ 286 w 363" name="T28"/>
              <a:gd fmla="*/ 79 h 372" name="T29"/>
              <a:gd fmla="*/ 286 w 363" name="T30"/>
              <a:gd fmla="*/ 124 h 372" name="T31"/>
              <a:gd fmla="*/ 242 w 363" name="T32"/>
              <a:gd fmla="*/ 124 h 37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72" w="363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98" name="TextBox 13"/>
          <p:cNvSpPr txBox="1">
            <a:spLocks noChangeArrowheads="1"/>
          </p:cNvSpPr>
          <p:nvPr/>
        </p:nvSpPr>
        <p:spPr bwMode="auto">
          <a:xfrm>
            <a:off x="287338" y="32464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关键词</a:t>
            </a:r>
          </a:p>
        </p:txBody>
      </p:sp>
      <p:sp>
        <p:nvSpPr>
          <p:cNvPr id="28699" name="TextBox 13"/>
          <p:cNvSpPr txBox="1">
            <a:spLocks noChangeArrowheads="1"/>
          </p:cNvSpPr>
          <p:nvPr/>
        </p:nvSpPr>
        <p:spPr bwMode="auto">
          <a:xfrm>
            <a:off x="887413" y="3563938"/>
            <a:ext cx="113823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700" name="TextBox 13"/>
          <p:cNvSpPr txBox="1">
            <a:spLocks noChangeArrowheads="1"/>
          </p:cNvSpPr>
          <p:nvPr/>
        </p:nvSpPr>
        <p:spPr bwMode="auto">
          <a:xfrm>
            <a:off x="1657350" y="32464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关键词</a:t>
            </a:r>
          </a:p>
        </p:txBody>
      </p:sp>
      <p:sp>
        <p:nvSpPr>
          <p:cNvPr id="28701" name="TextBox 13"/>
          <p:cNvSpPr txBox="1">
            <a:spLocks noChangeArrowheads="1"/>
          </p:cNvSpPr>
          <p:nvPr/>
        </p:nvSpPr>
        <p:spPr bwMode="auto">
          <a:xfrm>
            <a:off x="2257425" y="3563938"/>
            <a:ext cx="113982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702" name="TextBox 13"/>
          <p:cNvSpPr txBox="1">
            <a:spLocks noChangeArrowheads="1"/>
          </p:cNvSpPr>
          <p:nvPr/>
        </p:nvSpPr>
        <p:spPr bwMode="auto">
          <a:xfrm>
            <a:off x="4770438" y="2767013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03" name="TextBox 13"/>
          <p:cNvSpPr txBox="1">
            <a:spLocks noChangeArrowheads="1"/>
          </p:cNvSpPr>
          <p:nvPr/>
        </p:nvSpPr>
        <p:spPr bwMode="auto">
          <a:xfrm>
            <a:off x="4773613" y="3052763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8704" name="TextBox 13"/>
          <p:cNvSpPr txBox="1">
            <a:spLocks noChangeArrowheads="1"/>
          </p:cNvSpPr>
          <p:nvPr/>
        </p:nvSpPr>
        <p:spPr bwMode="auto">
          <a:xfrm>
            <a:off x="7310438" y="2767013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05" name="TextBox 13"/>
          <p:cNvSpPr txBox="1">
            <a:spLocks noChangeArrowheads="1"/>
          </p:cNvSpPr>
          <p:nvPr/>
        </p:nvSpPr>
        <p:spPr bwMode="auto">
          <a:xfrm>
            <a:off x="7313613" y="3052763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8706" name="TextBox 13"/>
          <p:cNvSpPr txBox="1">
            <a:spLocks noChangeArrowheads="1"/>
          </p:cNvSpPr>
          <p:nvPr/>
        </p:nvSpPr>
        <p:spPr bwMode="auto">
          <a:xfrm>
            <a:off x="9855200" y="2767013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07" name="TextBox 13"/>
          <p:cNvSpPr txBox="1">
            <a:spLocks noChangeArrowheads="1"/>
          </p:cNvSpPr>
          <p:nvPr/>
        </p:nvSpPr>
        <p:spPr bwMode="auto">
          <a:xfrm>
            <a:off x="9859963" y="3052763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8708" name="TextBox 13"/>
          <p:cNvSpPr txBox="1">
            <a:spLocks noChangeArrowheads="1"/>
          </p:cNvSpPr>
          <p:nvPr/>
        </p:nvSpPr>
        <p:spPr bwMode="auto">
          <a:xfrm>
            <a:off x="4770438" y="4279900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09" name="TextBox 13"/>
          <p:cNvSpPr txBox="1">
            <a:spLocks noChangeArrowheads="1"/>
          </p:cNvSpPr>
          <p:nvPr/>
        </p:nvSpPr>
        <p:spPr bwMode="auto">
          <a:xfrm>
            <a:off x="4773613" y="4565650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8710" name="TextBox 13"/>
          <p:cNvSpPr txBox="1">
            <a:spLocks noChangeArrowheads="1"/>
          </p:cNvSpPr>
          <p:nvPr/>
        </p:nvSpPr>
        <p:spPr bwMode="auto">
          <a:xfrm>
            <a:off x="7310438" y="4279900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11" name="TextBox 13"/>
          <p:cNvSpPr txBox="1">
            <a:spLocks noChangeArrowheads="1"/>
          </p:cNvSpPr>
          <p:nvPr/>
        </p:nvSpPr>
        <p:spPr bwMode="auto">
          <a:xfrm>
            <a:off x="7313613" y="4565650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28712" name="TextBox 13"/>
          <p:cNvSpPr txBox="1">
            <a:spLocks noChangeArrowheads="1"/>
          </p:cNvSpPr>
          <p:nvPr/>
        </p:nvSpPr>
        <p:spPr bwMode="auto">
          <a:xfrm>
            <a:off x="9855200" y="4279900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8713" name="TextBox 13"/>
          <p:cNvSpPr txBox="1">
            <a:spLocks noChangeArrowheads="1"/>
          </p:cNvSpPr>
          <p:nvPr/>
        </p:nvSpPr>
        <p:spPr bwMode="auto">
          <a:xfrm>
            <a:off x="9859963" y="4565650"/>
            <a:ext cx="15636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3"/>
          <p:cNvGrpSpPr/>
          <p:nvPr/>
        </p:nvGrpSpPr>
        <p:grpSpPr>
          <a:xfrm>
            <a:off x="152400" y="214313"/>
            <a:ext cx="5365750" cy="965200"/>
            <a:chExt cx="6466453" cy="1163332"/>
          </a:xfrm>
        </p:grpSpPr>
        <p:pic>
          <p:nvPicPr>
            <p:cNvPr descr="F:\ppt素材\图标\我收集的图标\字体\3.png" id="29699" name="Picture 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F:\超棒ppt模板\中国风\中国风物件\maobi.png" id="29700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</p:grpSp>
      <p:pic>
        <p:nvPicPr>
          <p:cNvPr id="29702" name="图片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13513" y="2122488"/>
            <a:ext cx="36703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546975" y="1566863"/>
            <a:ext cx="16033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图片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45188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图片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218613" y="3937000"/>
            <a:ext cx="16017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文本框 11"/>
          <p:cNvSpPr txBox="1">
            <a:spLocks noChangeArrowheads="1"/>
          </p:cNvSpPr>
          <p:nvPr/>
        </p:nvSpPr>
        <p:spPr bwMode="auto">
          <a:xfrm>
            <a:off x="7867649" y="1862138"/>
            <a:ext cx="10795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9707" name="文本框 12"/>
          <p:cNvSpPr txBox="1">
            <a:spLocks noChangeArrowheads="1"/>
          </p:cNvSpPr>
          <p:nvPr/>
        </p:nvSpPr>
        <p:spPr bwMode="auto">
          <a:xfrm>
            <a:off x="6297612" y="4217988"/>
            <a:ext cx="10795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9708" name="文本框 13"/>
          <p:cNvSpPr txBox="1">
            <a:spLocks noChangeArrowheads="1"/>
          </p:cNvSpPr>
          <p:nvPr/>
        </p:nvSpPr>
        <p:spPr bwMode="auto">
          <a:xfrm>
            <a:off x="9617074" y="4235450"/>
            <a:ext cx="10795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添加</a:t>
            </a:r>
          </a:p>
          <a:p>
            <a:pPr eaLnBrk="1" hangingPunct="1"/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标题</a:t>
            </a:r>
          </a:p>
        </p:txBody>
      </p:sp>
      <p:sp>
        <p:nvSpPr>
          <p:cNvPr id="29709" name="文本框 14"/>
          <p:cNvSpPr txBox="1">
            <a:spLocks noChangeArrowheads="1"/>
          </p:cNvSpPr>
          <p:nvPr/>
        </p:nvSpPr>
        <p:spPr bwMode="auto">
          <a:xfrm>
            <a:off x="7593014" y="3455988"/>
            <a:ext cx="2665412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单击添加内容</a:t>
            </a:r>
          </a:p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单击添加内容</a:t>
            </a:r>
          </a:p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单击添加内容</a:t>
            </a:r>
          </a:p>
          <a:p>
            <a:pPr eaLnBrk="1" hangingPunct="1"/>
            <a:r>
              <a:rPr altLang="en-US" lang="zh-CN">
                <a:latin charset="-122" pitchFamily="34" typeface="微软雅黑"/>
                <a:ea charset="-122" pitchFamily="34" typeface="微软雅黑"/>
              </a:rPr>
              <a:t>单击添加内容</a:t>
            </a:r>
          </a:p>
        </p:txBody>
      </p:sp>
      <p:grpSp>
        <p:nvGrpSpPr>
          <p:cNvPr id="29710" name="组合 15"/>
          <p:cNvGrpSpPr/>
          <p:nvPr/>
        </p:nvGrpSpPr>
        <p:grpSpPr>
          <a:xfrm>
            <a:off x="969963" y="2584450"/>
            <a:ext cx="4621212" cy="2970213"/>
            <a:chExt cx="4621169" cy="2969009"/>
          </a:xfrm>
        </p:grpSpPr>
        <p:pic>
          <p:nvPicPr>
            <p:cNvPr id="29711" name="图片 16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621169" cy="296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文本框 17"/>
            <p:cNvSpPr txBox="1">
              <a:spLocks noChangeArrowheads="1"/>
            </p:cNvSpPr>
            <p:nvPr/>
          </p:nvSpPr>
          <p:spPr bwMode="auto">
            <a:xfrm>
              <a:off x="538596" y="478063"/>
              <a:ext cx="2304256" cy="201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Teardrop 27"/>
          <p:cNvSpPr/>
          <p:nvPr/>
        </p:nvSpPr>
        <p:spPr bwMode="auto">
          <a:xfrm rot="18900000">
            <a:off x="1370013" y="2892425"/>
            <a:ext cx="1063625" cy="1063625"/>
          </a:xfrm>
          <a:custGeom>
            <a:gdLst>
              <a:gd fmla="*/ 0 w 1063547" name="T0"/>
              <a:gd fmla="*/ 531774 h 1063547" name="T1"/>
              <a:gd fmla="*/ 531774 w 1063547" name="T2"/>
              <a:gd fmla="*/ 0 h 1063547" name="T3"/>
              <a:gd fmla="*/ 1063547 w 1063547" name="T4"/>
              <a:gd fmla="*/ 0 h 1063547" name="T5"/>
              <a:gd fmla="*/ 1063547 w 1063547" name="T6"/>
              <a:gd fmla="*/ 531774 h 1063547" name="T7"/>
              <a:gd fmla="*/ 531773 w 1063547" name="T8"/>
              <a:gd fmla="*/ 1063548 h 1063547" name="T9"/>
              <a:gd fmla="*/ -1 w 1063547" name="T10"/>
              <a:gd fmla="*/ 531774 h 1063547" name="T11"/>
              <a:gd fmla="*/ 0 w 1063547" name="T12"/>
              <a:gd fmla="*/ 531774 h 10635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63547" w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23" name="Teardrop 28"/>
          <p:cNvSpPr/>
          <p:nvPr/>
        </p:nvSpPr>
        <p:spPr bwMode="auto">
          <a:xfrm rot="18900000">
            <a:off x="3482975" y="2892425"/>
            <a:ext cx="1063625" cy="1063625"/>
          </a:xfrm>
          <a:custGeom>
            <a:gdLst>
              <a:gd fmla="*/ 0 w 1063547" name="T0"/>
              <a:gd fmla="*/ 531774 h 1063547" name="T1"/>
              <a:gd fmla="*/ 531774 w 1063547" name="T2"/>
              <a:gd fmla="*/ 0 h 1063547" name="T3"/>
              <a:gd fmla="*/ 1063547 w 1063547" name="T4"/>
              <a:gd fmla="*/ 0 h 1063547" name="T5"/>
              <a:gd fmla="*/ 1063547 w 1063547" name="T6"/>
              <a:gd fmla="*/ 531774 h 1063547" name="T7"/>
              <a:gd fmla="*/ 531773 w 1063547" name="T8"/>
              <a:gd fmla="*/ 1063548 h 1063547" name="T9"/>
              <a:gd fmla="*/ -1 w 1063547" name="T10"/>
              <a:gd fmla="*/ 531774 h 1063547" name="T11"/>
              <a:gd fmla="*/ 0 w 1063547" name="T12"/>
              <a:gd fmla="*/ 531774 h 10635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63547" w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24" name="Teardrop 29"/>
          <p:cNvSpPr/>
          <p:nvPr/>
        </p:nvSpPr>
        <p:spPr bwMode="auto">
          <a:xfrm rot="18900000">
            <a:off x="5576888" y="2892425"/>
            <a:ext cx="1063625" cy="1063625"/>
          </a:xfrm>
          <a:custGeom>
            <a:gdLst>
              <a:gd fmla="*/ 0 w 1063547" name="T0"/>
              <a:gd fmla="*/ 531774 h 1063547" name="T1"/>
              <a:gd fmla="*/ 531774 w 1063547" name="T2"/>
              <a:gd fmla="*/ 0 h 1063547" name="T3"/>
              <a:gd fmla="*/ 1063547 w 1063547" name="T4"/>
              <a:gd fmla="*/ 0 h 1063547" name="T5"/>
              <a:gd fmla="*/ 1063547 w 1063547" name="T6"/>
              <a:gd fmla="*/ 531774 h 1063547" name="T7"/>
              <a:gd fmla="*/ 531773 w 1063547" name="T8"/>
              <a:gd fmla="*/ 1063548 h 1063547" name="T9"/>
              <a:gd fmla="*/ -1 w 1063547" name="T10"/>
              <a:gd fmla="*/ 531774 h 1063547" name="T11"/>
              <a:gd fmla="*/ 0 w 1063547" name="T12"/>
              <a:gd fmla="*/ 531774 h 10635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63547" w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25" name="Teardrop 15"/>
          <p:cNvSpPr/>
          <p:nvPr/>
        </p:nvSpPr>
        <p:spPr bwMode="auto">
          <a:xfrm rot="18900000">
            <a:off x="9828213" y="2892425"/>
            <a:ext cx="1063625" cy="1063625"/>
          </a:xfrm>
          <a:custGeom>
            <a:gdLst>
              <a:gd fmla="*/ 0 w 1063547" name="T0"/>
              <a:gd fmla="*/ 531774 h 1063547" name="T1"/>
              <a:gd fmla="*/ 531774 w 1063547" name="T2"/>
              <a:gd fmla="*/ 0 h 1063547" name="T3"/>
              <a:gd fmla="*/ 1063547 w 1063547" name="T4"/>
              <a:gd fmla="*/ 0 h 1063547" name="T5"/>
              <a:gd fmla="*/ 1063547 w 1063547" name="T6"/>
              <a:gd fmla="*/ 531774 h 1063547" name="T7"/>
              <a:gd fmla="*/ 531773 w 1063547" name="T8"/>
              <a:gd fmla="*/ 1063548 h 1063547" name="T9"/>
              <a:gd fmla="*/ -1 w 1063547" name="T10"/>
              <a:gd fmla="*/ 531774 h 1063547" name="T11"/>
              <a:gd fmla="*/ 0 w 1063547" name="T12"/>
              <a:gd fmla="*/ 531774 h 10635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63547" w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726" name="Teardrop 20"/>
          <p:cNvSpPr/>
          <p:nvPr/>
        </p:nvSpPr>
        <p:spPr bwMode="auto">
          <a:xfrm rot="18900000">
            <a:off x="7681913" y="2892425"/>
            <a:ext cx="1063625" cy="1063625"/>
          </a:xfrm>
          <a:custGeom>
            <a:gdLst>
              <a:gd fmla="*/ 0 w 1063547" name="T0"/>
              <a:gd fmla="*/ 531774 h 1063547" name="T1"/>
              <a:gd fmla="*/ 531774 w 1063547" name="T2"/>
              <a:gd fmla="*/ 0 h 1063547" name="T3"/>
              <a:gd fmla="*/ 1063547 w 1063547" name="T4"/>
              <a:gd fmla="*/ 0 h 1063547" name="T5"/>
              <a:gd fmla="*/ 1063547 w 1063547" name="T6"/>
              <a:gd fmla="*/ 531774 h 1063547" name="T7"/>
              <a:gd fmla="*/ 531773 w 1063547" name="T8"/>
              <a:gd fmla="*/ 1063548 h 1063547" name="T9"/>
              <a:gd fmla="*/ -1 w 1063547" name="T10"/>
              <a:gd fmla="*/ 531774 h 1063547" name="T11"/>
              <a:gd fmla="*/ 0 w 1063547" name="T12"/>
              <a:gd fmla="*/ 531774 h 10635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63547" w="1063547">
                <a:moveTo>
                  <a:pt x="0" y="531774"/>
                </a:moveTo>
                <a:cubicBezTo>
                  <a:pt x="0" y="238083"/>
                  <a:pt x="238083" y="0"/>
                  <a:pt x="531774" y="0"/>
                </a:cubicBezTo>
                <a:lnTo>
                  <a:pt x="1063547" y="0"/>
                </a:lnTo>
                <a:lnTo>
                  <a:pt x="1063547" y="531774"/>
                </a:lnTo>
                <a:cubicBezTo>
                  <a:pt x="1063547" y="825465"/>
                  <a:pt x="825464" y="1063548"/>
                  <a:pt x="531773" y="1063548"/>
                </a:cubicBezTo>
                <a:cubicBezTo>
                  <a:pt x="238082" y="1063548"/>
                  <a:pt x="-1" y="825465"/>
                  <a:pt x="-1" y="531774"/>
                </a:cubicBezTo>
                <a:lnTo>
                  <a:pt x="0" y="531774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30727" name="Straight Connector 17"/>
          <p:cNvCxnSpPr>
            <a:cxnSpLocks noChangeShapeType="1"/>
          </p:cNvCxnSpPr>
          <p:nvPr/>
        </p:nvCxnSpPr>
        <p:spPr bwMode="auto">
          <a:xfrm>
            <a:off x="2613025" y="3424238"/>
            <a:ext cx="731838" cy="0"/>
          </a:xfrm>
          <a:prstGeom prst="line">
            <a:avLst/>
          </a:prstGeom>
          <a:noFill/>
          <a:ln cmpd="sng" w="190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28" name="Straight Connector 23"/>
          <p:cNvCxnSpPr>
            <a:cxnSpLocks noChangeShapeType="1"/>
          </p:cNvCxnSpPr>
          <p:nvPr/>
        </p:nvCxnSpPr>
        <p:spPr bwMode="auto">
          <a:xfrm>
            <a:off x="4673600" y="3425825"/>
            <a:ext cx="731838" cy="0"/>
          </a:xfrm>
          <a:prstGeom prst="line">
            <a:avLst/>
          </a:prstGeom>
          <a:noFill/>
          <a:ln cmpd="sng" w="190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29" name="Straight Connector 24"/>
          <p:cNvCxnSpPr>
            <a:cxnSpLocks noChangeShapeType="1"/>
          </p:cNvCxnSpPr>
          <p:nvPr/>
        </p:nvCxnSpPr>
        <p:spPr bwMode="auto">
          <a:xfrm>
            <a:off x="6810375" y="3425825"/>
            <a:ext cx="731838" cy="0"/>
          </a:xfrm>
          <a:prstGeom prst="line">
            <a:avLst/>
          </a:prstGeom>
          <a:noFill/>
          <a:ln cmpd="sng" w="190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0730" name="Straight Connector 25"/>
          <p:cNvCxnSpPr>
            <a:cxnSpLocks noChangeShapeType="1"/>
          </p:cNvCxnSpPr>
          <p:nvPr/>
        </p:nvCxnSpPr>
        <p:spPr bwMode="auto">
          <a:xfrm>
            <a:off x="8924925" y="3425825"/>
            <a:ext cx="731838" cy="0"/>
          </a:xfrm>
          <a:prstGeom prst="line">
            <a:avLst/>
          </a:prstGeom>
          <a:noFill/>
          <a:ln cmpd="sng" w="19050">
            <a:solidFill>
              <a:srgbClr val="ADBACA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30731" name="Picture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27988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22963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69525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29050" y="32385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16088" y="32400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Box 13"/>
          <p:cNvSpPr txBox="1">
            <a:spLocks noChangeArrowheads="1"/>
          </p:cNvSpPr>
          <p:nvPr/>
        </p:nvSpPr>
        <p:spPr bwMode="auto">
          <a:xfrm>
            <a:off x="879475" y="42005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0737" name="TextBox 13"/>
          <p:cNvSpPr txBox="1">
            <a:spLocks noChangeArrowheads="1"/>
          </p:cNvSpPr>
          <p:nvPr/>
        </p:nvSpPr>
        <p:spPr bwMode="auto">
          <a:xfrm>
            <a:off x="688975" y="44862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0738" name="TextBox 13"/>
          <p:cNvSpPr txBox="1">
            <a:spLocks noChangeArrowheads="1"/>
          </p:cNvSpPr>
          <p:nvPr/>
        </p:nvSpPr>
        <p:spPr bwMode="auto">
          <a:xfrm>
            <a:off x="3022600" y="42005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2832100" y="44862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5165725" y="4200525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4975225" y="4486275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7310438" y="42005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7119938" y="44862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291638" y="42005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101138" y="44862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3"/>
          <p:cNvGrpSpPr/>
          <p:nvPr/>
        </p:nvGrpSpPr>
        <p:grpSpPr>
          <a:xfrm>
            <a:off x="152400" y="214313"/>
            <a:ext cx="5365750" cy="965200"/>
            <a:chExt cx="6466453" cy="1163332"/>
          </a:xfrm>
        </p:grpSpPr>
        <p:pic>
          <p:nvPicPr>
            <p:cNvPr descr="F:\ppt素材\图标\我收集的图标\字体\3.png" id="31747" name="Picture 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F:\超棒ppt模板\中国风\中国风物件\maobi.png" id="31748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</p:grpSp>
      <p:pic>
        <p:nvPicPr>
          <p:cNvPr id="31750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-4587" r="0"/>
          <a:stretch>
            <a:fillRect/>
          </a:stretch>
        </p:blipFill>
        <p:spPr bwMode="auto">
          <a:xfrm>
            <a:off x="52388" y="3228975"/>
            <a:ext cx="3473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435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20050" y="2339975"/>
            <a:ext cx="22193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5451475" y="4557713"/>
            <a:ext cx="49403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770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429625" y="-165100"/>
            <a:ext cx="3421063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571875" y="2192338"/>
            <a:ext cx="16494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8300" y="2192338"/>
            <a:ext cx="162083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534025" y="2192338"/>
            <a:ext cx="164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矩形 6"/>
          <p:cNvSpPr>
            <a:spLocks noChangeArrowheads="1"/>
          </p:cNvSpPr>
          <p:nvPr/>
        </p:nvSpPr>
        <p:spPr bwMode="auto">
          <a:xfrm>
            <a:off x="1517650" y="4570413"/>
            <a:ext cx="57308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AutoShape 7"/>
          <p:cNvSpPr/>
          <p:nvPr/>
        </p:nvSpPr>
        <p:spPr bwMode="auto">
          <a:xfrm>
            <a:off x="511175" y="2927350"/>
            <a:ext cx="2198688" cy="230188"/>
          </a:xfrm>
          <a:custGeom>
            <a:gdLst>
              <a:gd fmla="*/ 20666 w 21600" name="T0"/>
              <a:gd fmla="*/ 21599 h 21600" name="T1"/>
              <a:gd fmla="*/ 0 w 21600" name="T2"/>
              <a:gd fmla="*/ 21599 h 21600" name="T3"/>
              <a:gd fmla="*/ 933 w 21600" name="T4"/>
              <a:gd fmla="*/ 10700 h 21600" name="T5"/>
              <a:gd fmla="*/ 0 w 21600" name="T6"/>
              <a:gd fmla="*/ 0 h 21600" name="T7"/>
              <a:gd fmla="*/ 20666 w 21600" name="T8"/>
              <a:gd fmla="*/ 0 h 21600" name="T9"/>
              <a:gd fmla="*/ 21599 w 21600" name="T10"/>
              <a:gd fmla="*/ 10700 h 21600" name="T11"/>
              <a:gd fmla="*/ 20666 w 21600" name="T12"/>
              <a:gd fmla="*/ 21599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5" name="AutoShape 8"/>
          <p:cNvSpPr/>
          <p:nvPr/>
        </p:nvSpPr>
        <p:spPr bwMode="auto">
          <a:xfrm>
            <a:off x="2744788" y="2927350"/>
            <a:ext cx="2198687" cy="230188"/>
          </a:xfrm>
          <a:custGeom>
            <a:gdLst>
              <a:gd fmla="*/ 20666 w 21600" name="T0"/>
              <a:gd fmla="*/ 21599 h 21600" name="T1"/>
              <a:gd fmla="*/ 0 w 21600" name="T2"/>
              <a:gd fmla="*/ 21599 h 21600" name="T3"/>
              <a:gd fmla="*/ 933 w 21600" name="T4"/>
              <a:gd fmla="*/ 10700 h 21600" name="T5"/>
              <a:gd fmla="*/ 0 w 21600" name="T6"/>
              <a:gd fmla="*/ 0 h 21600" name="T7"/>
              <a:gd fmla="*/ 20666 w 21600" name="T8"/>
              <a:gd fmla="*/ 0 h 21600" name="T9"/>
              <a:gd fmla="*/ 21599 w 21600" name="T10"/>
              <a:gd fmla="*/ 10700 h 21600" name="T11"/>
              <a:gd fmla="*/ 20666 w 21600" name="T12"/>
              <a:gd fmla="*/ 21599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6" name="AutoShape 9"/>
          <p:cNvSpPr/>
          <p:nvPr/>
        </p:nvSpPr>
        <p:spPr bwMode="auto">
          <a:xfrm>
            <a:off x="4975225" y="2927350"/>
            <a:ext cx="2198688" cy="230188"/>
          </a:xfrm>
          <a:custGeom>
            <a:gdLst>
              <a:gd fmla="*/ 20666 w 21600" name="T0"/>
              <a:gd fmla="*/ 21599 h 21600" name="T1"/>
              <a:gd fmla="*/ 0 w 21600" name="T2"/>
              <a:gd fmla="*/ 21599 h 21600" name="T3"/>
              <a:gd fmla="*/ 933 w 21600" name="T4"/>
              <a:gd fmla="*/ 10700 h 21600" name="T5"/>
              <a:gd fmla="*/ 0 w 21600" name="T6"/>
              <a:gd fmla="*/ 0 h 21600" name="T7"/>
              <a:gd fmla="*/ 20666 w 21600" name="T8"/>
              <a:gd fmla="*/ 0 h 21600" name="T9"/>
              <a:gd fmla="*/ 21599 w 21600" name="T10"/>
              <a:gd fmla="*/ 10700 h 21600" name="T11"/>
              <a:gd fmla="*/ 20666 w 21600" name="T12"/>
              <a:gd fmla="*/ 21599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7" name="AutoShape 10"/>
          <p:cNvSpPr/>
          <p:nvPr/>
        </p:nvSpPr>
        <p:spPr bwMode="auto">
          <a:xfrm>
            <a:off x="7207250" y="2927350"/>
            <a:ext cx="2193925" cy="230188"/>
          </a:xfrm>
          <a:custGeom>
            <a:gdLst>
              <a:gd fmla="*/ 20663 w 21600" name="T0"/>
              <a:gd fmla="*/ 21599 h 21600" name="T1"/>
              <a:gd fmla="*/ 0 w 21600" name="T2"/>
              <a:gd fmla="*/ 21599 h 21600" name="T3"/>
              <a:gd fmla="*/ 936 w 21600" name="T4"/>
              <a:gd fmla="*/ 10700 h 21600" name="T5"/>
              <a:gd fmla="*/ 0 w 21600" name="T6"/>
              <a:gd fmla="*/ 0 h 21600" name="T7"/>
              <a:gd fmla="*/ 20663 w 21600" name="T8"/>
              <a:gd fmla="*/ 0 h 21600" name="T9"/>
              <a:gd fmla="*/ 21599 w 21600" name="T10"/>
              <a:gd fmla="*/ 10700 h 21600" name="T11"/>
              <a:gd fmla="*/ 20663 w 21600" name="T12"/>
              <a:gd fmla="*/ 21599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20663" y="21599"/>
                </a:moveTo>
                <a:lnTo>
                  <a:pt x="0" y="21599"/>
                </a:lnTo>
                <a:lnTo>
                  <a:pt x="936" y="10700"/>
                </a:lnTo>
                <a:lnTo>
                  <a:pt x="0" y="0"/>
                </a:lnTo>
                <a:lnTo>
                  <a:pt x="20663" y="0"/>
                </a:lnTo>
                <a:lnTo>
                  <a:pt x="21599" y="10700"/>
                </a:lnTo>
                <a:lnTo>
                  <a:pt x="20663" y="2159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8" name="AutoShape 11"/>
          <p:cNvSpPr/>
          <p:nvPr/>
        </p:nvSpPr>
        <p:spPr bwMode="auto">
          <a:xfrm>
            <a:off x="9434513" y="2927350"/>
            <a:ext cx="2198687" cy="230188"/>
          </a:xfrm>
          <a:custGeom>
            <a:gdLst>
              <a:gd fmla="*/ 20666 w 21600" name="T0"/>
              <a:gd fmla="*/ 21599 h 21600" name="T1"/>
              <a:gd fmla="*/ 0 w 21600" name="T2"/>
              <a:gd fmla="*/ 21599 h 21600" name="T3"/>
              <a:gd fmla="*/ 933 w 21600" name="T4"/>
              <a:gd fmla="*/ 10700 h 21600" name="T5"/>
              <a:gd fmla="*/ 0 w 21600" name="T6"/>
              <a:gd fmla="*/ 0 h 21600" name="T7"/>
              <a:gd fmla="*/ 20666 w 21600" name="T8"/>
              <a:gd fmla="*/ 0 h 21600" name="T9"/>
              <a:gd fmla="*/ 21599 w 21600" name="T10"/>
              <a:gd fmla="*/ 10700 h 21600" name="T11"/>
              <a:gd fmla="*/ 20666 w 21600" name="T12"/>
              <a:gd fmla="*/ 21599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20666" y="21599"/>
                </a:moveTo>
                <a:lnTo>
                  <a:pt x="0" y="21599"/>
                </a:lnTo>
                <a:lnTo>
                  <a:pt x="933" y="10700"/>
                </a:lnTo>
                <a:lnTo>
                  <a:pt x="0" y="0"/>
                </a:lnTo>
                <a:lnTo>
                  <a:pt x="20666" y="0"/>
                </a:lnTo>
                <a:lnTo>
                  <a:pt x="21599" y="10700"/>
                </a:lnTo>
                <a:lnTo>
                  <a:pt x="20666" y="21599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799" name="AutoShape 12"/>
          <p:cNvSpPr/>
          <p:nvPr/>
        </p:nvSpPr>
        <p:spPr bwMode="auto">
          <a:xfrm>
            <a:off x="1557338" y="2982913"/>
            <a:ext cx="114300" cy="117475"/>
          </a:xfrm>
          <a:custGeom>
            <a:gdLst>
              <a:gd fmla="*/ 16796 w 19679" name="T0"/>
              <a:gd fmla="*/ 2881 h 19679" name="T1"/>
              <a:gd fmla="*/ 16796 w 19679" name="T2"/>
              <a:gd fmla="*/ 16796 h 19679" name="T3"/>
              <a:gd fmla="*/ 2881 w 19679" name="T4"/>
              <a:gd fmla="*/ 16796 h 19679" name="T5"/>
              <a:gd fmla="*/ 2881 w 19679" name="T6"/>
              <a:gd fmla="*/ 2881 h 19679" name="T7"/>
              <a:gd fmla="*/ 16796 w 19679" name="T8"/>
              <a:gd fmla="*/ 2881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0" name="AutoShape 13"/>
          <p:cNvSpPr/>
          <p:nvPr/>
        </p:nvSpPr>
        <p:spPr bwMode="auto">
          <a:xfrm>
            <a:off x="3787775" y="2982913"/>
            <a:ext cx="109538" cy="117475"/>
          </a:xfrm>
          <a:custGeom>
            <a:gdLst>
              <a:gd fmla="*/ 16796 w 19679" name="T0"/>
              <a:gd fmla="*/ 2881 h 19679" name="T1"/>
              <a:gd fmla="*/ 16796 w 19679" name="T2"/>
              <a:gd fmla="*/ 16796 h 19679" name="T3"/>
              <a:gd fmla="*/ 2881 w 19679" name="T4"/>
              <a:gd fmla="*/ 16796 h 19679" name="T5"/>
              <a:gd fmla="*/ 2881 w 19679" name="T6"/>
              <a:gd fmla="*/ 2881 h 19679" name="T7"/>
              <a:gd fmla="*/ 16796 w 19679" name="T8"/>
              <a:gd fmla="*/ 2881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1" name="AutoShape 14"/>
          <p:cNvSpPr/>
          <p:nvPr/>
        </p:nvSpPr>
        <p:spPr bwMode="auto">
          <a:xfrm>
            <a:off x="6015038" y="2982913"/>
            <a:ext cx="115887" cy="117475"/>
          </a:xfrm>
          <a:custGeom>
            <a:gdLst>
              <a:gd fmla="*/ 16796 w 19679" name="T0"/>
              <a:gd fmla="*/ 2881 h 19679" name="T1"/>
              <a:gd fmla="*/ 16796 w 19679" name="T2"/>
              <a:gd fmla="*/ 16796 h 19679" name="T3"/>
              <a:gd fmla="*/ 2881 w 19679" name="T4"/>
              <a:gd fmla="*/ 16796 h 19679" name="T5"/>
              <a:gd fmla="*/ 2881 w 19679" name="T6"/>
              <a:gd fmla="*/ 2881 h 19679" name="T7"/>
              <a:gd fmla="*/ 16796 w 19679" name="T8"/>
              <a:gd fmla="*/ 2881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2" name="AutoShape 15"/>
          <p:cNvSpPr/>
          <p:nvPr/>
        </p:nvSpPr>
        <p:spPr bwMode="auto">
          <a:xfrm>
            <a:off x="8245475" y="2982913"/>
            <a:ext cx="115888" cy="117475"/>
          </a:xfrm>
          <a:custGeom>
            <a:gdLst>
              <a:gd fmla="*/ 16796 w 19679" name="T0"/>
              <a:gd fmla="*/ 2881 h 19679" name="T1"/>
              <a:gd fmla="*/ 16796 w 19679" name="T2"/>
              <a:gd fmla="*/ 16796 h 19679" name="T3"/>
              <a:gd fmla="*/ 2881 w 19679" name="T4"/>
              <a:gd fmla="*/ 16796 h 19679" name="T5"/>
              <a:gd fmla="*/ 2881 w 19679" name="T6"/>
              <a:gd fmla="*/ 2881 h 19679" name="T7"/>
              <a:gd fmla="*/ 16796 w 19679" name="T8"/>
              <a:gd fmla="*/ 2881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3" name="AutoShape 16"/>
          <p:cNvSpPr/>
          <p:nvPr/>
        </p:nvSpPr>
        <p:spPr bwMode="auto">
          <a:xfrm>
            <a:off x="10480675" y="2982913"/>
            <a:ext cx="114300" cy="117475"/>
          </a:xfrm>
          <a:custGeom>
            <a:gdLst>
              <a:gd fmla="*/ 16796 w 19679" name="T0"/>
              <a:gd fmla="*/ 2881 h 19679" name="T1"/>
              <a:gd fmla="*/ 16796 w 19679" name="T2"/>
              <a:gd fmla="*/ 16796 h 19679" name="T3"/>
              <a:gd fmla="*/ 2881 w 19679" name="T4"/>
              <a:gd fmla="*/ 16796 h 19679" name="T5"/>
              <a:gd fmla="*/ 2881 w 19679" name="T6"/>
              <a:gd fmla="*/ 2881 h 19679" name="T7"/>
              <a:gd fmla="*/ 16796 w 19679" name="T8"/>
              <a:gd fmla="*/ 2881 h 1967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8F1E7"/>
          </a:solidFill>
          <a:ln>
            <a:noFill/>
          </a:ln>
          <a:effectLst/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8099" rotWithShape="0">
                    <a:srgbClr val="000000">
                      <a:alpha val="73999"/>
                    </a:srgbClr>
                  </a:outerShdw>
                </a:effectLst>
              </a14:hiddenEffects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4" name="AutoShape 19"/>
          <p:cNvSpPr/>
          <p:nvPr/>
        </p:nvSpPr>
        <p:spPr bwMode="auto">
          <a:xfrm>
            <a:off x="1135063" y="3816350"/>
            <a:ext cx="954087" cy="963613"/>
          </a:xfrm>
          <a:custGeom>
            <a:gdLst>
              <a:gd fmla="*/ 10853 w 21600" name="T0"/>
              <a:gd fmla="*/ 21600 h 21600" name="T1"/>
              <a:gd fmla="*/ 0 w 21600" name="T2"/>
              <a:gd fmla="*/ 10800 h 21600" name="T3"/>
              <a:gd fmla="*/ 10853 w 21600" name="T4"/>
              <a:gd fmla="*/ 0 h 21600" name="T5"/>
              <a:gd fmla="*/ 21599 w 21600" name="T6"/>
              <a:gd fmla="*/ 10800 h 21600" name="T7"/>
              <a:gd fmla="*/ 10853 w 21600" name="T8"/>
              <a:gd fmla="*/ 21600 h 21600" name="T9"/>
              <a:gd fmla="*/ 10853 w 21600" name="T10"/>
              <a:gd fmla="*/ 534 h 21600" name="T11"/>
              <a:gd fmla="*/ 537 w 21600" name="T12"/>
              <a:gd fmla="*/ 10800 h 21600" name="T13"/>
              <a:gd fmla="*/ 10853 w 21600" name="T14"/>
              <a:gd fmla="*/ 21065 h 21600" name="T15"/>
              <a:gd fmla="*/ 21062 w 21600" name="T16"/>
              <a:gd fmla="*/ 10800 h 21600" name="T17"/>
              <a:gd fmla="*/ 10853 w 21600" name="T18"/>
              <a:gd fmla="*/ 534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600" w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549" y="21065"/>
                  <a:pt x="21062" y="16467"/>
                  <a:pt x="21062" y="10800"/>
                </a:cubicBezTo>
                <a:cubicBezTo>
                  <a:pt x="21062" y="5132"/>
                  <a:pt x="16549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5" name="AutoShape 20"/>
          <p:cNvSpPr/>
          <p:nvPr/>
        </p:nvSpPr>
        <p:spPr bwMode="auto">
          <a:xfrm>
            <a:off x="1328738" y="4152900"/>
            <a:ext cx="403225" cy="398463"/>
          </a:xfrm>
          <a:custGeom>
            <a:gdLst>
              <a:gd fmla="*/ 18550 w 21600" name="T0"/>
              <a:gd fmla="*/ 16075 h 21224" name="T1"/>
              <a:gd fmla="*/ 18042 w 21600" name="T2"/>
              <a:gd fmla="*/ 15567 h 21224" name="T3"/>
              <a:gd fmla="*/ 17534 w 21600" name="T4"/>
              <a:gd fmla="*/ 12771 h 21224" name="T5"/>
              <a:gd fmla="*/ 17534 w 21600" name="T6"/>
              <a:gd fmla="*/ 12771 h 21224" name="T7"/>
              <a:gd fmla="*/ 19567 w 21600" name="T8"/>
              <a:gd fmla="*/ 10993 h 21224" name="T9"/>
              <a:gd fmla="*/ 20329 w 21600" name="T10"/>
              <a:gd fmla="*/ 10739 h 21224" name="T11"/>
              <a:gd fmla="*/ 21599 w 21600" name="T12"/>
              <a:gd fmla="*/ 9214 h 21224" name="T13"/>
              <a:gd fmla="*/ 21345 w 21600" name="T14"/>
              <a:gd fmla="*/ 7689 h 21224" name="T15"/>
              <a:gd fmla="*/ 19567 w 21600" name="T16"/>
              <a:gd fmla="*/ 6673 h 21224" name="T17"/>
              <a:gd fmla="*/ 18804 w 21600" name="T18"/>
              <a:gd fmla="*/ 6673 h 21224" name="T19"/>
              <a:gd fmla="*/ 16263 w 21600" name="T20"/>
              <a:gd fmla="*/ 5910 h 21224" name="T21"/>
              <a:gd fmla="*/ 16263 w 21600" name="T22"/>
              <a:gd fmla="*/ 5910 h 21224" name="T23"/>
              <a:gd fmla="*/ 15501 w 21600" name="T24"/>
              <a:gd fmla="*/ 3115 h 21224" name="T25"/>
              <a:gd fmla="*/ 15755 w 21600" name="T26"/>
              <a:gd fmla="*/ 2353 h 21224" name="T27"/>
              <a:gd fmla="*/ 14992 w 21600" name="T28"/>
              <a:gd fmla="*/ 574 h 21224" name="T29"/>
              <a:gd fmla="*/ 14230 w 21600" name="T30"/>
              <a:gd fmla="*/ 320 h 21224" name="T31"/>
              <a:gd fmla="*/ 13468 w 21600" name="T32"/>
              <a:gd fmla="*/ 66 h 21224" name="T33"/>
              <a:gd fmla="*/ 11689 w 21600" name="T34"/>
              <a:gd fmla="*/ 1082 h 21224" name="T35"/>
              <a:gd fmla="*/ 11435 w 21600" name="T36"/>
              <a:gd fmla="*/ 1590 h 21224" name="T37"/>
              <a:gd fmla="*/ 9402 w 21600" name="T38"/>
              <a:gd fmla="*/ 3623 h 21224" name="T39"/>
              <a:gd fmla="*/ 9402 w 21600" name="T40"/>
              <a:gd fmla="*/ 3623 h 21224" name="T41"/>
              <a:gd fmla="*/ 6607 w 21600" name="T42"/>
              <a:gd fmla="*/ 2607 h 21224" name="T43"/>
              <a:gd fmla="*/ 6352 w 21600" name="T44"/>
              <a:gd fmla="*/ 2099 h 21224" name="T45"/>
              <a:gd fmla="*/ 4065 w 21600" name="T46"/>
              <a:gd fmla="*/ 1844 h 21224" name="T47"/>
              <a:gd fmla="*/ 3049 w 21600" name="T48"/>
              <a:gd fmla="*/ 2861 h 21224" name="T49"/>
              <a:gd fmla="*/ 3049 w 21600" name="T50"/>
              <a:gd fmla="*/ 4894 h 21224" name="T51"/>
              <a:gd fmla="*/ 3557 w 21600" name="T52"/>
              <a:gd fmla="*/ 5402 h 21224" name="T53"/>
              <a:gd fmla="*/ 4065 w 21600" name="T54"/>
              <a:gd fmla="*/ 8197 h 21224" name="T55"/>
              <a:gd fmla="*/ 1778 w 21600" name="T56"/>
              <a:gd fmla="*/ 10230 h 21224" name="T57"/>
              <a:gd fmla="*/ 1270 w 21600" name="T58"/>
              <a:gd fmla="*/ 10230 h 21224" name="T59"/>
              <a:gd fmla="*/ 0 w 21600" name="T60"/>
              <a:gd fmla="*/ 12009 h 21224" name="T61"/>
              <a:gd fmla="*/ 254 w 21600" name="T62"/>
              <a:gd fmla="*/ 13534 h 21224" name="T63"/>
              <a:gd fmla="*/ 2032 w 21600" name="T64"/>
              <a:gd fmla="*/ 14550 h 21224" name="T65"/>
              <a:gd fmla="*/ 2795 w 21600" name="T66"/>
              <a:gd fmla="*/ 14296 h 21224" name="T67"/>
              <a:gd fmla="*/ 5336 w 21600" name="T68"/>
              <a:gd fmla="*/ 15313 h 21224" name="T69"/>
              <a:gd fmla="*/ 5336 w 21600" name="T70"/>
              <a:gd fmla="*/ 15313 h 21224" name="T71"/>
              <a:gd fmla="*/ 6098 w 21600" name="T72"/>
              <a:gd fmla="*/ 18108 h 21224" name="T73"/>
              <a:gd fmla="*/ 5844 w 21600" name="T74"/>
              <a:gd fmla="*/ 18616 h 21224" name="T75"/>
              <a:gd fmla="*/ 6607 w 21600" name="T76"/>
              <a:gd fmla="*/ 20649 h 21224" name="T77"/>
              <a:gd fmla="*/ 7369 w 21600" name="T78"/>
              <a:gd fmla="*/ 20903 h 21224" name="T79"/>
              <a:gd fmla="*/ 8131 w 21600" name="T80"/>
              <a:gd fmla="*/ 21157 h 21224" name="T81"/>
              <a:gd fmla="*/ 9910 w 21600" name="T82"/>
              <a:gd fmla="*/ 20141 h 21224" name="T83"/>
              <a:gd fmla="*/ 10164 w 21600" name="T84"/>
              <a:gd fmla="*/ 19379 h 21224" name="T85"/>
              <a:gd fmla="*/ 12197 w 21600" name="T86"/>
              <a:gd fmla="*/ 17600 h 21224" name="T87"/>
              <a:gd fmla="*/ 12197 w 21600" name="T88"/>
              <a:gd fmla="*/ 17600 h 21224" name="T89"/>
              <a:gd fmla="*/ 14992 w 21600" name="T90"/>
              <a:gd fmla="*/ 18362 h 21224" name="T91"/>
              <a:gd fmla="*/ 15247 w 21600" name="T92"/>
              <a:gd fmla="*/ 18870 h 21224" name="T93"/>
              <a:gd fmla="*/ 17534 w 21600" name="T94"/>
              <a:gd fmla="*/ 19124 h 21224" name="T95"/>
              <a:gd fmla="*/ 18550 w 21600" name="T96"/>
              <a:gd fmla="*/ 18108 h 21224" name="T97"/>
              <a:gd fmla="*/ 18550 w 21600" name="T98"/>
              <a:gd fmla="*/ 16075 h 21224" name="T99"/>
              <a:gd fmla="*/ 9656 w 21600" name="T100"/>
              <a:gd fmla="*/ 14042 h 21224" name="T101"/>
              <a:gd fmla="*/ 7369 w 21600" name="T102"/>
              <a:gd fmla="*/ 9468 h 21224" name="T103"/>
              <a:gd fmla="*/ 11943 w 21600" name="T104"/>
              <a:gd fmla="*/ 7181 h 21224" name="T105"/>
              <a:gd fmla="*/ 14230 w 21600" name="T106"/>
              <a:gd fmla="*/ 11755 h 21224" name="T107"/>
              <a:gd fmla="*/ 9656 w 21600" name="T108"/>
              <a:gd fmla="*/ 14042 h 21224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224" w="21600">
                <a:moveTo>
                  <a:pt x="18550" y="16075"/>
                </a:moveTo>
                <a:cubicBezTo>
                  <a:pt x="18042" y="15567"/>
                  <a:pt x="18042" y="15567"/>
                  <a:pt x="18042" y="15567"/>
                </a:cubicBezTo>
                <a:cubicBezTo>
                  <a:pt x="17534" y="14804"/>
                  <a:pt x="17280" y="13788"/>
                  <a:pt x="17534" y="12771"/>
                </a:cubicBezTo>
                <a:cubicBezTo>
                  <a:pt x="17534" y="12771"/>
                  <a:pt x="17534" y="12771"/>
                  <a:pt x="17534" y="12771"/>
                </a:cubicBezTo>
                <a:cubicBezTo>
                  <a:pt x="17788" y="12009"/>
                  <a:pt x="18804" y="11247"/>
                  <a:pt x="19567" y="10993"/>
                </a:cubicBezTo>
                <a:cubicBezTo>
                  <a:pt x="20329" y="10739"/>
                  <a:pt x="20329" y="10739"/>
                  <a:pt x="20329" y="10739"/>
                </a:cubicBezTo>
                <a:cubicBezTo>
                  <a:pt x="21091" y="10739"/>
                  <a:pt x="21599" y="9976"/>
                  <a:pt x="21599" y="9214"/>
                </a:cubicBezTo>
                <a:cubicBezTo>
                  <a:pt x="21599" y="8706"/>
                  <a:pt x="21345" y="8197"/>
                  <a:pt x="21345" y="7689"/>
                </a:cubicBezTo>
                <a:cubicBezTo>
                  <a:pt x="21091" y="6927"/>
                  <a:pt x="20329" y="6419"/>
                  <a:pt x="19567" y="6673"/>
                </a:cubicBezTo>
                <a:cubicBezTo>
                  <a:pt x="18804" y="6673"/>
                  <a:pt x="18804" y="6673"/>
                  <a:pt x="18804" y="6673"/>
                </a:cubicBezTo>
                <a:cubicBezTo>
                  <a:pt x="17788" y="6927"/>
                  <a:pt x="16771" y="6673"/>
                  <a:pt x="16263" y="5910"/>
                </a:cubicBezTo>
                <a:cubicBezTo>
                  <a:pt x="16263" y="5910"/>
                  <a:pt x="16263" y="5910"/>
                  <a:pt x="16263" y="5910"/>
                </a:cubicBezTo>
                <a:cubicBezTo>
                  <a:pt x="15501" y="5148"/>
                  <a:pt x="15247" y="4131"/>
                  <a:pt x="15501" y="3115"/>
                </a:cubicBezTo>
                <a:cubicBezTo>
                  <a:pt x="15755" y="2353"/>
                  <a:pt x="15755" y="2353"/>
                  <a:pt x="15755" y="2353"/>
                </a:cubicBezTo>
                <a:cubicBezTo>
                  <a:pt x="16009" y="1590"/>
                  <a:pt x="15755" y="828"/>
                  <a:pt x="14992" y="574"/>
                </a:cubicBezTo>
                <a:cubicBezTo>
                  <a:pt x="14738" y="320"/>
                  <a:pt x="14484" y="320"/>
                  <a:pt x="14230" y="320"/>
                </a:cubicBezTo>
                <a:cubicBezTo>
                  <a:pt x="13976" y="66"/>
                  <a:pt x="13722" y="66"/>
                  <a:pt x="13468" y="66"/>
                </a:cubicBezTo>
                <a:cubicBezTo>
                  <a:pt x="12705" y="-188"/>
                  <a:pt x="11943" y="320"/>
                  <a:pt x="11689" y="1082"/>
                </a:cubicBezTo>
                <a:cubicBezTo>
                  <a:pt x="11435" y="1590"/>
                  <a:pt x="11435" y="1590"/>
                  <a:pt x="11435" y="1590"/>
                </a:cubicBezTo>
                <a:cubicBezTo>
                  <a:pt x="11181" y="2607"/>
                  <a:pt x="10418" y="3369"/>
                  <a:pt x="9402" y="3623"/>
                </a:cubicBezTo>
                <a:cubicBezTo>
                  <a:pt x="9402" y="3623"/>
                  <a:pt x="9402" y="3623"/>
                  <a:pt x="9402" y="3623"/>
                </a:cubicBezTo>
                <a:cubicBezTo>
                  <a:pt x="8385" y="3877"/>
                  <a:pt x="7369" y="3369"/>
                  <a:pt x="6607" y="2607"/>
                </a:cubicBezTo>
                <a:cubicBezTo>
                  <a:pt x="6352" y="2099"/>
                  <a:pt x="6352" y="2099"/>
                  <a:pt x="6352" y="2099"/>
                </a:cubicBezTo>
                <a:cubicBezTo>
                  <a:pt x="5590" y="1590"/>
                  <a:pt x="4828" y="1336"/>
                  <a:pt x="4065" y="1844"/>
                </a:cubicBezTo>
                <a:cubicBezTo>
                  <a:pt x="3811" y="2353"/>
                  <a:pt x="3303" y="2607"/>
                  <a:pt x="3049" y="2861"/>
                </a:cubicBezTo>
                <a:cubicBezTo>
                  <a:pt x="2541" y="3369"/>
                  <a:pt x="2541" y="4386"/>
                  <a:pt x="3049" y="4894"/>
                </a:cubicBezTo>
                <a:cubicBezTo>
                  <a:pt x="3557" y="5402"/>
                  <a:pt x="3557" y="5402"/>
                  <a:pt x="3557" y="5402"/>
                </a:cubicBezTo>
                <a:cubicBezTo>
                  <a:pt x="4065" y="6164"/>
                  <a:pt x="4320" y="7435"/>
                  <a:pt x="4065" y="8197"/>
                </a:cubicBezTo>
                <a:cubicBezTo>
                  <a:pt x="3811" y="9214"/>
                  <a:pt x="2795" y="9976"/>
                  <a:pt x="1778" y="10230"/>
                </a:cubicBezTo>
                <a:cubicBezTo>
                  <a:pt x="1270" y="10230"/>
                  <a:pt x="1270" y="10230"/>
                  <a:pt x="1270" y="10230"/>
                </a:cubicBezTo>
                <a:cubicBezTo>
                  <a:pt x="508" y="10484"/>
                  <a:pt x="0" y="11247"/>
                  <a:pt x="0" y="12009"/>
                </a:cubicBezTo>
                <a:cubicBezTo>
                  <a:pt x="0" y="12517"/>
                  <a:pt x="254" y="13026"/>
                  <a:pt x="254" y="13534"/>
                </a:cubicBezTo>
                <a:cubicBezTo>
                  <a:pt x="508" y="14296"/>
                  <a:pt x="1270" y="14804"/>
                  <a:pt x="2032" y="14550"/>
                </a:cubicBezTo>
                <a:cubicBezTo>
                  <a:pt x="2795" y="14296"/>
                  <a:pt x="2795" y="14296"/>
                  <a:pt x="2795" y="14296"/>
                </a:cubicBezTo>
                <a:cubicBezTo>
                  <a:pt x="3811" y="14296"/>
                  <a:pt x="4828" y="14550"/>
                  <a:pt x="5336" y="15313"/>
                </a:cubicBezTo>
                <a:cubicBezTo>
                  <a:pt x="5336" y="15313"/>
                  <a:pt x="5336" y="15313"/>
                  <a:pt x="5336" y="15313"/>
                </a:cubicBezTo>
                <a:cubicBezTo>
                  <a:pt x="6098" y="16075"/>
                  <a:pt x="6352" y="17091"/>
                  <a:pt x="6098" y="18108"/>
                </a:cubicBezTo>
                <a:cubicBezTo>
                  <a:pt x="5844" y="18616"/>
                  <a:pt x="5844" y="18616"/>
                  <a:pt x="5844" y="18616"/>
                </a:cubicBezTo>
                <a:cubicBezTo>
                  <a:pt x="5590" y="19379"/>
                  <a:pt x="5844" y="20395"/>
                  <a:pt x="6607" y="20649"/>
                </a:cubicBezTo>
                <a:cubicBezTo>
                  <a:pt x="6861" y="20649"/>
                  <a:pt x="7115" y="20903"/>
                  <a:pt x="7369" y="20903"/>
                </a:cubicBezTo>
                <a:cubicBezTo>
                  <a:pt x="7623" y="20903"/>
                  <a:pt x="7877" y="21157"/>
                  <a:pt x="8131" y="21157"/>
                </a:cubicBezTo>
                <a:cubicBezTo>
                  <a:pt x="8894" y="21412"/>
                  <a:pt x="9656" y="20903"/>
                  <a:pt x="9910" y="20141"/>
                </a:cubicBezTo>
                <a:cubicBezTo>
                  <a:pt x="10164" y="19379"/>
                  <a:pt x="10164" y="19379"/>
                  <a:pt x="10164" y="19379"/>
                </a:cubicBezTo>
                <a:cubicBezTo>
                  <a:pt x="10418" y="18362"/>
                  <a:pt x="11181" y="17854"/>
                  <a:pt x="12197" y="17600"/>
                </a:cubicBezTo>
                <a:cubicBezTo>
                  <a:pt x="12197" y="17600"/>
                  <a:pt x="12197" y="17600"/>
                  <a:pt x="12197" y="17600"/>
                </a:cubicBezTo>
                <a:cubicBezTo>
                  <a:pt x="13214" y="17346"/>
                  <a:pt x="14230" y="17600"/>
                  <a:pt x="14992" y="18362"/>
                </a:cubicBezTo>
                <a:cubicBezTo>
                  <a:pt x="15247" y="18870"/>
                  <a:pt x="15247" y="18870"/>
                  <a:pt x="15247" y="18870"/>
                </a:cubicBezTo>
                <a:cubicBezTo>
                  <a:pt x="16009" y="19633"/>
                  <a:pt x="16771" y="19633"/>
                  <a:pt x="17534" y="19124"/>
                </a:cubicBezTo>
                <a:cubicBezTo>
                  <a:pt x="17788" y="18870"/>
                  <a:pt x="18296" y="18616"/>
                  <a:pt x="18550" y="18108"/>
                </a:cubicBezTo>
                <a:cubicBezTo>
                  <a:pt x="19058" y="17600"/>
                  <a:pt x="19058" y="16837"/>
                  <a:pt x="18550" y="16075"/>
                </a:cubicBezTo>
                <a:close/>
                <a:moveTo>
                  <a:pt x="9656" y="14042"/>
                </a:moveTo>
                <a:cubicBezTo>
                  <a:pt x="7623" y="13280"/>
                  <a:pt x="6607" y="11247"/>
                  <a:pt x="7369" y="9468"/>
                </a:cubicBezTo>
                <a:cubicBezTo>
                  <a:pt x="7877" y="7435"/>
                  <a:pt x="10164" y="6419"/>
                  <a:pt x="11943" y="7181"/>
                </a:cubicBezTo>
                <a:cubicBezTo>
                  <a:pt x="13976" y="7689"/>
                  <a:pt x="14992" y="9722"/>
                  <a:pt x="14230" y="11755"/>
                </a:cubicBezTo>
                <a:cubicBezTo>
                  <a:pt x="13722" y="13534"/>
                  <a:pt x="11435" y="14804"/>
                  <a:pt x="9656" y="14042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6" name="AutoShape 21"/>
          <p:cNvSpPr/>
          <p:nvPr/>
        </p:nvSpPr>
        <p:spPr bwMode="auto">
          <a:xfrm>
            <a:off x="1658938" y="4049713"/>
            <a:ext cx="230187" cy="254000"/>
          </a:xfrm>
          <a:custGeom>
            <a:gdLst>
              <a:gd fmla="*/ 20041 w 21084" name="T0"/>
              <a:gd fmla="*/ 13856 h 21600" name="T1"/>
              <a:gd fmla="*/ 19609 w 21084" name="T2"/>
              <a:gd fmla="*/ 13856 h 21600" name="T3"/>
              <a:gd fmla="*/ 17881 w 21084" name="T4"/>
              <a:gd fmla="*/ 11411 h 21600" name="T5"/>
              <a:gd fmla="*/ 17881 w 21084" name="T6"/>
              <a:gd fmla="*/ 11003 h 21600" name="T7"/>
              <a:gd fmla="*/ 19609 w 21084" name="T8"/>
              <a:gd fmla="*/ 8966 h 21600" name="T9"/>
              <a:gd fmla="*/ 20473 w 21084" name="T10"/>
              <a:gd fmla="*/ 8558 h 21600" name="T11"/>
              <a:gd fmla="*/ 20905 w 21084" name="T12"/>
              <a:gd fmla="*/ 6520 h 21600" name="T13"/>
              <a:gd fmla="*/ 20473 w 21084" name="T14"/>
              <a:gd fmla="*/ 5298 h 21600" name="T15"/>
              <a:gd fmla="*/ 18313 w 21084" name="T16"/>
              <a:gd fmla="*/ 4890 h 21600" name="T17"/>
              <a:gd fmla="*/ 17449 w 21084" name="T18"/>
              <a:gd fmla="*/ 4890 h 21600" name="T19"/>
              <a:gd fmla="*/ 14425 w 21084" name="T20"/>
              <a:gd fmla="*/ 4890 h 21600" name="T21"/>
              <a:gd fmla="*/ 14425 w 21084" name="T22"/>
              <a:gd fmla="*/ 4890 h 21600" name="T23"/>
              <a:gd fmla="*/ 13129 w 21084" name="T24"/>
              <a:gd fmla="*/ 2445 h 21600" name="T25"/>
              <a:gd fmla="*/ 13129 w 21084" name="T26"/>
              <a:gd fmla="*/ 1630 h 21600" name="T27"/>
              <a:gd fmla="*/ 11833 w 21084" name="T28"/>
              <a:gd fmla="*/ 407 h 21600" name="T29"/>
              <a:gd fmla="*/ 10969 w 21084" name="T30"/>
              <a:gd fmla="*/ 0 h 21600" name="T31"/>
              <a:gd fmla="*/ 10104 w 21084" name="T32"/>
              <a:gd fmla="*/ 0 h 21600" name="T33"/>
              <a:gd fmla="*/ 8809 w 21084" name="T34"/>
              <a:gd fmla="*/ 1630 h 21600" name="T35"/>
              <a:gd fmla="*/ 8809 w 21084" name="T36"/>
              <a:gd fmla="*/ 2445 h 21600" name="T37"/>
              <a:gd fmla="*/ 7081 w 21084" name="T38"/>
              <a:gd fmla="*/ 4483 h 21600" name="T39"/>
              <a:gd fmla="*/ 7081 w 21084" name="T40"/>
              <a:gd fmla="*/ 4483 h 21600" name="T41"/>
              <a:gd fmla="*/ 4056 w 21084" name="T42"/>
              <a:gd fmla="*/ 4483 h 21600" name="T43"/>
              <a:gd fmla="*/ 3624 w 21084" name="T44"/>
              <a:gd fmla="*/ 4075 h 21600" name="T45"/>
              <a:gd fmla="*/ 1464 w 21084" name="T46"/>
              <a:gd fmla="*/ 4483 h 21600" name="T47"/>
              <a:gd fmla="*/ 600 w 21084" name="T48"/>
              <a:gd fmla="*/ 5705 h 21600" name="T49"/>
              <a:gd fmla="*/ 1032 w 21084" name="T50"/>
              <a:gd fmla="*/ 7743 h 21600" name="T51"/>
              <a:gd fmla="*/ 1464 w 21084" name="T52"/>
              <a:gd fmla="*/ 8150 h 21600" name="T53"/>
              <a:gd fmla="*/ 3192 w 21084" name="T54"/>
              <a:gd fmla="*/ 10596 h 21600" name="T55"/>
              <a:gd fmla="*/ 1464 w 21084" name="T56"/>
              <a:gd fmla="*/ 13041 h 21600" name="T57"/>
              <a:gd fmla="*/ 1032 w 21084" name="T58"/>
              <a:gd fmla="*/ 13449 h 21600" name="T59"/>
              <a:gd fmla="*/ 168 w 21084" name="T60"/>
              <a:gd fmla="*/ 15486 h 21600" name="T61"/>
              <a:gd fmla="*/ 1032 w 21084" name="T62"/>
              <a:gd fmla="*/ 16709 h 21600" name="T63"/>
              <a:gd fmla="*/ 2760 w 21084" name="T64"/>
              <a:gd fmla="*/ 17116 h 21600" name="T65"/>
              <a:gd fmla="*/ 3624 w 21084" name="T66"/>
              <a:gd fmla="*/ 16709 h 21600" name="T67"/>
              <a:gd fmla="*/ 6648 w 21084" name="T68"/>
              <a:gd fmla="*/ 17116 h 21600" name="T69"/>
              <a:gd fmla="*/ 6648 w 21084" name="T70"/>
              <a:gd fmla="*/ 17116 h 21600" name="T71"/>
              <a:gd fmla="*/ 7945 w 21084" name="T72"/>
              <a:gd fmla="*/ 19562 h 21600" name="T73"/>
              <a:gd fmla="*/ 7945 w 21084" name="T74"/>
              <a:gd fmla="*/ 19969 h 21600" name="T75"/>
              <a:gd fmla="*/ 9240 w 21084" name="T76"/>
              <a:gd fmla="*/ 21600 h 21600" name="T77"/>
              <a:gd fmla="*/ 10104 w 21084" name="T78"/>
              <a:gd fmla="*/ 21600 h 21600" name="T79"/>
              <a:gd fmla="*/ 10969 w 21084" name="T80"/>
              <a:gd fmla="*/ 21600 h 21600" name="T81"/>
              <a:gd fmla="*/ 12696 w 21084" name="T82"/>
              <a:gd fmla="*/ 20377 h 21600" name="T83"/>
              <a:gd fmla="*/ 12696 w 21084" name="T84"/>
              <a:gd fmla="*/ 19562 h 21600" name="T85"/>
              <a:gd fmla="*/ 13992 w 21084" name="T86"/>
              <a:gd fmla="*/ 17116 h 21600" name="T87"/>
              <a:gd fmla="*/ 13992 w 21084" name="T88"/>
              <a:gd fmla="*/ 17116 h 21600" name="T89"/>
              <a:gd fmla="*/ 17016 w 21084" name="T90"/>
              <a:gd fmla="*/ 17116 h 21600" name="T91"/>
              <a:gd fmla="*/ 17881 w 21084" name="T92"/>
              <a:gd fmla="*/ 17524 h 21600" name="T93"/>
              <a:gd fmla="*/ 20041 w 21084" name="T94"/>
              <a:gd fmla="*/ 17116 h 21600" name="T95"/>
              <a:gd fmla="*/ 20473 w 21084" name="T96"/>
              <a:gd fmla="*/ 15894 h 21600" name="T97"/>
              <a:gd fmla="*/ 20041 w 21084" name="T98"/>
              <a:gd fmla="*/ 13856 h 21600" name="T99"/>
              <a:gd fmla="*/ 10537 w 21084" name="T100"/>
              <a:gd fmla="*/ 13856 h 21600" name="T101"/>
              <a:gd fmla="*/ 7512 w 21084" name="T102"/>
              <a:gd fmla="*/ 11003 h 21600" name="T103"/>
              <a:gd fmla="*/ 10537 w 21084" name="T104"/>
              <a:gd fmla="*/ 7743 h 21600" name="T105"/>
              <a:gd fmla="*/ 13992 w 21084" name="T106"/>
              <a:gd fmla="*/ 11003 h 21600" name="T107"/>
              <a:gd fmla="*/ 10537 w 21084" name="T108"/>
              <a:gd fmla="*/ 13856 h 2160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1600" w="21084">
                <a:moveTo>
                  <a:pt x="20041" y="13856"/>
                </a:moveTo>
                <a:cubicBezTo>
                  <a:pt x="19609" y="13856"/>
                  <a:pt x="19609" y="13856"/>
                  <a:pt x="19609" y="13856"/>
                </a:cubicBezTo>
                <a:cubicBezTo>
                  <a:pt x="18744" y="13041"/>
                  <a:pt x="17881" y="12226"/>
                  <a:pt x="17881" y="11411"/>
                </a:cubicBezTo>
                <a:cubicBezTo>
                  <a:pt x="17881" y="11003"/>
                  <a:pt x="17881" y="11003"/>
                  <a:pt x="17881" y="11003"/>
                </a:cubicBezTo>
                <a:cubicBezTo>
                  <a:pt x="18313" y="10188"/>
                  <a:pt x="18744" y="9373"/>
                  <a:pt x="19609" y="8966"/>
                </a:cubicBezTo>
                <a:cubicBezTo>
                  <a:pt x="20473" y="8558"/>
                  <a:pt x="20473" y="8558"/>
                  <a:pt x="20473" y="8558"/>
                </a:cubicBezTo>
                <a:cubicBezTo>
                  <a:pt x="20905" y="8150"/>
                  <a:pt x="21337" y="7335"/>
                  <a:pt x="20905" y="6520"/>
                </a:cubicBezTo>
                <a:cubicBezTo>
                  <a:pt x="20905" y="6113"/>
                  <a:pt x="20473" y="5705"/>
                  <a:pt x="20473" y="5298"/>
                </a:cubicBezTo>
                <a:cubicBezTo>
                  <a:pt x="20041" y="4483"/>
                  <a:pt x="18744" y="4483"/>
                  <a:pt x="18313" y="4890"/>
                </a:cubicBezTo>
                <a:cubicBezTo>
                  <a:pt x="17449" y="4890"/>
                  <a:pt x="17449" y="4890"/>
                  <a:pt x="17449" y="4890"/>
                </a:cubicBezTo>
                <a:cubicBezTo>
                  <a:pt x="16585" y="5705"/>
                  <a:pt x="15289" y="5298"/>
                  <a:pt x="14425" y="4890"/>
                </a:cubicBezTo>
                <a:cubicBezTo>
                  <a:pt x="14425" y="4890"/>
                  <a:pt x="14425" y="4890"/>
                  <a:pt x="14425" y="4890"/>
                </a:cubicBezTo>
                <a:cubicBezTo>
                  <a:pt x="13561" y="4483"/>
                  <a:pt x="13129" y="3260"/>
                  <a:pt x="13129" y="2445"/>
                </a:cubicBezTo>
                <a:cubicBezTo>
                  <a:pt x="13129" y="1630"/>
                  <a:pt x="13129" y="1630"/>
                  <a:pt x="13129" y="1630"/>
                </a:cubicBezTo>
                <a:cubicBezTo>
                  <a:pt x="13129" y="815"/>
                  <a:pt x="12696" y="407"/>
                  <a:pt x="11833" y="407"/>
                </a:cubicBezTo>
                <a:cubicBezTo>
                  <a:pt x="11400" y="0"/>
                  <a:pt x="11400" y="0"/>
                  <a:pt x="10969" y="0"/>
                </a:cubicBezTo>
                <a:cubicBezTo>
                  <a:pt x="10537" y="0"/>
                  <a:pt x="10537" y="0"/>
                  <a:pt x="10104" y="0"/>
                </a:cubicBezTo>
                <a:cubicBezTo>
                  <a:pt x="9240" y="0"/>
                  <a:pt x="8809" y="815"/>
                  <a:pt x="8809" y="1630"/>
                </a:cubicBezTo>
                <a:cubicBezTo>
                  <a:pt x="8809" y="2445"/>
                  <a:pt x="8809" y="2445"/>
                  <a:pt x="8809" y="2445"/>
                </a:cubicBezTo>
                <a:cubicBezTo>
                  <a:pt x="8809" y="3260"/>
                  <a:pt x="7945" y="4075"/>
                  <a:pt x="7081" y="4483"/>
                </a:cubicBezTo>
                <a:cubicBezTo>
                  <a:pt x="7081" y="4483"/>
                  <a:pt x="7081" y="4483"/>
                  <a:pt x="7081" y="4483"/>
                </a:cubicBezTo>
                <a:cubicBezTo>
                  <a:pt x="6216" y="5298"/>
                  <a:pt x="4920" y="5298"/>
                  <a:pt x="4056" y="4483"/>
                </a:cubicBezTo>
                <a:cubicBezTo>
                  <a:pt x="3624" y="4075"/>
                  <a:pt x="3624" y="4075"/>
                  <a:pt x="3624" y="4075"/>
                </a:cubicBezTo>
                <a:cubicBezTo>
                  <a:pt x="2760" y="3667"/>
                  <a:pt x="1896" y="4075"/>
                  <a:pt x="1464" y="4483"/>
                </a:cubicBezTo>
                <a:cubicBezTo>
                  <a:pt x="1032" y="4890"/>
                  <a:pt x="600" y="5298"/>
                  <a:pt x="600" y="5705"/>
                </a:cubicBezTo>
                <a:cubicBezTo>
                  <a:pt x="168" y="6520"/>
                  <a:pt x="168" y="7335"/>
                  <a:pt x="1032" y="7743"/>
                </a:cubicBezTo>
                <a:cubicBezTo>
                  <a:pt x="1464" y="8150"/>
                  <a:pt x="1464" y="8150"/>
                  <a:pt x="1464" y="8150"/>
                </a:cubicBezTo>
                <a:cubicBezTo>
                  <a:pt x="2760" y="8558"/>
                  <a:pt x="3192" y="9781"/>
                  <a:pt x="3192" y="10596"/>
                </a:cubicBezTo>
                <a:cubicBezTo>
                  <a:pt x="3192" y="11818"/>
                  <a:pt x="2328" y="12633"/>
                  <a:pt x="1464" y="13041"/>
                </a:cubicBezTo>
                <a:cubicBezTo>
                  <a:pt x="1032" y="13449"/>
                  <a:pt x="1032" y="13449"/>
                  <a:pt x="1032" y="13449"/>
                </a:cubicBezTo>
                <a:cubicBezTo>
                  <a:pt x="168" y="13856"/>
                  <a:pt x="-263" y="14671"/>
                  <a:pt x="168" y="15486"/>
                </a:cubicBezTo>
                <a:cubicBezTo>
                  <a:pt x="168" y="15894"/>
                  <a:pt x="600" y="16301"/>
                  <a:pt x="1032" y="16709"/>
                </a:cubicBezTo>
                <a:cubicBezTo>
                  <a:pt x="1464" y="17116"/>
                  <a:pt x="2328" y="17524"/>
                  <a:pt x="2760" y="17116"/>
                </a:cubicBezTo>
                <a:cubicBezTo>
                  <a:pt x="3624" y="16709"/>
                  <a:pt x="3624" y="16709"/>
                  <a:pt x="3624" y="16709"/>
                </a:cubicBezTo>
                <a:cubicBezTo>
                  <a:pt x="4488" y="16301"/>
                  <a:pt x="5785" y="16301"/>
                  <a:pt x="6648" y="17116"/>
                </a:cubicBezTo>
                <a:cubicBezTo>
                  <a:pt x="6648" y="17116"/>
                  <a:pt x="6648" y="17116"/>
                  <a:pt x="6648" y="17116"/>
                </a:cubicBezTo>
                <a:cubicBezTo>
                  <a:pt x="7512" y="17524"/>
                  <a:pt x="7945" y="18339"/>
                  <a:pt x="7945" y="19562"/>
                </a:cubicBezTo>
                <a:cubicBezTo>
                  <a:pt x="7945" y="19969"/>
                  <a:pt x="7945" y="19969"/>
                  <a:pt x="7945" y="19969"/>
                </a:cubicBezTo>
                <a:cubicBezTo>
                  <a:pt x="7945" y="20784"/>
                  <a:pt x="8376" y="21600"/>
                  <a:pt x="9240" y="21600"/>
                </a:cubicBezTo>
                <a:cubicBezTo>
                  <a:pt x="9673" y="21600"/>
                  <a:pt x="10104" y="21600"/>
                  <a:pt x="10104" y="21600"/>
                </a:cubicBezTo>
                <a:cubicBezTo>
                  <a:pt x="10537" y="21600"/>
                  <a:pt x="10537" y="21600"/>
                  <a:pt x="10969" y="21600"/>
                </a:cubicBezTo>
                <a:cubicBezTo>
                  <a:pt x="11833" y="21600"/>
                  <a:pt x="12264" y="21192"/>
                  <a:pt x="12696" y="20377"/>
                </a:cubicBezTo>
                <a:cubicBezTo>
                  <a:pt x="12696" y="19562"/>
                  <a:pt x="12696" y="19562"/>
                  <a:pt x="12696" y="19562"/>
                </a:cubicBezTo>
                <a:cubicBezTo>
                  <a:pt x="12696" y="18747"/>
                  <a:pt x="13129" y="17524"/>
                  <a:pt x="13992" y="17116"/>
                </a:cubicBezTo>
                <a:cubicBezTo>
                  <a:pt x="13992" y="17116"/>
                  <a:pt x="13992" y="17116"/>
                  <a:pt x="13992" y="17116"/>
                </a:cubicBezTo>
                <a:cubicBezTo>
                  <a:pt x="14857" y="16709"/>
                  <a:pt x="16153" y="16709"/>
                  <a:pt x="17016" y="17116"/>
                </a:cubicBezTo>
                <a:cubicBezTo>
                  <a:pt x="17881" y="17524"/>
                  <a:pt x="17881" y="17524"/>
                  <a:pt x="17881" y="17524"/>
                </a:cubicBezTo>
                <a:cubicBezTo>
                  <a:pt x="18313" y="17932"/>
                  <a:pt x="19177" y="17932"/>
                  <a:pt x="20041" y="17116"/>
                </a:cubicBezTo>
                <a:cubicBezTo>
                  <a:pt x="20041" y="16709"/>
                  <a:pt x="20473" y="16301"/>
                  <a:pt x="20473" y="15894"/>
                </a:cubicBezTo>
                <a:cubicBezTo>
                  <a:pt x="20905" y="15486"/>
                  <a:pt x="20905" y="14671"/>
                  <a:pt x="20041" y="13856"/>
                </a:cubicBezTo>
                <a:close/>
                <a:moveTo>
                  <a:pt x="10537" y="13856"/>
                </a:moveTo>
                <a:cubicBezTo>
                  <a:pt x="8809" y="13856"/>
                  <a:pt x="7081" y="12633"/>
                  <a:pt x="7512" y="11003"/>
                </a:cubicBezTo>
                <a:cubicBezTo>
                  <a:pt x="7512" y="8966"/>
                  <a:pt x="8809" y="7743"/>
                  <a:pt x="10537" y="7743"/>
                </a:cubicBezTo>
                <a:cubicBezTo>
                  <a:pt x="12696" y="8150"/>
                  <a:pt x="13992" y="9373"/>
                  <a:pt x="13992" y="11003"/>
                </a:cubicBezTo>
                <a:cubicBezTo>
                  <a:pt x="13561" y="12633"/>
                  <a:pt x="12264" y="14264"/>
                  <a:pt x="10537" y="1385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7" name="AutoShape 25"/>
          <p:cNvSpPr/>
          <p:nvPr/>
        </p:nvSpPr>
        <p:spPr bwMode="auto">
          <a:xfrm>
            <a:off x="3344863" y="3833813"/>
            <a:ext cx="955675" cy="965200"/>
          </a:xfrm>
          <a:custGeom>
            <a:gdLst>
              <a:gd fmla="*/ 10853 w 21600" name="T0"/>
              <a:gd fmla="*/ 21600 h 21600" name="T1"/>
              <a:gd fmla="*/ 0 w 21600" name="T2"/>
              <a:gd fmla="*/ 10800 h 21600" name="T3"/>
              <a:gd fmla="*/ 10853 w 21600" name="T4"/>
              <a:gd fmla="*/ 0 h 21600" name="T5"/>
              <a:gd fmla="*/ 21599 w 21600" name="T6"/>
              <a:gd fmla="*/ 10800 h 21600" name="T7"/>
              <a:gd fmla="*/ 10853 w 21600" name="T8"/>
              <a:gd fmla="*/ 21600 h 21600" name="T9"/>
              <a:gd fmla="*/ 10853 w 21600" name="T10"/>
              <a:gd fmla="*/ 534 h 21600" name="T11"/>
              <a:gd fmla="*/ 537 w 21600" name="T12"/>
              <a:gd fmla="*/ 10800 h 21600" name="T13"/>
              <a:gd fmla="*/ 10853 w 21600" name="T14"/>
              <a:gd fmla="*/ 21065 h 21600" name="T15"/>
              <a:gd fmla="*/ 21062 w 21600" name="T16"/>
              <a:gd fmla="*/ 10800 h 21600" name="T17"/>
              <a:gd fmla="*/ 10853 w 21600" name="T18"/>
              <a:gd fmla="*/ 534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600" w="21600">
                <a:moveTo>
                  <a:pt x="10853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853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853" y="21600"/>
                </a:cubicBezTo>
                <a:close/>
                <a:moveTo>
                  <a:pt x="10853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853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853" y="534"/>
                </a:cubicBezTo>
                <a:close/>
              </a:path>
            </a:pathLst>
          </a:custGeom>
          <a:solidFill>
            <a:srgbClr val="A8A8A8"/>
          </a:solidFill>
          <a:ln cmpd="sng" w="9525">
            <a:solidFill>
              <a:srgbClr val="6C7176"/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8" name="AutoShape 27"/>
          <p:cNvSpPr/>
          <p:nvPr/>
        </p:nvSpPr>
        <p:spPr bwMode="auto">
          <a:xfrm>
            <a:off x="3998913" y="4306888"/>
            <a:ext cx="103187" cy="171450"/>
          </a:xfrm>
          <a:custGeom>
            <a:gdLst>
              <a:gd fmla="*/ 5293 w 21003" name="T0"/>
              <a:gd fmla="*/ 2399 h 21600" name="T1"/>
              <a:gd fmla="*/ 5293 w 21003" name="T2"/>
              <a:gd fmla="*/ 2999 h 21600" name="T3"/>
              <a:gd fmla="*/ 5293 w 21003" name="T4"/>
              <a:gd fmla="*/ 2999 h 21600" name="T5"/>
              <a:gd fmla="*/ 5293 w 21003" name="T6"/>
              <a:gd fmla="*/ 3599 h 21600" name="T7"/>
              <a:gd fmla="*/ 5293 w 21003" name="T8"/>
              <a:gd fmla="*/ 4799 h 21600" name="T9"/>
              <a:gd fmla="*/ 5293 w 21003" name="T10"/>
              <a:gd fmla="*/ 5399 h 21600" name="T11"/>
              <a:gd fmla="*/ 5293 w 21003" name="T12"/>
              <a:gd fmla="*/ 6599 h 21600" name="T13"/>
              <a:gd fmla="*/ 4312 w 21003" name="T14"/>
              <a:gd fmla="*/ 7799 h 21600" name="T15"/>
              <a:gd fmla="*/ 4312 w 21003" name="T16"/>
              <a:gd fmla="*/ 8399 h 21600" name="T17"/>
              <a:gd fmla="*/ 4312 w 21003" name="T18"/>
              <a:gd fmla="*/ 9599 h 21600" name="T19"/>
              <a:gd fmla="*/ 3330 w 21003" name="T20"/>
              <a:gd fmla="*/ 10800 h 21600" name="T21"/>
              <a:gd fmla="*/ 3330 w 21003" name="T22"/>
              <a:gd fmla="*/ 11399 h 21600" name="T23"/>
              <a:gd fmla="*/ 3330 w 21003" name="T24"/>
              <a:gd fmla="*/ 12600 h 21600" name="T25"/>
              <a:gd fmla="*/ 2348 w 21003" name="T26"/>
              <a:gd fmla="*/ 13199 h 21600" name="T27"/>
              <a:gd fmla="*/ 2348 w 21003" name="T28"/>
              <a:gd fmla="*/ 14399 h 21600" name="T29"/>
              <a:gd fmla="*/ 1366 w 21003" name="T30"/>
              <a:gd fmla="*/ 15000 h 21600" name="T31"/>
              <a:gd fmla="*/ 1366 w 21003" name="T32"/>
              <a:gd fmla="*/ 16199 h 21600" name="T33"/>
              <a:gd fmla="*/ 384 w 21003" name="T34"/>
              <a:gd fmla="*/ 16799 h 21600" name="T35"/>
              <a:gd fmla="*/ 384 w 21003" name="T36"/>
              <a:gd fmla="*/ 17400 h 21600" name="T37"/>
              <a:gd fmla="*/ 2348 w 21003" name="T38"/>
              <a:gd fmla="*/ 21000 h 21600" name="T39"/>
              <a:gd fmla="*/ 3330 w 21003" name="T40"/>
              <a:gd fmla="*/ 21000 h 21600" name="T41"/>
              <a:gd fmla="*/ 4312 w 21003" name="T42"/>
              <a:gd fmla="*/ 21600 h 21600" name="T43"/>
              <a:gd fmla="*/ 7257 w 21003" name="T44"/>
              <a:gd fmla="*/ 20400 h 21600" name="T45"/>
              <a:gd fmla="*/ 21002 w 21003" name="T46"/>
              <a:gd fmla="*/ 2999 h 21600" name="T47"/>
              <a:gd fmla="*/ 20021 w 21003" name="T48"/>
              <a:gd fmla="*/ 1199 h 21600" name="T49"/>
              <a:gd fmla="*/ 17075 w 21003" name="T50"/>
              <a:gd fmla="*/ 0 h 21600" name="T51"/>
              <a:gd fmla="*/ 9221 w 21003" name="T52"/>
              <a:gd fmla="*/ 0 h 21600" name="T53"/>
              <a:gd fmla="*/ 5293 w 21003" name="T54"/>
              <a:gd fmla="*/ 2399 h 2160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1600" w="21003">
                <a:moveTo>
                  <a:pt x="5293" y="2399"/>
                </a:moveTo>
                <a:cubicBezTo>
                  <a:pt x="5293" y="2399"/>
                  <a:pt x="5293" y="2999"/>
                  <a:pt x="5293" y="2999"/>
                </a:cubicBezTo>
                <a:cubicBezTo>
                  <a:pt x="5293" y="2999"/>
                  <a:pt x="5293" y="2999"/>
                  <a:pt x="5293" y="2999"/>
                </a:cubicBezTo>
                <a:cubicBezTo>
                  <a:pt x="5293" y="2999"/>
                  <a:pt x="5293" y="3599"/>
                  <a:pt x="5293" y="3599"/>
                </a:cubicBezTo>
                <a:cubicBezTo>
                  <a:pt x="5293" y="4199"/>
                  <a:pt x="5293" y="4199"/>
                  <a:pt x="5293" y="4799"/>
                </a:cubicBezTo>
                <a:cubicBezTo>
                  <a:pt x="5293" y="4799"/>
                  <a:pt x="5293" y="5399"/>
                  <a:pt x="5293" y="5399"/>
                </a:cubicBezTo>
                <a:cubicBezTo>
                  <a:pt x="5293" y="5999"/>
                  <a:pt x="5293" y="6599"/>
                  <a:pt x="5293" y="6599"/>
                </a:cubicBezTo>
                <a:cubicBezTo>
                  <a:pt x="5293" y="7199"/>
                  <a:pt x="4312" y="7199"/>
                  <a:pt x="4312" y="7799"/>
                </a:cubicBezTo>
                <a:cubicBezTo>
                  <a:pt x="4312" y="7799"/>
                  <a:pt x="4312" y="8399"/>
                  <a:pt x="4312" y="8399"/>
                </a:cubicBezTo>
                <a:cubicBezTo>
                  <a:pt x="4312" y="8999"/>
                  <a:pt x="4312" y="8999"/>
                  <a:pt x="4312" y="9599"/>
                </a:cubicBezTo>
                <a:cubicBezTo>
                  <a:pt x="4312" y="9599"/>
                  <a:pt x="4312" y="10200"/>
                  <a:pt x="3330" y="10800"/>
                </a:cubicBezTo>
                <a:cubicBezTo>
                  <a:pt x="3330" y="10800"/>
                  <a:pt x="3330" y="11399"/>
                  <a:pt x="3330" y="11399"/>
                </a:cubicBezTo>
                <a:cubicBezTo>
                  <a:pt x="3330" y="11999"/>
                  <a:pt x="3330" y="11999"/>
                  <a:pt x="3330" y="12600"/>
                </a:cubicBezTo>
                <a:cubicBezTo>
                  <a:pt x="3330" y="12600"/>
                  <a:pt x="2348" y="13199"/>
                  <a:pt x="2348" y="13199"/>
                </a:cubicBezTo>
                <a:cubicBezTo>
                  <a:pt x="2348" y="13799"/>
                  <a:pt x="2348" y="13799"/>
                  <a:pt x="2348" y="14399"/>
                </a:cubicBezTo>
                <a:cubicBezTo>
                  <a:pt x="2348" y="14399"/>
                  <a:pt x="1366" y="15000"/>
                  <a:pt x="1366" y="15000"/>
                </a:cubicBezTo>
                <a:cubicBezTo>
                  <a:pt x="1366" y="15599"/>
                  <a:pt x="1366" y="15599"/>
                  <a:pt x="1366" y="16199"/>
                </a:cubicBezTo>
                <a:cubicBezTo>
                  <a:pt x="1366" y="16199"/>
                  <a:pt x="384" y="16799"/>
                  <a:pt x="384" y="16799"/>
                </a:cubicBezTo>
                <a:cubicBezTo>
                  <a:pt x="384" y="16799"/>
                  <a:pt x="384" y="17400"/>
                  <a:pt x="384" y="17400"/>
                </a:cubicBezTo>
                <a:cubicBezTo>
                  <a:pt x="-597" y="18599"/>
                  <a:pt x="384" y="20400"/>
                  <a:pt x="2348" y="21000"/>
                </a:cubicBezTo>
                <a:cubicBezTo>
                  <a:pt x="2348" y="21000"/>
                  <a:pt x="2348" y="21000"/>
                  <a:pt x="3330" y="21000"/>
                </a:cubicBezTo>
                <a:cubicBezTo>
                  <a:pt x="3330" y="21000"/>
                  <a:pt x="4312" y="21600"/>
                  <a:pt x="4312" y="21600"/>
                </a:cubicBezTo>
                <a:cubicBezTo>
                  <a:pt x="6275" y="21600"/>
                  <a:pt x="7257" y="21000"/>
                  <a:pt x="7257" y="20400"/>
                </a:cubicBezTo>
                <a:cubicBezTo>
                  <a:pt x="15112" y="15599"/>
                  <a:pt x="19039" y="9599"/>
                  <a:pt x="21002" y="2999"/>
                </a:cubicBezTo>
                <a:cubicBezTo>
                  <a:pt x="21002" y="2399"/>
                  <a:pt x="20021" y="1799"/>
                  <a:pt x="20021" y="1199"/>
                </a:cubicBezTo>
                <a:cubicBezTo>
                  <a:pt x="19039" y="599"/>
                  <a:pt x="18057" y="0"/>
                  <a:pt x="17075" y="0"/>
                </a:cubicBezTo>
                <a:cubicBezTo>
                  <a:pt x="9221" y="0"/>
                  <a:pt x="9221" y="0"/>
                  <a:pt x="9221" y="0"/>
                </a:cubicBezTo>
                <a:cubicBezTo>
                  <a:pt x="7257" y="0"/>
                  <a:pt x="6275" y="1199"/>
                  <a:pt x="5293" y="239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09" name="AutoShape 28"/>
          <p:cNvSpPr/>
          <p:nvPr/>
        </p:nvSpPr>
        <p:spPr bwMode="auto">
          <a:xfrm>
            <a:off x="3579813" y="4306888"/>
            <a:ext cx="103187" cy="168275"/>
          </a:xfrm>
          <a:custGeom>
            <a:gdLst>
              <a:gd fmla="*/ 19061 w 21025" name="T0"/>
              <a:gd fmla="*/ 15000 h 21249" name="T1"/>
              <a:gd fmla="*/ 18079 w 21025" name="T2"/>
              <a:gd fmla="*/ 14399 h 21249" name="T3"/>
              <a:gd fmla="*/ 18079 w 21025" name="T4"/>
              <a:gd fmla="*/ 13199 h 21249" name="T5"/>
              <a:gd fmla="*/ 18079 w 21025" name="T6"/>
              <a:gd fmla="*/ 12600 h 21249" name="T7"/>
              <a:gd fmla="*/ 17097 w 21025" name="T8"/>
              <a:gd fmla="*/ 11399 h 21249" name="T9"/>
              <a:gd fmla="*/ 17097 w 21025" name="T10"/>
              <a:gd fmla="*/ 10800 h 21249" name="T11"/>
              <a:gd fmla="*/ 16115 w 21025" name="T12"/>
              <a:gd fmla="*/ 9599 h 21249" name="T13"/>
              <a:gd fmla="*/ 16115 w 21025" name="T14"/>
              <a:gd fmla="*/ 8399 h 21249" name="T15"/>
              <a:gd fmla="*/ 16115 w 21025" name="T16"/>
              <a:gd fmla="*/ 7799 h 21249" name="T17"/>
              <a:gd fmla="*/ 16115 w 21025" name="T18"/>
              <a:gd fmla="*/ 6599 h 21249" name="T19"/>
              <a:gd fmla="*/ 15134 w 21025" name="T20"/>
              <a:gd fmla="*/ 5399 h 21249" name="T21"/>
              <a:gd fmla="*/ 15134 w 21025" name="T22"/>
              <a:gd fmla="*/ 4799 h 21249" name="T23"/>
              <a:gd fmla="*/ 15134 w 21025" name="T24"/>
              <a:gd fmla="*/ 3599 h 21249" name="T25"/>
              <a:gd fmla="*/ 15134 w 21025" name="T26"/>
              <a:gd fmla="*/ 2999 h 21249" name="T27"/>
              <a:gd fmla="*/ 15134 w 21025" name="T28"/>
              <a:gd fmla="*/ 2999 h 21249" name="T29"/>
              <a:gd fmla="*/ 15134 w 21025" name="T30"/>
              <a:gd fmla="*/ 2399 h 21249" name="T31"/>
              <a:gd fmla="*/ 11206 w 21025" name="T32"/>
              <a:gd fmla="*/ 0 h 21249" name="T33"/>
              <a:gd fmla="*/ 4334 w 21025" name="T34"/>
              <a:gd fmla="*/ 0 h 21249" name="T35"/>
              <a:gd fmla="*/ 1388 w 21025" name="T36"/>
              <a:gd fmla="*/ 1199 h 21249" name="T37"/>
              <a:gd fmla="*/ 406 w 21025" name="T38"/>
              <a:gd fmla="*/ 2999 h 21249" name="T39"/>
              <a:gd fmla="*/ 13170 w 21025" name="T40"/>
              <a:gd fmla="*/ 20400 h 21249" name="T41"/>
              <a:gd fmla="*/ 18079 w 21025" name="T42"/>
              <a:gd fmla="*/ 21000 h 21249" name="T43"/>
              <a:gd fmla="*/ 19061 w 21025" name="T44"/>
              <a:gd fmla="*/ 21000 h 21249" name="T45"/>
              <a:gd fmla="*/ 21024 w 21025" name="T46"/>
              <a:gd fmla="*/ 17400 h 21249" name="T47"/>
              <a:gd fmla="*/ 20043 w 21025" name="T48"/>
              <a:gd fmla="*/ 17400 h 21249" name="T49"/>
              <a:gd fmla="*/ 19061 w 21025" name="T50"/>
              <a:gd fmla="*/ 16199 h 21249" name="T51"/>
              <a:gd fmla="*/ 19061 w 21025" name="T52"/>
              <a:gd fmla="*/ 15000 h 21249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1249" w="21025">
                <a:moveTo>
                  <a:pt x="19061" y="15000"/>
                </a:moveTo>
                <a:cubicBezTo>
                  <a:pt x="19061" y="15000"/>
                  <a:pt x="19061" y="14399"/>
                  <a:pt x="18079" y="14399"/>
                </a:cubicBezTo>
                <a:cubicBezTo>
                  <a:pt x="18079" y="13799"/>
                  <a:pt x="18079" y="13799"/>
                  <a:pt x="18079" y="13199"/>
                </a:cubicBezTo>
                <a:cubicBezTo>
                  <a:pt x="18079" y="13199"/>
                  <a:pt x="18079" y="12600"/>
                  <a:pt x="18079" y="12600"/>
                </a:cubicBezTo>
                <a:cubicBezTo>
                  <a:pt x="17097" y="11999"/>
                  <a:pt x="17097" y="11999"/>
                  <a:pt x="17097" y="11399"/>
                </a:cubicBezTo>
                <a:cubicBezTo>
                  <a:pt x="17097" y="11399"/>
                  <a:pt x="17097" y="10800"/>
                  <a:pt x="17097" y="10800"/>
                </a:cubicBezTo>
                <a:cubicBezTo>
                  <a:pt x="17097" y="10200"/>
                  <a:pt x="17097" y="9599"/>
                  <a:pt x="16115" y="9599"/>
                </a:cubicBezTo>
                <a:cubicBezTo>
                  <a:pt x="16115" y="8999"/>
                  <a:pt x="16115" y="8999"/>
                  <a:pt x="16115" y="8399"/>
                </a:cubicBezTo>
                <a:cubicBezTo>
                  <a:pt x="16115" y="8399"/>
                  <a:pt x="16115" y="7799"/>
                  <a:pt x="16115" y="7799"/>
                </a:cubicBezTo>
                <a:cubicBezTo>
                  <a:pt x="16115" y="7199"/>
                  <a:pt x="16115" y="7199"/>
                  <a:pt x="16115" y="6599"/>
                </a:cubicBezTo>
                <a:cubicBezTo>
                  <a:pt x="16115" y="6599"/>
                  <a:pt x="15134" y="5999"/>
                  <a:pt x="15134" y="5399"/>
                </a:cubicBezTo>
                <a:cubicBezTo>
                  <a:pt x="15134" y="5399"/>
                  <a:pt x="15134" y="4799"/>
                  <a:pt x="15134" y="4799"/>
                </a:cubicBezTo>
                <a:cubicBezTo>
                  <a:pt x="15134" y="4199"/>
                  <a:pt x="15134" y="4199"/>
                  <a:pt x="15134" y="3599"/>
                </a:cubicBezTo>
                <a:cubicBezTo>
                  <a:pt x="15134" y="3599"/>
                  <a:pt x="15134" y="2999"/>
                  <a:pt x="15134" y="2999"/>
                </a:cubicBezTo>
                <a:cubicBezTo>
                  <a:pt x="15134" y="2999"/>
                  <a:pt x="15134" y="2999"/>
                  <a:pt x="15134" y="2999"/>
                </a:cubicBezTo>
                <a:cubicBezTo>
                  <a:pt x="15134" y="2999"/>
                  <a:pt x="15134" y="2399"/>
                  <a:pt x="15134" y="2399"/>
                </a:cubicBezTo>
                <a:cubicBezTo>
                  <a:pt x="15134" y="1199"/>
                  <a:pt x="13170" y="0"/>
                  <a:pt x="11206" y="0"/>
                </a:cubicBezTo>
                <a:cubicBezTo>
                  <a:pt x="4334" y="0"/>
                  <a:pt x="4334" y="0"/>
                  <a:pt x="4334" y="0"/>
                </a:cubicBezTo>
                <a:cubicBezTo>
                  <a:pt x="2370" y="0"/>
                  <a:pt x="1388" y="599"/>
                  <a:pt x="1388" y="1199"/>
                </a:cubicBezTo>
                <a:cubicBezTo>
                  <a:pt x="406" y="1799"/>
                  <a:pt x="-575" y="2399"/>
                  <a:pt x="406" y="2999"/>
                </a:cubicBezTo>
                <a:cubicBezTo>
                  <a:pt x="1388" y="9599"/>
                  <a:pt x="6297" y="15599"/>
                  <a:pt x="13170" y="20400"/>
                </a:cubicBezTo>
                <a:cubicBezTo>
                  <a:pt x="14152" y="21000"/>
                  <a:pt x="16115" y="21600"/>
                  <a:pt x="18079" y="21000"/>
                </a:cubicBezTo>
                <a:cubicBezTo>
                  <a:pt x="18079" y="21000"/>
                  <a:pt x="18079" y="21000"/>
                  <a:pt x="19061" y="21000"/>
                </a:cubicBezTo>
                <a:cubicBezTo>
                  <a:pt x="20043" y="20400"/>
                  <a:pt x="21024" y="18599"/>
                  <a:pt x="21024" y="17400"/>
                </a:cubicBezTo>
                <a:cubicBezTo>
                  <a:pt x="20043" y="17400"/>
                  <a:pt x="20043" y="17400"/>
                  <a:pt x="20043" y="17400"/>
                </a:cubicBezTo>
                <a:cubicBezTo>
                  <a:pt x="20043" y="16799"/>
                  <a:pt x="20043" y="16199"/>
                  <a:pt x="19061" y="16199"/>
                </a:cubicBezTo>
                <a:cubicBezTo>
                  <a:pt x="19061" y="15599"/>
                  <a:pt x="19061" y="15599"/>
                  <a:pt x="19061" y="150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0" name="AutoShape 29"/>
          <p:cNvSpPr/>
          <p:nvPr/>
        </p:nvSpPr>
        <p:spPr bwMode="auto">
          <a:xfrm>
            <a:off x="3854450" y="4306888"/>
            <a:ext cx="152400" cy="144462"/>
          </a:xfrm>
          <a:custGeom>
            <a:gdLst>
              <a:gd fmla="*/ 18900 w 21600" name="T0"/>
              <a:gd fmla="*/ 0 h 21600" name="T1"/>
              <a:gd fmla="*/ 2025 w 21600" name="T2"/>
              <a:gd fmla="*/ 0 h 21600" name="T3"/>
              <a:gd fmla="*/ 0 w 21600" name="T4"/>
              <a:gd fmla="*/ 2879 h 21600" name="T5"/>
              <a:gd fmla="*/ 0 w 21600" name="T6"/>
              <a:gd fmla="*/ 16559 h 21600" name="T7"/>
              <a:gd fmla="*/ 2025 w 21600" name="T8"/>
              <a:gd fmla="*/ 19440 h 21600" name="T9"/>
              <a:gd fmla="*/ 2700 w 21600" name="T10"/>
              <a:gd fmla="*/ 19440 h 21600" name="T11"/>
              <a:gd fmla="*/ 2700 w 21600" name="T12"/>
              <a:gd fmla="*/ 19440 h 21600" name="T13"/>
              <a:gd fmla="*/ 5400 w 21600" name="T14"/>
              <a:gd fmla="*/ 19440 h 21600" name="T15"/>
              <a:gd fmla="*/ 5400 w 21600" name="T16"/>
              <a:gd fmla="*/ 19440 h 21600" name="T17"/>
              <a:gd fmla="*/ 8100 w 21600" name="T18"/>
              <a:gd fmla="*/ 20160 h 21600" name="T19"/>
              <a:gd fmla="*/ 8775 w 21600" name="T20"/>
              <a:gd fmla="*/ 20160 h 21600" name="T21"/>
              <a:gd fmla="*/ 10800 w 21600" name="T22"/>
              <a:gd fmla="*/ 20879 h 21600" name="T23"/>
              <a:gd fmla="*/ 11475 w 21600" name="T24"/>
              <a:gd fmla="*/ 20879 h 21600" name="T25"/>
              <a:gd fmla="*/ 12150 w 21600" name="T26"/>
              <a:gd fmla="*/ 20879 h 21600" name="T27"/>
              <a:gd fmla="*/ 12825 w 21600" name="T28"/>
              <a:gd fmla="*/ 20879 h 21600" name="T29"/>
              <a:gd fmla="*/ 14175 w 21600" name="T30"/>
              <a:gd fmla="*/ 21600 h 21600" name="T31"/>
              <a:gd fmla="*/ 15525 w 21600" name="T32"/>
              <a:gd fmla="*/ 21600 h 21600" name="T33"/>
              <a:gd fmla="*/ 17550 w 21600" name="T34"/>
              <a:gd fmla="*/ 20160 h 21600" name="T35"/>
              <a:gd fmla="*/ 17550 w 21600" name="T36"/>
              <a:gd fmla="*/ 19440 h 21600" name="T37"/>
              <a:gd fmla="*/ 18225 w 21600" name="T38"/>
              <a:gd fmla="*/ 18000 h 21600" name="T39"/>
              <a:gd fmla="*/ 18225 w 21600" name="T40"/>
              <a:gd fmla="*/ 18000 h 21600" name="T41"/>
              <a:gd fmla="*/ 20925 w 21600" name="T42"/>
              <a:gd fmla="*/ 7199 h 21600" name="T43"/>
              <a:gd fmla="*/ 20925 w 21600" name="T44"/>
              <a:gd fmla="*/ 7199 h 21600" name="T45"/>
              <a:gd fmla="*/ 20925 w 21600" name="T46"/>
              <a:gd fmla="*/ 5039 h 21600" name="T47"/>
              <a:gd fmla="*/ 20925 w 21600" name="T48"/>
              <a:gd fmla="*/ 4319 h 21600" name="T49"/>
              <a:gd fmla="*/ 21600 w 21600" name="T50"/>
              <a:gd fmla="*/ 3599 h 21600" name="T51"/>
              <a:gd fmla="*/ 20250 w 21600" name="T52"/>
              <a:gd fmla="*/ 1439 h 21600" name="T53"/>
              <a:gd fmla="*/ 18900 w 21600" name="T54"/>
              <a:gd fmla="*/ 0 h 2160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1600" w="21600">
                <a:moveTo>
                  <a:pt x="18900" y="0"/>
                </a:moveTo>
                <a:cubicBezTo>
                  <a:pt x="2025" y="0"/>
                  <a:pt x="2025" y="0"/>
                  <a:pt x="2025" y="0"/>
                </a:cubicBezTo>
                <a:cubicBezTo>
                  <a:pt x="675" y="0"/>
                  <a:pt x="0" y="1439"/>
                  <a:pt x="0" y="2879"/>
                </a:cubicBezTo>
                <a:cubicBezTo>
                  <a:pt x="0" y="16559"/>
                  <a:pt x="0" y="16559"/>
                  <a:pt x="0" y="16559"/>
                </a:cubicBezTo>
                <a:cubicBezTo>
                  <a:pt x="0" y="18000"/>
                  <a:pt x="675" y="19440"/>
                  <a:pt x="2025" y="19440"/>
                </a:cubicBezTo>
                <a:cubicBezTo>
                  <a:pt x="2025" y="19440"/>
                  <a:pt x="2700" y="19440"/>
                  <a:pt x="2700" y="19440"/>
                </a:cubicBezTo>
                <a:cubicBezTo>
                  <a:pt x="2700" y="19440"/>
                  <a:pt x="2700" y="19440"/>
                  <a:pt x="2700" y="19440"/>
                </a:cubicBezTo>
                <a:cubicBezTo>
                  <a:pt x="3375" y="19440"/>
                  <a:pt x="4725" y="19440"/>
                  <a:pt x="5400" y="19440"/>
                </a:cubicBezTo>
                <a:cubicBezTo>
                  <a:pt x="5400" y="19440"/>
                  <a:pt x="5400" y="19440"/>
                  <a:pt x="5400" y="19440"/>
                </a:cubicBezTo>
                <a:cubicBezTo>
                  <a:pt x="6075" y="19440"/>
                  <a:pt x="7425" y="20160"/>
                  <a:pt x="8100" y="20160"/>
                </a:cubicBezTo>
                <a:cubicBezTo>
                  <a:pt x="8100" y="20160"/>
                  <a:pt x="8775" y="20160"/>
                  <a:pt x="8775" y="20160"/>
                </a:cubicBezTo>
                <a:cubicBezTo>
                  <a:pt x="9450" y="20160"/>
                  <a:pt x="10125" y="20879"/>
                  <a:pt x="10800" y="20879"/>
                </a:cubicBezTo>
                <a:cubicBezTo>
                  <a:pt x="11475" y="20879"/>
                  <a:pt x="11475" y="20879"/>
                  <a:pt x="11475" y="20879"/>
                </a:cubicBezTo>
                <a:cubicBezTo>
                  <a:pt x="12150" y="20879"/>
                  <a:pt x="12150" y="20879"/>
                  <a:pt x="12150" y="20879"/>
                </a:cubicBezTo>
                <a:cubicBezTo>
                  <a:pt x="12150" y="20879"/>
                  <a:pt x="12825" y="20879"/>
                  <a:pt x="12825" y="20879"/>
                </a:cubicBezTo>
                <a:cubicBezTo>
                  <a:pt x="13500" y="21600"/>
                  <a:pt x="14175" y="21600"/>
                  <a:pt x="14175" y="21600"/>
                </a:cubicBezTo>
                <a:cubicBezTo>
                  <a:pt x="14850" y="21600"/>
                  <a:pt x="14850" y="21600"/>
                  <a:pt x="15525" y="21600"/>
                </a:cubicBezTo>
                <a:cubicBezTo>
                  <a:pt x="16200" y="21600"/>
                  <a:pt x="17550" y="20879"/>
                  <a:pt x="17550" y="20160"/>
                </a:cubicBezTo>
                <a:cubicBezTo>
                  <a:pt x="17550" y="20160"/>
                  <a:pt x="17550" y="19440"/>
                  <a:pt x="17550" y="19440"/>
                </a:cubicBezTo>
                <a:cubicBezTo>
                  <a:pt x="18225" y="18720"/>
                  <a:pt x="18225" y="18720"/>
                  <a:pt x="18225" y="18000"/>
                </a:cubicBezTo>
                <a:cubicBezTo>
                  <a:pt x="18225" y="18000"/>
                  <a:pt x="18225" y="18000"/>
                  <a:pt x="18225" y="18000"/>
                </a:cubicBezTo>
                <a:cubicBezTo>
                  <a:pt x="19575" y="14399"/>
                  <a:pt x="20250" y="10800"/>
                  <a:pt x="20925" y="7199"/>
                </a:cubicBezTo>
                <a:cubicBezTo>
                  <a:pt x="20925" y="7199"/>
                  <a:pt x="20925" y="7199"/>
                  <a:pt x="20925" y="7199"/>
                </a:cubicBezTo>
                <a:cubicBezTo>
                  <a:pt x="20925" y="6479"/>
                  <a:pt x="20925" y="5759"/>
                  <a:pt x="20925" y="5039"/>
                </a:cubicBezTo>
                <a:cubicBezTo>
                  <a:pt x="20925" y="5039"/>
                  <a:pt x="20925" y="5039"/>
                  <a:pt x="20925" y="4319"/>
                </a:cubicBezTo>
                <a:cubicBezTo>
                  <a:pt x="20925" y="4319"/>
                  <a:pt x="20925" y="3599"/>
                  <a:pt x="21600" y="3599"/>
                </a:cubicBezTo>
                <a:cubicBezTo>
                  <a:pt x="21600" y="2159"/>
                  <a:pt x="20925" y="1439"/>
                  <a:pt x="20250" y="1439"/>
                </a:cubicBezTo>
                <a:cubicBezTo>
                  <a:pt x="20250" y="719"/>
                  <a:pt x="19575" y="0"/>
                  <a:pt x="18900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1" name="AutoShape 30"/>
          <p:cNvSpPr/>
          <p:nvPr/>
        </p:nvSpPr>
        <p:spPr bwMode="auto">
          <a:xfrm>
            <a:off x="3679825" y="4306888"/>
            <a:ext cx="150813" cy="144462"/>
          </a:xfrm>
          <a:custGeom>
            <a:gdLst>
              <a:gd fmla="*/ 21600 w 21600" name="T0"/>
              <a:gd fmla="*/ 16559 h 21600" name="T1"/>
              <a:gd fmla="*/ 21600 w 21600" name="T2"/>
              <a:gd fmla="*/ 2879 h 21600" name="T3"/>
              <a:gd fmla="*/ 18900 w 21600" name="T4"/>
              <a:gd fmla="*/ 0 h 21600" name="T5"/>
              <a:gd fmla="*/ 2700 w 21600" name="T6"/>
              <a:gd fmla="*/ 0 h 21600" name="T7"/>
              <a:gd fmla="*/ 675 w 21600" name="T8"/>
              <a:gd fmla="*/ 1439 h 21600" name="T9"/>
              <a:gd fmla="*/ 0 w 21600" name="T10"/>
              <a:gd fmla="*/ 3599 h 21600" name="T11"/>
              <a:gd fmla="*/ 0 w 21600" name="T12"/>
              <a:gd fmla="*/ 4319 h 21600" name="T13"/>
              <a:gd fmla="*/ 0 w 21600" name="T14"/>
              <a:gd fmla="*/ 5039 h 21600" name="T15"/>
              <a:gd fmla="*/ 0 w 21600" name="T16"/>
              <a:gd fmla="*/ 7199 h 21600" name="T17"/>
              <a:gd fmla="*/ 0 w 21600" name="T18"/>
              <a:gd fmla="*/ 7199 h 21600" name="T19"/>
              <a:gd fmla="*/ 2700 w 21600" name="T20"/>
              <a:gd fmla="*/ 18000 h 21600" name="T21"/>
              <a:gd fmla="*/ 2700 w 21600" name="T22"/>
              <a:gd fmla="*/ 18000 h 21600" name="T23"/>
              <a:gd fmla="*/ 3375 w 21600" name="T24"/>
              <a:gd fmla="*/ 19440 h 21600" name="T25"/>
              <a:gd fmla="*/ 3375 w 21600" name="T26"/>
              <a:gd fmla="*/ 20160 h 21600" name="T27"/>
              <a:gd fmla="*/ 6075 w 21600" name="T28"/>
              <a:gd fmla="*/ 21600 h 21600" name="T29"/>
              <a:gd fmla="*/ 6075 w 21600" name="T30"/>
              <a:gd fmla="*/ 21600 h 21600" name="T31"/>
              <a:gd fmla="*/ 6750 w 21600" name="T32"/>
              <a:gd fmla="*/ 21600 h 21600" name="T33"/>
              <a:gd fmla="*/ 8100 w 21600" name="T34"/>
              <a:gd fmla="*/ 20879 h 21600" name="T35"/>
              <a:gd fmla="*/ 8775 w 21600" name="T36"/>
              <a:gd fmla="*/ 20879 h 21600" name="T37"/>
              <a:gd fmla="*/ 9450 w 21600" name="T38"/>
              <a:gd fmla="*/ 20879 h 21600" name="T39"/>
              <a:gd fmla="*/ 10125 w 21600" name="T40"/>
              <a:gd fmla="*/ 20879 h 21600" name="T41"/>
              <a:gd fmla="*/ 12150 w 21600" name="T42"/>
              <a:gd fmla="*/ 20160 h 21600" name="T43"/>
              <a:gd fmla="*/ 12825 w 21600" name="T44"/>
              <a:gd fmla="*/ 20160 h 21600" name="T45"/>
              <a:gd fmla="*/ 15525 w 21600" name="T46"/>
              <a:gd fmla="*/ 19440 h 21600" name="T47"/>
              <a:gd fmla="*/ 15525 w 21600" name="T48"/>
              <a:gd fmla="*/ 19440 h 21600" name="T49"/>
              <a:gd fmla="*/ 18225 w 21600" name="T50"/>
              <a:gd fmla="*/ 19440 h 21600" name="T51"/>
              <a:gd fmla="*/ 18225 w 21600" name="T52"/>
              <a:gd fmla="*/ 19440 h 21600" name="T53"/>
              <a:gd fmla="*/ 18900 w 21600" name="T54"/>
              <a:gd fmla="*/ 19440 h 21600" name="T55"/>
              <a:gd fmla="*/ 21600 w 21600" name="T56"/>
              <a:gd fmla="*/ 16559 h 2160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600" w="21600">
                <a:moveTo>
                  <a:pt x="21600" y="16559"/>
                </a:moveTo>
                <a:cubicBezTo>
                  <a:pt x="21600" y="2879"/>
                  <a:pt x="21600" y="2879"/>
                  <a:pt x="21600" y="2879"/>
                </a:cubicBezTo>
                <a:cubicBezTo>
                  <a:pt x="21600" y="1439"/>
                  <a:pt x="20250" y="0"/>
                  <a:pt x="18900" y="0"/>
                </a:cubicBezTo>
                <a:cubicBezTo>
                  <a:pt x="2700" y="0"/>
                  <a:pt x="2700" y="0"/>
                  <a:pt x="2700" y="0"/>
                </a:cubicBezTo>
                <a:cubicBezTo>
                  <a:pt x="2025" y="0"/>
                  <a:pt x="675" y="719"/>
                  <a:pt x="675" y="1439"/>
                </a:cubicBezTo>
                <a:cubicBezTo>
                  <a:pt x="0" y="1439"/>
                  <a:pt x="0" y="2159"/>
                  <a:pt x="0" y="3599"/>
                </a:cubicBezTo>
                <a:cubicBezTo>
                  <a:pt x="0" y="3599"/>
                  <a:pt x="0" y="4319"/>
                  <a:pt x="0" y="4319"/>
                </a:cubicBezTo>
                <a:cubicBezTo>
                  <a:pt x="0" y="4319"/>
                  <a:pt x="0" y="5039"/>
                  <a:pt x="0" y="5039"/>
                </a:cubicBezTo>
                <a:cubicBezTo>
                  <a:pt x="0" y="5759"/>
                  <a:pt x="0" y="6479"/>
                  <a:pt x="0" y="7199"/>
                </a:cubicBezTo>
                <a:cubicBezTo>
                  <a:pt x="0" y="7199"/>
                  <a:pt x="0" y="7199"/>
                  <a:pt x="0" y="7199"/>
                </a:cubicBezTo>
                <a:cubicBezTo>
                  <a:pt x="675" y="10800"/>
                  <a:pt x="1350" y="14399"/>
                  <a:pt x="2700" y="18000"/>
                </a:cubicBezTo>
                <a:cubicBezTo>
                  <a:pt x="2700" y="18000"/>
                  <a:pt x="2700" y="18000"/>
                  <a:pt x="2700" y="18000"/>
                </a:cubicBezTo>
                <a:cubicBezTo>
                  <a:pt x="2700" y="18720"/>
                  <a:pt x="3375" y="18720"/>
                  <a:pt x="3375" y="19440"/>
                </a:cubicBezTo>
                <a:cubicBezTo>
                  <a:pt x="3375" y="19440"/>
                  <a:pt x="3375" y="20160"/>
                  <a:pt x="3375" y="20160"/>
                </a:cubicBezTo>
                <a:cubicBezTo>
                  <a:pt x="4050" y="20879"/>
                  <a:pt x="4725" y="21600"/>
                  <a:pt x="6075" y="21600"/>
                </a:cubicBezTo>
                <a:cubicBezTo>
                  <a:pt x="6075" y="21600"/>
                  <a:pt x="6075" y="21600"/>
                  <a:pt x="6075" y="21600"/>
                </a:cubicBezTo>
                <a:cubicBezTo>
                  <a:pt x="6075" y="21600"/>
                  <a:pt x="6075" y="21600"/>
                  <a:pt x="6750" y="21600"/>
                </a:cubicBezTo>
                <a:cubicBezTo>
                  <a:pt x="7425" y="21600"/>
                  <a:pt x="8100" y="21600"/>
                  <a:pt x="8100" y="20879"/>
                </a:cubicBezTo>
                <a:cubicBezTo>
                  <a:pt x="8775" y="20879"/>
                  <a:pt x="8775" y="20879"/>
                  <a:pt x="8775" y="20879"/>
                </a:cubicBezTo>
                <a:cubicBezTo>
                  <a:pt x="8775" y="20879"/>
                  <a:pt x="8775" y="20879"/>
                  <a:pt x="9450" y="20879"/>
                </a:cubicBezTo>
                <a:cubicBezTo>
                  <a:pt x="9450" y="20879"/>
                  <a:pt x="10125" y="20879"/>
                  <a:pt x="10125" y="20879"/>
                </a:cubicBezTo>
                <a:cubicBezTo>
                  <a:pt x="10800" y="20879"/>
                  <a:pt x="11475" y="20160"/>
                  <a:pt x="12150" y="20160"/>
                </a:cubicBezTo>
                <a:cubicBezTo>
                  <a:pt x="12150" y="20160"/>
                  <a:pt x="12825" y="20160"/>
                  <a:pt x="12825" y="20160"/>
                </a:cubicBezTo>
                <a:cubicBezTo>
                  <a:pt x="14175" y="20160"/>
                  <a:pt x="14850" y="19440"/>
                  <a:pt x="15525" y="19440"/>
                </a:cubicBezTo>
                <a:cubicBezTo>
                  <a:pt x="15525" y="19440"/>
                  <a:pt x="15525" y="19440"/>
                  <a:pt x="15525" y="19440"/>
                </a:cubicBezTo>
                <a:cubicBezTo>
                  <a:pt x="16875" y="19440"/>
                  <a:pt x="17550" y="19440"/>
                  <a:pt x="18225" y="19440"/>
                </a:cubicBezTo>
                <a:cubicBezTo>
                  <a:pt x="18225" y="19440"/>
                  <a:pt x="18225" y="19440"/>
                  <a:pt x="18225" y="19440"/>
                </a:cubicBezTo>
                <a:cubicBezTo>
                  <a:pt x="18900" y="19440"/>
                  <a:pt x="18900" y="19440"/>
                  <a:pt x="18900" y="19440"/>
                </a:cubicBezTo>
                <a:cubicBezTo>
                  <a:pt x="20250" y="19440"/>
                  <a:pt x="21600" y="18000"/>
                  <a:pt x="21600" y="1655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2" name="AutoShape 31"/>
          <p:cNvSpPr/>
          <p:nvPr/>
        </p:nvSpPr>
        <p:spPr bwMode="auto">
          <a:xfrm>
            <a:off x="3729038" y="4459288"/>
            <a:ext cx="101600" cy="95250"/>
          </a:xfrm>
          <a:custGeom>
            <a:gdLst>
              <a:gd fmla="*/ 19542 w 21600" name="T0"/>
              <a:gd fmla="*/ 20520 h 21600" name="T1"/>
              <a:gd fmla="*/ 21600 w 21600" name="T2"/>
              <a:gd fmla="*/ 17280 h 21600" name="T3"/>
              <a:gd fmla="*/ 21600 w 21600" name="T4"/>
              <a:gd fmla="*/ 4320 h 21600" name="T5"/>
              <a:gd fmla="*/ 19542 w 21600" name="T6"/>
              <a:gd fmla="*/ 1080 h 21600" name="T7"/>
              <a:gd fmla="*/ 17485 w 21600" name="T8"/>
              <a:gd fmla="*/ 0 h 21600" name="T9"/>
              <a:gd fmla="*/ 13371 w 21600" name="T10"/>
              <a:gd fmla="*/ 0 h 21600" name="T11"/>
              <a:gd fmla="*/ 13371 w 21600" name="T12"/>
              <a:gd fmla="*/ 0 h 21600" name="T13"/>
              <a:gd fmla="*/ 9257 w 21600" name="T14"/>
              <a:gd fmla="*/ 1080 h 21600" name="T15"/>
              <a:gd fmla="*/ 8228 w 21600" name="T16"/>
              <a:gd fmla="*/ 1080 h 21600" name="T17"/>
              <a:gd fmla="*/ 5142 w 21600" name="T18"/>
              <a:gd fmla="*/ 1080 h 21600" name="T19"/>
              <a:gd fmla="*/ 4114 w 21600" name="T20"/>
              <a:gd fmla="*/ 2160 h 21600" name="T21"/>
              <a:gd fmla="*/ 3085 w 21600" name="T22"/>
              <a:gd fmla="*/ 2160 h 21600" name="T23"/>
              <a:gd fmla="*/ 0 w 21600" name="T24"/>
              <a:gd fmla="*/ 4320 h 21600" name="T25"/>
              <a:gd fmla="*/ 1028 w 21600" name="T26"/>
              <a:gd fmla="*/ 8640 h 21600" name="T27"/>
              <a:gd fmla="*/ 1028 w 21600" name="T28"/>
              <a:gd fmla="*/ 8640 h 21600" name="T29"/>
              <a:gd fmla="*/ 2057 w 21600" name="T30"/>
              <a:gd fmla="*/ 10800 h 21600" name="T31"/>
              <a:gd fmla="*/ 3085 w 21600" name="T32"/>
              <a:gd fmla="*/ 10800 h 21600" name="T33"/>
              <a:gd fmla="*/ 4114 w 21600" name="T34"/>
              <a:gd fmla="*/ 12960 h 21600" name="T35"/>
              <a:gd fmla="*/ 5142 w 21600" name="T36"/>
              <a:gd fmla="*/ 14040 h 21600" name="T37"/>
              <a:gd fmla="*/ 6171 w 21600" name="T38"/>
              <a:gd fmla="*/ 15120 h 21600" name="T39"/>
              <a:gd fmla="*/ 7199 w 21600" name="T40"/>
              <a:gd fmla="*/ 15120 h 21600" name="T41"/>
              <a:gd fmla="*/ 7199 w 21600" name="T42"/>
              <a:gd fmla="*/ 16199 h 21600" name="T43"/>
              <a:gd fmla="*/ 9257 w 21600" name="T44"/>
              <a:gd fmla="*/ 17280 h 21600" name="T45"/>
              <a:gd fmla="*/ 9257 w 21600" name="T46"/>
              <a:gd fmla="*/ 17280 h 21600" name="T47"/>
              <a:gd fmla="*/ 10285 w 21600" name="T48"/>
              <a:gd fmla="*/ 18360 h 21600" name="T49"/>
              <a:gd fmla="*/ 11314 w 21600" name="T50"/>
              <a:gd fmla="*/ 18360 h 21600" name="T51"/>
              <a:gd fmla="*/ 12342 w 21600" name="T52"/>
              <a:gd fmla="*/ 19440 h 21600" name="T53"/>
              <a:gd fmla="*/ 13371 w 21600" name="T54"/>
              <a:gd fmla="*/ 19440 h 21600" name="T55"/>
              <a:gd fmla="*/ 14399 w 21600" name="T56"/>
              <a:gd fmla="*/ 20520 h 21600" name="T57"/>
              <a:gd fmla="*/ 14399 w 21600" name="T58"/>
              <a:gd fmla="*/ 20520 h 21600" name="T59"/>
              <a:gd fmla="*/ 16457 w 21600" name="T60"/>
              <a:gd fmla="*/ 21599 h 21600" name="T61"/>
              <a:gd fmla="*/ 19542 w 21600" name="T62"/>
              <a:gd fmla="*/ 20520 h 2160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1600" w="21600">
                <a:moveTo>
                  <a:pt x="19542" y="20520"/>
                </a:moveTo>
                <a:cubicBezTo>
                  <a:pt x="20571" y="19440"/>
                  <a:pt x="21600" y="18360"/>
                  <a:pt x="21600" y="17280"/>
                </a:cubicBezTo>
                <a:cubicBezTo>
                  <a:pt x="21600" y="4320"/>
                  <a:pt x="21600" y="4320"/>
                  <a:pt x="21600" y="4320"/>
                </a:cubicBezTo>
                <a:cubicBezTo>
                  <a:pt x="21600" y="3240"/>
                  <a:pt x="20571" y="1080"/>
                  <a:pt x="19542" y="1080"/>
                </a:cubicBezTo>
                <a:cubicBezTo>
                  <a:pt x="19542" y="0"/>
                  <a:pt x="18514" y="0"/>
                  <a:pt x="17485" y="0"/>
                </a:cubicBezTo>
                <a:cubicBezTo>
                  <a:pt x="15428" y="0"/>
                  <a:pt x="14399" y="0"/>
                  <a:pt x="13371" y="0"/>
                </a:cubicBezTo>
                <a:cubicBezTo>
                  <a:pt x="13371" y="0"/>
                  <a:pt x="13371" y="0"/>
                  <a:pt x="13371" y="0"/>
                </a:cubicBezTo>
                <a:cubicBezTo>
                  <a:pt x="12342" y="0"/>
                  <a:pt x="10285" y="0"/>
                  <a:pt x="9257" y="1080"/>
                </a:cubicBezTo>
                <a:cubicBezTo>
                  <a:pt x="9257" y="1080"/>
                  <a:pt x="8228" y="1080"/>
                  <a:pt x="8228" y="1080"/>
                </a:cubicBezTo>
                <a:cubicBezTo>
                  <a:pt x="7199" y="1080"/>
                  <a:pt x="6171" y="1080"/>
                  <a:pt x="5142" y="1080"/>
                </a:cubicBezTo>
                <a:cubicBezTo>
                  <a:pt x="5142" y="1080"/>
                  <a:pt x="4114" y="2160"/>
                  <a:pt x="4114" y="2160"/>
                </a:cubicBezTo>
                <a:cubicBezTo>
                  <a:pt x="4114" y="2160"/>
                  <a:pt x="3085" y="2160"/>
                  <a:pt x="3085" y="2160"/>
                </a:cubicBezTo>
                <a:cubicBezTo>
                  <a:pt x="2057" y="2160"/>
                  <a:pt x="1028" y="3240"/>
                  <a:pt x="0" y="4320"/>
                </a:cubicBezTo>
                <a:cubicBezTo>
                  <a:pt x="0" y="6480"/>
                  <a:pt x="0" y="7560"/>
                  <a:pt x="1028" y="8640"/>
                </a:cubicBezTo>
                <a:cubicBezTo>
                  <a:pt x="1028" y="8640"/>
                  <a:pt x="1028" y="8640"/>
                  <a:pt x="1028" y="8640"/>
                </a:cubicBezTo>
                <a:cubicBezTo>
                  <a:pt x="1028" y="9720"/>
                  <a:pt x="2057" y="9720"/>
                  <a:pt x="2057" y="10800"/>
                </a:cubicBezTo>
                <a:cubicBezTo>
                  <a:pt x="2057" y="10800"/>
                  <a:pt x="2057" y="10800"/>
                  <a:pt x="3085" y="10800"/>
                </a:cubicBezTo>
                <a:cubicBezTo>
                  <a:pt x="3085" y="11880"/>
                  <a:pt x="4114" y="11880"/>
                  <a:pt x="4114" y="12960"/>
                </a:cubicBezTo>
                <a:cubicBezTo>
                  <a:pt x="4114" y="12960"/>
                  <a:pt x="5142" y="12960"/>
                  <a:pt x="5142" y="14040"/>
                </a:cubicBezTo>
                <a:cubicBezTo>
                  <a:pt x="5142" y="14040"/>
                  <a:pt x="5142" y="14040"/>
                  <a:pt x="6171" y="15120"/>
                </a:cubicBezTo>
                <a:cubicBezTo>
                  <a:pt x="6171" y="15120"/>
                  <a:pt x="6171" y="15120"/>
                  <a:pt x="7199" y="15120"/>
                </a:cubicBezTo>
                <a:cubicBezTo>
                  <a:pt x="7199" y="16199"/>
                  <a:pt x="7199" y="16199"/>
                  <a:pt x="7199" y="16199"/>
                </a:cubicBezTo>
                <a:cubicBezTo>
                  <a:pt x="8228" y="16199"/>
                  <a:pt x="8228" y="16199"/>
                  <a:pt x="9257" y="17280"/>
                </a:cubicBezTo>
                <a:cubicBezTo>
                  <a:pt x="9257" y="17280"/>
                  <a:pt x="9257" y="17280"/>
                  <a:pt x="9257" y="17280"/>
                </a:cubicBezTo>
                <a:cubicBezTo>
                  <a:pt x="10285" y="17280"/>
                  <a:pt x="10285" y="18360"/>
                  <a:pt x="10285" y="18360"/>
                </a:cubicBezTo>
                <a:cubicBezTo>
                  <a:pt x="11314" y="18360"/>
                  <a:pt x="11314" y="18360"/>
                  <a:pt x="11314" y="18360"/>
                </a:cubicBezTo>
                <a:cubicBezTo>
                  <a:pt x="11314" y="19440"/>
                  <a:pt x="12342" y="19440"/>
                  <a:pt x="12342" y="19440"/>
                </a:cubicBezTo>
                <a:cubicBezTo>
                  <a:pt x="12342" y="19440"/>
                  <a:pt x="12342" y="19440"/>
                  <a:pt x="13371" y="19440"/>
                </a:cubicBezTo>
                <a:cubicBezTo>
                  <a:pt x="13371" y="19440"/>
                  <a:pt x="14399" y="20520"/>
                  <a:pt x="14399" y="20520"/>
                </a:cubicBezTo>
                <a:cubicBezTo>
                  <a:pt x="14399" y="20520"/>
                  <a:pt x="14399" y="20520"/>
                  <a:pt x="14399" y="20520"/>
                </a:cubicBezTo>
                <a:cubicBezTo>
                  <a:pt x="15428" y="20520"/>
                  <a:pt x="15428" y="20520"/>
                  <a:pt x="16457" y="21599"/>
                </a:cubicBezTo>
                <a:cubicBezTo>
                  <a:pt x="17485" y="21599"/>
                  <a:pt x="18514" y="21599"/>
                  <a:pt x="19542" y="205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3" name="AutoShape 32"/>
          <p:cNvSpPr/>
          <p:nvPr/>
        </p:nvSpPr>
        <p:spPr bwMode="auto">
          <a:xfrm>
            <a:off x="3854450" y="4459288"/>
            <a:ext cx="95250" cy="95250"/>
          </a:xfrm>
          <a:custGeom>
            <a:gdLst>
              <a:gd fmla="*/ 21599 w 21600" name="T0"/>
              <a:gd fmla="*/ 4320 h 21600" name="T1"/>
              <a:gd fmla="*/ 18360 w 21600" name="T2"/>
              <a:gd fmla="*/ 2160 h 21600" name="T3"/>
              <a:gd fmla="*/ 17280 w 21600" name="T4"/>
              <a:gd fmla="*/ 2160 h 21600" name="T5"/>
              <a:gd fmla="*/ 16199 w 21600" name="T6"/>
              <a:gd fmla="*/ 1080 h 21600" name="T7"/>
              <a:gd fmla="*/ 12960 w 21600" name="T8"/>
              <a:gd fmla="*/ 1080 h 21600" name="T9"/>
              <a:gd fmla="*/ 11880 w 21600" name="T10"/>
              <a:gd fmla="*/ 1080 h 21600" name="T11"/>
              <a:gd fmla="*/ 8640 w 21600" name="T12"/>
              <a:gd fmla="*/ 0 h 21600" name="T13"/>
              <a:gd fmla="*/ 7560 w 21600" name="T14"/>
              <a:gd fmla="*/ 0 h 21600" name="T15"/>
              <a:gd fmla="*/ 3240 w 21600" name="T16"/>
              <a:gd fmla="*/ 0 h 21600" name="T17"/>
              <a:gd fmla="*/ 1080 w 21600" name="T18"/>
              <a:gd fmla="*/ 1080 h 21600" name="T19"/>
              <a:gd fmla="*/ 0 w 21600" name="T20"/>
              <a:gd fmla="*/ 4320 h 21600" name="T21"/>
              <a:gd fmla="*/ 0 w 21600" name="T22"/>
              <a:gd fmla="*/ 17280 h 21600" name="T23"/>
              <a:gd fmla="*/ 1080 w 21600" name="T24"/>
              <a:gd fmla="*/ 20520 h 21600" name="T25"/>
              <a:gd fmla="*/ 5400 w 21600" name="T26"/>
              <a:gd fmla="*/ 21599 h 21600" name="T27"/>
              <a:gd fmla="*/ 6480 w 21600" name="T28"/>
              <a:gd fmla="*/ 20520 h 21600" name="T29"/>
              <a:gd fmla="*/ 6480 w 21600" name="T30"/>
              <a:gd fmla="*/ 20520 h 21600" name="T31"/>
              <a:gd fmla="*/ 8640 w 21600" name="T32"/>
              <a:gd fmla="*/ 19440 h 21600" name="T33"/>
              <a:gd fmla="*/ 8640 w 21600" name="T34"/>
              <a:gd fmla="*/ 19440 h 21600" name="T35"/>
              <a:gd fmla="*/ 9720 w 21600" name="T36"/>
              <a:gd fmla="*/ 18360 h 21600" name="T37"/>
              <a:gd fmla="*/ 10800 w 21600" name="T38"/>
              <a:gd fmla="*/ 18360 h 21600" name="T39"/>
              <a:gd fmla="*/ 11880 w 21600" name="T40"/>
              <a:gd fmla="*/ 17280 h 21600" name="T41"/>
              <a:gd fmla="*/ 12960 w 21600" name="T42"/>
              <a:gd fmla="*/ 17280 h 21600" name="T43"/>
              <a:gd fmla="*/ 14040 w 21600" name="T44"/>
              <a:gd fmla="*/ 16199 h 21600" name="T45"/>
              <a:gd fmla="*/ 15120 w 21600" name="T46"/>
              <a:gd fmla="*/ 15120 h 21600" name="T47"/>
              <a:gd fmla="*/ 15120 w 21600" name="T48"/>
              <a:gd fmla="*/ 15120 h 21600" name="T49"/>
              <a:gd fmla="*/ 16199 w 21600" name="T50"/>
              <a:gd fmla="*/ 14040 h 21600" name="T51"/>
              <a:gd fmla="*/ 17280 w 21600" name="T52"/>
              <a:gd fmla="*/ 12960 h 21600" name="T53"/>
              <a:gd fmla="*/ 19440 w 21600" name="T54"/>
              <a:gd fmla="*/ 10800 h 21600" name="T55"/>
              <a:gd fmla="*/ 19440 w 21600" name="T56"/>
              <a:gd fmla="*/ 10800 h 21600" name="T57"/>
              <a:gd fmla="*/ 20520 w 21600" name="T58"/>
              <a:gd fmla="*/ 8640 h 21600" name="T59"/>
              <a:gd fmla="*/ 20520 w 21600" name="T60"/>
              <a:gd fmla="*/ 8640 h 21600" name="T61"/>
              <a:gd fmla="*/ 21599 w 21600" name="T62"/>
              <a:gd fmla="*/ 4320 h 2160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1600" w="21600">
                <a:moveTo>
                  <a:pt x="21599" y="4320"/>
                </a:moveTo>
                <a:cubicBezTo>
                  <a:pt x="20520" y="3240"/>
                  <a:pt x="19440" y="2160"/>
                  <a:pt x="18360" y="2160"/>
                </a:cubicBezTo>
                <a:cubicBezTo>
                  <a:pt x="18360" y="2160"/>
                  <a:pt x="18360" y="2160"/>
                  <a:pt x="17280" y="2160"/>
                </a:cubicBezTo>
                <a:cubicBezTo>
                  <a:pt x="17280" y="2160"/>
                  <a:pt x="17280" y="2160"/>
                  <a:pt x="16199" y="1080"/>
                </a:cubicBezTo>
                <a:cubicBezTo>
                  <a:pt x="15120" y="1080"/>
                  <a:pt x="14040" y="1080"/>
                  <a:pt x="12960" y="1080"/>
                </a:cubicBezTo>
                <a:cubicBezTo>
                  <a:pt x="12960" y="1080"/>
                  <a:pt x="12960" y="1080"/>
                  <a:pt x="11880" y="1080"/>
                </a:cubicBezTo>
                <a:cubicBezTo>
                  <a:pt x="10800" y="0"/>
                  <a:pt x="9720" y="0"/>
                  <a:pt x="8640" y="0"/>
                </a:cubicBezTo>
                <a:cubicBezTo>
                  <a:pt x="7560" y="0"/>
                  <a:pt x="7560" y="0"/>
                  <a:pt x="7560" y="0"/>
                </a:cubicBezTo>
                <a:cubicBezTo>
                  <a:pt x="6480" y="0"/>
                  <a:pt x="5400" y="0"/>
                  <a:pt x="3240" y="0"/>
                </a:cubicBezTo>
                <a:cubicBezTo>
                  <a:pt x="2160" y="0"/>
                  <a:pt x="2160" y="0"/>
                  <a:pt x="1080" y="1080"/>
                </a:cubicBezTo>
                <a:cubicBezTo>
                  <a:pt x="0" y="1080"/>
                  <a:pt x="0" y="3240"/>
                  <a:pt x="0" y="4320"/>
                </a:cubicBezTo>
                <a:cubicBezTo>
                  <a:pt x="0" y="17280"/>
                  <a:pt x="0" y="17280"/>
                  <a:pt x="0" y="17280"/>
                </a:cubicBezTo>
                <a:cubicBezTo>
                  <a:pt x="0" y="18360"/>
                  <a:pt x="0" y="19440"/>
                  <a:pt x="1080" y="20520"/>
                </a:cubicBezTo>
                <a:cubicBezTo>
                  <a:pt x="2160" y="21599"/>
                  <a:pt x="3240" y="21599"/>
                  <a:pt x="5400" y="21599"/>
                </a:cubicBezTo>
                <a:cubicBezTo>
                  <a:pt x="5400" y="20520"/>
                  <a:pt x="6480" y="20520"/>
                  <a:pt x="6480" y="20520"/>
                </a:cubicBezTo>
                <a:cubicBezTo>
                  <a:pt x="6480" y="20520"/>
                  <a:pt x="6480" y="20520"/>
                  <a:pt x="6480" y="20520"/>
                </a:cubicBezTo>
                <a:cubicBezTo>
                  <a:pt x="7560" y="20520"/>
                  <a:pt x="7560" y="19440"/>
                  <a:pt x="8640" y="19440"/>
                </a:cubicBezTo>
                <a:cubicBezTo>
                  <a:pt x="8640" y="19440"/>
                  <a:pt x="8640" y="19440"/>
                  <a:pt x="8640" y="19440"/>
                </a:cubicBezTo>
                <a:cubicBezTo>
                  <a:pt x="8640" y="19440"/>
                  <a:pt x="9720" y="19440"/>
                  <a:pt x="9720" y="1836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10800" y="18360"/>
                  <a:pt x="11880" y="17280"/>
                  <a:pt x="11880" y="17280"/>
                </a:cubicBezTo>
                <a:cubicBezTo>
                  <a:pt x="11880" y="17280"/>
                  <a:pt x="11880" y="17280"/>
                  <a:pt x="12960" y="17280"/>
                </a:cubicBezTo>
                <a:cubicBezTo>
                  <a:pt x="12960" y="16199"/>
                  <a:pt x="12960" y="16199"/>
                  <a:pt x="14040" y="16199"/>
                </a:cubicBezTo>
                <a:cubicBezTo>
                  <a:pt x="14040" y="16199"/>
                  <a:pt x="14040" y="16199"/>
                  <a:pt x="15120" y="15120"/>
                </a:cubicBezTo>
                <a:cubicBezTo>
                  <a:pt x="15120" y="15120"/>
                  <a:pt x="15120" y="15120"/>
                  <a:pt x="15120" y="15120"/>
                </a:cubicBezTo>
                <a:cubicBezTo>
                  <a:pt x="16199" y="14040"/>
                  <a:pt x="16199" y="14040"/>
                  <a:pt x="16199" y="14040"/>
                </a:cubicBezTo>
                <a:cubicBezTo>
                  <a:pt x="17280" y="12960"/>
                  <a:pt x="17280" y="12960"/>
                  <a:pt x="17280" y="12960"/>
                </a:cubicBezTo>
                <a:cubicBezTo>
                  <a:pt x="18360" y="11880"/>
                  <a:pt x="18360" y="11880"/>
                  <a:pt x="19440" y="10800"/>
                </a:cubicBezTo>
                <a:cubicBezTo>
                  <a:pt x="19440" y="10800"/>
                  <a:pt x="19440" y="10800"/>
                  <a:pt x="19440" y="10800"/>
                </a:cubicBezTo>
                <a:cubicBezTo>
                  <a:pt x="19440" y="9720"/>
                  <a:pt x="20520" y="9720"/>
                  <a:pt x="20520" y="8640"/>
                </a:cubicBezTo>
                <a:cubicBezTo>
                  <a:pt x="20520" y="8640"/>
                  <a:pt x="20520" y="8640"/>
                  <a:pt x="20520" y="8640"/>
                </a:cubicBezTo>
                <a:cubicBezTo>
                  <a:pt x="21599" y="7560"/>
                  <a:pt x="21599" y="6480"/>
                  <a:pt x="21599" y="432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4" name="AutoShape 33"/>
          <p:cNvSpPr/>
          <p:nvPr/>
        </p:nvSpPr>
        <p:spPr bwMode="auto">
          <a:xfrm>
            <a:off x="3998913" y="4121150"/>
            <a:ext cx="103187" cy="166688"/>
          </a:xfrm>
          <a:custGeom>
            <a:gdLst>
              <a:gd fmla="*/ 5293 w 21003" name="T0"/>
              <a:gd fmla="*/ 19131 h 21600" name="T1"/>
              <a:gd fmla="*/ 5293 w 21003" name="T2"/>
              <a:gd fmla="*/ 18514 h 21600" name="T3"/>
              <a:gd fmla="*/ 5293 w 21003" name="T4"/>
              <a:gd fmla="*/ 18514 h 21600" name="T5"/>
              <a:gd fmla="*/ 5293 w 21003" name="T6"/>
              <a:gd fmla="*/ 17897 h 21600" name="T7"/>
              <a:gd fmla="*/ 5293 w 21003" name="T8"/>
              <a:gd fmla="*/ 16662 h 21600" name="T9"/>
              <a:gd fmla="*/ 5293 w 21003" name="T10"/>
              <a:gd fmla="*/ 16045 h 21600" name="T11"/>
              <a:gd fmla="*/ 5293 w 21003" name="T12"/>
              <a:gd fmla="*/ 14811 h 21600" name="T13"/>
              <a:gd fmla="*/ 4312 w 21003" name="T14"/>
              <a:gd fmla="*/ 14194 h 21600" name="T15"/>
              <a:gd fmla="*/ 4312 w 21003" name="T16"/>
              <a:gd fmla="*/ 12960 h 21600" name="T17"/>
              <a:gd fmla="*/ 4312 w 21003" name="T18"/>
              <a:gd fmla="*/ 11725 h 21600" name="T19"/>
              <a:gd fmla="*/ 3330 w 21003" name="T20"/>
              <a:gd fmla="*/ 11108 h 21600" name="T21"/>
              <a:gd fmla="*/ 3330 w 21003" name="T22"/>
              <a:gd fmla="*/ 9874 h 21600" name="T23"/>
              <a:gd fmla="*/ 3330 w 21003" name="T24"/>
              <a:gd fmla="*/ 9257 h 21600" name="T25"/>
              <a:gd fmla="*/ 2348 w 21003" name="T26"/>
              <a:gd fmla="*/ 8022 h 21600" name="T27"/>
              <a:gd fmla="*/ 2348 w 21003" name="T28"/>
              <a:gd fmla="*/ 7405 h 21600" name="T29"/>
              <a:gd fmla="*/ 1366 w 21003" name="T30"/>
              <a:gd fmla="*/ 6171 h 21600" name="T31"/>
              <a:gd fmla="*/ 1366 w 21003" name="T32"/>
              <a:gd fmla="*/ 5554 h 21600" name="T33"/>
              <a:gd fmla="*/ 384 w 21003" name="T34"/>
              <a:gd fmla="*/ 4320 h 21600" name="T35"/>
              <a:gd fmla="*/ 384 w 21003" name="T36"/>
              <a:gd fmla="*/ 3702 h 21600" name="T37"/>
              <a:gd fmla="*/ 2348 w 21003" name="T38"/>
              <a:gd fmla="*/ 617 h 21600" name="T39"/>
              <a:gd fmla="*/ 3330 w 21003" name="T40"/>
              <a:gd fmla="*/ 0 h 21600" name="T41"/>
              <a:gd fmla="*/ 4312 w 21003" name="T42"/>
              <a:gd fmla="*/ 0 h 21600" name="T43"/>
              <a:gd fmla="*/ 7257 w 21003" name="T44"/>
              <a:gd fmla="*/ 617 h 21600" name="T45"/>
              <a:gd fmla="*/ 21002 w 21003" name="T46"/>
              <a:gd fmla="*/ 18514 h 21600" name="T47"/>
              <a:gd fmla="*/ 20021 w 21003" name="T48"/>
              <a:gd fmla="*/ 20982 h 21600" name="T49"/>
              <a:gd fmla="*/ 17075 w 21003" name="T50"/>
              <a:gd fmla="*/ 21599 h 21600" name="T51"/>
              <a:gd fmla="*/ 9221 w 21003" name="T52"/>
              <a:gd fmla="*/ 21599 h 21600" name="T53"/>
              <a:gd fmla="*/ 5293 w 21003" name="T54"/>
              <a:gd fmla="*/ 19131 h 2160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1600" w="21003">
                <a:moveTo>
                  <a:pt x="5293" y="19131"/>
                </a:moveTo>
                <a:cubicBezTo>
                  <a:pt x="5293" y="19131"/>
                  <a:pt x="5293" y="19131"/>
                  <a:pt x="5293" y="18514"/>
                </a:cubicBezTo>
                <a:cubicBezTo>
                  <a:pt x="5293" y="18514"/>
                  <a:pt x="5293" y="18514"/>
                  <a:pt x="5293" y="18514"/>
                </a:cubicBezTo>
                <a:cubicBezTo>
                  <a:pt x="5293" y="18514"/>
                  <a:pt x="5293" y="17897"/>
                  <a:pt x="5293" y="17897"/>
                </a:cubicBezTo>
                <a:cubicBezTo>
                  <a:pt x="5293" y="17280"/>
                  <a:pt x="5293" y="17280"/>
                  <a:pt x="5293" y="16662"/>
                </a:cubicBezTo>
                <a:cubicBezTo>
                  <a:pt x="5293" y="16662"/>
                  <a:pt x="5293" y="16045"/>
                  <a:pt x="5293" y="16045"/>
                </a:cubicBezTo>
                <a:cubicBezTo>
                  <a:pt x="5293" y="15428"/>
                  <a:pt x="5293" y="15428"/>
                  <a:pt x="5293" y="14811"/>
                </a:cubicBezTo>
                <a:cubicBezTo>
                  <a:pt x="5293" y="14811"/>
                  <a:pt x="4312" y="14194"/>
                  <a:pt x="4312" y="14194"/>
                </a:cubicBezTo>
                <a:cubicBezTo>
                  <a:pt x="4312" y="13577"/>
                  <a:pt x="4312" y="12960"/>
                  <a:pt x="4312" y="12960"/>
                </a:cubicBezTo>
                <a:cubicBezTo>
                  <a:pt x="4312" y="12342"/>
                  <a:pt x="4312" y="12342"/>
                  <a:pt x="4312" y="11725"/>
                </a:cubicBezTo>
                <a:cubicBezTo>
                  <a:pt x="4312" y="11725"/>
                  <a:pt x="4312" y="11108"/>
                  <a:pt x="3330" y="11108"/>
                </a:cubicBezTo>
                <a:cubicBezTo>
                  <a:pt x="3330" y="10491"/>
                  <a:pt x="3330" y="10491"/>
                  <a:pt x="3330" y="9874"/>
                </a:cubicBezTo>
                <a:cubicBezTo>
                  <a:pt x="3330" y="9874"/>
                  <a:pt x="3330" y="9257"/>
                  <a:pt x="3330" y="9257"/>
                </a:cubicBezTo>
                <a:cubicBezTo>
                  <a:pt x="3330" y="8640"/>
                  <a:pt x="2348" y="8640"/>
                  <a:pt x="2348" y="8022"/>
                </a:cubicBezTo>
                <a:cubicBezTo>
                  <a:pt x="2348" y="8022"/>
                  <a:pt x="2348" y="7405"/>
                  <a:pt x="2348" y="7405"/>
                </a:cubicBezTo>
                <a:cubicBezTo>
                  <a:pt x="2348" y="6788"/>
                  <a:pt x="1366" y="6788"/>
                  <a:pt x="1366" y="6171"/>
                </a:cubicBezTo>
                <a:cubicBezTo>
                  <a:pt x="1366" y="6171"/>
                  <a:pt x="1366" y="5554"/>
                  <a:pt x="1366" y="5554"/>
                </a:cubicBezTo>
                <a:cubicBezTo>
                  <a:pt x="1366" y="4937"/>
                  <a:pt x="384" y="4937"/>
                  <a:pt x="384" y="4320"/>
                </a:cubicBezTo>
                <a:cubicBezTo>
                  <a:pt x="384" y="4320"/>
                  <a:pt x="384" y="3702"/>
                  <a:pt x="384" y="3702"/>
                </a:cubicBezTo>
                <a:cubicBezTo>
                  <a:pt x="-597" y="2468"/>
                  <a:pt x="384" y="1234"/>
                  <a:pt x="2348" y="617"/>
                </a:cubicBezTo>
                <a:cubicBezTo>
                  <a:pt x="2348" y="617"/>
                  <a:pt x="2348" y="0"/>
                  <a:pt x="3330" y="0"/>
                </a:cubicBezTo>
                <a:cubicBezTo>
                  <a:pt x="3330" y="0"/>
                  <a:pt x="4312" y="0"/>
                  <a:pt x="4312" y="0"/>
                </a:cubicBezTo>
                <a:cubicBezTo>
                  <a:pt x="6275" y="0"/>
                  <a:pt x="7257" y="0"/>
                  <a:pt x="7257" y="617"/>
                </a:cubicBezTo>
                <a:cubicBezTo>
                  <a:pt x="15112" y="5554"/>
                  <a:pt x="19039" y="12342"/>
                  <a:pt x="21002" y="18514"/>
                </a:cubicBezTo>
                <a:cubicBezTo>
                  <a:pt x="21002" y="19748"/>
                  <a:pt x="20021" y="20365"/>
                  <a:pt x="20021" y="20982"/>
                </a:cubicBezTo>
                <a:cubicBezTo>
                  <a:pt x="19039" y="20982"/>
                  <a:pt x="18057" y="21599"/>
                  <a:pt x="17075" y="21599"/>
                </a:cubicBezTo>
                <a:cubicBezTo>
                  <a:pt x="9221" y="21599"/>
                  <a:pt x="9221" y="21599"/>
                  <a:pt x="9221" y="21599"/>
                </a:cubicBezTo>
                <a:cubicBezTo>
                  <a:pt x="7257" y="21599"/>
                  <a:pt x="6275" y="20365"/>
                  <a:pt x="5293" y="19131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5" name="AutoShape 34"/>
          <p:cNvSpPr/>
          <p:nvPr/>
        </p:nvSpPr>
        <p:spPr bwMode="auto">
          <a:xfrm>
            <a:off x="3579813" y="4117975"/>
            <a:ext cx="103187" cy="169863"/>
          </a:xfrm>
          <a:custGeom>
            <a:gdLst>
              <a:gd fmla="*/ 19061 w 21025" name="T0"/>
              <a:gd fmla="*/ 6248 h 21249" name="T1"/>
              <a:gd fmla="*/ 18079 w 21025" name="T2"/>
              <a:gd fmla="*/ 7448 h 21249" name="T3"/>
              <a:gd fmla="*/ 18079 w 21025" name="T4"/>
              <a:gd fmla="*/ 8048 h 21249" name="T5"/>
              <a:gd fmla="*/ 18079 w 21025" name="T6"/>
              <a:gd fmla="*/ 9248 h 21249" name="T7"/>
              <a:gd fmla="*/ 17097 w 21025" name="T8"/>
              <a:gd fmla="*/ 9848 h 21249" name="T9"/>
              <a:gd fmla="*/ 17097 w 21025" name="T10"/>
              <a:gd fmla="*/ 11048 h 21249" name="T11"/>
              <a:gd fmla="*/ 16115 w 21025" name="T12"/>
              <a:gd fmla="*/ 11648 h 21249" name="T13"/>
              <a:gd fmla="*/ 16115 w 21025" name="T14"/>
              <a:gd fmla="*/ 12849 h 21249" name="T15"/>
              <a:gd fmla="*/ 16115 w 21025" name="T16"/>
              <a:gd fmla="*/ 14048 h 21249" name="T17"/>
              <a:gd fmla="*/ 16115 w 21025" name="T18"/>
              <a:gd fmla="*/ 14648 h 21249" name="T19"/>
              <a:gd fmla="*/ 15134 w 21025" name="T20"/>
              <a:gd fmla="*/ 15849 h 21249" name="T21"/>
              <a:gd fmla="*/ 15134 w 21025" name="T22"/>
              <a:gd fmla="*/ 16448 h 21249" name="T23"/>
              <a:gd fmla="*/ 15134 w 21025" name="T24"/>
              <a:gd fmla="*/ 17648 h 21249" name="T25"/>
              <a:gd fmla="*/ 15134 w 21025" name="T26"/>
              <a:gd fmla="*/ 18248 h 21249" name="T27"/>
              <a:gd fmla="*/ 15134 w 21025" name="T28"/>
              <a:gd fmla="*/ 18248 h 21249" name="T29"/>
              <a:gd fmla="*/ 15134 w 21025" name="T30"/>
              <a:gd fmla="*/ 18848 h 21249" name="T31"/>
              <a:gd fmla="*/ 11206 w 21025" name="T32"/>
              <a:gd fmla="*/ 21249 h 21249" name="T33"/>
              <a:gd fmla="*/ 4334 w 21025" name="T34"/>
              <a:gd fmla="*/ 21249 h 21249" name="T35"/>
              <a:gd fmla="*/ 1388 w 21025" name="T36"/>
              <a:gd fmla="*/ 20649 h 21249" name="T37"/>
              <a:gd fmla="*/ 406 w 21025" name="T38"/>
              <a:gd fmla="*/ 18248 h 21249" name="T39"/>
              <a:gd fmla="*/ 13170 w 21025" name="T40"/>
              <a:gd fmla="*/ 848 h 21249" name="T41"/>
              <a:gd fmla="*/ 18079 w 21025" name="T42"/>
              <a:gd fmla="*/ 248 h 21249" name="T43"/>
              <a:gd fmla="*/ 19061 w 21025" name="T44"/>
              <a:gd fmla="*/ 848 h 21249" name="T45"/>
              <a:gd fmla="*/ 21024 w 21025" name="T46"/>
              <a:gd fmla="*/ 3848 h 21249" name="T47"/>
              <a:gd fmla="*/ 20043 w 21025" name="T48"/>
              <a:gd fmla="*/ 4448 h 21249" name="T49"/>
              <a:gd fmla="*/ 19061 w 21025" name="T50"/>
              <a:gd fmla="*/ 5648 h 21249" name="T51"/>
              <a:gd fmla="*/ 19061 w 21025" name="T52"/>
              <a:gd fmla="*/ 6248 h 21249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21249" w="21025">
                <a:moveTo>
                  <a:pt x="19061" y="6248"/>
                </a:moveTo>
                <a:cubicBezTo>
                  <a:pt x="19061" y="6248"/>
                  <a:pt x="19061" y="6848"/>
                  <a:pt x="18079" y="7448"/>
                </a:cubicBezTo>
                <a:cubicBezTo>
                  <a:pt x="18079" y="7448"/>
                  <a:pt x="18079" y="7448"/>
                  <a:pt x="18079" y="8048"/>
                </a:cubicBezTo>
                <a:cubicBezTo>
                  <a:pt x="18079" y="8048"/>
                  <a:pt x="18079" y="8648"/>
                  <a:pt x="18079" y="9248"/>
                </a:cubicBezTo>
                <a:cubicBezTo>
                  <a:pt x="17097" y="9248"/>
                  <a:pt x="17097" y="9848"/>
                  <a:pt x="17097" y="9848"/>
                </a:cubicBezTo>
                <a:cubicBezTo>
                  <a:pt x="17097" y="10449"/>
                  <a:pt x="17097" y="10449"/>
                  <a:pt x="17097" y="11048"/>
                </a:cubicBezTo>
                <a:cubicBezTo>
                  <a:pt x="17097" y="11048"/>
                  <a:pt x="17097" y="11648"/>
                  <a:pt x="16115" y="11648"/>
                </a:cubicBezTo>
                <a:cubicBezTo>
                  <a:pt x="16115" y="12248"/>
                  <a:pt x="16115" y="12248"/>
                  <a:pt x="16115" y="12849"/>
                </a:cubicBezTo>
                <a:cubicBezTo>
                  <a:pt x="16115" y="12849"/>
                  <a:pt x="16115" y="13448"/>
                  <a:pt x="16115" y="14048"/>
                </a:cubicBezTo>
                <a:cubicBezTo>
                  <a:pt x="16115" y="14048"/>
                  <a:pt x="16115" y="14648"/>
                  <a:pt x="16115" y="14648"/>
                </a:cubicBezTo>
                <a:cubicBezTo>
                  <a:pt x="16115" y="15249"/>
                  <a:pt x="15134" y="15249"/>
                  <a:pt x="15134" y="15849"/>
                </a:cubicBezTo>
                <a:cubicBezTo>
                  <a:pt x="15134" y="15849"/>
                  <a:pt x="15134" y="16448"/>
                  <a:pt x="15134" y="16448"/>
                </a:cubicBezTo>
                <a:cubicBezTo>
                  <a:pt x="15134" y="17049"/>
                  <a:pt x="15134" y="17049"/>
                  <a:pt x="15134" y="17648"/>
                </a:cubicBezTo>
                <a:cubicBezTo>
                  <a:pt x="15134" y="17648"/>
                  <a:pt x="15134" y="18248"/>
                  <a:pt x="15134" y="18248"/>
                </a:cubicBezTo>
                <a:cubicBezTo>
                  <a:pt x="15134" y="18248"/>
                  <a:pt x="15134" y="18248"/>
                  <a:pt x="15134" y="18248"/>
                </a:cubicBezTo>
                <a:cubicBezTo>
                  <a:pt x="15134" y="18848"/>
                  <a:pt x="15134" y="18848"/>
                  <a:pt x="15134" y="18848"/>
                </a:cubicBezTo>
                <a:cubicBezTo>
                  <a:pt x="15134" y="20049"/>
                  <a:pt x="13170" y="21249"/>
                  <a:pt x="11206" y="21249"/>
                </a:cubicBezTo>
                <a:cubicBezTo>
                  <a:pt x="4334" y="21249"/>
                  <a:pt x="4334" y="21249"/>
                  <a:pt x="4334" y="21249"/>
                </a:cubicBezTo>
                <a:cubicBezTo>
                  <a:pt x="2370" y="21249"/>
                  <a:pt x="1388" y="20649"/>
                  <a:pt x="1388" y="20649"/>
                </a:cubicBezTo>
                <a:cubicBezTo>
                  <a:pt x="406" y="20049"/>
                  <a:pt x="-575" y="19448"/>
                  <a:pt x="406" y="18248"/>
                </a:cubicBezTo>
                <a:cubicBezTo>
                  <a:pt x="1388" y="12248"/>
                  <a:pt x="6297" y="5648"/>
                  <a:pt x="13170" y="848"/>
                </a:cubicBezTo>
                <a:cubicBezTo>
                  <a:pt x="14152" y="248"/>
                  <a:pt x="16115" y="-351"/>
                  <a:pt x="18079" y="248"/>
                </a:cubicBezTo>
                <a:cubicBezTo>
                  <a:pt x="18079" y="248"/>
                  <a:pt x="18079" y="848"/>
                  <a:pt x="19061" y="848"/>
                </a:cubicBezTo>
                <a:cubicBezTo>
                  <a:pt x="20043" y="1448"/>
                  <a:pt x="21024" y="2648"/>
                  <a:pt x="21024" y="3848"/>
                </a:cubicBezTo>
                <a:cubicBezTo>
                  <a:pt x="20043" y="3848"/>
                  <a:pt x="20043" y="3848"/>
                  <a:pt x="20043" y="4448"/>
                </a:cubicBezTo>
                <a:cubicBezTo>
                  <a:pt x="20043" y="4448"/>
                  <a:pt x="20043" y="5048"/>
                  <a:pt x="19061" y="5648"/>
                </a:cubicBezTo>
                <a:cubicBezTo>
                  <a:pt x="19061" y="5648"/>
                  <a:pt x="19061" y="5648"/>
                  <a:pt x="19061" y="624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6" name="AutoShape 35"/>
          <p:cNvSpPr/>
          <p:nvPr/>
        </p:nvSpPr>
        <p:spPr bwMode="auto">
          <a:xfrm>
            <a:off x="3854450" y="4144963"/>
            <a:ext cx="152400" cy="142875"/>
          </a:xfrm>
          <a:custGeom>
            <a:gdLst>
              <a:gd fmla="*/ 18900 w 21600" name="T0"/>
              <a:gd fmla="*/ 21600 h 21600" name="T1"/>
              <a:gd fmla="*/ 2025 w 21600" name="T2"/>
              <a:gd fmla="*/ 21600 h 21600" name="T3"/>
              <a:gd fmla="*/ 0 w 21600" name="T4"/>
              <a:gd fmla="*/ 18720 h 21600" name="T5"/>
              <a:gd fmla="*/ 0 w 21600" name="T6"/>
              <a:gd fmla="*/ 5039 h 21600" name="T7"/>
              <a:gd fmla="*/ 2025 w 21600" name="T8"/>
              <a:gd fmla="*/ 2159 h 21600" name="T9"/>
              <a:gd fmla="*/ 2700 w 21600" name="T10"/>
              <a:gd fmla="*/ 2159 h 21600" name="T11"/>
              <a:gd fmla="*/ 2700 w 21600" name="T12"/>
              <a:gd fmla="*/ 2159 h 21600" name="T13"/>
              <a:gd fmla="*/ 5400 w 21600" name="T14"/>
              <a:gd fmla="*/ 2159 h 21600" name="T15"/>
              <a:gd fmla="*/ 5400 w 21600" name="T16"/>
              <a:gd fmla="*/ 2159 h 21600" name="T17"/>
              <a:gd fmla="*/ 8100 w 21600" name="T18"/>
              <a:gd fmla="*/ 1439 h 21600" name="T19"/>
              <a:gd fmla="*/ 8775 w 21600" name="T20"/>
              <a:gd fmla="*/ 1439 h 21600" name="T21"/>
              <a:gd fmla="*/ 10800 w 21600" name="T22"/>
              <a:gd fmla="*/ 1439 h 21600" name="T23"/>
              <a:gd fmla="*/ 11475 w 21600" name="T24"/>
              <a:gd fmla="*/ 719 h 21600" name="T25"/>
              <a:gd fmla="*/ 12150 w 21600" name="T26"/>
              <a:gd fmla="*/ 719 h 21600" name="T27"/>
              <a:gd fmla="*/ 12825 w 21600" name="T28"/>
              <a:gd fmla="*/ 719 h 21600" name="T29"/>
              <a:gd fmla="*/ 14175 w 21600" name="T30"/>
              <a:gd fmla="*/ 0 h 21600" name="T31"/>
              <a:gd fmla="*/ 15525 w 21600" name="T32"/>
              <a:gd fmla="*/ 0 h 21600" name="T33"/>
              <a:gd fmla="*/ 17550 w 21600" name="T34"/>
              <a:gd fmla="*/ 1439 h 21600" name="T35"/>
              <a:gd fmla="*/ 17550 w 21600" name="T36"/>
              <a:gd fmla="*/ 2159 h 21600" name="T37"/>
              <a:gd fmla="*/ 18225 w 21600" name="T38"/>
              <a:gd fmla="*/ 3599 h 21600" name="T39"/>
              <a:gd fmla="*/ 18225 w 21600" name="T40"/>
              <a:gd fmla="*/ 4319 h 21600" name="T41"/>
              <a:gd fmla="*/ 20925 w 21600" name="T42"/>
              <a:gd fmla="*/ 14399 h 21600" name="T43"/>
              <a:gd fmla="*/ 20925 w 21600" name="T44"/>
              <a:gd fmla="*/ 15119 h 21600" name="T45"/>
              <a:gd fmla="*/ 20925 w 21600" name="T46"/>
              <a:gd fmla="*/ 16559 h 21600" name="T47"/>
              <a:gd fmla="*/ 20925 w 21600" name="T48"/>
              <a:gd fmla="*/ 17279 h 21600" name="T49"/>
              <a:gd fmla="*/ 21600 w 21600" name="T50"/>
              <a:gd fmla="*/ 18720 h 21600" name="T51"/>
              <a:gd fmla="*/ 20250 w 21600" name="T52"/>
              <a:gd fmla="*/ 20879 h 21600" name="T53"/>
              <a:gd fmla="*/ 18900 w 21600" name="T54"/>
              <a:gd fmla="*/ 21600 h 2160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1600" w="21600">
                <a:moveTo>
                  <a:pt x="18900" y="21600"/>
                </a:moveTo>
                <a:cubicBezTo>
                  <a:pt x="2025" y="21600"/>
                  <a:pt x="2025" y="21600"/>
                  <a:pt x="2025" y="21600"/>
                </a:cubicBezTo>
                <a:cubicBezTo>
                  <a:pt x="675" y="21600"/>
                  <a:pt x="0" y="20160"/>
                  <a:pt x="0" y="18720"/>
                </a:cubicBezTo>
                <a:cubicBezTo>
                  <a:pt x="0" y="5039"/>
                  <a:pt x="0" y="5039"/>
                  <a:pt x="0" y="5039"/>
                </a:cubicBezTo>
                <a:cubicBezTo>
                  <a:pt x="0" y="3599"/>
                  <a:pt x="675" y="2879"/>
                  <a:pt x="2025" y="2159"/>
                </a:cubicBezTo>
                <a:cubicBezTo>
                  <a:pt x="2025" y="2159"/>
                  <a:pt x="2700" y="2159"/>
                  <a:pt x="2700" y="2159"/>
                </a:cubicBezTo>
                <a:cubicBezTo>
                  <a:pt x="2700" y="2159"/>
                  <a:pt x="2700" y="2159"/>
                  <a:pt x="2700" y="2159"/>
                </a:cubicBezTo>
                <a:cubicBezTo>
                  <a:pt x="3375" y="2159"/>
                  <a:pt x="4725" y="2159"/>
                  <a:pt x="5400" y="2159"/>
                </a:cubicBezTo>
                <a:cubicBezTo>
                  <a:pt x="5400" y="2159"/>
                  <a:pt x="5400" y="2159"/>
                  <a:pt x="5400" y="2159"/>
                </a:cubicBezTo>
                <a:cubicBezTo>
                  <a:pt x="6075" y="2159"/>
                  <a:pt x="7425" y="2159"/>
                  <a:pt x="8100" y="1439"/>
                </a:cubicBezTo>
                <a:cubicBezTo>
                  <a:pt x="8100" y="1439"/>
                  <a:pt x="8775" y="1439"/>
                  <a:pt x="8775" y="1439"/>
                </a:cubicBezTo>
                <a:cubicBezTo>
                  <a:pt x="9450" y="1439"/>
                  <a:pt x="10125" y="1439"/>
                  <a:pt x="10800" y="1439"/>
                </a:cubicBezTo>
                <a:cubicBezTo>
                  <a:pt x="11475" y="719"/>
                  <a:pt x="11475" y="719"/>
                  <a:pt x="11475" y="719"/>
                </a:cubicBezTo>
                <a:cubicBezTo>
                  <a:pt x="12150" y="719"/>
                  <a:pt x="12150" y="719"/>
                  <a:pt x="12150" y="719"/>
                </a:cubicBezTo>
                <a:cubicBezTo>
                  <a:pt x="12150" y="719"/>
                  <a:pt x="12825" y="719"/>
                  <a:pt x="12825" y="719"/>
                </a:cubicBezTo>
                <a:cubicBezTo>
                  <a:pt x="13500" y="719"/>
                  <a:pt x="14175" y="0"/>
                  <a:pt x="14175" y="0"/>
                </a:cubicBezTo>
                <a:cubicBezTo>
                  <a:pt x="14850" y="0"/>
                  <a:pt x="14850" y="0"/>
                  <a:pt x="15525" y="0"/>
                </a:cubicBezTo>
                <a:cubicBezTo>
                  <a:pt x="16200" y="0"/>
                  <a:pt x="17550" y="719"/>
                  <a:pt x="17550" y="1439"/>
                </a:cubicBezTo>
                <a:cubicBezTo>
                  <a:pt x="17550" y="2159"/>
                  <a:pt x="17550" y="2159"/>
                  <a:pt x="17550" y="2159"/>
                </a:cubicBezTo>
                <a:cubicBezTo>
                  <a:pt x="18225" y="2879"/>
                  <a:pt x="18225" y="3599"/>
                  <a:pt x="18225" y="3599"/>
                </a:cubicBezTo>
                <a:cubicBezTo>
                  <a:pt x="18225" y="3599"/>
                  <a:pt x="18225" y="3599"/>
                  <a:pt x="18225" y="4319"/>
                </a:cubicBezTo>
                <a:cubicBezTo>
                  <a:pt x="19575" y="7199"/>
                  <a:pt x="20250" y="10800"/>
                  <a:pt x="20925" y="14399"/>
                </a:cubicBezTo>
                <a:cubicBezTo>
                  <a:pt x="20925" y="14399"/>
                  <a:pt x="20925" y="14399"/>
                  <a:pt x="20925" y="15119"/>
                </a:cubicBezTo>
                <a:cubicBezTo>
                  <a:pt x="20925" y="15119"/>
                  <a:pt x="20925" y="15839"/>
                  <a:pt x="20925" y="16559"/>
                </a:cubicBezTo>
                <a:cubicBezTo>
                  <a:pt x="20925" y="16559"/>
                  <a:pt x="20925" y="17279"/>
                  <a:pt x="20925" y="17279"/>
                </a:cubicBezTo>
                <a:cubicBezTo>
                  <a:pt x="20925" y="18000"/>
                  <a:pt x="20925" y="18000"/>
                  <a:pt x="21600" y="18720"/>
                </a:cubicBezTo>
                <a:cubicBezTo>
                  <a:pt x="21600" y="19440"/>
                  <a:pt x="20925" y="20160"/>
                  <a:pt x="20250" y="20879"/>
                </a:cubicBezTo>
                <a:cubicBezTo>
                  <a:pt x="20250" y="20879"/>
                  <a:pt x="19575" y="21600"/>
                  <a:pt x="18900" y="216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7" name="AutoShape 36"/>
          <p:cNvSpPr/>
          <p:nvPr/>
        </p:nvSpPr>
        <p:spPr bwMode="auto">
          <a:xfrm>
            <a:off x="3679825" y="4144963"/>
            <a:ext cx="150813" cy="142875"/>
          </a:xfrm>
          <a:custGeom>
            <a:gdLst>
              <a:gd fmla="*/ 21600 w 21600" name="T0"/>
              <a:gd fmla="*/ 5039 h 21600" name="T1"/>
              <a:gd fmla="*/ 21600 w 21600" name="T2"/>
              <a:gd fmla="*/ 18720 h 21600" name="T3"/>
              <a:gd fmla="*/ 18900 w 21600" name="T4"/>
              <a:gd fmla="*/ 21600 h 21600" name="T5"/>
              <a:gd fmla="*/ 2700 w 21600" name="T6"/>
              <a:gd fmla="*/ 21600 h 21600" name="T7"/>
              <a:gd fmla="*/ 675 w 21600" name="T8"/>
              <a:gd fmla="*/ 20879 h 21600" name="T9"/>
              <a:gd fmla="*/ 0 w 21600" name="T10"/>
              <a:gd fmla="*/ 18720 h 21600" name="T11"/>
              <a:gd fmla="*/ 0 w 21600" name="T12"/>
              <a:gd fmla="*/ 17279 h 21600" name="T13"/>
              <a:gd fmla="*/ 0 w 21600" name="T14"/>
              <a:gd fmla="*/ 16559 h 21600" name="T15"/>
              <a:gd fmla="*/ 0 w 21600" name="T16"/>
              <a:gd fmla="*/ 15119 h 21600" name="T17"/>
              <a:gd fmla="*/ 0 w 21600" name="T18"/>
              <a:gd fmla="*/ 14399 h 21600" name="T19"/>
              <a:gd fmla="*/ 2700 w 21600" name="T20"/>
              <a:gd fmla="*/ 3599 h 21600" name="T21"/>
              <a:gd fmla="*/ 2700 w 21600" name="T22"/>
              <a:gd fmla="*/ 3599 h 21600" name="T23"/>
              <a:gd fmla="*/ 3375 w 21600" name="T24"/>
              <a:gd fmla="*/ 2159 h 21600" name="T25"/>
              <a:gd fmla="*/ 3375 w 21600" name="T26"/>
              <a:gd fmla="*/ 1439 h 21600" name="T27"/>
              <a:gd fmla="*/ 6075 w 21600" name="T28"/>
              <a:gd fmla="*/ 0 h 21600" name="T29"/>
              <a:gd fmla="*/ 6075 w 21600" name="T30"/>
              <a:gd fmla="*/ 0 h 21600" name="T31"/>
              <a:gd fmla="*/ 6750 w 21600" name="T32"/>
              <a:gd fmla="*/ 0 h 21600" name="T33"/>
              <a:gd fmla="*/ 8100 w 21600" name="T34"/>
              <a:gd fmla="*/ 719 h 21600" name="T35"/>
              <a:gd fmla="*/ 8775 w 21600" name="T36"/>
              <a:gd fmla="*/ 719 h 21600" name="T37"/>
              <a:gd fmla="*/ 9450 w 21600" name="T38"/>
              <a:gd fmla="*/ 719 h 21600" name="T39"/>
              <a:gd fmla="*/ 10125 w 21600" name="T40"/>
              <a:gd fmla="*/ 1439 h 21600" name="T41"/>
              <a:gd fmla="*/ 12150 w 21600" name="T42"/>
              <a:gd fmla="*/ 1439 h 21600" name="T43"/>
              <a:gd fmla="*/ 12825 w 21600" name="T44"/>
              <a:gd fmla="*/ 1439 h 21600" name="T45"/>
              <a:gd fmla="*/ 15525 w 21600" name="T46"/>
              <a:gd fmla="*/ 2159 h 21600" name="T47"/>
              <a:gd fmla="*/ 15525 w 21600" name="T48"/>
              <a:gd fmla="*/ 2159 h 21600" name="T49"/>
              <a:gd fmla="*/ 18225 w 21600" name="T50"/>
              <a:gd fmla="*/ 2159 h 21600" name="T51"/>
              <a:gd fmla="*/ 18225 w 21600" name="T52"/>
              <a:gd fmla="*/ 2159 h 21600" name="T53"/>
              <a:gd fmla="*/ 18900 w 21600" name="T54"/>
              <a:gd fmla="*/ 2159 h 21600" name="T55"/>
              <a:gd fmla="*/ 21600 w 21600" name="T56"/>
              <a:gd fmla="*/ 5039 h 2160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1600" w="21600">
                <a:moveTo>
                  <a:pt x="21600" y="5039"/>
                </a:moveTo>
                <a:cubicBezTo>
                  <a:pt x="21600" y="18720"/>
                  <a:pt x="21600" y="18720"/>
                  <a:pt x="21600" y="18720"/>
                </a:cubicBezTo>
                <a:cubicBezTo>
                  <a:pt x="21600" y="20160"/>
                  <a:pt x="20250" y="21600"/>
                  <a:pt x="18900" y="21600"/>
                </a:cubicBezTo>
                <a:cubicBezTo>
                  <a:pt x="2700" y="21600"/>
                  <a:pt x="2700" y="21600"/>
                  <a:pt x="2700" y="21600"/>
                </a:cubicBezTo>
                <a:cubicBezTo>
                  <a:pt x="2025" y="21600"/>
                  <a:pt x="675" y="20879"/>
                  <a:pt x="675" y="20879"/>
                </a:cubicBezTo>
                <a:cubicBezTo>
                  <a:pt x="0" y="20160"/>
                  <a:pt x="0" y="19440"/>
                  <a:pt x="0" y="18720"/>
                </a:cubicBezTo>
                <a:cubicBezTo>
                  <a:pt x="0" y="18000"/>
                  <a:pt x="0" y="18000"/>
                  <a:pt x="0" y="17279"/>
                </a:cubicBezTo>
                <a:cubicBezTo>
                  <a:pt x="0" y="17279"/>
                  <a:pt x="0" y="16559"/>
                  <a:pt x="0" y="16559"/>
                </a:cubicBezTo>
                <a:cubicBezTo>
                  <a:pt x="0" y="15839"/>
                  <a:pt x="0" y="15119"/>
                  <a:pt x="0" y="15119"/>
                </a:cubicBezTo>
                <a:cubicBezTo>
                  <a:pt x="0" y="14399"/>
                  <a:pt x="0" y="14399"/>
                  <a:pt x="0" y="14399"/>
                </a:cubicBezTo>
                <a:cubicBezTo>
                  <a:pt x="675" y="10800"/>
                  <a:pt x="1350" y="7199"/>
                  <a:pt x="2700" y="3599"/>
                </a:cubicBezTo>
                <a:cubicBezTo>
                  <a:pt x="2700" y="3599"/>
                  <a:pt x="2700" y="3599"/>
                  <a:pt x="2700" y="3599"/>
                </a:cubicBezTo>
                <a:cubicBezTo>
                  <a:pt x="2700" y="3599"/>
                  <a:pt x="3375" y="2879"/>
                  <a:pt x="3375" y="2159"/>
                </a:cubicBezTo>
                <a:cubicBezTo>
                  <a:pt x="3375" y="2159"/>
                  <a:pt x="3375" y="2159"/>
                  <a:pt x="3375" y="1439"/>
                </a:cubicBezTo>
                <a:cubicBezTo>
                  <a:pt x="4050" y="719"/>
                  <a:pt x="4725" y="0"/>
                  <a:pt x="6075" y="0"/>
                </a:cubicBezTo>
                <a:cubicBezTo>
                  <a:pt x="6075" y="0"/>
                  <a:pt x="6075" y="0"/>
                  <a:pt x="6075" y="0"/>
                </a:cubicBezTo>
                <a:cubicBezTo>
                  <a:pt x="6075" y="0"/>
                  <a:pt x="6075" y="0"/>
                  <a:pt x="6750" y="0"/>
                </a:cubicBezTo>
                <a:cubicBezTo>
                  <a:pt x="7425" y="0"/>
                  <a:pt x="8100" y="719"/>
                  <a:pt x="8100" y="719"/>
                </a:cubicBezTo>
                <a:cubicBezTo>
                  <a:pt x="8775" y="719"/>
                  <a:pt x="8775" y="719"/>
                  <a:pt x="8775" y="719"/>
                </a:cubicBezTo>
                <a:cubicBezTo>
                  <a:pt x="8775" y="719"/>
                  <a:pt x="8775" y="719"/>
                  <a:pt x="9450" y="719"/>
                </a:cubicBezTo>
                <a:cubicBezTo>
                  <a:pt x="9450" y="719"/>
                  <a:pt x="10125" y="719"/>
                  <a:pt x="10125" y="1439"/>
                </a:cubicBezTo>
                <a:cubicBezTo>
                  <a:pt x="10800" y="1439"/>
                  <a:pt x="11475" y="1439"/>
                  <a:pt x="12150" y="1439"/>
                </a:cubicBezTo>
                <a:cubicBezTo>
                  <a:pt x="12150" y="1439"/>
                  <a:pt x="12825" y="1439"/>
                  <a:pt x="12825" y="1439"/>
                </a:cubicBezTo>
                <a:cubicBezTo>
                  <a:pt x="14175" y="2159"/>
                  <a:pt x="14850" y="2159"/>
                  <a:pt x="15525" y="2159"/>
                </a:cubicBezTo>
                <a:cubicBezTo>
                  <a:pt x="15525" y="2159"/>
                  <a:pt x="15525" y="2159"/>
                  <a:pt x="15525" y="2159"/>
                </a:cubicBezTo>
                <a:cubicBezTo>
                  <a:pt x="16875" y="2159"/>
                  <a:pt x="17550" y="2159"/>
                  <a:pt x="18225" y="2159"/>
                </a:cubicBezTo>
                <a:cubicBezTo>
                  <a:pt x="18225" y="2159"/>
                  <a:pt x="18225" y="2159"/>
                  <a:pt x="18225" y="2159"/>
                </a:cubicBezTo>
                <a:cubicBezTo>
                  <a:pt x="18900" y="2159"/>
                  <a:pt x="18900" y="2159"/>
                  <a:pt x="18900" y="2159"/>
                </a:cubicBezTo>
                <a:cubicBezTo>
                  <a:pt x="20250" y="2879"/>
                  <a:pt x="21600" y="3599"/>
                  <a:pt x="21600" y="503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8" name="AutoShape 37"/>
          <p:cNvSpPr/>
          <p:nvPr/>
        </p:nvSpPr>
        <p:spPr bwMode="auto">
          <a:xfrm>
            <a:off x="3729038" y="4041775"/>
            <a:ext cx="101600" cy="98425"/>
          </a:xfrm>
          <a:custGeom>
            <a:gdLst>
              <a:gd fmla="*/ 19542 w 21600" name="T0"/>
              <a:gd fmla="*/ 457 h 21029" name="T1"/>
              <a:gd fmla="*/ 21600 w 21600" name="T2"/>
              <a:gd fmla="*/ 3543 h 21029" name="T3"/>
              <a:gd fmla="*/ 21600 w 21600" name="T4"/>
              <a:gd fmla="*/ 16914 h 21029" name="T5"/>
              <a:gd fmla="*/ 19542 w 21600" name="T6"/>
              <a:gd fmla="*/ 20000 h 21029" name="T7"/>
              <a:gd fmla="*/ 17485 w 21600" name="T8"/>
              <a:gd fmla="*/ 21029 h 21029" name="T9"/>
              <a:gd fmla="*/ 13371 w 21600" name="T10"/>
              <a:gd fmla="*/ 20000 h 21029" name="T11"/>
              <a:gd fmla="*/ 13371 w 21600" name="T12"/>
              <a:gd fmla="*/ 20000 h 21029" name="T13"/>
              <a:gd fmla="*/ 9257 w 21600" name="T14"/>
              <a:gd fmla="*/ 20000 h 21029" name="T15"/>
              <a:gd fmla="*/ 8228 w 21600" name="T16"/>
              <a:gd fmla="*/ 18971 h 21029" name="T17"/>
              <a:gd fmla="*/ 5142 w 21600" name="T18"/>
              <a:gd fmla="*/ 18971 h 21029" name="T19"/>
              <a:gd fmla="*/ 4114 w 21600" name="T20"/>
              <a:gd fmla="*/ 18971 h 21029" name="T21"/>
              <a:gd fmla="*/ 3085 w 21600" name="T22"/>
              <a:gd fmla="*/ 17943 h 21029" name="T23"/>
              <a:gd fmla="*/ 0 w 21600" name="T24"/>
              <a:gd fmla="*/ 15886 h 21029" name="T25"/>
              <a:gd fmla="*/ 1028 w 21600" name="T26"/>
              <a:gd fmla="*/ 11771 h 21029" name="T27"/>
              <a:gd fmla="*/ 1028 w 21600" name="T28"/>
              <a:gd fmla="*/ 11771 h 21029" name="T29"/>
              <a:gd fmla="*/ 2057 w 21600" name="T30"/>
              <a:gd fmla="*/ 10743 h 21029" name="T31"/>
              <a:gd fmla="*/ 3085 w 21600" name="T32"/>
              <a:gd fmla="*/ 9714 h 21029" name="T33"/>
              <a:gd fmla="*/ 4114 w 21600" name="T34"/>
              <a:gd fmla="*/ 7657 h 21029" name="T35"/>
              <a:gd fmla="*/ 5142 w 21600" name="T36"/>
              <a:gd fmla="*/ 7657 h 21029" name="T37"/>
              <a:gd fmla="*/ 6171 w 21600" name="T38"/>
              <a:gd fmla="*/ 6629 h 21029" name="T39"/>
              <a:gd fmla="*/ 7199 w 21600" name="T40"/>
              <a:gd fmla="*/ 5600 h 21029" name="T41"/>
              <a:gd fmla="*/ 7199 w 21600" name="T42"/>
              <a:gd fmla="*/ 4571 h 21029" name="T43"/>
              <a:gd fmla="*/ 9257 w 21600" name="T44"/>
              <a:gd fmla="*/ 4571 h 21029" name="T45"/>
              <a:gd fmla="*/ 9257 w 21600" name="T46"/>
              <a:gd fmla="*/ 3543 h 21029" name="T47"/>
              <a:gd fmla="*/ 10285 w 21600" name="T48"/>
              <a:gd fmla="*/ 2514 h 21029" name="T49"/>
              <a:gd fmla="*/ 11314 w 21600" name="T50"/>
              <a:gd fmla="*/ 2514 h 21029" name="T51"/>
              <a:gd fmla="*/ 12342 w 21600" name="T52"/>
              <a:gd fmla="*/ 1486 h 21029" name="T53"/>
              <a:gd fmla="*/ 13371 w 21600" name="T54"/>
              <a:gd fmla="*/ 1486 h 21029" name="T55"/>
              <a:gd fmla="*/ 14399 w 21600" name="T56"/>
              <a:gd fmla="*/ 457 h 21029" name="T57"/>
              <a:gd fmla="*/ 14399 w 21600" name="T58"/>
              <a:gd fmla="*/ 457 h 21029" name="T59"/>
              <a:gd fmla="*/ 16457 w 21600" name="T60"/>
              <a:gd fmla="*/ 457 h 21029" name="T61"/>
              <a:gd fmla="*/ 19542 w 21600" name="T62"/>
              <a:gd fmla="*/ 457 h 2102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1029" w="21600">
                <a:moveTo>
                  <a:pt x="19542" y="457"/>
                </a:moveTo>
                <a:cubicBezTo>
                  <a:pt x="20571" y="1486"/>
                  <a:pt x="21600" y="2514"/>
                  <a:pt x="21600" y="3543"/>
                </a:cubicBezTo>
                <a:cubicBezTo>
                  <a:pt x="21600" y="16914"/>
                  <a:pt x="21600" y="16914"/>
                  <a:pt x="21600" y="16914"/>
                </a:cubicBezTo>
                <a:cubicBezTo>
                  <a:pt x="21600" y="17943"/>
                  <a:pt x="20571" y="18971"/>
                  <a:pt x="19542" y="20000"/>
                </a:cubicBezTo>
                <a:cubicBezTo>
                  <a:pt x="19542" y="20000"/>
                  <a:pt x="18514" y="21029"/>
                  <a:pt x="17485" y="21029"/>
                </a:cubicBezTo>
                <a:cubicBezTo>
                  <a:pt x="15428" y="21029"/>
                  <a:pt x="14399" y="20000"/>
                  <a:pt x="13371" y="20000"/>
                </a:cubicBezTo>
                <a:cubicBezTo>
                  <a:pt x="13371" y="20000"/>
                  <a:pt x="13371" y="20000"/>
                  <a:pt x="13371" y="20000"/>
                </a:cubicBezTo>
                <a:cubicBezTo>
                  <a:pt x="12342" y="20000"/>
                  <a:pt x="10285" y="20000"/>
                  <a:pt x="9257" y="20000"/>
                </a:cubicBezTo>
                <a:cubicBezTo>
                  <a:pt x="9257" y="20000"/>
                  <a:pt x="8228" y="20000"/>
                  <a:pt x="8228" y="18971"/>
                </a:cubicBezTo>
                <a:cubicBezTo>
                  <a:pt x="7199" y="18971"/>
                  <a:pt x="6171" y="18971"/>
                  <a:pt x="5142" y="18971"/>
                </a:cubicBezTo>
                <a:cubicBezTo>
                  <a:pt x="5142" y="18971"/>
                  <a:pt x="4114" y="18971"/>
                  <a:pt x="4114" y="18971"/>
                </a:cubicBezTo>
                <a:cubicBezTo>
                  <a:pt x="4114" y="17943"/>
                  <a:pt x="3085" y="17943"/>
                  <a:pt x="3085" y="17943"/>
                </a:cubicBezTo>
                <a:cubicBezTo>
                  <a:pt x="2057" y="17943"/>
                  <a:pt x="1028" y="16914"/>
                  <a:pt x="0" y="15886"/>
                </a:cubicBezTo>
                <a:cubicBezTo>
                  <a:pt x="0" y="14857"/>
                  <a:pt x="0" y="12800"/>
                  <a:pt x="1028" y="11771"/>
                </a:cubicBezTo>
                <a:cubicBezTo>
                  <a:pt x="1028" y="11771"/>
                  <a:pt x="1028" y="11771"/>
                  <a:pt x="1028" y="11771"/>
                </a:cubicBezTo>
                <a:cubicBezTo>
                  <a:pt x="1028" y="10743"/>
                  <a:pt x="2057" y="10743"/>
                  <a:pt x="2057" y="10743"/>
                </a:cubicBezTo>
                <a:cubicBezTo>
                  <a:pt x="2057" y="9714"/>
                  <a:pt x="2057" y="9714"/>
                  <a:pt x="3085" y="9714"/>
                </a:cubicBezTo>
                <a:cubicBezTo>
                  <a:pt x="3085" y="8686"/>
                  <a:pt x="4114" y="8686"/>
                  <a:pt x="4114" y="7657"/>
                </a:cubicBezTo>
                <a:cubicBezTo>
                  <a:pt x="4114" y="7657"/>
                  <a:pt x="5142" y="7657"/>
                  <a:pt x="5142" y="7657"/>
                </a:cubicBezTo>
                <a:cubicBezTo>
                  <a:pt x="5142" y="6629"/>
                  <a:pt x="5142" y="6629"/>
                  <a:pt x="6171" y="6629"/>
                </a:cubicBezTo>
                <a:cubicBezTo>
                  <a:pt x="6171" y="5600"/>
                  <a:pt x="6171" y="5600"/>
                  <a:pt x="7199" y="5600"/>
                </a:cubicBezTo>
                <a:cubicBezTo>
                  <a:pt x="7199" y="5600"/>
                  <a:pt x="7199" y="5600"/>
                  <a:pt x="7199" y="4571"/>
                </a:cubicBezTo>
                <a:cubicBezTo>
                  <a:pt x="8228" y="4571"/>
                  <a:pt x="8228" y="4571"/>
                  <a:pt x="9257" y="4571"/>
                </a:cubicBezTo>
                <a:cubicBezTo>
                  <a:pt x="9257" y="3543"/>
                  <a:pt x="9257" y="3543"/>
                  <a:pt x="9257" y="3543"/>
                </a:cubicBezTo>
                <a:cubicBezTo>
                  <a:pt x="10285" y="3543"/>
                  <a:pt x="10285" y="3543"/>
                  <a:pt x="10285" y="2514"/>
                </a:cubicBezTo>
                <a:cubicBezTo>
                  <a:pt x="11314" y="2514"/>
                  <a:pt x="11314" y="2514"/>
                  <a:pt x="11314" y="2514"/>
                </a:cubicBezTo>
                <a:cubicBezTo>
                  <a:pt x="11314" y="2514"/>
                  <a:pt x="12342" y="1486"/>
                  <a:pt x="12342" y="1486"/>
                </a:cubicBezTo>
                <a:cubicBezTo>
                  <a:pt x="12342" y="1486"/>
                  <a:pt x="12342" y="1486"/>
                  <a:pt x="13371" y="1486"/>
                </a:cubicBezTo>
                <a:cubicBezTo>
                  <a:pt x="13371" y="1486"/>
                  <a:pt x="14399" y="1486"/>
                  <a:pt x="14399" y="457"/>
                </a:cubicBezTo>
                <a:cubicBezTo>
                  <a:pt x="14399" y="457"/>
                  <a:pt x="14399" y="457"/>
                  <a:pt x="14399" y="457"/>
                </a:cubicBezTo>
                <a:cubicBezTo>
                  <a:pt x="15428" y="457"/>
                  <a:pt x="15428" y="457"/>
                  <a:pt x="16457" y="457"/>
                </a:cubicBezTo>
                <a:cubicBezTo>
                  <a:pt x="17485" y="-571"/>
                  <a:pt x="18514" y="457"/>
                  <a:pt x="19542" y="457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19" name="AutoShape 38"/>
          <p:cNvSpPr/>
          <p:nvPr/>
        </p:nvSpPr>
        <p:spPr bwMode="auto">
          <a:xfrm>
            <a:off x="3854450" y="4041775"/>
            <a:ext cx="95250" cy="98425"/>
          </a:xfrm>
          <a:custGeom>
            <a:gdLst>
              <a:gd fmla="*/ 21599 w 21600" name="T0"/>
              <a:gd fmla="*/ 15886 h 21029" name="T1"/>
              <a:gd fmla="*/ 18360 w 21600" name="T2"/>
              <a:gd fmla="*/ 17943 h 21029" name="T3"/>
              <a:gd fmla="*/ 17280 w 21600" name="T4"/>
              <a:gd fmla="*/ 18971 h 21029" name="T5"/>
              <a:gd fmla="*/ 16199 w 21600" name="T6"/>
              <a:gd fmla="*/ 18971 h 21029" name="T7"/>
              <a:gd fmla="*/ 12960 w 21600" name="T8"/>
              <a:gd fmla="*/ 18971 h 21029" name="T9"/>
              <a:gd fmla="*/ 11880 w 21600" name="T10"/>
              <a:gd fmla="*/ 20000 h 21029" name="T11"/>
              <a:gd fmla="*/ 8640 w 21600" name="T12"/>
              <a:gd fmla="*/ 20000 h 21029" name="T13"/>
              <a:gd fmla="*/ 7560 w 21600" name="T14"/>
              <a:gd fmla="*/ 20000 h 21029" name="T15"/>
              <a:gd fmla="*/ 3240 w 21600" name="T16"/>
              <a:gd fmla="*/ 21029 h 21029" name="T17"/>
              <a:gd fmla="*/ 1080 w 21600" name="T18"/>
              <a:gd fmla="*/ 20000 h 21029" name="T19"/>
              <a:gd fmla="*/ 0 w 21600" name="T20"/>
              <a:gd fmla="*/ 16914 h 21029" name="T21"/>
              <a:gd fmla="*/ 0 w 21600" name="T22"/>
              <a:gd fmla="*/ 3543 h 21029" name="T23"/>
              <a:gd fmla="*/ 1080 w 21600" name="T24"/>
              <a:gd fmla="*/ 457 h 21029" name="T25"/>
              <a:gd fmla="*/ 5400 w 21600" name="T26"/>
              <a:gd fmla="*/ 457 h 21029" name="T27"/>
              <a:gd fmla="*/ 6480 w 21600" name="T28"/>
              <a:gd fmla="*/ 457 h 21029" name="T29"/>
              <a:gd fmla="*/ 6480 w 21600" name="T30"/>
              <a:gd fmla="*/ 457 h 21029" name="T31"/>
              <a:gd fmla="*/ 8640 w 21600" name="T32"/>
              <a:gd fmla="*/ 1486 h 21029" name="T33"/>
              <a:gd fmla="*/ 8640 w 21600" name="T34"/>
              <a:gd fmla="*/ 1486 h 21029" name="T35"/>
              <a:gd fmla="*/ 9720 w 21600" name="T36"/>
              <a:gd fmla="*/ 2514 h 21029" name="T37"/>
              <a:gd fmla="*/ 10800 w 21600" name="T38"/>
              <a:gd fmla="*/ 2514 h 21029" name="T39"/>
              <a:gd fmla="*/ 11880 w 21600" name="T40"/>
              <a:gd fmla="*/ 3543 h 21029" name="T41"/>
              <a:gd fmla="*/ 12960 w 21600" name="T42"/>
              <a:gd fmla="*/ 4571 h 21029" name="T43"/>
              <a:gd fmla="*/ 14040 w 21600" name="T44"/>
              <a:gd fmla="*/ 4571 h 21029" name="T45"/>
              <a:gd fmla="*/ 15120 w 21600" name="T46"/>
              <a:gd fmla="*/ 5600 h 21029" name="T47"/>
              <a:gd fmla="*/ 15120 w 21600" name="T48"/>
              <a:gd fmla="*/ 6629 h 21029" name="T49"/>
              <a:gd fmla="*/ 16199 w 21600" name="T50"/>
              <a:gd fmla="*/ 7657 h 21029" name="T51"/>
              <a:gd fmla="*/ 17280 w 21600" name="T52"/>
              <a:gd fmla="*/ 7657 h 21029" name="T53"/>
              <a:gd fmla="*/ 19440 w 21600" name="T54"/>
              <a:gd fmla="*/ 9714 h 21029" name="T55"/>
              <a:gd fmla="*/ 19440 w 21600" name="T56"/>
              <a:gd fmla="*/ 10743 h 21029" name="T57"/>
              <a:gd fmla="*/ 20520 w 21600" name="T58"/>
              <a:gd fmla="*/ 11771 h 21029" name="T59"/>
              <a:gd fmla="*/ 20520 w 21600" name="T60"/>
              <a:gd fmla="*/ 11771 h 21029" name="T61"/>
              <a:gd fmla="*/ 21599 w 21600" name="T62"/>
              <a:gd fmla="*/ 15886 h 21029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1029" w="21600">
                <a:moveTo>
                  <a:pt x="21599" y="15886"/>
                </a:moveTo>
                <a:cubicBezTo>
                  <a:pt x="20520" y="16914"/>
                  <a:pt x="19440" y="17943"/>
                  <a:pt x="18360" y="17943"/>
                </a:cubicBezTo>
                <a:cubicBezTo>
                  <a:pt x="18360" y="17943"/>
                  <a:pt x="18360" y="17943"/>
                  <a:pt x="17280" y="18971"/>
                </a:cubicBezTo>
                <a:cubicBezTo>
                  <a:pt x="17280" y="18971"/>
                  <a:pt x="17280" y="18971"/>
                  <a:pt x="16199" y="18971"/>
                </a:cubicBezTo>
                <a:cubicBezTo>
                  <a:pt x="15120" y="18971"/>
                  <a:pt x="14040" y="18971"/>
                  <a:pt x="12960" y="18971"/>
                </a:cubicBezTo>
                <a:cubicBezTo>
                  <a:pt x="12960" y="20000"/>
                  <a:pt x="12960" y="20000"/>
                  <a:pt x="11880" y="20000"/>
                </a:cubicBezTo>
                <a:cubicBezTo>
                  <a:pt x="10800" y="20000"/>
                  <a:pt x="9720" y="20000"/>
                  <a:pt x="8640" y="20000"/>
                </a:cubicBezTo>
                <a:cubicBezTo>
                  <a:pt x="7560" y="20000"/>
                  <a:pt x="7560" y="20000"/>
                  <a:pt x="7560" y="20000"/>
                </a:cubicBezTo>
                <a:cubicBezTo>
                  <a:pt x="6480" y="20000"/>
                  <a:pt x="5400" y="21029"/>
                  <a:pt x="3240" y="21029"/>
                </a:cubicBezTo>
                <a:cubicBezTo>
                  <a:pt x="2160" y="21029"/>
                  <a:pt x="2160" y="20000"/>
                  <a:pt x="1080" y="20000"/>
                </a:cubicBezTo>
                <a:cubicBezTo>
                  <a:pt x="0" y="18971"/>
                  <a:pt x="0" y="17943"/>
                  <a:pt x="0" y="16914"/>
                </a:cubicBezTo>
                <a:cubicBezTo>
                  <a:pt x="0" y="3543"/>
                  <a:pt x="0" y="3543"/>
                  <a:pt x="0" y="3543"/>
                </a:cubicBezTo>
                <a:cubicBezTo>
                  <a:pt x="0" y="2514"/>
                  <a:pt x="0" y="1486"/>
                  <a:pt x="1080" y="457"/>
                </a:cubicBezTo>
                <a:cubicBezTo>
                  <a:pt x="2160" y="457"/>
                  <a:pt x="3240" y="-571"/>
                  <a:pt x="5400" y="457"/>
                </a:cubicBezTo>
                <a:cubicBezTo>
                  <a:pt x="5400" y="457"/>
                  <a:pt x="6480" y="457"/>
                  <a:pt x="6480" y="457"/>
                </a:cubicBezTo>
                <a:cubicBezTo>
                  <a:pt x="6480" y="457"/>
                  <a:pt x="6480" y="457"/>
                  <a:pt x="6480" y="457"/>
                </a:cubicBezTo>
                <a:cubicBezTo>
                  <a:pt x="7560" y="1486"/>
                  <a:pt x="7560" y="1486"/>
                  <a:pt x="8640" y="1486"/>
                </a:cubicBezTo>
                <a:cubicBezTo>
                  <a:pt x="8640" y="1486"/>
                  <a:pt x="8640" y="1486"/>
                  <a:pt x="8640" y="1486"/>
                </a:cubicBezTo>
                <a:cubicBezTo>
                  <a:pt x="8640" y="1486"/>
                  <a:pt x="9720" y="2514"/>
                  <a:pt x="9720" y="2514"/>
                </a:cubicBezTo>
                <a:cubicBezTo>
                  <a:pt x="10800" y="2514"/>
                  <a:pt x="10800" y="2514"/>
                  <a:pt x="10800" y="2514"/>
                </a:cubicBezTo>
                <a:cubicBezTo>
                  <a:pt x="10800" y="3543"/>
                  <a:pt x="11880" y="3543"/>
                  <a:pt x="11880" y="3543"/>
                </a:cubicBezTo>
                <a:cubicBezTo>
                  <a:pt x="11880" y="3543"/>
                  <a:pt x="11880" y="3543"/>
                  <a:pt x="12960" y="4571"/>
                </a:cubicBezTo>
                <a:cubicBezTo>
                  <a:pt x="12960" y="4571"/>
                  <a:pt x="12960" y="4571"/>
                  <a:pt x="14040" y="4571"/>
                </a:cubicBezTo>
                <a:cubicBezTo>
                  <a:pt x="14040" y="5600"/>
                  <a:pt x="14040" y="5600"/>
                  <a:pt x="15120" y="5600"/>
                </a:cubicBezTo>
                <a:cubicBezTo>
                  <a:pt x="15120" y="5600"/>
                  <a:pt x="15120" y="5600"/>
                  <a:pt x="15120" y="6629"/>
                </a:cubicBezTo>
                <a:cubicBezTo>
                  <a:pt x="16199" y="6629"/>
                  <a:pt x="16199" y="6629"/>
                  <a:pt x="16199" y="7657"/>
                </a:cubicBezTo>
                <a:cubicBezTo>
                  <a:pt x="17280" y="7657"/>
                  <a:pt x="17280" y="7657"/>
                  <a:pt x="17280" y="7657"/>
                </a:cubicBezTo>
                <a:cubicBezTo>
                  <a:pt x="18360" y="8686"/>
                  <a:pt x="18360" y="8686"/>
                  <a:pt x="19440" y="9714"/>
                </a:cubicBezTo>
                <a:cubicBezTo>
                  <a:pt x="19440" y="9714"/>
                  <a:pt x="19440" y="10743"/>
                  <a:pt x="19440" y="10743"/>
                </a:cubicBezTo>
                <a:cubicBezTo>
                  <a:pt x="19440" y="10743"/>
                  <a:pt x="20520" y="11771"/>
                  <a:pt x="20520" y="11771"/>
                </a:cubicBezTo>
                <a:cubicBezTo>
                  <a:pt x="20520" y="11771"/>
                  <a:pt x="20520" y="11771"/>
                  <a:pt x="20520" y="11771"/>
                </a:cubicBezTo>
                <a:cubicBezTo>
                  <a:pt x="21599" y="12800"/>
                  <a:pt x="21599" y="14857"/>
                  <a:pt x="21599" y="1588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0" name="AutoShape 39"/>
          <p:cNvSpPr/>
          <p:nvPr/>
        </p:nvSpPr>
        <p:spPr bwMode="auto">
          <a:xfrm>
            <a:off x="3673475" y="4057650"/>
            <a:ext cx="61913" cy="55563"/>
          </a:xfrm>
          <a:custGeom>
            <a:gdLst>
              <a:gd fmla="*/ 13292 w 21600" name="T0"/>
              <a:gd fmla="*/ 10800 h 20506" name="T1"/>
              <a:gd fmla="*/ 13292 w 21600" name="T2"/>
              <a:gd fmla="*/ 10800 h 20506" name="T3"/>
              <a:gd fmla="*/ 16615 w 21600" name="T4"/>
              <a:gd fmla="*/ 7199 h 20506" name="T5"/>
              <a:gd fmla="*/ 21600 w 21600" name="T6"/>
              <a:gd fmla="*/ 1800 h 20506" name="T7"/>
              <a:gd fmla="*/ 21600 w 21600" name="T8"/>
              <a:gd fmla="*/ 0 h 20506" name="T9"/>
              <a:gd fmla="*/ 19938 w 21600" name="T10"/>
              <a:gd fmla="*/ 0 h 20506" name="T11"/>
              <a:gd fmla="*/ 1661 w 21600" name="T12"/>
              <a:gd fmla="*/ 12599 h 20506" name="T13"/>
              <a:gd fmla="*/ 0 w 21600" name="T14"/>
              <a:gd fmla="*/ 16199 h 20506" name="T15"/>
              <a:gd fmla="*/ 1661 w 21600" name="T16"/>
              <a:gd fmla="*/ 19799 h 20506" name="T17"/>
              <a:gd fmla="*/ 9969 w 21600" name="T18"/>
              <a:gd fmla="*/ 16199 h 20506" name="T19"/>
              <a:gd fmla="*/ 13292 w 21600" name="T20"/>
              <a:gd fmla="*/ 12599 h 20506" name="T21"/>
              <a:gd fmla="*/ 13292 w 21600" name="T22"/>
              <a:gd fmla="*/ 12599 h 20506" name="T23"/>
              <a:gd fmla="*/ 13292 w 21600" name="T24"/>
              <a:gd fmla="*/ 10800 h 2050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0506" w="21600">
                <a:moveTo>
                  <a:pt x="13292" y="10800"/>
                </a:moveTo>
                <a:cubicBezTo>
                  <a:pt x="13292" y="10800"/>
                  <a:pt x="13292" y="10800"/>
                  <a:pt x="13292" y="10800"/>
                </a:cubicBezTo>
                <a:cubicBezTo>
                  <a:pt x="14953" y="8999"/>
                  <a:pt x="14953" y="8999"/>
                  <a:pt x="16615" y="7199"/>
                </a:cubicBezTo>
                <a:cubicBezTo>
                  <a:pt x="16615" y="7199"/>
                  <a:pt x="18276" y="5400"/>
                  <a:pt x="21600" y="1800"/>
                </a:cubicBezTo>
                <a:cubicBezTo>
                  <a:pt x="21600" y="1800"/>
                  <a:pt x="21600" y="0"/>
                  <a:pt x="21600" y="0"/>
                </a:cubicBezTo>
                <a:cubicBezTo>
                  <a:pt x="21600" y="0"/>
                  <a:pt x="19938" y="0"/>
                  <a:pt x="19938" y="0"/>
                </a:cubicBezTo>
                <a:cubicBezTo>
                  <a:pt x="13292" y="3599"/>
                  <a:pt x="6646" y="7199"/>
                  <a:pt x="1661" y="12599"/>
                </a:cubicBezTo>
                <a:cubicBezTo>
                  <a:pt x="0" y="14399"/>
                  <a:pt x="0" y="14399"/>
                  <a:pt x="0" y="16199"/>
                </a:cubicBezTo>
                <a:cubicBezTo>
                  <a:pt x="0" y="17999"/>
                  <a:pt x="0" y="17999"/>
                  <a:pt x="1661" y="19799"/>
                </a:cubicBezTo>
                <a:cubicBezTo>
                  <a:pt x="4984" y="21599"/>
                  <a:pt x="8307" y="19799"/>
                  <a:pt x="9969" y="16199"/>
                </a:cubicBezTo>
                <a:cubicBezTo>
                  <a:pt x="11630" y="14399"/>
                  <a:pt x="11630" y="14399"/>
                  <a:pt x="13292" y="12599"/>
                </a:cubicBezTo>
                <a:cubicBezTo>
                  <a:pt x="13292" y="12599"/>
                  <a:pt x="13292" y="12599"/>
                  <a:pt x="13292" y="12599"/>
                </a:cubicBezTo>
                <a:cubicBezTo>
                  <a:pt x="13292" y="12599"/>
                  <a:pt x="13292" y="12599"/>
                  <a:pt x="13292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1" name="AutoShape 40"/>
          <p:cNvSpPr/>
          <p:nvPr/>
        </p:nvSpPr>
        <p:spPr bwMode="auto">
          <a:xfrm>
            <a:off x="3943350" y="4057650"/>
            <a:ext cx="63500" cy="55563"/>
          </a:xfrm>
          <a:custGeom>
            <a:gdLst>
              <a:gd fmla="*/ 8307 w 21600" name="T0"/>
              <a:gd fmla="*/ 10800 h 20506" name="T1"/>
              <a:gd fmla="*/ 8307 w 21600" name="T2"/>
              <a:gd fmla="*/ 10800 h 20506" name="T3"/>
              <a:gd fmla="*/ 4984 w 21600" name="T4"/>
              <a:gd fmla="*/ 7199 h 20506" name="T5"/>
              <a:gd fmla="*/ 0 w 21600" name="T6"/>
              <a:gd fmla="*/ 1800 h 20506" name="T7"/>
              <a:gd fmla="*/ 0 w 21600" name="T8"/>
              <a:gd fmla="*/ 0 h 20506" name="T9"/>
              <a:gd fmla="*/ 1661 w 21600" name="T10"/>
              <a:gd fmla="*/ 0 h 20506" name="T11"/>
              <a:gd fmla="*/ 19938 w 21600" name="T12"/>
              <a:gd fmla="*/ 12599 h 20506" name="T13"/>
              <a:gd fmla="*/ 21600 w 21600" name="T14"/>
              <a:gd fmla="*/ 16199 h 20506" name="T15"/>
              <a:gd fmla="*/ 19938 w 21600" name="T16"/>
              <a:gd fmla="*/ 19799 h 20506" name="T17"/>
              <a:gd fmla="*/ 11630 w 21600" name="T18"/>
              <a:gd fmla="*/ 16199 h 20506" name="T19"/>
              <a:gd fmla="*/ 8307 w 21600" name="T20"/>
              <a:gd fmla="*/ 12599 h 20506" name="T21"/>
              <a:gd fmla="*/ 8307 w 21600" name="T22"/>
              <a:gd fmla="*/ 12599 h 20506" name="T23"/>
              <a:gd fmla="*/ 8307 w 21600" name="T24"/>
              <a:gd fmla="*/ 10800 h 2050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0506" w="21600">
                <a:moveTo>
                  <a:pt x="8307" y="10800"/>
                </a:moveTo>
                <a:cubicBezTo>
                  <a:pt x="8307" y="10800"/>
                  <a:pt x="8307" y="10800"/>
                  <a:pt x="8307" y="10800"/>
                </a:cubicBezTo>
                <a:cubicBezTo>
                  <a:pt x="6646" y="8999"/>
                  <a:pt x="6646" y="8999"/>
                  <a:pt x="4984" y="7199"/>
                </a:cubicBezTo>
                <a:cubicBezTo>
                  <a:pt x="4984" y="7199"/>
                  <a:pt x="3323" y="5400"/>
                  <a:pt x="0" y="1800"/>
                </a:cubicBezTo>
                <a:cubicBezTo>
                  <a:pt x="0" y="1800"/>
                  <a:pt x="0" y="0"/>
                  <a:pt x="0" y="0"/>
                </a:cubicBezTo>
                <a:cubicBezTo>
                  <a:pt x="1661" y="0"/>
                  <a:pt x="1661" y="0"/>
                  <a:pt x="1661" y="0"/>
                </a:cubicBezTo>
                <a:cubicBezTo>
                  <a:pt x="8307" y="3599"/>
                  <a:pt x="14953" y="7199"/>
                  <a:pt x="19938" y="12599"/>
                </a:cubicBezTo>
                <a:cubicBezTo>
                  <a:pt x="21600" y="14399"/>
                  <a:pt x="21600" y="14399"/>
                  <a:pt x="21600" y="16199"/>
                </a:cubicBezTo>
                <a:cubicBezTo>
                  <a:pt x="21600" y="17999"/>
                  <a:pt x="21600" y="17999"/>
                  <a:pt x="19938" y="19799"/>
                </a:cubicBezTo>
                <a:cubicBezTo>
                  <a:pt x="16615" y="21599"/>
                  <a:pt x="13292" y="19799"/>
                  <a:pt x="11630" y="16199"/>
                </a:cubicBezTo>
                <a:cubicBezTo>
                  <a:pt x="9969" y="14399"/>
                  <a:pt x="9969" y="14399"/>
                  <a:pt x="8307" y="12599"/>
                </a:cubicBezTo>
                <a:cubicBezTo>
                  <a:pt x="8307" y="12599"/>
                  <a:pt x="8307" y="12599"/>
                  <a:pt x="8307" y="12599"/>
                </a:cubicBezTo>
                <a:cubicBezTo>
                  <a:pt x="8307" y="12599"/>
                  <a:pt x="8307" y="12599"/>
                  <a:pt x="8307" y="1080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2" name="AutoShape 41"/>
          <p:cNvSpPr/>
          <p:nvPr/>
        </p:nvSpPr>
        <p:spPr bwMode="auto">
          <a:xfrm>
            <a:off x="3673475" y="4487863"/>
            <a:ext cx="61913" cy="47625"/>
          </a:xfrm>
          <a:custGeom>
            <a:gdLst>
              <a:gd fmla="*/ 13292 w 21600" name="T0"/>
              <a:gd fmla="*/ 8668 h 20450" name="T1"/>
              <a:gd fmla="*/ 13292 w 21600" name="T2"/>
              <a:gd fmla="*/ 10631 h 20450" name="T3"/>
              <a:gd fmla="*/ 16615 w 21600" name="T4"/>
              <a:gd fmla="*/ 12595 h 20450" name="T5"/>
              <a:gd fmla="*/ 21600 w 21600" name="T6"/>
              <a:gd fmla="*/ 18486 h 20450" name="T7"/>
              <a:gd fmla="*/ 21600 w 21600" name="T8"/>
              <a:gd fmla="*/ 20449 h 20450" name="T9"/>
              <a:gd fmla="*/ 19938 w 21600" name="T10"/>
              <a:gd fmla="*/ 20449 h 20450" name="T11"/>
              <a:gd fmla="*/ 1661 w 21600" name="T12"/>
              <a:gd fmla="*/ 6704 h 20450" name="T13"/>
              <a:gd fmla="*/ 0 w 21600" name="T14"/>
              <a:gd fmla="*/ 2777 h 20450" name="T15"/>
              <a:gd fmla="*/ 1661 w 21600" name="T16"/>
              <a:gd fmla="*/ 813 h 20450" name="T17"/>
              <a:gd fmla="*/ 9969 w 21600" name="T18"/>
              <a:gd fmla="*/ 2777 h 20450" name="T19"/>
              <a:gd fmla="*/ 13292 w 21600" name="T20"/>
              <a:gd fmla="*/ 6704 h 20450" name="T21"/>
              <a:gd fmla="*/ 13292 w 21600" name="T22"/>
              <a:gd fmla="*/ 8668 h 20450" name="T23"/>
              <a:gd fmla="*/ 13292 w 21600" name="T24"/>
              <a:gd fmla="*/ 8668 h 2045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0450" w="21600">
                <a:moveTo>
                  <a:pt x="13292" y="8668"/>
                </a:moveTo>
                <a:cubicBezTo>
                  <a:pt x="13292" y="8668"/>
                  <a:pt x="13292" y="8668"/>
                  <a:pt x="13292" y="10631"/>
                </a:cubicBezTo>
                <a:cubicBezTo>
                  <a:pt x="14953" y="10631"/>
                  <a:pt x="14953" y="12595"/>
                  <a:pt x="16615" y="12595"/>
                </a:cubicBezTo>
                <a:cubicBezTo>
                  <a:pt x="16615" y="12595"/>
                  <a:pt x="18276" y="16522"/>
                  <a:pt x="21600" y="18486"/>
                </a:cubicBezTo>
                <a:cubicBezTo>
                  <a:pt x="21600" y="20449"/>
                  <a:pt x="21600" y="20449"/>
                  <a:pt x="21600" y="20449"/>
                </a:cubicBezTo>
                <a:cubicBezTo>
                  <a:pt x="21600" y="20449"/>
                  <a:pt x="19938" y="20449"/>
                  <a:pt x="19938" y="20449"/>
                </a:cubicBezTo>
                <a:cubicBezTo>
                  <a:pt x="13292" y="16522"/>
                  <a:pt x="6646" y="12595"/>
                  <a:pt x="1661" y="6704"/>
                </a:cubicBezTo>
                <a:cubicBezTo>
                  <a:pt x="0" y="6704"/>
                  <a:pt x="0" y="4740"/>
                  <a:pt x="0" y="2777"/>
                </a:cubicBezTo>
                <a:cubicBezTo>
                  <a:pt x="0" y="2777"/>
                  <a:pt x="0" y="813"/>
                  <a:pt x="1661" y="813"/>
                </a:cubicBezTo>
                <a:cubicBezTo>
                  <a:pt x="4984" y="-1150"/>
                  <a:pt x="8307" y="813"/>
                  <a:pt x="9969" y="2777"/>
                </a:cubicBezTo>
                <a:cubicBezTo>
                  <a:pt x="11630" y="4740"/>
                  <a:pt x="11630" y="6704"/>
                  <a:pt x="13292" y="6704"/>
                </a:cubicBezTo>
                <a:cubicBezTo>
                  <a:pt x="13292" y="6704"/>
                  <a:pt x="13292" y="8668"/>
                  <a:pt x="13292" y="8668"/>
                </a:cubicBezTo>
                <a:cubicBezTo>
                  <a:pt x="13292" y="8668"/>
                  <a:pt x="13292" y="8668"/>
                  <a:pt x="13292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3" name="AutoShape 42"/>
          <p:cNvSpPr/>
          <p:nvPr/>
        </p:nvSpPr>
        <p:spPr bwMode="auto">
          <a:xfrm>
            <a:off x="3943350" y="4487863"/>
            <a:ext cx="63500" cy="47625"/>
          </a:xfrm>
          <a:custGeom>
            <a:gdLst>
              <a:gd fmla="*/ 8307 w 21600" name="T0"/>
              <a:gd fmla="*/ 8668 h 20450" name="T1"/>
              <a:gd fmla="*/ 8307 w 21600" name="T2"/>
              <a:gd fmla="*/ 10631 h 20450" name="T3"/>
              <a:gd fmla="*/ 4984 w 21600" name="T4"/>
              <a:gd fmla="*/ 12595 h 20450" name="T5"/>
              <a:gd fmla="*/ 0 w 21600" name="T6"/>
              <a:gd fmla="*/ 18486 h 20450" name="T7"/>
              <a:gd fmla="*/ 0 w 21600" name="T8"/>
              <a:gd fmla="*/ 20449 h 20450" name="T9"/>
              <a:gd fmla="*/ 1661 w 21600" name="T10"/>
              <a:gd fmla="*/ 20449 h 20450" name="T11"/>
              <a:gd fmla="*/ 19938 w 21600" name="T12"/>
              <a:gd fmla="*/ 6704 h 20450" name="T13"/>
              <a:gd fmla="*/ 21600 w 21600" name="T14"/>
              <a:gd fmla="*/ 2777 h 20450" name="T15"/>
              <a:gd fmla="*/ 19938 w 21600" name="T16"/>
              <a:gd fmla="*/ 813 h 20450" name="T17"/>
              <a:gd fmla="*/ 11630 w 21600" name="T18"/>
              <a:gd fmla="*/ 2777 h 20450" name="T19"/>
              <a:gd fmla="*/ 8307 w 21600" name="T20"/>
              <a:gd fmla="*/ 6704 h 20450" name="T21"/>
              <a:gd fmla="*/ 8307 w 21600" name="T22"/>
              <a:gd fmla="*/ 8668 h 20450" name="T23"/>
              <a:gd fmla="*/ 8307 w 21600" name="T24"/>
              <a:gd fmla="*/ 8668 h 2045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0450" w="21600">
                <a:moveTo>
                  <a:pt x="8307" y="8668"/>
                </a:moveTo>
                <a:cubicBezTo>
                  <a:pt x="8307" y="8668"/>
                  <a:pt x="8307" y="8668"/>
                  <a:pt x="8307" y="10631"/>
                </a:cubicBezTo>
                <a:cubicBezTo>
                  <a:pt x="6646" y="10631"/>
                  <a:pt x="6646" y="12595"/>
                  <a:pt x="4984" y="12595"/>
                </a:cubicBezTo>
                <a:cubicBezTo>
                  <a:pt x="4984" y="12595"/>
                  <a:pt x="3323" y="16522"/>
                  <a:pt x="0" y="18486"/>
                </a:cubicBezTo>
                <a:cubicBezTo>
                  <a:pt x="0" y="20449"/>
                  <a:pt x="0" y="20449"/>
                  <a:pt x="0" y="20449"/>
                </a:cubicBezTo>
                <a:cubicBezTo>
                  <a:pt x="1661" y="20449"/>
                  <a:pt x="1661" y="20449"/>
                  <a:pt x="1661" y="20449"/>
                </a:cubicBezTo>
                <a:cubicBezTo>
                  <a:pt x="8307" y="16522"/>
                  <a:pt x="14953" y="12595"/>
                  <a:pt x="19938" y="6704"/>
                </a:cubicBezTo>
                <a:cubicBezTo>
                  <a:pt x="21600" y="6704"/>
                  <a:pt x="21600" y="4740"/>
                  <a:pt x="21600" y="2777"/>
                </a:cubicBezTo>
                <a:cubicBezTo>
                  <a:pt x="21600" y="2777"/>
                  <a:pt x="21600" y="813"/>
                  <a:pt x="19938" y="813"/>
                </a:cubicBezTo>
                <a:cubicBezTo>
                  <a:pt x="16615" y="-1150"/>
                  <a:pt x="13292" y="813"/>
                  <a:pt x="11630" y="2777"/>
                </a:cubicBezTo>
                <a:cubicBezTo>
                  <a:pt x="9969" y="4740"/>
                  <a:pt x="9969" y="6704"/>
                  <a:pt x="8307" y="6704"/>
                </a:cubicBezTo>
                <a:cubicBezTo>
                  <a:pt x="8307" y="6704"/>
                  <a:pt x="8307" y="8668"/>
                  <a:pt x="8307" y="8668"/>
                </a:cubicBezTo>
                <a:cubicBezTo>
                  <a:pt x="8307" y="8668"/>
                  <a:pt x="8307" y="8668"/>
                  <a:pt x="8307" y="8668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4" name="AutoShape 45"/>
          <p:cNvSpPr/>
          <p:nvPr/>
        </p:nvSpPr>
        <p:spPr bwMode="auto">
          <a:xfrm>
            <a:off x="5597525" y="3814763"/>
            <a:ext cx="954088" cy="965200"/>
          </a:xfrm>
          <a:custGeom>
            <a:gdLst>
              <a:gd fmla="*/ 10746 w 21600" name="T0"/>
              <a:gd fmla="*/ 21600 h 21600" name="T1"/>
              <a:gd fmla="*/ 0 w 21600" name="T2"/>
              <a:gd fmla="*/ 10800 h 21600" name="T3"/>
              <a:gd fmla="*/ 10746 w 21600" name="T4"/>
              <a:gd fmla="*/ 0 h 21600" name="T5"/>
              <a:gd fmla="*/ 21599 w 21600" name="T6"/>
              <a:gd fmla="*/ 10800 h 21600" name="T7"/>
              <a:gd fmla="*/ 10746 w 21600" name="T8"/>
              <a:gd fmla="*/ 21600 h 21600" name="T9"/>
              <a:gd fmla="*/ 10746 w 21600" name="T10"/>
              <a:gd fmla="*/ 534 h 21600" name="T11"/>
              <a:gd fmla="*/ 537 w 21600" name="T12"/>
              <a:gd fmla="*/ 10800 h 21600" name="T13"/>
              <a:gd fmla="*/ 10746 w 21600" name="T14"/>
              <a:gd fmla="*/ 21065 h 21600" name="T15"/>
              <a:gd fmla="*/ 21062 w 21600" name="T16"/>
              <a:gd fmla="*/ 10800 h 21600" name="T17"/>
              <a:gd fmla="*/ 10746 w 21600" name="T18"/>
              <a:gd fmla="*/ 534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600" w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158" y="534"/>
                  <a:pt x="537" y="5132"/>
                  <a:pt x="537" y="10800"/>
                </a:cubicBezTo>
                <a:cubicBezTo>
                  <a:pt x="537" y="16467"/>
                  <a:pt x="5158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pic>
        <p:nvPicPr>
          <p:cNvPr id="33825" name="Group 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27713" y="4102100"/>
            <a:ext cx="4873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AutoShape 56"/>
          <p:cNvSpPr/>
          <p:nvPr/>
        </p:nvSpPr>
        <p:spPr bwMode="auto">
          <a:xfrm>
            <a:off x="7827963" y="3816350"/>
            <a:ext cx="954087" cy="963613"/>
          </a:xfrm>
          <a:custGeom>
            <a:gdLst>
              <a:gd fmla="*/ 10746 w 21600" name="T0"/>
              <a:gd fmla="*/ 21600 h 21600" name="T1"/>
              <a:gd fmla="*/ 0 w 21600" name="T2"/>
              <a:gd fmla="*/ 10800 h 21600" name="T3"/>
              <a:gd fmla="*/ 10746 w 21600" name="T4"/>
              <a:gd fmla="*/ 0 h 21600" name="T5"/>
              <a:gd fmla="*/ 21599 w 21600" name="T6"/>
              <a:gd fmla="*/ 10800 h 21600" name="T7"/>
              <a:gd fmla="*/ 10746 w 21600" name="T8"/>
              <a:gd fmla="*/ 21600 h 21600" name="T9"/>
              <a:gd fmla="*/ 10746 w 21600" name="T10"/>
              <a:gd fmla="*/ 534 h 21600" name="T11"/>
              <a:gd fmla="*/ 429 w 21600" name="T12"/>
              <a:gd fmla="*/ 10800 h 21600" name="T13"/>
              <a:gd fmla="*/ 10746 w 21600" name="T14"/>
              <a:gd fmla="*/ 21065 h 21600" name="T15"/>
              <a:gd fmla="*/ 21062 w 21600" name="T16"/>
              <a:gd fmla="*/ 10800 h 21600" name="T17"/>
              <a:gd fmla="*/ 10746 w 21600" name="T18"/>
              <a:gd fmla="*/ 534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600" w="21600">
                <a:moveTo>
                  <a:pt x="10746" y="21600"/>
                </a:moveTo>
                <a:cubicBezTo>
                  <a:pt x="4835" y="21600"/>
                  <a:pt x="0" y="16681"/>
                  <a:pt x="0" y="10800"/>
                </a:cubicBezTo>
                <a:cubicBezTo>
                  <a:pt x="0" y="4918"/>
                  <a:pt x="4835" y="0"/>
                  <a:pt x="10746" y="0"/>
                </a:cubicBezTo>
                <a:cubicBezTo>
                  <a:pt x="16764" y="0"/>
                  <a:pt x="21599" y="4918"/>
                  <a:pt x="21599" y="10800"/>
                </a:cubicBezTo>
                <a:cubicBezTo>
                  <a:pt x="21599" y="16681"/>
                  <a:pt x="16764" y="21600"/>
                  <a:pt x="10746" y="21600"/>
                </a:cubicBezTo>
                <a:close/>
                <a:moveTo>
                  <a:pt x="10746" y="534"/>
                </a:moveTo>
                <a:cubicBezTo>
                  <a:pt x="5050" y="534"/>
                  <a:pt x="429" y="5132"/>
                  <a:pt x="429" y="10800"/>
                </a:cubicBezTo>
                <a:cubicBezTo>
                  <a:pt x="429" y="16467"/>
                  <a:pt x="5050" y="21065"/>
                  <a:pt x="10746" y="21065"/>
                </a:cubicBezTo>
                <a:cubicBezTo>
                  <a:pt x="16441" y="21065"/>
                  <a:pt x="21062" y="16467"/>
                  <a:pt x="21062" y="10800"/>
                </a:cubicBezTo>
                <a:cubicBezTo>
                  <a:pt x="21062" y="5132"/>
                  <a:pt x="16441" y="534"/>
                  <a:pt x="10746" y="53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7" name="AutoShape 58"/>
          <p:cNvSpPr/>
          <p:nvPr/>
        </p:nvSpPr>
        <p:spPr bwMode="auto">
          <a:xfrm>
            <a:off x="8089900" y="4083050"/>
            <a:ext cx="425450" cy="315913"/>
          </a:xfrm>
          <a:custGeom>
            <a:gdLst>
              <a:gd fmla="*/ 1439 w 21600" name="T0"/>
              <a:gd fmla="*/ 21599 h 21600" name="T1"/>
              <a:gd fmla="*/ 20399 w 21600" name="T2"/>
              <a:gd fmla="*/ 21599 h 21600" name="T3"/>
              <a:gd fmla="*/ 21600 w 21600" name="T4"/>
              <a:gd fmla="*/ 19636 h 21600" name="T5"/>
              <a:gd fmla="*/ 21600 w 21600" name="T6"/>
              <a:gd fmla="*/ 1963 h 21600" name="T7"/>
              <a:gd fmla="*/ 20399 w 21600" name="T8"/>
              <a:gd fmla="*/ 0 h 21600" name="T9"/>
              <a:gd fmla="*/ 1439 w 21600" name="T10"/>
              <a:gd fmla="*/ 0 h 21600" name="T11"/>
              <a:gd fmla="*/ 0 w 21600" name="T12"/>
              <a:gd fmla="*/ 1963 h 21600" name="T13"/>
              <a:gd fmla="*/ 0 w 21600" name="T14"/>
              <a:gd fmla="*/ 19636 h 21600" name="T15"/>
              <a:gd fmla="*/ 1439 w 21600" name="T16"/>
              <a:gd fmla="*/ 21599 h 21600" name="T17"/>
              <a:gd fmla="*/ 1679 w 21600" name="T18"/>
              <a:gd fmla="*/ 3272 h 21600" name="T19"/>
              <a:gd fmla="*/ 2399 w 21600" name="T20"/>
              <a:gd fmla="*/ 1963 h 21600" name="T21"/>
              <a:gd fmla="*/ 19199 w 21600" name="T22"/>
              <a:gd fmla="*/ 1963 h 21600" name="T23"/>
              <a:gd fmla="*/ 20159 w 21600" name="T24"/>
              <a:gd fmla="*/ 3272 h 21600" name="T25"/>
              <a:gd fmla="*/ 20159 w 21600" name="T26"/>
              <a:gd fmla="*/ 18327 h 21600" name="T27"/>
              <a:gd fmla="*/ 19199 w 21600" name="T28"/>
              <a:gd fmla="*/ 19309 h 21600" name="T29"/>
              <a:gd fmla="*/ 2399 w 21600" name="T30"/>
              <a:gd fmla="*/ 19309 h 21600" name="T31"/>
              <a:gd fmla="*/ 1679 w 21600" name="T32"/>
              <a:gd fmla="*/ 18327 h 21600" name="T33"/>
              <a:gd fmla="*/ 1679 w 21600" name="T34"/>
              <a:gd fmla="*/ 3272 h 2160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1600" w="21600">
                <a:moveTo>
                  <a:pt x="1439" y="21599"/>
                </a:moveTo>
                <a:cubicBezTo>
                  <a:pt x="20399" y="21599"/>
                  <a:pt x="20399" y="21599"/>
                  <a:pt x="20399" y="21599"/>
                </a:cubicBezTo>
                <a:cubicBezTo>
                  <a:pt x="21119" y="21599"/>
                  <a:pt x="21600" y="20618"/>
                  <a:pt x="21600" y="19636"/>
                </a:cubicBezTo>
                <a:cubicBezTo>
                  <a:pt x="21600" y="1963"/>
                  <a:pt x="21600" y="1963"/>
                  <a:pt x="21600" y="1963"/>
                </a:cubicBezTo>
                <a:cubicBezTo>
                  <a:pt x="21600" y="654"/>
                  <a:pt x="21119" y="0"/>
                  <a:pt x="20399" y="0"/>
                </a:cubicBezTo>
                <a:cubicBezTo>
                  <a:pt x="1439" y="0"/>
                  <a:pt x="1439" y="0"/>
                  <a:pt x="1439" y="0"/>
                </a:cubicBezTo>
                <a:cubicBezTo>
                  <a:pt x="719" y="0"/>
                  <a:pt x="0" y="654"/>
                  <a:pt x="0" y="1963"/>
                </a:cubicBezTo>
                <a:cubicBezTo>
                  <a:pt x="0" y="19636"/>
                  <a:pt x="0" y="19636"/>
                  <a:pt x="0" y="19636"/>
                </a:cubicBezTo>
                <a:cubicBezTo>
                  <a:pt x="0" y="20618"/>
                  <a:pt x="719" y="21599"/>
                  <a:pt x="1439" y="21599"/>
                </a:cubicBezTo>
                <a:close/>
                <a:moveTo>
                  <a:pt x="1679" y="3272"/>
                </a:moveTo>
                <a:cubicBezTo>
                  <a:pt x="1679" y="2618"/>
                  <a:pt x="1919" y="1963"/>
                  <a:pt x="2399" y="1963"/>
                </a:cubicBezTo>
                <a:cubicBezTo>
                  <a:pt x="19199" y="1963"/>
                  <a:pt x="19199" y="1963"/>
                  <a:pt x="19199" y="1963"/>
                </a:cubicBezTo>
                <a:cubicBezTo>
                  <a:pt x="19679" y="1963"/>
                  <a:pt x="20159" y="2618"/>
                  <a:pt x="20159" y="3272"/>
                </a:cubicBezTo>
                <a:cubicBezTo>
                  <a:pt x="20159" y="18327"/>
                  <a:pt x="20159" y="18327"/>
                  <a:pt x="20159" y="18327"/>
                </a:cubicBezTo>
                <a:cubicBezTo>
                  <a:pt x="20159" y="18981"/>
                  <a:pt x="19679" y="19309"/>
                  <a:pt x="19199" y="19309"/>
                </a:cubicBezTo>
                <a:cubicBezTo>
                  <a:pt x="2399" y="19309"/>
                  <a:pt x="2399" y="19309"/>
                  <a:pt x="2399" y="19309"/>
                </a:cubicBezTo>
                <a:cubicBezTo>
                  <a:pt x="1919" y="19309"/>
                  <a:pt x="1679" y="18981"/>
                  <a:pt x="1679" y="18327"/>
                </a:cubicBezTo>
                <a:lnTo>
                  <a:pt x="1679" y="3272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8" name="AutoShape 59"/>
          <p:cNvSpPr/>
          <p:nvPr/>
        </p:nvSpPr>
        <p:spPr bwMode="auto">
          <a:xfrm>
            <a:off x="8051800" y="4418013"/>
            <a:ext cx="504825" cy="95250"/>
          </a:xfrm>
          <a:custGeom>
            <a:gdLst>
              <a:gd fmla="*/ 21146 w 21379" name="T0"/>
              <a:gd fmla="*/ 8640 h 21600" name="T1"/>
              <a:gd fmla="*/ 20338 w 21379" name="T2"/>
              <a:gd fmla="*/ 2160 h 21600" name="T3"/>
              <a:gd fmla="*/ 19531 w 21379" name="T4"/>
              <a:gd fmla="*/ 0 h 21600" name="T5"/>
              <a:gd fmla="*/ 19329 w 21379" name="T6"/>
              <a:gd fmla="*/ 0 h 21600" name="T7"/>
              <a:gd fmla="*/ 1968 w 21379" name="T8"/>
              <a:gd fmla="*/ 0 h 21600" name="T9"/>
              <a:gd fmla="*/ 1968 w 21379" name="T10"/>
              <a:gd fmla="*/ 0 h 21600" name="T11"/>
              <a:gd fmla="*/ 959 w 21379" name="T12"/>
              <a:gd fmla="*/ 2160 h 21600" name="T13"/>
              <a:gd fmla="*/ 151 w 21379" name="T14"/>
              <a:gd fmla="*/ 8640 h 21600" name="T15"/>
              <a:gd fmla="*/ 151 w 21379" name="T16"/>
              <a:gd fmla="*/ 17280 h 21600" name="T17"/>
              <a:gd fmla="*/ 1161 w 21379" name="T18"/>
              <a:gd fmla="*/ 21599 h 21600" name="T19"/>
              <a:gd fmla="*/ 20136 w 21379" name="T20"/>
              <a:gd fmla="*/ 21599 h 21600" name="T21"/>
              <a:gd fmla="*/ 21146 w 21379" name="T22"/>
              <a:gd fmla="*/ 17280 h 21600" name="T23"/>
              <a:gd fmla="*/ 21146 w 21379" name="T24"/>
              <a:gd fmla="*/ 8640 h 2160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1600" w="21379">
                <a:moveTo>
                  <a:pt x="21146" y="8640"/>
                </a:moveTo>
                <a:cubicBezTo>
                  <a:pt x="20338" y="2160"/>
                  <a:pt x="20338" y="2160"/>
                  <a:pt x="20338" y="2160"/>
                </a:cubicBezTo>
                <a:cubicBezTo>
                  <a:pt x="20136" y="1080"/>
                  <a:pt x="19733" y="0"/>
                  <a:pt x="19531" y="0"/>
                </a:cubicBezTo>
                <a:cubicBezTo>
                  <a:pt x="19329" y="0"/>
                  <a:pt x="19329" y="0"/>
                  <a:pt x="19329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968" y="0"/>
                  <a:pt x="1968" y="0"/>
                  <a:pt x="1968" y="0"/>
                </a:cubicBezTo>
                <a:cubicBezTo>
                  <a:pt x="1564" y="0"/>
                  <a:pt x="1161" y="1080"/>
                  <a:pt x="959" y="2160"/>
                </a:cubicBezTo>
                <a:cubicBezTo>
                  <a:pt x="151" y="8640"/>
                  <a:pt x="151" y="8640"/>
                  <a:pt x="151" y="8640"/>
                </a:cubicBezTo>
                <a:cubicBezTo>
                  <a:pt x="-50" y="10800"/>
                  <a:pt x="-50" y="14040"/>
                  <a:pt x="151" y="17280"/>
                </a:cubicBezTo>
                <a:cubicBezTo>
                  <a:pt x="353" y="19440"/>
                  <a:pt x="757" y="21599"/>
                  <a:pt x="1161" y="21599"/>
                </a:cubicBezTo>
                <a:cubicBezTo>
                  <a:pt x="20136" y="21599"/>
                  <a:pt x="20136" y="21599"/>
                  <a:pt x="20136" y="21599"/>
                </a:cubicBezTo>
                <a:cubicBezTo>
                  <a:pt x="20540" y="21599"/>
                  <a:pt x="20944" y="19440"/>
                  <a:pt x="21146" y="17280"/>
                </a:cubicBezTo>
                <a:cubicBezTo>
                  <a:pt x="21549" y="14040"/>
                  <a:pt x="21348" y="10800"/>
                  <a:pt x="21146" y="864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29" name="AutoShape 18"/>
          <p:cNvSpPr/>
          <p:nvPr/>
        </p:nvSpPr>
        <p:spPr bwMode="auto">
          <a:xfrm>
            <a:off x="1598613" y="3146425"/>
            <a:ext cx="23812" cy="684213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0" name="AutoShape 24"/>
          <p:cNvSpPr/>
          <p:nvPr/>
        </p:nvSpPr>
        <p:spPr bwMode="auto">
          <a:xfrm>
            <a:off x="3830638" y="3154363"/>
            <a:ext cx="23812" cy="684212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1" name="AutoShape 47"/>
          <p:cNvSpPr/>
          <p:nvPr/>
        </p:nvSpPr>
        <p:spPr bwMode="auto">
          <a:xfrm>
            <a:off x="6062663" y="3144838"/>
            <a:ext cx="22225" cy="684212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2" name="AutoShape 55"/>
          <p:cNvSpPr/>
          <p:nvPr/>
        </p:nvSpPr>
        <p:spPr bwMode="auto">
          <a:xfrm>
            <a:off x="8294688" y="3146425"/>
            <a:ext cx="19050" cy="684213"/>
          </a:xfrm>
          <a:custGeom>
            <a:gdLst>
              <a:gd fmla="*/ 0 w 21600" name="T0"/>
              <a:gd fmla="*/ 0 h 21600" name="T1"/>
              <a:gd fmla="*/ 21599 w 21600" name="T2"/>
              <a:gd fmla="*/ 0 h 21600" name="T3"/>
              <a:gd fmla="*/ 21599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3" name="AutoShape 62"/>
          <p:cNvSpPr/>
          <p:nvPr/>
        </p:nvSpPr>
        <p:spPr bwMode="auto">
          <a:xfrm>
            <a:off x="10521950" y="3146425"/>
            <a:ext cx="23813" cy="684213"/>
          </a:xfrm>
          <a:custGeom>
            <a:gdLst>
              <a:gd fmla="*/ 0 w 21600" name="T0"/>
              <a:gd fmla="*/ 0 h 21600" name="T1"/>
              <a:gd fmla="*/ 21600 w 21600" name="T2"/>
              <a:gd fmla="*/ 0 h 21600" name="T3"/>
              <a:gd fmla="*/ 21600 w 21600" name="T4"/>
              <a:gd fmla="*/ 21599 h 21600" name="T5"/>
              <a:gd fmla="*/ 0 w 21600" name="T6"/>
              <a:gd fmla="*/ 21599 h 21600" name="T7"/>
              <a:gd fmla="*/ 0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4" name="AutoShape 63"/>
          <p:cNvSpPr/>
          <p:nvPr/>
        </p:nvSpPr>
        <p:spPr bwMode="auto">
          <a:xfrm>
            <a:off x="10064750" y="3849688"/>
            <a:ext cx="958850" cy="960437"/>
          </a:xfrm>
          <a:custGeom>
            <a:gdLst>
              <a:gd fmla="*/ 10800 w 21600" name="T0"/>
              <a:gd fmla="*/ 21600 h 21600" name="T1"/>
              <a:gd fmla="*/ 0 w 21600" name="T2"/>
              <a:gd fmla="*/ 10746 h 21600" name="T3"/>
              <a:gd fmla="*/ 10800 w 21600" name="T4"/>
              <a:gd fmla="*/ 0 h 21600" name="T5"/>
              <a:gd fmla="*/ 21599 w 21600" name="T6"/>
              <a:gd fmla="*/ 10746 h 21600" name="T7"/>
              <a:gd fmla="*/ 10800 w 21600" name="T8"/>
              <a:gd fmla="*/ 21600 h 21600" name="T9"/>
              <a:gd fmla="*/ 10800 w 21600" name="T10"/>
              <a:gd fmla="*/ 429 h 21600" name="T11"/>
              <a:gd fmla="*/ 534 w 21600" name="T12"/>
              <a:gd fmla="*/ 10746 h 21600" name="T13"/>
              <a:gd fmla="*/ 10800 w 21600" name="T14"/>
              <a:gd fmla="*/ 21062 h 21600" name="T15"/>
              <a:gd fmla="*/ 21065 w 21600" name="T16"/>
              <a:gd fmla="*/ 10746 h 21600" name="T17"/>
              <a:gd fmla="*/ 10800 w 21600" name="T18"/>
              <a:gd fmla="*/ 429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1600" w="21600">
                <a:moveTo>
                  <a:pt x="10800" y="21600"/>
                </a:moveTo>
                <a:cubicBezTo>
                  <a:pt x="4811" y="21600"/>
                  <a:pt x="0" y="16764"/>
                  <a:pt x="0" y="10746"/>
                </a:cubicBezTo>
                <a:cubicBezTo>
                  <a:pt x="0" y="4835"/>
                  <a:pt x="4811" y="0"/>
                  <a:pt x="10800" y="0"/>
                </a:cubicBezTo>
                <a:cubicBezTo>
                  <a:pt x="16681" y="0"/>
                  <a:pt x="21599" y="4835"/>
                  <a:pt x="21599" y="10746"/>
                </a:cubicBezTo>
                <a:cubicBezTo>
                  <a:pt x="21599" y="16764"/>
                  <a:pt x="16681" y="21600"/>
                  <a:pt x="10800" y="21600"/>
                </a:cubicBezTo>
                <a:close/>
                <a:moveTo>
                  <a:pt x="10800" y="429"/>
                </a:moveTo>
                <a:cubicBezTo>
                  <a:pt x="5132" y="429"/>
                  <a:pt x="534" y="5050"/>
                  <a:pt x="534" y="10746"/>
                </a:cubicBezTo>
                <a:cubicBezTo>
                  <a:pt x="534" y="16441"/>
                  <a:pt x="5132" y="21062"/>
                  <a:pt x="10800" y="21062"/>
                </a:cubicBezTo>
                <a:cubicBezTo>
                  <a:pt x="16467" y="21062"/>
                  <a:pt x="21065" y="16441"/>
                  <a:pt x="21065" y="10746"/>
                </a:cubicBezTo>
                <a:cubicBezTo>
                  <a:pt x="21065" y="5050"/>
                  <a:pt x="16467" y="429"/>
                  <a:pt x="10800" y="42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5" name="AutoShape 65"/>
          <p:cNvSpPr/>
          <p:nvPr/>
        </p:nvSpPr>
        <p:spPr bwMode="auto">
          <a:xfrm>
            <a:off x="10304463" y="4225925"/>
            <a:ext cx="460375" cy="153988"/>
          </a:xfrm>
          <a:custGeom>
            <a:gdLst>
              <a:gd fmla="*/ 445 w 21600" name="T0"/>
              <a:gd fmla="*/ 21599 h 21600" name="T1"/>
              <a:gd fmla="*/ 668 w 21600" name="T2"/>
              <a:gd fmla="*/ 21599 h 21600" name="T3"/>
              <a:gd fmla="*/ 1113 w 21600" name="T4"/>
              <a:gd fmla="*/ 20250 h 21600" name="T5"/>
              <a:gd fmla="*/ 1113 w 21600" name="T6"/>
              <a:gd fmla="*/ 17550 h 21600" name="T7"/>
              <a:gd fmla="*/ 2894 w 21600" name="T8"/>
              <a:gd fmla="*/ 12150 h 21600" name="T9"/>
              <a:gd fmla="*/ 9575 w 21600" name="T10"/>
              <a:gd fmla="*/ 12150 h 21600" name="T11"/>
              <a:gd fmla="*/ 10465 w 21600" name="T12"/>
              <a:gd fmla="*/ 14175 h 21600" name="T13"/>
              <a:gd fmla="*/ 10465 w 21600" name="T14"/>
              <a:gd fmla="*/ 20250 h 21600" name="T15"/>
              <a:gd fmla="*/ 10911 w 21600" name="T16"/>
              <a:gd fmla="*/ 21599 h 21600" name="T17"/>
              <a:gd fmla="*/ 10911 w 21600" name="T18"/>
              <a:gd fmla="*/ 21599 h 21600" name="T19"/>
              <a:gd fmla="*/ 11356 w 21600" name="T20"/>
              <a:gd fmla="*/ 20250 h 21600" name="T21"/>
              <a:gd fmla="*/ 11356 w 21600" name="T22"/>
              <a:gd fmla="*/ 14175 h 21600" name="T23"/>
              <a:gd fmla="*/ 12024 w 21600" name="T24"/>
              <a:gd fmla="*/ 12150 h 21600" name="T25"/>
              <a:gd fmla="*/ 18927 w 21600" name="T26"/>
              <a:gd fmla="*/ 12150 h 21600" name="T27"/>
              <a:gd fmla="*/ 20709 w 21600" name="T28"/>
              <a:gd fmla="*/ 17550 h 21600" name="T29"/>
              <a:gd fmla="*/ 20709 w 21600" name="T30"/>
              <a:gd fmla="*/ 20250 h 21600" name="T31"/>
              <a:gd fmla="*/ 21154 w 21600" name="T32"/>
              <a:gd fmla="*/ 21599 h 21600" name="T33"/>
              <a:gd fmla="*/ 21154 w 21600" name="T34"/>
              <a:gd fmla="*/ 21599 h 21600" name="T35"/>
              <a:gd fmla="*/ 21599 w 21600" name="T36"/>
              <a:gd fmla="*/ 20250 h 21600" name="T37"/>
              <a:gd fmla="*/ 21599 w 21600" name="T38"/>
              <a:gd fmla="*/ 17550 h 21600" name="T39"/>
              <a:gd fmla="*/ 18927 w 21600" name="T40"/>
              <a:gd fmla="*/ 8775 h 21600" name="T41"/>
              <a:gd fmla="*/ 12024 w 21600" name="T42"/>
              <a:gd fmla="*/ 8775 h 21600" name="T43"/>
              <a:gd fmla="*/ 11356 w 21600" name="T44"/>
              <a:gd fmla="*/ 6750 h 21600" name="T45"/>
              <a:gd fmla="*/ 11356 w 21600" name="T46"/>
              <a:gd fmla="*/ 1350 h 21600" name="T47"/>
              <a:gd fmla="*/ 10911 w 21600" name="T48"/>
              <a:gd fmla="*/ 0 h 21600" name="T49"/>
              <a:gd fmla="*/ 10911 w 21600" name="T50"/>
              <a:gd fmla="*/ 0 h 21600" name="T51"/>
              <a:gd fmla="*/ 10465 w 21600" name="T52"/>
              <a:gd fmla="*/ 1350 h 21600" name="T53"/>
              <a:gd fmla="*/ 10465 w 21600" name="T54"/>
              <a:gd fmla="*/ 6750 h 21600" name="T55"/>
              <a:gd fmla="*/ 9575 w 21600" name="T56"/>
              <a:gd fmla="*/ 8775 h 21600" name="T57"/>
              <a:gd fmla="*/ 2894 w 21600" name="T58"/>
              <a:gd fmla="*/ 8775 h 21600" name="T59"/>
              <a:gd fmla="*/ 0 w 21600" name="T60"/>
              <a:gd fmla="*/ 17550 h 21600" name="T61"/>
              <a:gd fmla="*/ 0 w 21600" name="T62"/>
              <a:gd fmla="*/ 20250 h 21600" name="T63"/>
              <a:gd fmla="*/ 445 w 21600" name="T64"/>
              <a:gd fmla="*/ 21599 h 216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21600" w="21600">
                <a:moveTo>
                  <a:pt x="445" y="21599"/>
                </a:moveTo>
                <a:cubicBezTo>
                  <a:pt x="668" y="21599"/>
                  <a:pt x="668" y="21599"/>
                  <a:pt x="668" y="21599"/>
                </a:cubicBezTo>
                <a:cubicBezTo>
                  <a:pt x="890" y="21599"/>
                  <a:pt x="1113" y="20925"/>
                  <a:pt x="1113" y="20250"/>
                </a:cubicBezTo>
                <a:cubicBezTo>
                  <a:pt x="1113" y="17550"/>
                  <a:pt x="1113" y="17550"/>
                  <a:pt x="1113" y="17550"/>
                </a:cubicBezTo>
                <a:cubicBezTo>
                  <a:pt x="1113" y="14175"/>
                  <a:pt x="1781" y="12150"/>
                  <a:pt x="2894" y="12150"/>
                </a:cubicBezTo>
                <a:cubicBezTo>
                  <a:pt x="9575" y="12150"/>
                  <a:pt x="9575" y="12150"/>
                  <a:pt x="9575" y="12150"/>
                </a:cubicBezTo>
                <a:cubicBezTo>
                  <a:pt x="10020" y="12150"/>
                  <a:pt x="10465" y="12825"/>
                  <a:pt x="10465" y="14175"/>
                </a:cubicBezTo>
                <a:cubicBezTo>
                  <a:pt x="10465" y="20250"/>
                  <a:pt x="10465" y="20250"/>
                  <a:pt x="10465" y="20250"/>
                </a:cubicBezTo>
                <a:cubicBezTo>
                  <a:pt x="10465" y="20925"/>
                  <a:pt x="10688" y="21599"/>
                  <a:pt x="10911" y="21599"/>
                </a:cubicBezTo>
                <a:cubicBezTo>
                  <a:pt x="10911" y="21599"/>
                  <a:pt x="10911" y="21599"/>
                  <a:pt x="10911" y="21599"/>
                </a:cubicBezTo>
                <a:cubicBezTo>
                  <a:pt x="11134" y="21599"/>
                  <a:pt x="11356" y="20925"/>
                  <a:pt x="11356" y="20250"/>
                </a:cubicBezTo>
                <a:cubicBezTo>
                  <a:pt x="11356" y="14175"/>
                  <a:pt x="11356" y="14175"/>
                  <a:pt x="11356" y="14175"/>
                </a:cubicBezTo>
                <a:cubicBezTo>
                  <a:pt x="11356" y="12825"/>
                  <a:pt x="11579" y="12150"/>
                  <a:pt x="12024" y="12150"/>
                </a:cubicBezTo>
                <a:cubicBezTo>
                  <a:pt x="18927" y="12150"/>
                  <a:pt x="18927" y="12150"/>
                  <a:pt x="18927" y="12150"/>
                </a:cubicBezTo>
                <a:cubicBezTo>
                  <a:pt x="19818" y="12150"/>
                  <a:pt x="20709" y="14175"/>
                  <a:pt x="20709" y="17550"/>
                </a:cubicBezTo>
                <a:cubicBezTo>
                  <a:pt x="20709" y="20250"/>
                  <a:pt x="20709" y="20250"/>
                  <a:pt x="20709" y="20250"/>
                </a:cubicBezTo>
                <a:cubicBezTo>
                  <a:pt x="20709" y="20925"/>
                  <a:pt x="20931" y="21599"/>
                  <a:pt x="21154" y="21599"/>
                </a:cubicBezTo>
                <a:cubicBezTo>
                  <a:pt x="21154" y="21599"/>
                  <a:pt x="21154" y="21599"/>
                  <a:pt x="21154" y="21599"/>
                </a:cubicBezTo>
                <a:cubicBezTo>
                  <a:pt x="21599" y="21599"/>
                  <a:pt x="21599" y="20925"/>
                  <a:pt x="21599" y="20250"/>
                </a:cubicBezTo>
                <a:cubicBezTo>
                  <a:pt x="21599" y="17550"/>
                  <a:pt x="21599" y="17550"/>
                  <a:pt x="21599" y="17550"/>
                </a:cubicBezTo>
                <a:cubicBezTo>
                  <a:pt x="21599" y="12825"/>
                  <a:pt x="20486" y="8775"/>
                  <a:pt x="18927" y="8775"/>
                </a:cubicBezTo>
                <a:cubicBezTo>
                  <a:pt x="12024" y="8775"/>
                  <a:pt x="12024" y="8775"/>
                  <a:pt x="12024" y="8775"/>
                </a:cubicBezTo>
                <a:cubicBezTo>
                  <a:pt x="11579" y="8775"/>
                  <a:pt x="11356" y="8100"/>
                  <a:pt x="11356" y="6750"/>
                </a:cubicBezTo>
                <a:cubicBezTo>
                  <a:pt x="11356" y="1350"/>
                  <a:pt x="11356" y="1350"/>
                  <a:pt x="11356" y="1350"/>
                </a:cubicBezTo>
                <a:cubicBezTo>
                  <a:pt x="11356" y="675"/>
                  <a:pt x="11134" y="0"/>
                  <a:pt x="10911" y="0"/>
                </a:cubicBezTo>
                <a:cubicBezTo>
                  <a:pt x="10911" y="0"/>
                  <a:pt x="10911" y="0"/>
                  <a:pt x="10911" y="0"/>
                </a:cubicBezTo>
                <a:cubicBezTo>
                  <a:pt x="10688" y="0"/>
                  <a:pt x="10465" y="675"/>
                  <a:pt x="10465" y="1350"/>
                </a:cubicBezTo>
                <a:cubicBezTo>
                  <a:pt x="10465" y="6750"/>
                  <a:pt x="10465" y="6750"/>
                  <a:pt x="10465" y="6750"/>
                </a:cubicBezTo>
                <a:cubicBezTo>
                  <a:pt x="10465" y="8100"/>
                  <a:pt x="10020" y="8775"/>
                  <a:pt x="9575" y="8775"/>
                </a:cubicBezTo>
                <a:cubicBezTo>
                  <a:pt x="2894" y="8775"/>
                  <a:pt x="2894" y="8775"/>
                  <a:pt x="2894" y="8775"/>
                </a:cubicBezTo>
                <a:cubicBezTo>
                  <a:pt x="1336" y="8775"/>
                  <a:pt x="0" y="12825"/>
                  <a:pt x="0" y="1755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20925"/>
                  <a:pt x="222" y="21599"/>
                  <a:pt x="445" y="21599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6" name="AutoShape 66"/>
          <p:cNvSpPr/>
          <p:nvPr/>
        </p:nvSpPr>
        <p:spPr bwMode="auto">
          <a:xfrm>
            <a:off x="10442575" y="4035425"/>
            <a:ext cx="188913" cy="171450"/>
          </a:xfrm>
          <a:custGeom>
            <a:gdLst>
              <a:gd fmla="*/ 4320 w 21600" name="T0"/>
              <a:gd fmla="*/ 21600 h 21600" name="T1"/>
              <a:gd fmla="*/ 9720 w 21600" name="T2"/>
              <a:gd fmla="*/ 21600 h 21600" name="T3"/>
              <a:gd fmla="*/ 11880 w 21600" name="T4"/>
              <a:gd fmla="*/ 21600 h 21600" name="T5"/>
              <a:gd fmla="*/ 17280 w 21600" name="T6"/>
              <a:gd fmla="*/ 21600 h 21600" name="T7"/>
              <a:gd fmla="*/ 21600 w 21600" name="T8"/>
              <a:gd fmla="*/ 16799 h 21600" name="T9"/>
              <a:gd fmla="*/ 21600 w 21600" name="T10"/>
              <a:gd fmla="*/ 4799 h 21600" name="T11"/>
              <a:gd fmla="*/ 17280 w 21600" name="T12"/>
              <a:gd fmla="*/ 0 h 21600" name="T13"/>
              <a:gd fmla="*/ 4320 w 21600" name="T14"/>
              <a:gd fmla="*/ 0 h 21600" name="T15"/>
              <a:gd fmla="*/ 0 w 21600" name="T16"/>
              <a:gd fmla="*/ 4799 h 21600" name="T17"/>
              <a:gd fmla="*/ 0 w 21600" name="T18"/>
              <a:gd fmla="*/ 16799 h 21600" name="T19"/>
              <a:gd fmla="*/ 4320 w 21600" name="T20"/>
              <a:gd fmla="*/ 21600 h 2160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21600" w="21600">
                <a:moveTo>
                  <a:pt x="4320" y="21600"/>
                </a:moveTo>
                <a:cubicBezTo>
                  <a:pt x="9720" y="21600"/>
                  <a:pt x="9720" y="21600"/>
                  <a:pt x="9720" y="21600"/>
                </a:cubicBezTo>
                <a:cubicBezTo>
                  <a:pt x="11880" y="21600"/>
                  <a:pt x="11880" y="21600"/>
                  <a:pt x="11880" y="21600"/>
                </a:cubicBezTo>
                <a:cubicBezTo>
                  <a:pt x="17280" y="21600"/>
                  <a:pt x="17280" y="21600"/>
                  <a:pt x="17280" y="21600"/>
                </a:cubicBezTo>
                <a:cubicBezTo>
                  <a:pt x="19440" y="21600"/>
                  <a:pt x="21600" y="19199"/>
                  <a:pt x="21600" y="16799"/>
                </a:cubicBezTo>
                <a:cubicBezTo>
                  <a:pt x="21600" y="4799"/>
                  <a:pt x="21600" y="4799"/>
                  <a:pt x="21600" y="4799"/>
                </a:cubicBezTo>
                <a:cubicBezTo>
                  <a:pt x="21600" y="1799"/>
                  <a:pt x="19440" y="0"/>
                  <a:pt x="17280" y="0"/>
                </a:cubicBezTo>
                <a:cubicBezTo>
                  <a:pt x="4320" y="0"/>
                  <a:pt x="4320" y="0"/>
                  <a:pt x="4320" y="0"/>
                </a:cubicBezTo>
                <a:cubicBezTo>
                  <a:pt x="2160" y="0"/>
                  <a:pt x="0" y="1799"/>
                  <a:pt x="0" y="4799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199"/>
                  <a:pt x="2160" y="21600"/>
                  <a:pt x="4320" y="2160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7" name="AutoShape 67"/>
          <p:cNvSpPr/>
          <p:nvPr/>
        </p:nvSpPr>
        <p:spPr bwMode="auto">
          <a:xfrm>
            <a:off x="10247313" y="4398963"/>
            <a:ext cx="138112" cy="128587"/>
          </a:xfrm>
          <a:custGeom>
            <a:gdLst>
              <a:gd fmla="*/ 17131 w 21600" name="T0"/>
              <a:gd fmla="*/ 0 h 21600" name="T1"/>
              <a:gd fmla="*/ 4468 w 21600" name="T2"/>
              <a:gd fmla="*/ 0 h 21600" name="T3"/>
              <a:gd fmla="*/ 0 w 21600" name="T4"/>
              <a:gd fmla="*/ 4800 h 21600" name="T5"/>
              <a:gd fmla="*/ 0 w 21600" name="T6"/>
              <a:gd fmla="*/ 16799 h 21600" name="T7"/>
              <a:gd fmla="*/ 4468 w 21600" name="T8"/>
              <a:gd fmla="*/ 21599 h 21600" name="T9"/>
              <a:gd fmla="*/ 17131 w 21600" name="T10"/>
              <a:gd fmla="*/ 21599 h 21600" name="T11"/>
              <a:gd fmla="*/ 21599 w 21600" name="T12"/>
              <a:gd fmla="*/ 16799 h 21600" name="T13"/>
              <a:gd fmla="*/ 21599 w 21600" name="T14"/>
              <a:gd fmla="*/ 4800 h 21600" name="T15"/>
              <a:gd fmla="*/ 17131 w 21600" name="T16"/>
              <a:gd fmla="*/ 0 h 216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600" w="21600">
                <a:moveTo>
                  <a:pt x="17131" y="0"/>
                </a:moveTo>
                <a:cubicBezTo>
                  <a:pt x="4468" y="0"/>
                  <a:pt x="4468" y="0"/>
                  <a:pt x="4468" y="0"/>
                </a:cubicBezTo>
                <a:cubicBezTo>
                  <a:pt x="148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1489" y="21599"/>
                  <a:pt x="4468" y="21599"/>
                </a:cubicBezTo>
                <a:cubicBezTo>
                  <a:pt x="17131" y="21599"/>
                  <a:pt x="17131" y="21599"/>
                  <a:pt x="17131" y="21599"/>
                </a:cubicBezTo>
                <a:cubicBezTo>
                  <a:pt x="20110" y="21599"/>
                  <a:pt x="21599" y="19200"/>
                  <a:pt x="21599" y="16799"/>
                </a:cubicBezTo>
                <a:cubicBezTo>
                  <a:pt x="21599" y="4800"/>
                  <a:pt x="21599" y="4800"/>
                  <a:pt x="21599" y="4800"/>
                </a:cubicBezTo>
                <a:cubicBezTo>
                  <a:pt x="21599" y="2400"/>
                  <a:pt x="20110" y="0"/>
                  <a:pt x="17131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8" name="AutoShape 68"/>
          <p:cNvSpPr/>
          <p:nvPr/>
        </p:nvSpPr>
        <p:spPr bwMode="auto">
          <a:xfrm>
            <a:off x="10464800" y="4398963"/>
            <a:ext cx="141288" cy="128587"/>
          </a:xfrm>
          <a:custGeom>
            <a:gdLst>
              <a:gd fmla="*/ 17279 w 21600" name="T0"/>
              <a:gd fmla="*/ 0 h 21600" name="T1"/>
              <a:gd fmla="*/ 4319 w 21600" name="T2"/>
              <a:gd fmla="*/ 0 h 21600" name="T3"/>
              <a:gd fmla="*/ 0 w 21600" name="T4"/>
              <a:gd fmla="*/ 4800 h 21600" name="T5"/>
              <a:gd fmla="*/ 0 w 21600" name="T6"/>
              <a:gd fmla="*/ 16799 h 21600" name="T7"/>
              <a:gd fmla="*/ 4319 w 21600" name="T8"/>
              <a:gd fmla="*/ 21599 h 21600" name="T9"/>
              <a:gd fmla="*/ 17279 w 21600" name="T10"/>
              <a:gd fmla="*/ 21599 h 21600" name="T11"/>
              <a:gd fmla="*/ 21600 w 21600" name="T12"/>
              <a:gd fmla="*/ 16799 h 21600" name="T13"/>
              <a:gd fmla="*/ 21600 w 21600" name="T14"/>
              <a:gd fmla="*/ 4800 h 21600" name="T15"/>
              <a:gd fmla="*/ 17279 w 21600" name="T16"/>
              <a:gd fmla="*/ 0 h 216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600" w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39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39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39" name="AutoShape 69"/>
          <p:cNvSpPr/>
          <p:nvPr/>
        </p:nvSpPr>
        <p:spPr bwMode="auto">
          <a:xfrm>
            <a:off x="10682288" y="4398963"/>
            <a:ext cx="144462" cy="128587"/>
          </a:xfrm>
          <a:custGeom>
            <a:gdLst>
              <a:gd fmla="*/ 17279 w 21600" name="T0"/>
              <a:gd fmla="*/ 0 h 21600" name="T1"/>
              <a:gd fmla="*/ 4319 w 21600" name="T2"/>
              <a:gd fmla="*/ 0 h 21600" name="T3"/>
              <a:gd fmla="*/ 0 w 21600" name="T4"/>
              <a:gd fmla="*/ 4800 h 21600" name="T5"/>
              <a:gd fmla="*/ 0 w 21600" name="T6"/>
              <a:gd fmla="*/ 16799 h 21600" name="T7"/>
              <a:gd fmla="*/ 4319 w 21600" name="T8"/>
              <a:gd fmla="*/ 21599 h 21600" name="T9"/>
              <a:gd fmla="*/ 17279 w 21600" name="T10"/>
              <a:gd fmla="*/ 21599 h 21600" name="T11"/>
              <a:gd fmla="*/ 21600 w 21600" name="T12"/>
              <a:gd fmla="*/ 16799 h 21600" name="T13"/>
              <a:gd fmla="*/ 21600 w 21600" name="T14"/>
              <a:gd fmla="*/ 4800 h 21600" name="T15"/>
              <a:gd fmla="*/ 17279 w 21600" name="T16"/>
              <a:gd fmla="*/ 0 h 216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600" w="21600">
                <a:moveTo>
                  <a:pt x="17279" y="0"/>
                </a:moveTo>
                <a:cubicBezTo>
                  <a:pt x="4319" y="0"/>
                  <a:pt x="4319" y="0"/>
                  <a:pt x="4319" y="0"/>
                </a:cubicBezTo>
                <a:cubicBezTo>
                  <a:pt x="2159" y="0"/>
                  <a:pt x="0" y="2400"/>
                  <a:pt x="0" y="4800"/>
                </a:cubicBezTo>
                <a:cubicBezTo>
                  <a:pt x="0" y="16799"/>
                  <a:pt x="0" y="16799"/>
                  <a:pt x="0" y="16799"/>
                </a:cubicBezTo>
                <a:cubicBezTo>
                  <a:pt x="0" y="19200"/>
                  <a:pt x="2159" y="21599"/>
                  <a:pt x="4319" y="21599"/>
                </a:cubicBezTo>
                <a:cubicBezTo>
                  <a:pt x="17279" y="21599"/>
                  <a:pt x="17279" y="21599"/>
                  <a:pt x="17279" y="21599"/>
                </a:cubicBezTo>
                <a:cubicBezTo>
                  <a:pt x="19440" y="21599"/>
                  <a:pt x="21600" y="19200"/>
                  <a:pt x="21600" y="16799"/>
                </a:cubicBezTo>
                <a:cubicBezTo>
                  <a:pt x="21600" y="4800"/>
                  <a:pt x="21600" y="4800"/>
                  <a:pt x="21600" y="4800"/>
                </a:cubicBezTo>
                <a:cubicBezTo>
                  <a:pt x="21600" y="2400"/>
                  <a:pt x="19440" y="0"/>
                  <a:pt x="17279" y="0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0" name="AutoShape 72"/>
          <p:cNvSpPr/>
          <p:nvPr/>
        </p:nvSpPr>
        <p:spPr bwMode="auto">
          <a:xfrm>
            <a:off x="1216025" y="1908175"/>
            <a:ext cx="809625" cy="931863"/>
          </a:xfrm>
          <a:custGeom>
            <a:gdLst>
              <a:gd fmla="*/ 0 w 21600" name="T0"/>
              <a:gd fmla="*/ 9446 h 21600" name="T1"/>
              <a:gd fmla="*/ 10860 w 21600" name="T2"/>
              <a:gd fmla="*/ 0 h 21600" name="T3"/>
              <a:gd fmla="*/ 21600 w 21600" name="T4"/>
              <a:gd fmla="*/ 9446 h 21600" name="T5"/>
              <a:gd fmla="*/ 12489 w 21600" name="T6"/>
              <a:gd fmla="*/ 18415 h 21600" name="T7"/>
              <a:gd fmla="*/ 10618 w 21600" name="T8"/>
              <a:gd fmla="*/ 21599 h 21600" name="T9"/>
              <a:gd fmla="*/ 8929 w 21600" name="T10"/>
              <a:gd fmla="*/ 18415 h 21600" name="T11"/>
              <a:gd fmla="*/ 0 w 21600" name="T12"/>
              <a:gd fmla="*/ 9446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1" name="AutoShape 73"/>
          <p:cNvSpPr>
            <a:spLocks noChangeArrowheads="1"/>
          </p:cNvSpPr>
          <p:nvPr/>
        </p:nvSpPr>
        <p:spPr bwMode="auto">
          <a:xfrm>
            <a:off x="1187450" y="2205038"/>
            <a:ext cx="838200" cy="304800"/>
          </a:xfrm>
          <a:custGeom>
            <a:gdLst>
              <a:gd fmla="*/ 419338 w 21600" name="T0"/>
              <a:gd fmla="*/ 153889 h 21600" name="T1"/>
              <a:gd fmla="*/ 419338 w 21600" name="T2"/>
              <a:gd fmla="*/ 153889 h 21600" name="T3"/>
              <a:gd fmla="*/ 419338 w 21600" name="T4"/>
              <a:gd fmla="*/ 153889 h 21600" name="T5"/>
              <a:gd fmla="*/ 419338 w 21600" name="T6"/>
              <a:gd fmla="*/ 15388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eaLnBrk="1">
              <a:spcBef>
                <a:spcPts val="538"/>
              </a:spcBef>
            </a:pPr>
            <a:r>
              <a:rPr altLang="en-US" b="1" lang="es-ES" sz="2000">
                <a:solidFill>
                  <a:srgbClr val="F2F2F2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2015</a:t>
            </a:r>
          </a:p>
        </p:txBody>
      </p:sp>
      <p:sp>
        <p:nvSpPr>
          <p:cNvPr id="33842" name="AutoShape 75"/>
          <p:cNvSpPr/>
          <p:nvPr/>
        </p:nvSpPr>
        <p:spPr bwMode="auto">
          <a:xfrm>
            <a:off x="3448050" y="1908175"/>
            <a:ext cx="811213" cy="931863"/>
          </a:xfrm>
          <a:custGeom>
            <a:gdLst>
              <a:gd fmla="*/ 0 w 21600" name="T0"/>
              <a:gd fmla="*/ 9446 h 21600" name="T1"/>
              <a:gd fmla="*/ 10860 w 21600" name="T2"/>
              <a:gd fmla="*/ 0 h 21600" name="T3"/>
              <a:gd fmla="*/ 21600 w 21600" name="T4"/>
              <a:gd fmla="*/ 9446 h 21600" name="T5"/>
              <a:gd fmla="*/ 12489 w 21600" name="T6"/>
              <a:gd fmla="*/ 18415 h 21600" name="T7"/>
              <a:gd fmla="*/ 10618 w 21600" name="T8"/>
              <a:gd fmla="*/ 21599 h 21600" name="T9"/>
              <a:gd fmla="*/ 8929 w 21600" name="T10"/>
              <a:gd fmla="*/ 18415 h 21600" name="T11"/>
              <a:gd fmla="*/ 0 w 21600" name="T12"/>
              <a:gd fmla="*/ 9446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3" name="AutoShape 76"/>
          <p:cNvSpPr>
            <a:spLocks noChangeArrowheads="1"/>
          </p:cNvSpPr>
          <p:nvPr/>
        </p:nvSpPr>
        <p:spPr bwMode="auto">
          <a:xfrm>
            <a:off x="3417888" y="2208213"/>
            <a:ext cx="841375" cy="304800"/>
          </a:xfrm>
          <a:custGeom>
            <a:gdLst>
              <a:gd fmla="*/ 420394 w 21600" name="T0"/>
              <a:gd fmla="*/ 153889 h 21600" name="T1"/>
              <a:gd fmla="*/ 420394 w 21600" name="T2"/>
              <a:gd fmla="*/ 153889 h 21600" name="T3"/>
              <a:gd fmla="*/ 420394 w 21600" name="T4"/>
              <a:gd fmla="*/ 153889 h 21600" name="T5"/>
              <a:gd fmla="*/ 420394 w 21600" name="T6"/>
              <a:gd fmla="*/ 15388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eaLnBrk="1">
              <a:spcBef>
                <a:spcPts val="538"/>
              </a:spcBef>
            </a:pPr>
            <a:r>
              <a:rPr altLang="en-US" b="1" lang="es-ES" sz="2000">
                <a:solidFill>
                  <a:srgbClr val="F2F2F2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2020</a:t>
            </a:r>
          </a:p>
        </p:txBody>
      </p:sp>
      <p:sp>
        <p:nvSpPr>
          <p:cNvPr id="33844" name="AutoShape 78"/>
          <p:cNvSpPr/>
          <p:nvPr/>
        </p:nvSpPr>
        <p:spPr bwMode="auto">
          <a:xfrm>
            <a:off x="5676900" y="1908175"/>
            <a:ext cx="811213" cy="931863"/>
          </a:xfrm>
          <a:custGeom>
            <a:gdLst>
              <a:gd fmla="*/ 0 w 21600" name="T0"/>
              <a:gd fmla="*/ 9446 h 21600" name="T1"/>
              <a:gd fmla="*/ 10860 w 21600" name="T2"/>
              <a:gd fmla="*/ 0 h 21600" name="T3"/>
              <a:gd fmla="*/ 21600 w 21600" name="T4"/>
              <a:gd fmla="*/ 9446 h 21600" name="T5"/>
              <a:gd fmla="*/ 12489 w 21600" name="T6"/>
              <a:gd fmla="*/ 18415 h 21600" name="T7"/>
              <a:gd fmla="*/ 10618 w 21600" name="T8"/>
              <a:gd fmla="*/ 21599 h 21600" name="T9"/>
              <a:gd fmla="*/ 8929 w 21600" name="T10"/>
              <a:gd fmla="*/ 18415 h 21600" name="T11"/>
              <a:gd fmla="*/ 0 w 21600" name="T12"/>
              <a:gd fmla="*/ 9446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5" name="AutoShape 79"/>
          <p:cNvSpPr>
            <a:spLocks noChangeArrowheads="1"/>
          </p:cNvSpPr>
          <p:nvPr/>
        </p:nvSpPr>
        <p:spPr bwMode="auto">
          <a:xfrm>
            <a:off x="5676900" y="2189163"/>
            <a:ext cx="839788" cy="304800"/>
          </a:xfrm>
          <a:custGeom>
            <a:gdLst>
              <a:gd fmla="*/ 420394 w 21600" name="T0"/>
              <a:gd fmla="*/ 153889 h 21600" name="T1"/>
              <a:gd fmla="*/ 420394 w 21600" name="T2"/>
              <a:gd fmla="*/ 153889 h 21600" name="T3"/>
              <a:gd fmla="*/ 420394 w 21600" name="T4"/>
              <a:gd fmla="*/ 153889 h 21600" name="T5"/>
              <a:gd fmla="*/ 420394 w 21600" name="T6"/>
              <a:gd fmla="*/ 15388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eaLnBrk="1">
              <a:spcBef>
                <a:spcPts val="538"/>
              </a:spcBef>
            </a:pPr>
            <a:r>
              <a:rPr altLang="en-US" b="1" lang="es-ES" sz="2000">
                <a:solidFill>
                  <a:srgbClr val="F2F2F2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2025</a:t>
            </a:r>
          </a:p>
        </p:txBody>
      </p:sp>
      <p:sp>
        <p:nvSpPr>
          <p:cNvPr id="33846" name="AutoShape 81"/>
          <p:cNvSpPr/>
          <p:nvPr/>
        </p:nvSpPr>
        <p:spPr bwMode="auto">
          <a:xfrm>
            <a:off x="7908925" y="1908175"/>
            <a:ext cx="811213" cy="931863"/>
          </a:xfrm>
          <a:custGeom>
            <a:gdLst>
              <a:gd fmla="*/ 0 w 21600" name="T0"/>
              <a:gd fmla="*/ 9446 h 21600" name="T1"/>
              <a:gd fmla="*/ 10860 w 21600" name="T2"/>
              <a:gd fmla="*/ 0 h 21600" name="T3"/>
              <a:gd fmla="*/ 21600 w 21600" name="T4"/>
              <a:gd fmla="*/ 9446 h 21600" name="T5"/>
              <a:gd fmla="*/ 12489 w 21600" name="T6"/>
              <a:gd fmla="*/ 18415 h 21600" name="T7"/>
              <a:gd fmla="*/ 10618 w 21600" name="T8"/>
              <a:gd fmla="*/ 21599 h 21600" name="T9"/>
              <a:gd fmla="*/ 8929 w 21600" name="T10"/>
              <a:gd fmla="*/ 18415 h 21600" name="T11"/>
              <a:gd fmla="*/ 0 w 21600" name="T12"/>
              <a:gd fmla="*/ 9446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7" name="AutoShape 82"/>
          <p:cNvSpPr>
            <a:spLocks noChangeArrowheads="1"/>
          </p:cNvSpPr>
          <p:nvPr/>
        </p:nvSpPr>
        <p:spPr bwMode="auto">
          <a:xfrm>
            <a:off x="7880350" y="2174875"/>
            <a:ext cx="839788" cy="304800"/>
          </a:xfrm>
          <a:custGeom>
            <a:gdLst>
              <a:gd fmla="*/ 420394 w 21600" name="T0"/>
              <a:gd fmla="*/ 153889 h 21600" name="T1"/>
              <a:gd fmla="*/ 420394 w 21600" name="T2"/>
              <a:gd fmla="*/ 153889 h 21600" name="T3"/>
              <a:gd fmla="*/ 420394 w 21600" name="T4"/>
              <a:gd fmla="*/ 153889 h 21600" name="T5"/>
              <a:gd fmla="*/ 420394 w 21600" name="T6"/>
              <a:gd fmla="*/ 15388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eaLnBrk="1">
              <a:spcBef>
                <a:spcPts val="538"/>
              </a:spcBef>
            </a:pPr>
            <a:r>
              <a:rPr altLang="en-US" b="1" lang="es-ES" sz="2000">
                <a:solidFill>
                  <a:srgbClr val="F2F2F2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2030</a:t>
            </a:r>
          </a:p>
        </p:txBody>
      </p:sp>
      <p:sp>
        <p:nvSpPr>
          <p:cNvPr id="33848" name="AutoShape 84"/>
          <p:cNvSpPr/>
          <p:nvPr/>
        </p:nvSpPr>
        <p:spPr bwMode="auto">
          <a:xfrm>
            <a:off x="10139363" y="1908175"/>
            <a:ext cx="809625" cy="931863"/>
          </a:xfrm>
          <a:custGeom>
            <a:gdLst>
              <a:gd fmla="*/ 0 w 21600" name="T0"/>
              <a:gd fmla="*/ 9446 h 21600" name="T1"/>
              <a:gd fmla="*/ 10860 w 21600" name="T2"/>
              <a:gd fmla="*/ 0 h 21600" name="T3"/>
              <a:gd fmla="*/ 21600 w 21600" name="T4"/>
              <a:gd fmla="*/ 9446 h 21600" name="T5"/>
              <a:gd fmla="*/ 12489 w 21600" name="T6"/>
              <a:gd fmla="*/ 18415 h 21600" name="T7"/>
              <a:gd fmla="*/ 10618 w 21600" name="T8"/>
              <a:gd fmla="*/ 21599 h 21600" name="T9"/>
              <a:gd fmla="*/ 8929 w 21600" name="T10"/>
              <a:gd fmla="*/ 18415 h 21600" name="T11"/>
              <a:gd fmla="*/ 0 w 21600" name="T12"/>
              <a:gd fmla="*/ 9446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1600" w="21600">
                <a:moveTo>
                  <a:pt x="0" y="9446"/>
                </a:moveTo>
                <a:cubicBezTo>
                  <a:pt x="0" y="4245"/>
                  <a:pt x="4826" y="0"/>
                  <a:pt x="10860" y="0"/>
                </a:cubicBezTo>
                <a:cubicBezTo>
                  <a:pt x="16773" y="0"/>
                  <a:pt x="21600" y="4245"/>
                  <a:pt x="21600" y="9446"/>
                </a:cubicBezTo>
                <a:cubicBezTo>
                  <a:pt x="21600" y="13957"/>
                  <a:pt x="17678" y="17725"/>
                  <a:pt x="12489" y="18415"/>
                </a:cubicBezTo>
                <a:cubicBezTo>
                  <a:pt x="10618" y="21599"/>
                  <a:pt x="10618" y="21599"/>
                  <a:pt x="10618" y="21599"/>
                </a:cubicBezTo>
                <a:cubicBezTo>
                  <a:pt x="8929" y="18415"/>
                  <a:pt x="8929" y="18415"/>
                  <a:pt x="8929" y="18415"/>
                </a:cubicBezTo>
                <a:cubicBezTo>
                  <a:pt x="3801" y="17566"/>
                  <a:pt x="0" y="13798"/>
                  <a:pt x="0" y="944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33849" name="AutoShape 85"/>
          <p:cNvSpPr>
            <a:spLocks noChangeArrowheads="1"/>
          </p:cNvSpPr>
          <p:nvPr/>
        </p:nvSpPr>
        <p:spPr bwMode="auto">
          <a:xfrm>
            <a:off x="10125075" y="2174875"/>
            <a:ext cx="838200" cy="304800"/>
          </a:xfrm>
          <a:custGeom>
            <a:gdLst>
              <a:gd fmla="*/ 419338 w 21600" name="T0"/>
              <a:gd fmla="*/ 153889 h 21600" name="T1"/>
              <a:gd fmla="*/ 419338 w 21600" name="T2"/>
              <a:gd fmla="*/ 153889 h 21600" name="T3"/>
              <a:gd fmla="*/ 419338 w 21600" name="T4"/>
              <a:gd fmla="*/ 153889 h 21600" name="T5"/>
              <a:gd fmla="*/ 419338 w 21600" name="T6"/>
              <a:gd fmla="*/ 153889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 eaLnBrk="1">
              <a:spcBef>
                <a:spcPts val="538"/>
              </a:spcBef>
            </a:pPr>
            <a:r>
              <a:rPr altLang="en-US" b="1" lang="es-ES" sz="2000">
                <a:solidFill>
                  <a:srgbClr val="F2F2F2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2035</a:t>
            </a:r>
          </a:p>
        </p:txBody>
      </p:sp>
      <p:sp>
        <p:nvSpPr>
          <p:cNvPr id="33850" name="TextBox 13"/>
          <p:cNvSpPr txBox="1">
            <a:spLocks noChangeArrowheads="1"/>
          </p:cNvSpPr>
          <p:nvPr/>
        </p:nvSpPr>
        <p:spPr bwMode="auto">
          <a:xfrm>
            <a:off x="969963" y="4918075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51" name="TextBox 13"/>
          <p:cNvSpPr txBox="1">
            <a:spLocks noChangeArrowheads="1"/>
          </p:cNvSpPr>
          <p:nvPr/>
        </p:nvSpPr>
        <p:spPr bwMode="auto">
          <a:xfrm>
            <a:off x="974725" y="5203825"/>
            <a:ext cx="13811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3852" name="TextBox 13"/>
          <p:cNvSpPr txBox="1">
            <a:spLocks noChangeArrowheads="1"/>
          </p:cNvSpPr>
          <p:nvPr/>
        </p:nvSpPr>
        <p:spPr bwMode="auto">
          <a:xfrm>
            <a:off x="3143251" y="4918075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53" name="TextBox 13"/>
          <p:cNvSpPr txBox="1">
            <a:spLocks noChangeArrowheads="1"/>
          </p:cNvSpPr>
          <p:nvPr/>
        </p:nvSpPr>
        <p:spPr bwMode="auto">
          <a:xfrm>
            <a:off x="3146425" y="5203825"/>
            <a:ext cx="13827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3854" name="TextBox 13"/>
          <p:cNvSpPr txBox="1">
            <a:spLocks noChangeArrowheads="1"/>
          </p:cNvSpPr>
          <p:nvPr/>
        </p:nvSpPr>
        <p:spPr bwMode="auto">
          <a:xfrm>
            <a:off x="5392738" y="4918075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55" name="TextBox 13"/>
          <p:cNvSpPr txBox="1">
            <a:spLocks noChangeArrowheads="1"/>
          </p:cNvSpPr>
          <p:nvPr/>
        </p:nvSpPr>
        <p:spPr bwMode="auto">
          <a:xfrm>
            <a:off x="5395913" y="5203825"/>
            <a:ext cx="13827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3856" name="TextBox 13"/>
          <p:cNvSpPr txBox="1">
            <a:spLocks noChangeArrowheads="1"/>
          </p:cNvSpPr>
          <p:nvPr/>
        </p:nvSpPr>
        <p:spPr bwMode="auto">
          <a:xfrm>
            <a:off x="7681913" y="4918075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57" name="TextBox 13"/>
          <p:cNvSpPr txBox="1">
            <a:spLocks noChangeArrowheads="1"/>
          </p:cNvSpPr>
          <p:nvPr/>
        </p:nvSpPr>
        <p:spPr bwMode="auto">
          <a:xfrm>
            <a:off x="7686675" y="5203825"/>
            <a:ext cx="13811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  <p:sp>
        <p:nvSpPr>
          <p:cNvPr id="33858" name="TextBox 13"/>
          <p:cNvSpPr txBox="1">
            <a:spLocks noChangeArrowheads="1"/>
          </p:cNvSpPr>
          <p:nvPr/>
        </p:nvSpPr>
        <p:spPr bwMode="auto">
          <a:xfrm>
            <a:off x="9918700" y="4918075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33859" name="TextBox 13"/>
          <p:cNvSpPr txBox="1">
            <a:spLocks noChangeArrowheads="1"/>
          </p:cNvSpPr>
          <p:nvPr/>
        </p:nvSpPr>
        <p:spPr bwMode="auto">
          <a:xfrm>
            <a:off x="9921875" y="5203825"/>
            <a:ext cx="13827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0075" y="1419225"/>
            <a:ext cx="4381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395538" y="3348038"/>
            <a:ext cx="311943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矩形 8"/>
          <p:cNvSpPr>
            <a:spLocks noChangeArrowheads="1"/>
          </p:cNvSpPr>
          <p:nvPr/>
        </p:nvSpPr>
        <p:spPr bwMode="auto">
          <a:xfrm>
            <a:off x="5584825" y="3729038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4821" name="矩形 9"/>
          <p:cNvSpPr>
            <a:spLocks noChangeArrowheads="1"/>
          </p:cNvSpPr>
          <p:nvPr/>
        </p:nvSpPr>
        <p:spPr bwMode="auto">
          <a:xfrm>
            <a:off x="5584825" y="2932113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5842" name="图片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48300" y="0"/>
            <a:ext cx="674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矩形 5"/>
          <p:cNvSpPr>
            <a:spLocks noChangeArrowheads="1"/>
          </p:cNvSpPr>
          <p:nvPr/>
        </p:nvSpPr>
        <p:spPr bwMode="auto">
          <a:xfrm>
            <a:off x="803275" y="4241800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35844" name="组合 6"/>
          <p:cNvGrpSpPr/>
          <p:nvPr/>
        </p:nvGrpSpPr>
        <p:grpSpPr>
          <a:xfrm>
            <a:off x="803275" y="3171825"/>
            <a:ext cx="3789363" cy="955675"/>
            <a:chExt cx="3788756" cy="955148"/>
          </a:xfrm>
        </p:grpSpPr>
        <p:pic>
          <p:nvPicPr>
            <p:cNvPr id="35845" name="图片 7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文本框 8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4129" l="25014" r="22543" t="13071"/>
          <a:stretch>
            <a:fillRect/>
          </a:stretch>
        </p:blipFill>
        <p:spPr bwMode="auto">
          <a:xfrm>
            <a:off x="682625" y="779463"/>
            <a:ext cx="274320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70675" y="0"/>
            <a:ext cx="5521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54125" y="4057650"/>
            <a:ext cx="3270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9"/>
          <p:cNvSpPr txBox="1">
            <a:spLocks noChangeArrowheads="1"/>
          </p:cNvSpPr>
          <p:nvPr/>
        </p:nvSpPr>
        <p:spPr bwMode="auto">
          <a:xfrm>
            <a:off x="1228725" y="4098925"/>
            <a:ext cx="36576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en-US" lang="zh-CN" sz="1200">
                <a:solidFill>
                  <a:srgbClr val="FFFFFF"/>
                </a:solidFill>
                <a:latin charset="-122" pitchFamily="2" typeface="汉仪星宇体简"/>
                <a:ea charset="-122" pitchFamily="2" typeface="汉仪星宇体简"/>
              </a:rPr>
              <a:t>印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60674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29"/>
          <p:cNvGrpSpPr/>
          <p:nvPr/>
        </p:nvGrpSpPr>
        <p:grpSpPr>
          <a:xfrm>
            <a:off x="10018713" y="0"/>
            <a:ext cx="971550" cy="1828800"/>
            <a:chExt cx="971550" cy="1828800"/>
          </a:xfrm>
        </p:grpSpPr>
        <p:sp>
          <p:nvSpPr>
            <p:cNvPr id="20484" name="矩形 30"/>
            <p:cNvSpPr>
              <a:spLocks noChangeArrowheads="1"/>
            </p:cNvSpPr>
            <p:nvPr/>
          </p:nvSpPr>
          <p:spPr bwMode="auto">
            <a:xfrm>
              <a:off x="0" y="0"/>
              <a:ext cx="971550" cy="1828800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485" name="文本框 31"/>
            <p:cNvSpPr txBox="1">
              <a:spLocks noChangeArrowheads="1"/>
            </p:cNvSpPr>
            <p:nvPr/>
          </p:nvSpPr>
          <p:spPr bwMode="auto">
            <a:xfrm>
              <a:off x="1" y="382250"/>
              <a:ext cx="720254" cy="143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lang="zh-CN" sz="4400">
                  <a:solidFill>
                    <a:schemeClr val="bg1"/>
                  </a:solidFill>
                  <a:latin charset="-122" pitchFamily="2" typeface="华文行楷"/>
                  <a:ea charset="-122" pitchFamily="2" typeface="华文行楷"/>
                </a:rPr>
                <a:t>目录</a:t>
              </a:r>
            </a:p>
          </p:txBody>
        </p:sp>
      </p:grpSp>
      <p:grpSp>
        <p:nvGrpSpPr>
          <p:cNvPr id="20486" name="组合 32"/>
          <p:cNvGrpSpPr/>
          <p:nvPr/>
        </p:nvGrpSpPr>
        <p:grpSpPr>
          <a:xfrm>
            <a:off x="6669088" y="2946400"/>
            <a:ext cx="4321175" cy="460375"/>
            <a:chExt cx="4320742" cy="461665"/>
          </a:xfrm>
        </p:grpSpPr>
        <p:sp>
          <p:nvSpPr>
            <p:cNvPr id="20487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  <p:sp>
          <p:nvSpPr>
            <p:cNvPr id="20488" name="文本框 3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2400">
                  <a:solidFill>
                    <a:srgbClr val="2F2F2F"/>
                  </a:solidFill>
                  <a:latin charset="-122" pitchFamily="49" typeface="楷体"/>
                  <a:ea charset="-122" pitchFamily="49" typeface="楷体"/>
                </a:rPr>
                <a:t>壹</a:t>
              </a:r>
            </a:p>
          </p:txBody>
        </p:sp>
        <p:pic>
          <p:nvPicPr>
            <p:cNvPr id="20489" name="图片 3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流程图: 联系 3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0491" name="组合 37"/>
          <p:cNvGrpSpPr/>
          <p:nvPr/>
        </p:nvGrpSpPr>
        <p:grpSpPr>
          <a:xfrm>
            <a:off x="6669088" y="3819525"/>
            <a:ext cx="4321175" cy="461963"/>
            <a:chExt cx="4320742" cy="461665"/>
          </a:xfrm>
        </p:grpSpPr>
        <p:sp>
          <p:nvSpPr>
            <p:cNvPr id="20492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  <p:sp>
          <p:nvSpPr>
            <p:cNvPr id="20493" name="文本框 3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5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2400">
                  <a:solidFill>
                    <a:srgbClr val="2F2F2F"/>
                  </a:solidFill>
                  <a:latin charset="-122" pitchFamily="49" typeface="楷体"/>
                  <a:ea charset="-122" pitchFamily="49" typeface="楷体"/>
                </a:rPr>
                <a:t>贰</a:t>
              </a:r>
            </a:p>
          </p:txBody>
        </p:sp>
        <p:pic>
          <p:nvPicPr>
            <p:cNvPr id="20494" name="图片 4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流程图: 联系 4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0496" name="组合 42"/>
          <p:cNvGrpSpPr/>
          <p:nvPr/>
        </p:nvGrpSpPr>
        <p:grpSpPr>
          <a:xfrm>
            <a:off x="6669088" y="4694238"/>
            <a:ext cx="4321175" cy="460375"/>
            <a:chExt cx="4320742" cy="461665"/>
          </a:xfrm>
        </p:grpSpPr>
        <p:sp>
          <p:nvSpPr>
            <p:cNvPr id="20497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  <p:sp>
          <p:nvSpPr>
            <p:cNvPr id="20498" name="文本框 44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58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2400">
                  <a:solidFill>
                    <a:srgbClr val="2F2F2F"/>
                  </a:solidFill>
                  <a:latin charset="-122" pitchFamily="49" typeface="楷体"/>
                  <a:ea charset="-122" pitchFamily="49" typeface="楷体"/>
                </a:rPr>
                <a:t>叁</a:t>
              </a:r>
            </a:p>
          </p:txBody>
        </p:sp>
        <p:pic>
          <p:nvPicPr>
            <p:cNvPr id="20499" name="图片 45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流程图: 联系 46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0501" name="组合 47"/>
          <p:cNvGrpSpPr/>
          <p:nvPr/>
        </p:nvGrpSpPr>
        <p:grpSpPr>
          <a:xfrm>
            <a:off x="6669088" y="5567363"/>
            <a:ext cx="4321175" cy="461962"/>
            <a:chExt cx="4320742" cy="461665"/>
          </a:xfrm>
        </p:grpSpPr>
        <p:sp>
          <p:nvSpPr>
            <p:cNvPr id="20502" name="TextBox 2"/>
            <p:cNvSpPr txBox="1">
              <a:spLocks noChangeArrowheads="1"/>
            </p:cNvSpPr>
            <p:nvPr/>
          </p:nvSpPr>
          <p:spPr bwMode="auto">
            <a:xfrm>
              <a:off x="1339361" y="0"/>
              <a:ext cx="2981380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  <p:sp>
          <p:nvSpPr>
            <p:cNvPr id="20503" name="文本框 49"/>
            <p:cNvSpPr txBox="1">
              <a:spLocks noChangeArrowheads="1"/>
            </p:cNvSpPr>
            <p:nvPr/>
          </p:nvSpPr>
          <p:spPr bwMode="auto">
            <a:xfrm>
              <a:off x="619108" y="0"/>
              <a:ext cx="720254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en-US" b="1" lang="zh-CN" sz="2400">
                  <a:solidFill>
                    <a:srgbClr val="2F2F2F"/>
                  </a:solidFill>
                  <a:latin charset="-122" pitchFamily="49" typeface="楷体"/>
                  <a:ea charset="-122" pitchFamily="49" typeface="楷体"/>
                </a:rPr>
                <a:t>肆</a:t>
              </a:r>
            </a:p>
          </p:txBody>
        </p:sp>
        <p:pic>
          <p:nvPicPr>
            <p:cNvPr id="20504" name="图片 5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119393"/>
              <a:ext cx="662634" cy="3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流程图: 联系 51"/>
            <p:cNvSpPr>
              <a:spLocks noChangeArrowheads="1"/>
            </p:cNvSpPr>
            <p:nvPr/>
          </p:nvSpPr>
          <p:spPr bwMode="auto">
            <a:xfrm>
              <a:off x="1233069" y="177685"/>
              <a:ext cx="106293" cy="106293"/>
            </a:xfrm>
            <a:prstGeom prst="flowChartConnector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3"/>
          <p:cNvGrpSpPr/>
          <p:nvPr/>
        </p:nvGrpSpPr>
        <p:grpSpPr>
          <a:xfrm>
            <a:off x="152400" y="214313"/>
            <a:ext cx="5365750" cy="965200"/>
            <a:chExt cx="6466453" cy="1163332"/>
          </a:xfrm>
        </p:grpSpPr>
        <p:pic>
          <p:nvPicPr>
            <p:cNvPr descr="F:\ppt素材\图标\我收集的图标\字体\3.png" id="21507" name="Picture 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F:\超棒ppt模板\中国风\中国风物件\maobi.png" id="21508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</p:grpSp>
      <p:pic>
        <p:nvPicPr>
          <p:cNvPr id="21510" name="图片 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07138" y="3579813"/>
            <a:ext cx="4159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29400" y="2933700"/>
            <a:ext cx="3516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图片 9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7863" y="2495550"/>
            <a:ext cx="25479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图片 10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04125" y="2095500"/>
            <a:ext cx="1504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4" name="组合 12"/>
          <p:cNvGrpSpPr/>
          <p:nvPr/>
        </p:nvGrpSpPr>
        <p:grpSpPr>
          <a:xfrm>
            <a:off x="1500188" y="2741613"/>
            <a:ext cx="3876675" cy="1066800"/>
            <a:chExt cx="3877973" cy="1065858"/>
          </a:xfrm>
        </p:grpSpPr>
        <p:pic>
          <p:nvPicPr>
            <p:cNvPr id="21515" name="图片 13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矩形 14"/>
            <p:cNvSpPr>
              <a:spLocks noChangeArrowheads="1"/>
            </p:cNvSpPr>
            <p:nvPr/>
          </p:nvSpPr>
          <p:spPr bwMode="auto">
            <a:xfrm>
              <a:off x="242189" y="304623"/>
              <a:ext cx="2012354" cy="36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grpSp>
        <p:nvGrpSpPr>
          <p:cNvPr id="21517" name="组合 15"/>
          <p:cNvGrpSpPr/>
          <p:nvPr/>
        </p:nvGrpSpPr>
        <p:grpSpPr>
          <a:xfrm>
            <a:off x="1541463" y="3613150"/>
            <a:ext cx="3878262" cy="1066800"/>
            <a:chExt cx="3877973" cy="1065858"/>
          </a:xfrm>
        </p:grpSpPr>
        <p:pic>
          <p:nvPicPr>
            <p:cNvPr id="21518" name="图片 16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矩形 17"/>
            <p:cNvSpPr>
              <a:spLocks noChangeArrowheads="1"/>
            </p:cNvSpPr>
            <p:nvPr/>
          </p:nvSpPr>
          <p:spPr bwMode="auto">
            <a:xfrm>
              <a:off x="242189" y="304623"/>
              <a:ext cx="2011530" cy="36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grpSp>
        <p:nvGrpSpPr>
          <p:cNvPr id="21520" name="组合 18"/>
          <p:cNvGrpSpPr/>
          <p:nvPr/>
        </p:nvGrpSpPr>
        <p:grpSpPr>
          <a:xfrm>
            <a:off x="1541463" y="4489450"/>
            <a:ext cx="3878262" cy="1065213"/>
            <a:chExt cx="3877973" cy="1065858"/>
          </a:xfrm>
        </p:grpSpPr>
        <p:pic>
          <p:nvPicPr>
            <p:cNvPr id="21521" name="图片 19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877973" cy="1065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矩形 20"/>
            <p:cNvSpPr>
              <a:spLocks noChangeArrowheads="1"/>
            </p:cNvSpPr>
            <p:nvPr/>
          </p:nvSpPr>
          <p:spPr bwMode="auto">
            <a:xfrm>
              <a:off x="242189" y="304623"/>
              <a:ext cx="2011530" cy="365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altLang="en-US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单击此处添加标题</a:t>
              </a:r>
            </a:p>
          </p:txBody>
        </p:sp>
      </p:grpSp>
      <p:pic>
        <p:nvPicPr>
          <p:cNvPr id="21523" name="图片 2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9183320">
            <a:off x="4722813" y="2992438"/>
            <a:ext cx="2822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3"/>
          <p:cNvGrpSpPr/>
          <p:nvPr/>
        </p:nvGrpSpPr>
        <p:grpSpPr>
          <a:xfrm>
            <a:off x="152400" y="214313"/>
            <a:ext cx="5365750" cy="965200"/>
            <a:chExt cx="6466453" cy="1163332"/>
          </a:xfrm>
        </p:grpSpPr>
        <p:pic>
          <p:nvPicPr>
            <p:cNvPr descr="F:\ppt素材\图标\我收集的图标\字体\3.png" id="22531" name="Picture 9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2884210" y="-2418911"/>
              <a:ext cx="899790" cy="62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descr="F:\超棒ppt模板\中国风\中国风物件\maobi.png" id="22532" name="Picture 6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985348" cy="98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TextBox 2"/>
            <p:cNvSpPr txBox="1">
              <a:spLocks noChangeArrowheads="1"/>
            </p:cNvSpPr>
            <p:nvPr/>
          </p:nvSpPr>
          <p:spPr bwMode="auto">
            <a:xfrm>
              <a:off x="1391404" y="593610"/>
              <a:ext cx="2674359" cy="44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49" typeface="楷体"/>
                  <a:ea charset="-122" pitchFamily="49" typeface="楷体"/>
                </a:rPr>
                <a:t>单击此处添加标题</a:t>
              </a:r>
            </a:p>
          </p:txBody>
        </p:sp>
      </p:grpSp>
      <p:grpSp>
        <p:nvGrpSpPr>
          <p:cNvPr id="22534" name="组合 7"/>
          <p:cNvGrpSpPr/>
          <p:nvPr/>
        </p:nvGrpSpPr>
        <p:grpSpPr>
          <a:xfrm>
            <a:off x="1128713" y="1941513"/>
            <a:ext cx="1987550" cy="2143125"/>
            <a:chExt cx="1987606" cy="2143181"/>
          </a:xfrm>
        </p:grpSpPr>
        <p:pic>
          <p:nvPicPr>
            <p:cNvPr id="22535" name="图片 8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9"/>
            <p:cNvSpPr txBox="1">
              <a:spLocks noChangeArrowheads="1"/>
            </p:cNvSpPr>
            <p:nvPr/>
          </p:nvSpPr>
          <p:spPr bwMode="auto">
            <a:xfrm>
              <a:off x="571448" y="65609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22537" name="组合 11"/>
          <p:cNvGrpSpPr/>
          <p:nvPr/>
        </p:nvGrpSpPr>
        <p:grpSpPr>
          <a:xfrm>
            <a:off x="3649663" y="1941513"/>
            <a:ext cx="1987550" cy="2143125"/>
            <a:chExt cx="1987606" cy="2143181"/>
          </a:xfrm>
        </p:grpSpPr>
        <p:pic>
          <p:nvPicPr>
            <p:cNvPr id="22538" name="图片 1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文本框 13"/>
            <p:cNvSpPr txBox="1">
              <a:spLocks noChangeArrowheads="1"/>
            </p:cNvSpPr>
            <p:nvPr/>
          </p:nvSpPr>
          <p:spPr bwMode="auto">
            <a:xfrm>
              <a:off x="574264" y="65609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22540" name="组合 15"/>
          <p:cNvGrpSpPr/>
          <p:nvPr/>
        </p:nvGrpSpPr>
        <p:grpSpPr>
          <a:xfrm>
            <a:off x="6284913" y="1838325"/>
            <a:ext cx="1987550" cy="2143125"/>
            <a:chExt cx="1987606" cy="2143181"/>
          </a:xfrm>
        </p:grpSpPr>
        <p:pic>
          <p:nvPicPr>
            <p:cNvPr id="22541" name="图片 1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54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文本框 17"/>
            <p:cNvSpPr txBox="1">
              <a:spLocks noChangeArrowheads="1"/>
            </p:cNvSpPr>
            <p:nvPr/>
          </p:nvSpPr>
          <p:spPr bwMode="auto">
            <a:xfrm>
              <a:off x="617492" y="75835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grpSp>
        <p:nvGrpSpPr>
          <p:cNvPr id="22543" name="组合 19"/>
          <p:cNvGrpSpPr/>
          <p:nvPr/>
        </p:nvGrpSpPr>
        <p:grpSpPr>
          <a:xfrm>
            <a:off x="8805863" y="1838325"/>
            <a:ext cx="1987550" cy="2143125"/>
            <a:chExt cx="1987606" cy="2143181"/>
          </a:xfrm>
        </p:grpSpPr>
        <p:pic>
          <p:nvPicPr>
            <p:cNvPr id="22544" name="图片 20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6200000">
              <a:off x="-77788" y="7778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文本框 21"/>
            <p:cNvSpPr txBox="1">
              <a:spLocks noChangeArrowheads="1"/>
            </p:cNvSpPr>
            <p:nvPr/>
          </p:nvSpPr>
          <p:spPr bwMode="auto">
            <a:xfrm>
              <a:off x="556675" y="758352"/>
              <a:ext cx="1296144" cy="82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添加</a:t>
              </a:r>
            </a:p>
            <a:p>
              <a:pPr eaLnBrk="1" hangingPunct="1"/>
              <a:r>
                <a:rPr altLang="en-US" b="1" lang="zh-CN" sz="2400">
                  <a:solidFill>
                    <a:srgbClr val="C00000"/>
                  </a:solidFill>
                  <a:latin charset="-122" pitchFamily="34" typeface="微软雅黑"/>
                  <a:ea charset="-122" pitchFamily="34" typeface="微软雅黑"/>
                </a:rPr>
                <a:t>标题</a:t>
              </a:r>
            </a:p>
          </p:txBody>
        </p:sp>
      </p:grpSp>
      <p:sp>
        <p:nvSpPr>
          <p:cNvPr id="22546" name="TextBox 13"/>
          <p:cNvSpPr txBox="1">
            <a:spLocks noChangeArrowheads="1"/>
          </p:cNvSpPr>
          <p:nvPr/>
        </p:nvSpPr>
        <p:spPr bwMode="auto">
          <a:xfrm>
            <a:off x="969963" y="45593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2547" name="TextBox 13"/>
          <p:cNvSpPr txBox="1">
            <a:spLocks noChangeArrowheads="1"/>
          </p:cNvSpPr>
          <p:nvPr/>
        </p:nvSpPr>
        <p:spPr bwMode="auto">
          <a:xfrm>
            <a:off x="1028700" y="4845050"/>
            <a:ext cx="2112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3475038" y="4559300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2549" name="TextBox 13"/>
          <p:cNvSpPr txBox="1">
            <a:spLocks noChangeArrowheads="1"/>
          </p:cNvSpPr>
          <p:nvPr/>
        </p:nvSpPr>
        <p:spPr bwMode="auto">
          <a:xfrm>
            <a:off x="3532188" y="4845050"/>
            <a:ext cx="21129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50" name="TextBox 13"/>
          <p:cNvSpPr txBox="1">
            <a:spLocks noChangeArrowheads="1"/>
          </p:cNvSpPr>
          <p:nvPr/>
        </p:nvSpPr>
        <p:spPr bwMode="auto">
          <a:xfrm>
            <a:off x="6102350" y="4559300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2551" name="TextBox 13"/>
          <p:cNvSpPr txBox="1">
            <a:spLocks noChangeArrowheads="1"/>
          </p:cNvSpPr>
          <p:nvPr/>
        </p:nvSpPr>
        <p:spPr bwMode="auto">
          <a:xfrm>
            <a:off x="6159500" y="4845050"/>
            <a:ext cx="2112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2552" name="TextBox 13"/>
          <p:cNvSpPr txBox="1">
            <a:spLocks noChangeArrowheads="1"/>
          </p:cNvSpPr>
          <p:nvPr/>
        </p:nvSpPr>
        <p:spPr bwMode="auto">
          <a:xfrm>
            <a:off x="8621713" y="45593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2553" name="TextBox 13"/>
          <p:cNvSpPr txBox="1">
            <a:spLocks noChangeArrowheads="1"/>
          </p:cNvSpPr>
          <p:nvPr/>
        </p:nvSpPr>
        <p:spPr bwMode="auto">
          <a:xfrm>
            <a:off x="8680450" y="4845050"/>
            <a:ext cx="21129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000000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1816100"/>
            <a:ext cx="12192000" cy="3375025"/>
          </a:xfrm>
          <a:prstGeom prst="rect">
            <a:avLst/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altLang="en-US" lang="zh-CN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3555" name="Oval 16"/>
          <p:cNvSpPr>
            <a:spLocks noChangeArrowheads="1"/>
          </p:cNvSpPr>
          <p:nvPr/>
        </p:nvSpPr>
        <p:spPr bwMode="auto">
          <a:xfrm>
            <a:off x="1409700" y="2541588"/>
            <a:ext cx="1168400" cy="1166812"/>
          </a:xfrm>
          <a:prstGeom prst="ellipse">
            <a:avLst/>
          </a:prstGeom>
          <a:noFill/>
          <a:ln cmpd="sng" w="635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3556" name="Arc 20"/>
          <p:cNvSpPr/>
          <p:nvPr/>
        </p:nvSpPr>
        <p:spPr bwMode="auto">
          <a:xfrm>
            <a:off x="1222375" y="2354263"/>
            <a:ext cx="1546225" cy="1544637"/>
          </a:xfrm>
          <a:custGeom>
            <a:gdLst>
              <a:gd fmla="*/ 1479680 w 1545336" name="T0"/>
              <a:gd fmla="*/ 460980 h 1545336" name="T1"/>
              <a:gd fmla="*/ 1268676 w 1545336" name="T2"/>
              <a:gd fmla="*/ 1365113 h 1545336" name="T3"/>
              <a:gd fmla="*/ 341528 w 1545336" name="T4"/>
              <a:gd fmla="*/ 1413866 h 1545336" name="T5"/>
              <a:gd fmla="*/ 36865 w 1545336" name="T6"/>
              <a:gd fmla="*/ 536848 h 1545336" name="T7"/>
              <a:gd fmla="*/ 794563 w 1545336" name="T8"/>
              <a:gd fmla="*/ 310 h 1545336" name="T9"/>
              <a:gd fmla="*/ 772668 w 1545336" name="T10"/>
              <a:gd fmla="*/ 772668 h 1545336" name="T11"/>
              <a:gd fmla="*/ 1479680 w 1545336" name="T12"/>
              <a:gd fmla="*/ 460980 h 1545336" name="T13"/>
              <a:gd fmla="*/ 1479680 w 1545336" name="T14"/>
              <a:gd fmla="*/ 460980 h 1545336" name="T15"/>
              <a:gd fmla="*/ 1268676 w 1545336" name="T16"/>
              <a:gd fmla="*/ 1365113 h 1545336" name="T17"/>
              <a:gd fmla="*/ 341528 w 1545336" name="T18"/>
              <a:gd fmla="*/ 1413866 h 1545336" name="T19"/>
              <a:gd fmla="*/ 36865 w 1545336" name="T20"/>
              <a:gd fmla="*/ 536848 h 1545336" name="T21"/>
              <a:gd fmla="*/ 794563 w 1545336" name="T22"/>
              <a:gd fmla="*/ 310 h 154533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45336" stroke="0" w="1545336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  <a:lnTo>
                  <a:pt x="772668" y="772668"/>
                </a:lnTo>
                <a:lnTo>
                  <a:pt x="1479680" y="460980"/>
                </a:lnTo>
                <a:close/>
              </a:path>
              <a:path fill="none" h="1545336" w="1545336">
                <a:moveTo>
                  <a:pt x="1479680" y="460980"/>
                </a:moveTo>
                <a:cubicBezTo>
                  <a:pt x="1618437" y="775728"/>
                  <a:pt x="1532421" y="1144300"/>
                  <a:pt x="1268676" y="1365113"/>
                </a:cubicBezTo>
                <a:cubicBezTo>
                  <a:pt x="1004931" y="1585926"/>
                  <a:pt x="626977" y="1605800"/>
                  <a:pt x="341528" y="1413866"/>
                </a:cubicBezTo>
                <a:cubicBezTo>
                  <a:pt x="56080" y="1221931"/>
                  <a:pt x="-68117" y="864413"/>
                  <a:pt x="36865" y="536848"/>
                </a:cubicBezTo>
                <a:cubicBezTo>
                  <a:pt x="141847" y="209284"/>
                  <a:pt x="450725" y="-9437"/>
                  <a:pt x="794563" y="310"/>
                </a:cubicBezTo>
              </a:path>
            </a:pathLst>
          </a:custGeom>
          <a:noFill/>
          <a:ln cap="flat" cmpd="sng" w="762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57" name="TextBox 24"/>
          <p:cNvSpPr txBox="1">
            <a:spLocks noChangeArrowheads="1"/>
          </p:cNvSpPr>
          <p:nvPr/>
        </p:nvSpPr>
        <p:spPr bwMode="auto">
          <a:xfrm>
            <a:off x="1608138" y="2894013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b="1" lang="en-US" sz="2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85%</a:t>
            </a:r>
          </a:p>
        </p:txBody>
      </p:sp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4132263" y="2541588"/>
            <a:ext cx="1168400" cy="1166812"/>
          </a:xfrm>
          <a:prstGeom prst="ellipse">
            <a:avLst/>
          </a:prstGeom>
          <a:noFill/>
          <a:ln cmpd="sng" w="6350">
            <a:solidFill>
              <a:srgbClr val="6C717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3559" name="Arc 21"/>
          <p:cNvSpPr/>
          <p:nvPr/>
        </p:nvSpPr>
        <p:spPr bwMode="auto">
          <a:xfrm>
            <a:off x="3941763" y="2351088"/>
            <a:ext cx="1544637" cy="1544637"/>
          </a:xfrm>
          <a:custGeom>
            <a:gdLst>
              <a:gd fmla="*/ 1032558 w 1545336" name="T0"/>
              <a:gd fmla="*/ 45019 h 1545336" name="T1"/>
              <a:gd fmla="*/ 1544800 w 1545336" name="T2"/>
              <a:gd fmla="*/ 801453 h 1545336" name="T3"/>
              <a:gd fmla="*/ 977659 w 1545336" name="T4"/>
              <a:gd fmla="*/ 1517648 h 1545336" name="T5"/>
              <a:gd fmla="*/ 123956 w 1545336" name="T6"/>
              <a:gd fmla="*/ 1192417 h 1545336" name="T7"/>
              <a:gd fmla="*/ 772668 w 1545336" name="T8"/>
              <a:gd fmla="*/ 772668 h 1545336" name="T9"/>
              <a:gd fmla="*/ 1032558 w 1545336" name="T10"/>
              <a:gd fmla="*/ 45019 h 1545336" name="T11"/>
              <a:gd fmla="*/ 1032558 w 1545336" name="T12"/>
              <a:gd fmla="*/ 45019 h 1545336" name="T13"/>
              <a:gd fmla="*/ 1544800 w 1545336" name="T14"/>
              <a:gd fmla="*/ 801453 h 1545336" name="T15"/>
              <a:gd fmla="*/ 977659 w 1545336" name="T16"/>
              <a:gd fmla="*/ 1517648 h 1545336" name="T17"/>
              <a:gd fmla="*/ 123956 w 1545336" name="T18"/>
              <a:gd fmla="*/ 1192417 h 154533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45336" stroke="0" w="1545336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  <a:lnTo>
                  <a:pt x="772668" y="772668"/>
                </a:lnTo>
                <a:lnTo>
                  <a:pt x="1032558" y="45019"/>
                </a:lnTo>
                <a:close/>
              </a:path>
              <a:path fill="none" h="1545336" w="1545336">
                <a:moveTo>
                  <a:pt x="1032558" y="45019"/>
                </a:moveTo>
                <a:cubicBezTo>
                  <a:pt x="1350043" y="158413"/>
                  <a:pt x="1557359" y="464559"/>
                  <a:pt x="1544800" y="801453"/>
                </a:cubicBezTo>
                <a:cubicBezTo>
                  <a:pt x="1532241" y="1138347"/>
                  <a:pt x="1302706" y="1428207"/>
                  <a:pt x="977659" y="1517648"/>
                </a:cubicBezTo>
                <a:cubicBezTo>
                  <a:pt x="652612" y="1607089"/>
                  <a:pt x="307099" y="1475460"/>
                  <a:pt x="123956" y="1192417"/>
                </a:cubicBezTo>
              </a:path>
            </a:pathLst>
          </a:custGeom>
          <a:noFill/>
          <a:ln cap="flat" cmpd="sng" w="76200">
            <a:solidFill>
              <a:srgbClr val="6C7176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0" name="TextBox 27"/>
          <p:cNvSpPr txBox="1">
            <a:spLocks noChangeArrowheads="1"/>
          </p:cNvSpPr>
          <p:nvPr/>
        </p:nvSpPr>
        <p:spPr bwMode="auto">
          <a:xfrm>
            <a:off x="4352925" y="2894013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b="1" lang="en-US" sz="2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73%</a:t>
            </a:r>
          </a:p>
        </p:txBody>
      </p:sp>
      <p:sp>
        <p:nvSpPr>
          <p:cNvPr id="23561" name="Oval 18"/>
          <p:cNvSpPr>
            <a:spLocks noChangeArrowheads="1"/>
          </p:cNvSpPr>
          <p:nvPr/>
        </p:nvSpPr>
        <p:spPr bwMode="auto">
          <a:xfrm>
            <a:off x="6854825" y="2541588"/>
            <a:ext cx="1168400" cy="1166812"/>
          </a:xfrm>
          <a:prstGeom prst="ellipse">
            <a:avLst/>
          </a:prstGeom>
          <a:noFill/>
          <a:ln cmpd="sng" w="635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3562" name="Arc 22"/>
          <p:cNvSpPr/>
          <p:nvPr/>
        </p:nvSpPr>
        <p:spPr bwMode="auto">
          <a:xfrm>
            <a:off x="6661150" y="2351088"/>
            <a:ext cx="1544638" cy="1544637"/>
          </a:xfrm>
          <a:custGeom>
            <a:gdLst>
              <a:gd fmla="*/ 363795 w 1545336" name="T0"/>
              <a:gd fmla="*/ 117047 h 1545336" name="T1"/>
              <a:gd fmla="*/ 1402758 w 1545336" name="T2"/>
              <a:gd fmla="*/ 325451 h 1545336" name="T3"/>
              <a:gd fmla="*/ 1256639 w 1545336" name="T4"/>
              <a:gd fmla="*/ 1374987 h 1545336" name="T5"/>
              <a:gd fmla="*/ 200261 w 1545336" name="T6"/>
              <a:gd fmla="*/ 1291673 h 1545336" name="T7"/>
              <a:gd fmla="*/ 772668 w 1545336" name="T8"/>
              <a:gd fmla="*/ 772668 h 1545336" name="T9"/>
              <a:gd fmla="*/ 363795 w 1545336" name="T10"/>
              <a:gd fmla="*/ 117047 h 1545336" name="T11"/>
              <a:gd fmla="*/ 363795 w 1545336" name="T12"/>
              <a:gd fmla="*/ 117047 h 1545336" name="T13"/>
              <a:gd fmla="*/ 1402758 w 1545336" name="T14"/>
              <a:gd fmla="*/ 325451 h 1545336" name="T15"/>
              <a:gd fmla="*/ 1256639 w 1545336" name="T16"/>
              <a:gd fmla="*/ 1374987 h 1545336" name="T17"/>
              <a:gd fmla="*/ 200261 w 1545336" name="T18"/>
              <a:gd fmla="*/ 1291673 h 154533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45336" stroke="0" w="1545336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  <a:lnTo>
                  <a:pt x="772668" y="772668"/>
                </a:lnTo>
                <a:lnTo>
                  <a:pt x="363795" y="117047"/>
                </a:lnTo>
                <a:close/>
              </a:path>
              <a:path fill="none" h="1545336" w="1545336">
                <a:moveTo>
                  <a:pt x="363795" y="117047"/>
                </a:moveTo>
                <a:cubicBezTo>
                  <a:pt x="710710" y="-99304"/>
                  <a:pt x="1166118" y="-7954"/>
                  <a:pt x="1402758" y="325451"/>
                </a:cubicBezTo>
                <a:cubicBezTo>
                  <a:pt x="1639398" y="658856"/>
                  <a:pt x="1575350" y="1118898"/>
                  <a:pt x="1256639" y="1374987"/>
                </a:cubicBezTo>
                <a:cubicBezTo>
                  <a:pt x="937928" y="1631075"/>
                  <a:pt x="474887" y="1594556"/>
                  <a:pt x="200261" y="1291673"/>
                </a:cubicBezTo>
              </a:path>
            </a:pathLst>
          </a:custGeom>
          <a:noFill/>
          <a:ln cap="flat" cmpd="sng" w="762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7045324" y="2895600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b="1" lang="en-US" sz="2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78%</a:t>
            </a:r>
          </a:p>
        </p:txBody>
      </p:sp>
      <p:sp>
        <p:nvSpPr>
          <p:cNvPr id="23564" name="Oval 19"/>
          <p:cNvSpPr>
            <a:spLocks noChangeArrowheads="1"/>
          </p:cNvSpPr>
          <p:nvPr/>
        </p:nvSpPr>
        <p:spPr bwMode="auto">
          <a:xfrm>
            <a:off x="9577388" y="2541588"/>
            <a:ext cx="1168400" cy="1166812"/>
          </a:xfrm>
          <a:prstGeom prst="ellipse">
            <a:avLst/>
          </a:prstGeom>
          <a:noFill/>
          <a:ln cmpd="sng" w="635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3565" name="Arc 23"/>
          <p:cNvSpPr/>
          <p:nvPr/>
        </p:nvSpPr>
        <p:spPr bwMode="auto">
          <a:xfrm>
            <a:off x="9390063" y="2351088"/>
            <a:ext cx="1546225" cy="1544637"/>
          </a:xfrm>
          <a:custGeom>
            <a:gdLst>
              <a:gd fmla="*/ 956686 w 1545336" name="T0"/>
              <a:gd fmla="*/ 22233 h 1545336" name="T1"/>
              <a:gd fmla="*/ 1544404 w 1545336" name="T2"/>
              <a:gd fmla="*/ 734734 h 1545336" name="T3"/>
              <a:gd fmla="*/ 1029396 w 1545336" name="T4"/>
              <a:gd fmla="*/ 1501439 h 1545336" name="T5"/>
              <a:gd fmla="*/ 147552 w 1545336" name="T6"/>
              <a:gd fmla="*/ 1226811 h 1545336" name="T7"/>
              <a:gd fmla="*/ 158930 w 1545336" name="T8"/>
              <a:gd fmla="*/ 303263 h 1545336" name="T9"/>
              <a:gd fmla="*/ 772668 w 1545336" name="T10"/>
              <a:gd fmla="*/ 772668 h 1545336" name="T11"/>
              <a:gd fmla="*/ 956686 w 1545336" name="T12"/>
              <a:gd fmla="*/ 22233 h 1545336" name="T13"/>
              <a:gd fmla="*/ 956686 w 1545336" name="T14"/>
              <a:gd fmla="*/ 22233 h 1545336" name="T15"/>
              <a:gd fmla="*/ 1544404 w 1545336" name="T16"/>
              <a:gd fmla="*/ 734734 h 1545336" name="T17"/>
              <a:gd fmla="*/ 1029396 w 1545336" name="T18"/>
              <a:gd fmla="*/ 1501439 h 1545336" name="T19"/>
              <a:gd fmla="*/ 147552 w 1545336" name="T20"/>
              <a:gd fmla="*/ 1226811 h 1545336" name="T21"/>
              <a:gd fmla="*/ 158930 w 1545336" name="T22"/>
              <a:gd fmla="*/ 303263 h 154533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45336" stroke="0" w="1545336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  <a:lnTo>
                  <a:pt x="772668" y="772668"/>
                </a:lnTo>
                <a:lnTo>
                  <a:pt x="956686" y="22233"/>
                </a:lnTo>
                <a:close/>
              </a:path>
              <a:path fill="none" h="1545336" w="1545336">
                <a:moveTo>
                  <a:pt x="956686" y="22233"/>
                </a:moveTo>
                <a:cubicBezTo>
                  <a:pt x="1288604" y="103624"/>
                  <a:pt x="1527626" y="393394"/>
                  <a:pt x="1544404" y="734734"/>
                </a:cubicBezTo>
                <a:cubicBezTo>
                  <a:pt x="1561182" y="1076073"/>
                  <a:pt x="1351732" y="1387888"/>
                  <a:pt x="1029396" y="1501439"/>
                </a:cubicBezTo>
                <a:cubicBezTo>
                  <a:pt x="707060" y="1614990"/>
                  <a:pt x="348419" y="1503301"/>
                  <a:pt x="147552" y="1226811"/>
                </a:cubicBezTo>
                <a:cubicBezTo>
                  <a:pt x="-53316" y="950322"/>
                  <a:pt x="-48688" y="574720"/>
                  <a:pt x="158930" y="303263"/>
                </a:cubicBezTo>
              </a:path>
            </a:pathLst>
          </a:custGeom>
          <a:noFill/>
          <a:ln cap="flat" cmpd="sng" w="76200">
            <a:solidFill>
              <a:srgbClr val="A8A8A8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3566" name="TextBox 29"/>
          <p:cNvSpPr txBox="1">
            <a:spLocks noChangeArrowheads="1"/>
          </p:cNvSpPr>
          <p:nvPr/>
        </p:nvSpPr>
        <p:spPr bwMode="auto">
          <a:xfrm>
            <a:off x="9772649" y="2894013"/>
            <a:ext cx="79406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b="1" lang="en-US" sz="24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90%</a:t>
            </a:r>
          </a:p>
        </p:txBody>
      </p:sp>
      <p:sp>
        <p:nvSpPr>
          <p:cNvPr id="23567" name="TextBox 13"/>
          <p:cNvSpPr txBox="1">
            <a:spLocks noChangeArrowheads="1"/>
          </p:cNvSpPr>
          <p:nvPr/>
        </p:nvSpPr>
        <p:spPr bwMode="auto">
          <a:xfrm>
            <a:off x="727075" y="41719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731838" y="44592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3533775" y="41719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3538538" y="44592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1" name="TextBox 13"/>
          <p:cNvSpPr txBox="1">
            <a:spLocks noChangeArrowheads="1"/>
          </p:cNvSpPr>
          <p:nvPr/>
        </p:nvSpPr>
        <p:spPr bwMode="auto">
          <a:xfrm>
            <a:off x="6337300" y="4171950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6340475" y="44592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3573" name="TextBox 13"/>
          <p:cNvSpPr txBox="1">
            <a:spLocks noChangeArrowheads="1"/>
          </p:cNvSpPr>
          <p:nvPr/>
        </p:nvSpPr>
        <p:spPr bwMode="auto">
          <a:xfrm>
            <a:off x="9134475" y="41719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3574" name="TextBox 13"/>
          <p:cNvSpPr txBox="1">
            <a:spLocks noChangeArrowheads="1"/>
          </p:cNvSpPr>
          <p:nvPr/>
        </p:nvSpPr>
        <p:spPr bwMode="auto">
          <a:xfrm>
            <a:off x="9139238" y="44592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Freeform 16"/>
          <p:cNvSpPr/>
          <p:nvPr/>
        </p:nvSpPr>
        <p:spPr bwMode="auto">
          <a:xfrm>
            <a:off x="5767388" y="3856038"/>
            <a:ext cx="1333500" cy="1747837"/>
          </a:xfrm>
          <a:custGeom>
            <a:gdLst>
              <a:gd fmla="*/ 26 w 111" name="T0"/>
              <a:gd fmla="*/ 3 h 145" name="T1"/>
              <a:gd fmla="*/ 12 w 111" name="T2"/>
              <a:gd fmla="*/ 68 h 145" name="T3"/>
              <a:gd fmla="*/ 81 w 111" name="T4"/>
              <a:gd fmla="*/ 143 h 145" name="T5"/>
              <a:gd fmla="*/ 93 w 111" name="T6"/>
              <a:gd fmla="*/ 78 h 145" name="T7"/>
              <a:gd fmla="*/ 26 w 111" name="T8"/>
              <a:gd fmla="*/ 3 h 14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5" w="110">
                <a:moveTo>
                  <a:pt x="26" y="3"/>
                </a:moveTo>
                <a:cubicBezTo>
                  <a:pt x="14" y="0"/>
                  <a:pt x="0" y="30"/>
                  <a:pt x="12" y="68"/>
                </a:cubicBezTo>
                <a:cubicBezTo>
                  <a:pt x="26" y="112"/>
                  <a:pt x="50" y="142"/>
                  <a:pt x="81" y="143"/>
                </a:cubicBezTo>
                <a:cubicBezTo>
                  <a:pt x="110" y="145"/>
                  <a:pt x="111" y="119"/>
                  <a:pt x="93" y="78"/>
                </a:cubicBezTo>
                <a:cubicBezTo>
                  <a:pt x="76" y="43"/>
                  <a:pt x="38" y="5"/>
                  <a:pt x="26" y="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79" name="Freeform 14"/>
          <p:cNvSpPr/>
          <p:nvPr/>
        </p:nvSpPr>
        <p:spPr bwMode="auto">
          <a:xfrm>
            <a:off x="6357938" y="3744913"/>
            <a:ext cx="1466850" cy="1157287"/>
          </a:xfrm>
          <a:custGeom>
            <a:gdLst>
              <a:gd fmla="*/ 2 w 122" name="T0"/>
              <a:gd fmla="*/ 5 h 96" name="T1"/>
              <a:gd fmla="*/ 69 w 122" name="T2"/>
              <a:gd fmla="*/ 74 h 96" name="T3"/>
              <a:gd fmla="*/ 119 w 122" name="T4"/>
              <a:gd fmla="*/ 75 h 96" name="T5"/>
              <a:gd fmla="*/ 67 w 122" name="T6"/>
              <a:gd fmla="*/ 19 h 96" name="T7"/>
              <a:gd fmla="*/ 24 w 122" name="T8"/>
              <a:gd fmla="*/ 2 h 96" name="T9"/>
              <a:gd fmla="*/ 2 w 122" name="T10"/>
              <a:gd fmla="*/ 5 h 9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6" w="122">
                <a:moveTo>
                  <a:pt x="2" y="5"/>
                </a:moveTo>
                <a:cubicBezTo>
                  <a:pt x="0" y="13"/>
                  <a:pt x="34" y="53"/>
                  <a:pt x="69" y="74"/>
                </a:cubicBezTo>
                <a:cubicBezTo>
                  <a:pt x="103" y="94"/>
                  <a:pt x="122" y="96"/>
                  <a:pt x="119" y="75"/>
                </a:cubicBezTo>
                <a:cubicBezTo>
                  <a:pt x="116" y="55"/>
                  <a:pt x="97" y="37"/>
                  <a:pt x="67" y="19"/>
                </a:cubicBezTo>
                <a:cubicBezTo>
                  <a:pt x="52" y="10"/>
                  <a:pt x="36" y="4"/>
                  <a:pt x="24" y="2"/>
                </a:cubicBezTo>
                <a:cubicBezTo>
                  <a:pt x="11" y="0"/>
                  <a:pt x="2" y="1"/>
                  <a:pt x="2" y="5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0" name="Freeform 22"/>
          <p:cNvSpPr/>
          <p:nvPr/>
        </p:nvSpPr>
        <p:spPr bwMode="auto">
          <a:xfrm>
            <a:off x="5205413" y="2290763"/>
            <a:ext cx="973137" cy="1049337"/>
          </a:xfrm>
          <a:custGeom>
            <a:gdLst>
              <a:gd fmla="*/ 62 w 81" name="T0"/>
              <a:gd fmla="*/ 84 h 87" name="T1"/>
              <a:gd fmla="*/ 71 w 81" name="T2"/>
              <a:gd fmla="*/ 45 h 87" name="T3"/>
              <a:gd fmla="*/ 27 w 81" name="T4"/>
              <a:gd fmla="*/ 6 h 87" name="T5"/>
              <a:gd fmla="*/ 8 w 81" name="T6"/>
              <a:gd fmla="*/ 29 h 87" name="T7"/>
              <a:gd fmla="*/ 62 w 81" name="T8"/>
              <a:gd fmla="*/ 84 h 8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7" w="81">
                <a:moveTo>
                  <a:pt x="62" y="84"/>
                </a:moveTo>
                <a:cubicBezTo>
                  <a:pt x="73" y="87"/>
                  <a:pt x="81" y="66"/>
                  <a:pt x="71" y="45"/>
                </a:cubicBezTo>
                <a:cubicBezTo>
                  <a:pt x="60" y="24"/>
                  <a:pt x="47" y="12"/>
                  <a:pt x="27" y="6"/>
                </a:cubicBezTo>
                <a:cubicBezTo>
                  <a:pt x="6" y="0"/>
                  <a:pt x="0" y="8"/>
                  <a:pt x="8" y="29"/>
                </a:cubicBezTo>
                <a:cubicBezTo>
                  <a:pt x="16" y="50"/>
                  <a:pt x="50" y="82"/>
                  <a:pt x="62" y="84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1" name="Freeform 20"/>
          <p:cNvSpPr/>
          <p:nvPr/>
        </p:nvSpPr>
        <p:spPr bwMode="auto">
          <a:xfrm>
            <a:off x="4017963" y="2435225"/>
            <a:ext cx="1662112" cy="1049338"/>
          </a:xfrm>
          <a:custGeom>
            <a:gdLst>
              <a:gd fmla="*/ 135 w 138" name="T0"/>
              <a:gd fmla="*/ 83 h 87" name="T1"/>
              <a:gd fmla="*/ 79 w 138" name="T2"/>
              <a:gd fmla="*/ 25 h 87" name="T3"/>
              <a:gd fmla="*/ 13 w 138" name="T4"/>
              <a:gd fmla="*/ 12 h 87" name="T5"/>
              <a:gd fmla="*/ 52 w 138" name="T6"/>
              <a:gd fmla="*/ 64 h 87" name="T7"/>
              <a:gd fmla="*/ 107 w 138" name="T8"/>
              <a:gd fmla="*/ 84 h 87" name="T9"/>
              <a:gd fmla="*/ 135 w 138" name="T10"/>
              <a:gd fmla="*/ 83 h 8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7" w="138">
                <a:moveTo>
                  <a:pt x="135" y="83"/>
                </a:moveTo>
                <a:cubicBezTo>
                  <a:pt x="138" y="76"/>
                  <a:pt x="111" y="43"/>
                  <a:pt x="79" y="25"/>
                </a:cubicBezTo>
                <a:cubicBezTo>
                  <a:pt x="48" y="6"/>
                  <a:pt x="25" y="0"/>
                  <a:pt x="13" y="12"/>
                </a:cubicBezTo>
                <a:cubicBezTo>
                  <a:pt x="0" y="25"/>
                  <a:pt x="16" y="43"/>
                  <a:pt x="52" y="64"/>
                </a:cubicBezTo>
                <a:cubicBezTo>
                  <a:pt x="71" y="75"/>
                  <a:pt x="91" y="81"/>
                  <a:pt x="107" y="84"/>
                </a:cubicBezTo>
                <a:cubicBezTo>
                  <a:pt x="123" y="87"/>
                  <a:pt x="134" y="87"/>
                  <a:pt x="135" y="83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2" name="Freeform 12"/>
          <p:cNvSpPr/>
          <p:nvPr/>
        </p:nvSpPr>
        <p:spPr bwMode="auto">
          <a:xfrm>
            <a:off x="6102350" y="2919413"/>
            <a:ext cx="989013" cy="747712"/>
          </a:xfrm>
          <a:custGeom>
            <a:gdLst>
              <a:gd fmla="*/ 7 w 82" name="T0"/>
              <a:gd fmla="*/ 44 h 62" name="T1"/>
              <a:gd fmla="*/ 36 w 82" name="T2"/>
              <a:gd fmla="*/ 57 h 62" name="T3"/>
              <a:gd fmla="*/ 69 w 82" name="T4"/>
              <a:gd fmla="*/ 56 h 62" name="T5"/>
              <a:gd fmla="*/ 64 w 82" name="T6"/>
              <a:gd fmla="*/ 20 h 62" name="T7"/>
              <a:gd fmla="*/ 16 w 82" name="T8"/>
              <a:gd fmla="*/ 5 h 62" name="T9"/>
              <a:gd fmla="*/ 7 w 82" name="T10"/>
              <a:gd fmla="*/ 44 h 6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2" w="82">
                <a:moveTo>
                  <a:pt x="7" y="44"/>
                </a:moveTo>
                <a:cubicBezTo>
                  <a:pt x="14" y="51"/>
                  <a:pt x="24" y="54"/>
                  <a:pt x="36" y="57"/>
                </a:cubicBezTo>
                <a:cubicBezTo>
                  <a:pt x="49" y="59"/>
                  <a:pt x="58" y="62"/>
                  <a:pt x="69" y="56"/>
                </a:cubicBezTo>
                <a:cubicBezTo>
                  <a:pt x="80" y="50"/>
                  <a:pt x="82" y="37"/>
                  <a:pt x="64" y="20"/>
                </a:cubicBezTo>
                <a:cubicBezTo>
                  <a:pt x="47" y="4"/>
                  <a:pt x="32" y="0"/>
                  <a:pt x="16" y="5"/>
                </a:cubicBezTo>
                <a:cubicBezTo>
                  <a:pt x="0" y="10"/>
                  <a:pt x="0" y="37"/>
                  <a:pt x="7" y="44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4583" name="Freeform 18"/>
          <p:cNvSpPr/>
          <p:nvPr/>
        </p:nvSpPr>
        <p:spPr bwMode="auto">
          <a:xfrm>
            <a:off x="4152900" y="3532188"/>
            <a:ext cx="1706563" cy="1166812"/>
          </a:xfrm>
          <a:custGeom>
            <a:gdLst>
              <a:gd fmla="*/ 132 w 142" name="T0"/>
              <a:gd fmla="*/ 19 h 97" name="T1"/>
              <a:gd fmla="*/ 98 w 142" name="T2"/>
              <a:gd fmla="*/ 5 h 97" name="T3"/>
              <a:gd fmla="*/ 47 w 142" name="T4"/>
              <a:gd fmla="*/ 5 h 97" name="T5"/>
              <a:gd fmla="*/ 22 w 142" name="T6"/>
              <a:gd fmla="*/ 63 h 97" name="T7"/>
              <a:gd fmla="*/ 110 w 142" name="T8"/>
              <a:gd fmla="*/ 80 h 97" name="T9"/>
              <a:gd fmla="*/ 132 w 142" name="T10"/>
              <a:gd fmla="*/ 19 h 9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7" w="142">
                <a:moveTo>
                  <a:pt x="132" y="19"/>
                </a:moveTo>
                <a:cubicBezTo>
                  <a:pt x="127" y="14"/>
                  <a:pt x="114" y="8"/>
                  <a:pt x="98" y="5"/>
                </a:cubicBezTo>
                <a:cubicBezTo>
                  <a:pt x="82" y="1"/>
                  <a:pt x="62" y="0"/>
                  <a:pt x="47" y="5"/>
                </a:cubicBezTo>
                <a:cubicBezTo>
                  <a:pt x="13" y="15"/>
                  <a:pt x="0" y="34"/>
                  <a:pt x="22" y="63"/>
                </a:cubicBezTo>
                <a:cubicBezTo>
                  <a:pt x="46" y="94"/>
                  <a:pt x="78" y="97"/>
                  <a:pt x="110" y="80"/>
                </a:cubicBezTo>
                <a:cubicBezTo>
                  <a:pt x="138" y="66"/>
                  <a:pt x="142" y="30"/>
                  <a:pt x="132" y="19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24584" name="直接箭头连接符 46"/>
          <p:cNvCxnSpPr>
            <a:cxnSpLocks noChangeShapeType="1"/>
          </p:cNvCxnSpPr>
          <p:nvPr/>
        </p:nvCxnSpPr>
        <p:spPr bwMode="auto">
          <a:xfrm flipV="1">
            <a:off x="6808788" y="2816225"/>
            <a:ext cx="1501775" cy="479425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585" name="直接箭头连接符 50"/>
          <p:cNvCxnSpPr>
            <a:cxnSpLocks noChangeShapeType="1"/>
          </p:cNvCxnSpPr>
          <p:nvPr/>
        </p:nvCxnSpPr>
        <p:spPr bwMode="auto">
          <a:xfrm flipV="1">
            <a:off x="5697538" y="1933575"/>
            <a:ext cx="1403350" cy="515938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586" name="直接箭头连接符 52"/>
          <p:cNvCxnSpPr>
            <a:cxnSpLocks noChangeShapeType="1"/>
          </p:cNvCxnSpPr>
          <p:nvPr/>
        </p:nvCxnSpPr>
        <p:spPr bwMode="auto">
          <a:xfrm flipH="1" flipV="1">
            <a:off x="3435350" y="2328863"/>
            <a:ext cx="1296988" cy="444500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587" name="直接箭头连接符 54"/>
          <p:cNvCxnSpPr>
            <a:cxnSpLocks noChangeShapeType="1"/>
          </p:cNvCxnSpPr>
          <p:nvPr/>
        </p:nvCxnSpPr>
        <p:spPr bwMode="auto">
          <a:xfrm flipH="1">
            <a:off x="3435350" y="4003675"/>
            <a:ext cx="1570038" cy="776288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588" name="直接箭头连接符 56"/>
          <p:cNvCxnSpPr>
            <a:cxnSpLocks noChangeShapeType="1"/>
          </p:cNvCxnSpPr>
          <p:nvPr/>
        </p:nvCxnSpPr>
        <p:spPr bwMode="auto">
          <a:xfrm>
            <a:off x="6789738" y="5348288"/>
            <a:ext cx="1346200" cy="0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1728788" y="172561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1736725" y="202088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591" name="TextBox 13"/>
          <p:cNvSpPr txBox="1">
            <a:spLocks noChangeArrowheads="1"/>
          </p:cNvSpPr>
          <p:nvPr/>
        </p:nvSpPr>
        <p:spPr bwMode="auto">
          <a:xfrm>
            <a:off x="1728788" y="4656138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592" name="TextBox 13"/>
          <p:cNvSpPr txBox="1">
            <a:spLocks noChangeArrowheads="1"/>
          </p:cNvSpPr>
          <p:nvPr/>
        </p:nvSpPr>
        <p:spPr bwMode="auto">
          <a:xfrm>
            <a:off x="1736725" y="4949825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593" name="TextBox 13"/>
          <p:cNvSpPr txBox="1">
            <a:spLocks noChangeArrowheads="1"/>
          </p:cNvSpPr>
          <p:nvPr/>
        </p:nvSpPr>
        <p:spPr bwMode="auto">
          <a:xfrm>
            <a:off x="7165975" y="157956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594" name="TextBox 13"/>
          <p:cNvSpPr txBox="1">
            <a:spLocks noChangeArrowheads="1"/>
          </p:cNvSpPr>
          <p:nvPr/>
        </p:nvSpPr>
        <p:spPr bwMode="auto">
          <a:xfrm>
            <a:off x="7173913" y="1873250"/>
            <a:ext cx="23352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8445500" y="2570163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8453438" y="2863850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8445500" y="5226050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8453438" y="55197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599" name="TextBox 13"/>
          <p:cNvSpPr txBox="1">
            <a:spLocks noChangeArrowheads="1"/>
          </p:cNvSpPr>
          <p:nvPr/>
        </p:nvSpPr>
        <p:spPr bwMode="auto">
          <a:xfrm>
            <a:off x="9085263" y="4003675"/>
            <a:ext cx="12795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4600" name="TextBox 13"/>
          <p:cNvSpPr txBox="1">
            <a:spLocks noChangeArrowheads="1"/>
          </p:cNvSpPr>
          <p:nvPr/>
        </p:nvSpPr>
        <p:spPr bwMode="auto">
          <a:xfrm>
            <a:off x="9093200" y="4297363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cxnSp>
        <p:nvCxnSpPr>
          <p:cNvPr id="24601" name="直接箭头连接符 56"/>
          <p:cNvCxnSpPr>
            <a:cxnSpLocks noChangeShapeType="1"/>
          </p:cNvCxnSpPr>
          <p:nvPr/>
        </p:nvCxnSpPr>
        <p:spPr bwMode="auto">
          <a:xfrm>
            <a:off x="7493000" y="4319588"/>
            <a:ext cx="1346200" cy="0"/>
          </a:xfrm>
          <a:prstGeom prst="straightConnector1">
            <a:avLst/>
          </a:prstGeom>
          <a:noFill/>
          <a:ln cmpd="sng" w="12700">
            <a:solidFill>
              <a:srgbClr val="ADBACA"/>
            </a:solidFill>
            <a:prstDash val="sysDot"/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2138" y="1866900"/>
            <a:ext cx="4837112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6061075" y="4132263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5604" name="矩形 8"/>
          <p:cNvSpPr>
            <a:spLocks noChangeArrowheads="1"/>
          </p:cNvSpPr>
          <p:nvPr/>
        </p:nvSpPr>
        <p:spPr bwMode="auto">
          <a:xfrm>
            <a:off x="6061075" y="3336925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5605" name="组合 9"/>
          <p:cNvGrpSpPr/>
          <p:nvPr/>
        </p:nvGrpSpPr>
        <p:grpSpPr>
          <a:xfrm>
            <a:off x="6061075" y="2266950"/>
            <a:ext cx="3789363" cy="955675"/>
            <a:chExt cx="3788756" cy="955148"/>
          </a:xfrm>
        </p:grpSpPr>
        <p:pic>
          <p:nvPicPr>
            <p:cNvPr id="25606" name="图片 1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726363" y="1014413"/>
            <a:ext cx="31607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矩形 7"/>
          <p:cNvSpPr>
            <a:spLocks noChangeArrowheads="1"/>
          </p:cNvSpPr>
          <p:nvPr/>
        </p:nvSpPr>
        <p:spPr bwMode="auto">
          <a:xfrm>
            <a:off x="1260475" y="4370388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6628" name="矩形 8"/>
          <p:cNvSpPr>
            <a:spLocks noChangeArrowheads="1"/>
          </p:cNvSpPr>
          <p:nvPr/>
        </p:nvSpPr>
        <p:spPr bwMode="auto">
          <a:xfrm>
            <a:off x="1260475" y="3575050"/>
            <a:ext cx="55657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grpSp>
        <p:nvGrpSpPr>
          <p:cNvPr id="26629" name="组合 9"/>
          <p:cNvGrpSpPr/>
          <p:nvPr/>
        </p:nvGrpSpPr>
        <p:grpSpPr>
          <a:xfrm>
            <a:off x="1260475" y="2505075"/>
            <a:ext cx="3789363" cy="955675"/>
            <a:chExt cx="3788756" cy="955148"/>
          </a:xfrm>
        </p:grpSpPr>
        <p:pic>
          <p:nvPicPr>
            <p:cNvPr id="26630" name="图片 10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788756" cy="955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1" name="文本框 11"/>
            <p:cNvSpPr txBox="1">
              <a:spLocks noChangeArrowheads="1"/>
            </p:cNvSpPr>
            <p:nvPr/>
          </p:nvSpPr>
          <p:spPr bwMode="auto">
            <a:xfrm>
              <a:off x="384577" y="180329"/>
              <a:ext cx="1657350" cy="36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buFont charset="0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/>
              <a:r>
                <a:rPr altLang="en-US" b="1" lang="zh-CN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单击添加标题</a:t>
              </a:r>
            </a:p>
          </p:txBody>
        </p:sp>
      </p:grp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7650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fmla="val 50000" name="adj1"/>
            </a:avLst>
          </a:prstGeom>
          <a:noFill/>
          <a:ln cmpd="sng"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1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fmla="val 50000" name="adj1"/>
            </a:avLst>
          </a:prstGeom>
          <a:noFill/>
          <a:ln cmpd="sng"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2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3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fmla="val -931" name="adj1"/>
            </a:avLst>
          </a:prstGeom>
          <a:noFill/>
          <a:ln cmpd="sng"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4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fmla="val -931" name="adj1"/>
            </a:avLst>
          </a:prstGeom>
          <a:noFill/>
          <a:ln cmpd="sng"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7655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cmpd="sng"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7656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gdLst>
              <a:gd fmla="*/ 58 w 117" name="T0"/>
              <a:gd fmla="*/ 3 h 90" name="T1"/>
              <a:gd fmla="*/ 43 w 117" name="T2"/>
              <a:gd fmla="*/ 0 h 90" name="T3"/>
              <a:gd fmla="*/ 0 w 117" name="T4"/>
              <a:gd fmla="*/ 90 h 90" name="T5"/>
              <a:gd fmla="*/ 58 w 117" name="T6"/>
              <a:gd fmla="*/ 90 h 90" name="T7"/>
              <a:gd fmla="*/ 117 w 117" name="T8"/>
              <a:gd fmla="*/ 90 h 90" name="T9"/>
              <a:gd fmla="*/ 74 w 117" name="T10"/>
              <a:gd fmla="*/ 0 h 90" name="T11"/>
              <a:gd fmla="*/ 58 w 117" name="T12"/>
              <a:gd fmla="*/ 3 h 9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0" w="117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57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gdLst>
              <a:gd fmla="*/ 0 w 67" name="T0"/>
              <a:gd fmla="*/ 0 h 24" name="T1"/>
              <a:gd fmla="*/ 18 w 67" name="T2"/>
              <a:gd fmla="*/ 21 h 24" name="T3"/>
              <a:gd fmla="*/ 33 w 67" name="T4"/>
              <a:gd fmla="*/ 24 h 24" name="T5"/>
              <a:gd fmla="*/ 49 w 67" name="T6"/>
              <a:gd fmla="*/ 21 h 24" name="T7"/>
              <a:gd fmla="*/ 67 w 67" name="T8"/>
              <a:gd fmla="*/ 0 h 24" name="T9"/>
              <a:gd fmla="*/ 45 w 67" name="T10"/>
              <a:gd fmla="*/ 0 h 24" name="T11"/>
              <a:gd fmla="*/ 33 w 67" name="T12"/>
              <a:gd fmla="*/ 0 h 24" name="T13"/>
              <a:gd fmla="*/ 22 w 67" name="T14"/>
              <a:gd fmla="*/ 0 h 24" name="T15"/>
              <a:gd fmla="*/ 0 w 67" name="T16"/>
              <a:gd fmla="*/ 0 h 2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4" w="67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58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gdLst>
              <a:gd fmla="*/ 23 w 279" name="T0"/>
              <a:gd fmla="*/ 44 h 44" name="T1"/>
              <a:gd fmla="*/ 174 w 279" name="T2"/>
              <a:gd fmla="*/ 0 h 44" name="T3"/>
              <a:gd fmla="*/ 167 w 279" name="T4"/>
              <a:gd fmla="*/ 0 h 44" name="T5"/>
              <a:gd fmla="*/ 161 w 279" name="T6"/>
              <a:gd fmla="*/ 0 h 44" name="T7"/>
              <a:gd fmla="*/ 156 w 279" name="T8"/>
              <a:gd fmla="*/ 0 h 44" name="T9"/>
              <a:gd fmla="*/ 152 w 279" name="T10"/>
              <a:gd fmla="*/ 0 h 44" name="T11"/>
              <a:gd fmla="*/ 148 w 279" name="T12"/>
              <a:gd fmla="*/ 0 h 44" name="T13"/>
              <a:gd fmla="*/ 145 w 279" name="T14"/>
              <a:gd fmla="*/ 0 h 44" name="T15"/>
              <a:gd fmla="*/ 143 w 279" name="T16"/>
              <a:gd fmla="*/ 0 h 44" name="T17"/>
              <a:gd fmla="*/ 142 w 279" name="T18"/>
              <a:gd fmla="*/ 0 h 44" name="T19"/>
              <a:gd fmla="*/ 141 w 279" name="T20"/>
              <a:gd fmla="*/ 0 h 44" name="T21"/>
              <a:gd fmla="*/ 140 w 279" name="T22"/>
              <a:gd fmla="*/ 0 h 44" name="T23"/>
              <a:gd fmla="*/ 140 w 279" name="T24"/>
              <a:gd fmla="*/ 0 h 44" name="T25"/>
              <a:gd fmla="*/ 139 w 279" name="T26"/>
              <a:gd fmla="*/ 0 h 44" name="T27"/>
              <a:gd fmla="*/ 139 w 279" name="T28"/>
              <a:gd fmla="*/ 0 h 44" name="T29"/>
              <a:gd fmla="*/ 132 w 279" name="T30"/>
              <a:gd fmla="*/ 0 h 44" name="T31"/>
              <a:gd fmla="*/ 122 w 279" name="T32"/>
              <a:gd fmla="*/ 0 h 44" name="T33"/>
              <a:gd fmla="*/ 114 w 279" name="T34"/>
              <a:gd fmla="*/ 0 h 44" name="T35"/>
              <a:gd fmla="*/ 107 w 279" name="T36"/>
              <a:gd fmla="*/ 0 h 44" name="T37"/>
              <a:gd fmla="*/ 101 w 279" name="T38"/>
              <a:gd fmla="*/ 0 h 44" name="T39"/>
              <a:gd fmla="*/ 96 w 279" name="T40"/>
              <a:gd fmla="*/ 0 h 44" name="T41"/>
              <a:gd fmla="*/ 92 w 279" name="T42"/>
              <a:gd fmla="*/ 0 h 44" name="T43"/>
              <a:gd fmla="*/ 89 w 279" name="T44"/>
              <a:gd fmla="*/ 0 h 44" name="T45"/>
              <a:gd fmla="*/ 87 w 279" name="T46"/>
              <a:gd fmla="*/ 0 h 44" name="T47"/>
              <a:gd fmla="*/ 85 w 279" name="T48"/>
              <a:gd fmla="*/ 0 h 44" name="T49"/>
              <a:gd fmla="*/ 83 w 279" name="T50"/>
              <a:gd fmla="*/ 0 h 44" name="T51"/>
              <a:gd fmla="*/ 82 w 279" name="T52"/>
              <a:gd fmla="*/ 0 h 44" name="T53"/>
              <a:gd fmla="*/ 82 w 279" name="T54"/>
              <a:gd fmla="*/ 0 h 44" name="T55"/>
              <a:gd fmla="*/ 81 w 279" name="T56"/>
              <a:gd fmla="*/ 0 h 44" name="T57"/>
              <a:gd fmla="*/ 81 w 279" name="T58"/>
              <a:gd fmla="*/ 0 h 44" name="T59"/>
              <a:gd fmla="*/ 81 w 279" name="T60"/>
              <a:gd fmla="*/ 0 h 44" name="T61"/>
              <a:gd fmla="*/ 73 w 279" name="T62"/>
              <a:gd fmla="*/ 0 h 44" name="T63"/>
              <a:gd fmla="*/ 67 w 279" name="T64"/>
              <a:gd fmla="*/ 44 h 44" name="T65"/>
              <a:gd fmla="*/ 80 w 279" name="T66"/>
              <a:gd fmla="*/ 44 h 44" name="T67"/>
              <a:gd fmla="*/ 93 w 279" name="T68"/>
              <a:gd fmla="*/ 44 h 44" name="T69"/>
              <a:gd fmla="*/ 104 w 279" name="T70"/>
              <a:gd fmla="*/ 44 h 44" name="T71"/>
              <a:gd fmla="*/ 113 w 279" name="T72"/>
              <a:gd fmla="*/ 44 h 44" name="T73"/>
              <a:gd fmla="*/ 120 w 279" name="T74"/>
              <a:gd fmla="*/ 44 h 44" name="T75"/>
              <a:gd fmla="*/ 126 w 279" name="T76"/>
              <a:gd fmla="*/ 44 h 44" name="T77"/>
              <a:gd fmla="*/ 131 w 279" name="T78"/>
              <a:gd fmla="*/ 44 h 44" name="T79"/>
              <a:gd fmla="*/ 134 w 279" name="T80"/>
              <a:gd fmla="*/ 44 h 44" name="T81"/>
              <a:gd fmla="*/ 136 w 279" name="T82"/>
              <a:gd fmla="*/ 44 h 44" name="T83"/>
              <a:gd fmla="*/ 138 w 279" name="T84"/>
              <a:gd fmla="*/ 44 h 44" name="T85"/>
              <a:gd fmla="*/ 139 w 279" name="T86"/>
              <a:gd fmla="*/ 44 h 44" name="T87"/>
              <a:gd fmla="*/ 139 w 279" name="T88"/>
              <a:gd fmla="*/ 44 h 44" name="T89"/>
              <a:gd fmla="*/ 139 w 279" name="T90"/>
              <a:gd fmla="*/ 44 h 44" name="T91"/>
              <a:gd fmla="*/ 150 w 279" name="T92"/>
              <a:gd fmla="*/ 44 h 44" name="T93"/>
              <a:gd fmla="*/ 169 w 279" name="T94"/>
              <a:gd fmla="*/ 44 h 44" name="T95"/>
              <a:gd fmla="*/ 279 w 279" name="T96"/>
              <a:gd fmla="*/ 23 h 44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4" w="279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59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gdLst>
              <a:gd fmla="*/ 93 w 117" name="T0"/>
              <a:gd fmla="*/ 0 h 237" name="T1"/>
              <a:gd fmla="*/ 93 w 117" name="T2"/>
              <a:gd fmla="*/ 0 h 237" name="T3"/>
              <a:gd fmla="*/ 3 w 117" name="T4"/>
              <a:gd fmla="*/ 0 h 237" name="T5"/>
              <a:gd fmla="*/ 117 w 117" name="T6"/>
              <a:gd fmla="*/ 237 h 237" name="T7"/>
              <a:gd fmla="*/ 109 w 117" name="T8"/>
              <a:gd fmla="*/ 207 h 237" name="T9"/>
              <a:gd fmla="*/ 83 w 117" name="T10"/>
              <a:gd fmla="*/ 190 h 237" name="T11"/>
              <a:gd fmla="*/ 31 w 117" name="T12"/>
              <a:gd fmla="*/ 26 h 237" name="T13"/>
              <a:gd fmla="*/ 93 w 117" name="T14"/>
              <a:gd fmla="*/ 26 h 237" name="T15"/>
              <a:gd fmla="*/ 93 w 117" name="T16"/>
              <a:gd fmla="*/ 0 h 23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6" w="11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0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gdLst>
              <a:gd fmla="*/ 24 w 117" name="T0"/>
              <a:gd fmla="*/ 0 h 237" name="T1"/>
              <a:gd fmla="*/ 24 w 117" name="T2"/>
              <a:gd fmla="*/ 0 h 237" name="T3"/>
              <a:gd fmla="*/ 114 w 117" name="T4"/>
              <a:gd fmla="*/ 0 h 237" name="T5"/>
              <a:gd fmla="*/ 0 w 117" name="T6"/>
              <a:gd fmla="*/ 237 h 237" name="T7"/>
              <a:gd fmla="*/ 8 w 117" name="T8"/>
              <a:gd fmla="*/ 207 h 237" name="T9"/>
              <a:gd fmla="*/ 34 w 117" name="T10"/>
              <a:gd fmla="*/ 190 h 237" name="T11"/>
              <a:gd fmla="*/ 86 w 117" name="T12"/>
              <a:gd fmla="*/ 26 h 237" name="T13"/>
              <a:gd fmla="*/ 24 w 117" name="T14"/>
              <a:gd fmla="*/ 26 h 237" name="T15"/>
              <a:gd fmla="*/ 24 w 117" name="T16"/>
              <a:gd fmla="*/ 0 h 23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6" w="11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1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gdLst>
              <a:gd fmla="*/ 0 w 131" name="T0"/>
              <a:gd fmla="*/ 159 h 159" name="T1"/>
              <a:gd fmla="*/ 0 w 131" name="T2"/>
              <a:gd fmla="*/ 0 h 159" name="T3"/>
              <a:gd fmla="*/ 131 w 131" name="T4"/>
              <a:gd fmla="*/ 0 h 159" name="T5"/>
              <a:gd fmla="*/ 122 w 131" name="T6"/>
              <a:gd fmla="*/ 47 h 159" name="T7"/>
              <a:gd fmla="*/ 114 w 131" name="T8"/>
              <a:gd fmla="*/ 77 h 159" name="T9"/>
              <a:gd fmla="*/ 114 w 131" name="T10"/>
              <a:gd fmla="*/ 77 h 159" name="T11"/>
              <a:gd fmla="*/ 77 w 131" name="T12"/>
              <a:gd fmla="*/ 119 h 159" name="T13"/>
              <a:gd fmla="*/ 83 w 131" name="T14"/>
              <a:gd fmla="*/ 130 h 159" name="T15"/>
              <a:gd fmla="*/ 70 w 131" name="T16"/>
              <a:gd fmla="*/ 143 h 159" name="T17"/>
              <a:gd fmla="*/ 62 w 131" name="T18"/>
              <a:gd fmla="*/ 143 h 159" name="T19"/>
              <a:gd fmla="*/ 62 w 131" name="T20"/>
              <a:gd fmla="*/ 146 h 159" name="T21"/>
              <a:gd fmla="*/ 49 w 131" name="T22"/>
              <a:gd fmla="*/ 159 h 159" name="T23"/>
              <a:gd fmla="*/ 34 w 131" name="T24"/>
              <a:gd fmla="*/ 159 h 159" name="T25"/>
              <a:gd fmla="*/ 12 w 131" name="T26"/>
              <a:gd fmla="*/ 159 h 159" name="T27"/>
              <a:gd fmla="*/ 0 w 131" name="T28"/>
              <a:gd fmla="*/ 159 h 15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59" w="131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2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gdLst>
              <a:gd fmla="*/ 0 w 139" name="T0"/>
              <a:gd fmla="*/ 160 h 160" name="T1"/>
              <a:gd fmla="*/ 0 w 139" name="T2"/>
              <a:gd fmla="*/ 0 h 160" name="T3"/>
              <a:gd fmla="*/ 0 w 139" name="T4"/>
              <a:gd fmla="*/ 0 h 160" name="T5"/>
              <a:gd fmla="*/ 115 w 139" name="T6"/>
              <a:gd fmla="*/ 0 h 160" name="T7"/>
              <a:gd fmla="*/ 137 w 139" name="T8"/>
              <a:gd fmla="*/ 0 h 160" name="T9"/>
              <a:gd fmla="*/ 138 w 139" name="T10"/>
              <a:gd fmla="*/ 0 h 160" name="T11"/>
              <a:gd fmla="*/ 139 w 139" name="T12"/>
              <a:gd fmla="*/ 26 h 160" name="T13"/>
              <a:gd fmla="*/ 131 w 139" name="T14"/>
              <a:gd fmla="*/ 160 h 160" name="T15"/>
              <a:gd fmla="*/ 0 w 139" name="T16"/>
              <a:gd fmla="*/ 160 h 16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60" w="139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3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gdLst>
              <a:gd fmla="*/ 138 w 138" name="T0"/>
              <a:gd fmla="*/ 160 h 160" name="T1"/>
              <a:gd fmla="*/ 138 w 138" name="T2"/>
              <a:gd fmla="*/ 0 h 160" name="T3"/>
              <a:gd fmla="*/ 138 w 138" name="T4"/>
              <a:gd fmla="*/ 0 h 160" name="T5"/>
              <a:gd fmla="*/ 24 w 138" name="T6"/>
              <a:gd fmla="*/ 0 h 160" name="T7"/>
              <a:gd fmla="*/ 2 w 138" name="T8"/>
              <a:gd fmla="*/ 0 h 160" name="T9"/>
              <a:gd fmla="*/ 0 w 138" name="T10"/>
              <a:gd fmla="*/ 0 h 160" name="T11"/>
              <a:gd fmla="*/ 0 w 138" name="T12"/>
              <a:gd fmla="*/ 26 h 160" name="T13"/>
              <a:gd fmla="*/ 8 w 138" name="T14"/>
              <a:gd fmla="*/ 160 h 160" name="T15"/>
              <a:gd fmla="*/ 138 w 138" name="T16"/>
              <a:gd fmla="*/ 160 h 16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60" w="138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4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gdLst>
              <a:gd fmla="*/ 130 w 130" name="T0"/>
              <a:gd fmla="*/ 159 h 159" name="T1"/>
              <a:gd fmla="*/ 130 w 130" name="T2"/>
              <a:gd fmla="*/ 0 h 159" name="T3"/>
              <a:gd fmla="*/ 0 w 130" name="T4"/>
              <a:gd fmla="*/ 0 h 159" name="T5"/>
              <a:gd fmla="*/ 9 w 130" name="T6"/>
              <a:gd fmla="*/ 47 h 159" name="T7"/>
              <a:gd fmla="*/ 17 w 130" name="T8"/>
              <a:gd fmla="*/ 77 h 159" name="T9"/>
              <a:gd fmla="*/ 17 w 130" name="T10"/>
              <a:gd fmla="*/ 77 h 159" name="T11"/>
              <a:gd fmla="*/ 54 w 130" name="T12"/>
              <a:gd fmla="*/ 119 h 159" name="T13"/>
              <a:gd fmla="*/ 48 w 130" name="T14"/>
              <a:gd fmla="*/ 130 h 159" name="T15"/>
              <a:gd fmla="*/ 61 w 130" name="T16"/>
              <a:gd fmla="*/ 143 h 159" name="T17"/>
              <a:gd fmla="*/ 69 w 130" name="T18"/>
              <a:gd fmla="*/ 143 h 159" name="T19"/>
              <a:gd fmla="*/ 69 w 130" name="T20"/>
              <a:gd fmla="*/ 146 h 159" name="T21"/>
              <a:gd fmla="*/ 82 w 130" name="T22"/>
              <a:gd fmla="*/ 159 h 159" name="T23"/>
              <a:gd fmla="*/ 97 w 130" name="T24"/>
              <a:gd fmla="*/ 159 h 159" name="T25"/>
              <a:gd fmla="*/ 118 w 130" name="T26"/>
              <a:gd fmla="*/ 159 h 159" name="T27"/>
              <a:gd fmla="*/ 130 w 130" name="T28"/>
              <a:gd fmla="*/ 159 h 15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59" w="130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7665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gdLst>
              <a:gd fmla="*/ 8563 w 20942" name="T0"/>
              <a:gd fmla="*/ 0 h 21597" name="T1"/>
              <a:gd fmla="*/ 12311 w 20942" name="T2"/>
              <a:gd fmla="*/ 1065 h 21597" name="T3"/>
              <a:gd fmla="*/ 11954 w 20942" name="T4"/>
              <a:gd fmla="*/ 2193 h 21597" name="T5"/>
              <a:gd fmla="*/ 11537 w 20942" name="T6"/>
              <a:gd fmla="*/ 2367 h 21597" name="T7"/>
              <a:gd fmla="*/ 11121 w 20942" name="T8"/>
              <a:gd fmla="*/ 2905 h 21597" name="T9"/>
              <a:gd fmla="*/ 10526 w 20942" name="T10"/>
              <a:gd fmla="*/ 3182 h 21597" name="T11"/>
              <a:gd fmla="*/ 11240 w 20942" name="T12"/>
              <a:gd fmla="*/ 3564 h 21597" name="T13"/>
              <a:gd fmla="*/ 14393 w 20942" name="T14"/>
              <a:gd fmla="*/ 3963 h 21597" name="T15"/>
              <a:gd fmla="*/ 16654 w 20942" name="T16"/>
              <a:gd fmla="*/ 4588 h 21597" name="T17"/>
              <a:gd fmla="*/ 18975 w 20942" name="T18"/>
              <a:gd fmla="*/ 5664 h 21597" name="T19"/>
              <a:gd fmla="*/ 20879 w 20942" name="T20"/>
              <a:gd fmla="*/ 6878 h 21597" name="T21"/>
              <a:gd fmla="*/ 17190 w 20942" name="T22"/>
              <a:gd fmla="*/ 7486 h 21597" name="T23"/>
              <a:gd fmla="*/ 15524 w 20942" name="T24"/>
              <a:gd fmla="*/ 7277 h 21597" name="T25"/>
              <a:gd fmla="*/ 16654 w 20942" name="T26"/>
              <a:gd fmla="*/ 9255 h 21597" name="T27"/>
              <a:gd fmla="*/ 17428 w 20942" name="T28"/>
              <a:gd fmla="*/ 11286 h 21597" name="T29"/>
              <a:gd fmla="*/ 16119 w 20942" name="T30"/>
              <a:gd fmla="*/ 11477 h 21597" name="T31"/>
              <a:gd fmla="*/ 15107 w 20942" name="T32"/>
              <a:gd fmla="*/ 14083 h 21597" name="T33"/>
              <a:gd fmla="*/ 13838 w 20942" name="T34"/>
              <a:gd fmla="*/ 16560 h 21597" name="T35"/>
              <a:gd fmla="*/ 13673 w 20942" name="T36"/>
              <a:gd fmla="*/ 18111 h 21597" name="T37"/>
              <a:gd fmla="*/ 16141 w 20942" name="T38"/>
              <a:gd fmla="*/ 19118 h 21597" name="T39"/>
              <a:gd fmla="*/ 19047 w 20942" name="T40"/>
              <a:gd fmla="*/ 19310 h 21597" name="T41"/>
              <a:gd fmla="*/ 18718 w 20942" name="T42"/>
              <a:gd fmla="*/ 19678 h 21597" name="T43"/>
              <a:gd fmla="*/ 14112 w 20942" name="T44"/>
              <a:gd fmla="*/ 19566 h 21597" name="T45"/>
              <a:gd fmla="*/ 12412 w 20942" name="T46"/>
              <a:gd fmla="*/ 19358 h 21597" name="T47"/>
              <a:gd fmla="*/ 11261 w 20942" name="T48"/>
              <a:gd fmla="*/ 19598 h 21597" name="T49"/>
              <a:gd fmla="*/ 9451 w 20942" name="T50"/>
              <a:gd fmla="*/ 19294 h 21597" name="T51"/>
              <a:gd fmla="*/ 9232 w 20942" name="T52"/>
              <a:gd fmla="*/ 18463 h 21597" name="T53"/>
              <a:gd fmla="*/ 9561 w 20942" name="T54"/>
              <a:gd fmla="*/ 17503 h 21597" name="T55"/>
              <a:gd fmla="*/ 8958 w 20942" name="T56"/>
              <a:gd fmla="*/ 16112 h 21597" name="T57"/>
              <a:gd fmla="*/ 8958 w 20942" name="T58"/>
              <a:gd fmla="*/ 15009 h 21597" name="T59"/>
              <a:gd fmla="*/ 9341 w 20942" name="T60"/>
              <a:gd fmla="*/ 13953 h 21597" name="T61"/>
              <a:gd fmla="*/ 9287 w 20942" name="T62"/>
              <a:gd fmla="*/ 13234 h 21597" name="T63"/>
              <a:gd fmla="*/ 7971 w 20942" name="T64"/>
              <a:gd fmla="*/ 15217 h 21597" name="T65"/>
              <a:gd fmla="*/ 7258 w 20942" name="T66"/>
              <a:gd fmla="*/ 17567 h 21597" name="T67"/>
              <a:gd fmla="*/ 6052 w 20942" name="T68"/>
              <a:gd fmla="*/ 19022 h 21597" name="T69"/>
              <a:gd fmla="*/ 5558 w 20942" name="T70"/>
              <a:gd fmla="*/ 19662 h 21597" name="T71"/>
              <a:gd fmla="*/ 6216 w 20942" name="T72"/>
              <a:gd fmla="*/ 20462 h 21597" name="T73"/>
              <a:gd fmla="*/ 5723 w 20942" name="T74"/>
              <a:gd fmla="*/ 21597 h 21597" name="T75"/>
              <a:gd fmla="*/ 2268 w 20942" name="T76"/>
              <a:gd fmla="*/ 20909 h 21597" name="T77"/>
              <a:gd fmla="*/ 1994 w 20942" name="T78"/>
              <a:gd fmla="*/ 19790 h 21597" name="T79"/>
              <a:gd fmla="*/ 1555 w 20942" name="T80"/>
              <a:gd fmla="*/ 18927 h 21597" name="T81"/>
              <a:gd fmla="*/ 1555 w 20942" name="T82"/>
              <a:gd fmla="*/ 17695 h 21597" name="T83"/>
              <a:gd fmla="*/ 2213 w 20942" name="T84"/>
              <a:gd fmla="*/ 15552 h 21597" name="T85"/>
              <a:gd fmla="*/ 2981 w 20942" name="T86"/>
              <a:gd fmla="*/ 12978 h 21597" name="T87"/>
              <a:gd fmla="*/ 3090 w 20942" name="T88"/>
              <a:gd fmla="*/ 11603 h 21597" name="T89"/>
              <a:gd fmla="*/ 733 w 20942" name="T90"/>
              <a:gd fmla="*/ 11331 h 21597" name="T91"/>
              <a:gd fmla="*/ 1610 w 20942" name="T92"/>
              <a:gd fmla="*/ 9716 h 21597" name="T93"/>
              <a:gd fmla="*/ 2871 w 20942" name="T94"/>
              <a:gd fmla="*/ 8053 h 21597" name="T95"/>
              <a:gd fmla="*/ 2487 w 20942" name="T96"/>
              <a:gd fmla="*/ 6933 h 21597" name="T97"/>
              <a:gd fmla="*/ 513 w 20942" name="T98"/>
              <a:gd fmla="*/ 5494 h 21597" name="T99"/>
              <a:gd fmla="*/ 404 w 20942" name="T100"/>
              <a:gd fmla="*/ 3911 h 21597" name="T101"/>
              <a:gd fmla="*/ 3748 w 20942" name="T102"/>
              <a:gd fmla="*/ 3559 h 21597" name="T103"/>
              <a:gd fmla="*/ 5503 w 20942" name="T104"/>
              <a:gd fmla="*/ 2983 h 21597" name="T105"/>
              <a:gd fmla="*/ 6106 w 20942" name="T106"/>
              <a:gd fmla="*/ 2744 h 21597" name="T107"/>
              <a:gd fmla="*/ 5942 w 20942" name="T108"/>
              <a:gd fmla="*/ 2392 h 21597" name="T109"/>
              <a:gd fmla="*/ 5010 w 20942" name="T110"/>
              <a:gd fmla="*/ 2024 h 21597" name="T111"/>
              <a:gd fmla="*/ 4900 w 20942" name="T112"/>
              <a:gd fmla="*/ 857 h 21597" name="T113"/>
              <a:gd fmla="*/ 8563 w 20942" name="T114"/>
              <a:gd fmla="*/ 0 h 21597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extrusionOk="0" h="21597" w="20942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27666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gdLst>
              <a:gd fmla="*/ 20143 w 21600" name="T0"/>
              <a:gd fmla="*/ 9828 h 21600" name="T1"/>
              <a:gd fmla="*/ 21600 w 21600" name="T2"/>
              <a:gd fmla="*/ 12462 h 21600" name="T3"/>
              <a:gd fmla="*/ 20550 w 21600" name="T4"/>
              <a:gd fmla="*/ 21600 h 21600" name="T5"/>
              <a:gd fmla="*/ 16102 w 21600" name="T6"/>
              <a:gd fmla="*/ 12414 h 21600" name="T7"/>
              <a:gd fmla="*/ 12526 w 21600" name="T8"/>
              <a:gd fmla="*/ 15998 h 21600" name="T9"/>
              <a:gd fmla="*/ 11785 w 21600" name="T10"/>
              <a:gd fmla="*/ 20178 h 21600" name="T11"/>
              <a:gd fmla="*/ 0 w 21600" name="T12"/>
              <a:gd fmla="*/ 3147 h 21600" name="T13"/>
              <a:gd fmla="*/ 1827 w 21600" name="T14"/>
              <a:gd fmla="*/ 0 h 21600" name="T15"/>
              <a:gd fmla="*/ 15756 w 21600" name="T16"/>
              <a:gd fmla="*/ 11667 h 21600" name="T17"/>
              <a:gd fmla="*/ 20143 w 21600" name="T18"/>
              <a:gd fmla="*/ 9828 h 2160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extrusionOk="0" h="21600" w="2160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27667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gdLst>
              <a:gd fmla="*/ 11314 w 20108" name="T0"/>
              <a:gd fmla="*/ 594 h 21600" name="T1"/>
              <a:gd fmla="*/ 0 w 20108" name="T2"/>
              <a:gd fmla="*/ 0 h 21600" name="T3"/>
              <a:gd fmla="*/ 10284 w 20108" name="T4"/>
              <a:gd fmla="*/ 11495 h 21600" name="T5"/>
              <a:gd fmla="*/ 9772 w 20108" name="T6"/>
              <a:gd fmla="*/ 20013 h 21600" name="T7"/>
              <a:gd fmla="*/ 18772 w 20108" name="T8"/>
              <a:gd fmla="*/ 21600 h 21600" name="T9"/>
              <a:gd fmla="*/ 19026 w 20108" name="T10"/>
              <a:gd fmla="*/ 9907 h 21600" name="T11"/>
              <a:gd fmla="*/ 11314 w 20108" name="T12"/>
              <a:gd fmla="*/ 594 h 2160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extrusionOk="0" h="21600" w="20108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27668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gdLst>
              <a:gd fmla="*/ 6479 w 21600" name="T0"/>
              <a:gd fmla="*/ 0 h 21600" name="T1"/>
              <a:gd fmla="*/ 1439 w 21600" name="T2"/>
              <a:gd fmla="*/ 16334 h 21600" name="T3"/>
              <a:gd fmla="*/ 0 w 21600" name="T4"/>
              <a:gd fmla="*/ 21600 h 21600" name="T5"/>
              <a:gd fmla="*/ 21600 w 21600" name="T6"/>
              <a:gd fmla="*/ 20286 h 21600" name="T7"/>
              <a:gd fmla="*/ 6479 w 21600" name="T8"/>
              <a:gd fmla="*/ 0 h 2160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extrusionOk="0" h="21600" w="2160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/>
          <a:p>
            <a:endParaRPr altLang="en-US" lang="zh-CN"/>
          </a:p>
        </p:txBody>
      </p:sp>
      <p:sp>
        <p:nvSpPr>
          <p:cNvPr id="27669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6C717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2813" eaLnBrk="1" hangingPunct="1"/>
            <a:endParaRPr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7670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2813" eaLnBrk="1" hangingPunct="1"/>
            <a:endParaRPr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7671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A8A8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2813" eaLnBrk="1" hangingPunct="1"/>
            <a:endParaRPr lang="en-US" sz="1600">
              <a:solidFill>
                <a:srgbClr val="FFFFFF"/>
              </a:solidFill>
              <a:latin charset="0" pitchFamily="34" typeface="Arial"/>
              <a:ea charset="-122" pitchFamily="34" typeface="微软雅黑"/>
              <a:sym charset="0" pitchFamily="34" typeface="Arial"/>
            </a:endParaRP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74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7675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76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单击编辑标题</a:t>
            </a:r>
          </a:p>
        </p:txBody>
      </p:sp>
      <p:sp>
        <p:nvSpPr>
          <p:cNvPr id="27677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chemeClr val="bg1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78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fontAlgn="base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fontAlgn="base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fontAlgn="base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fontAlgn="base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latin charset="0" pitchFamily="34" typeface="Arial"/>
                <a:ea charset="-122" pitchFamily="34" typeface="微软雅黑"/>
                <a:sym charset="0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1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1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6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136</Paragraphs>
  <Slides>18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Calibri Light</vt:lpstr>
      <vt:lpstr>宋体</vt:lpstr>
      <vt:lpstr>Calibri</vt:lpstr>
      <vt:lpstr>汉仪星宇体简</vt:lpstr>
      <vt:lpstr>华文行楷</vt:lpstr>
      <vt:lpstr>楷体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2021-08-22T11:54:11Z</dcterms:created>
  <cp:lastPrinted>2021-08-22T11:54:11Z</cp:lastPrinted>
  <dcterms:modified xsi:type="dcterms:W3CDTF">2021-08-22T05:38:36Z</dcterms:modified>
  <cp:revision>1</cp:revision>
</cp:coreProperties>
</file>