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"/>
  </p:notesMasterIdLst>
  <p:sldIdLst>
    <p:sldId id="281" r:id="rId4"/>
    <p:sldId id="272" r:id="rId5"/>
    <p:sldId id="275" r:id="rId6"/>
    <p:sldId id="278" r:id="rId7"/>
    <p:sldId id="280" r:id="rId8"/>
    <p:sldId id="282" r:id="rId9"/>
    <p:sldId id="286" r:id="rId10"/>
    <p:sldId id="288" r:id="rId11"/>
    <p:sldId id="290" r:id="rId12"/>
    <p:sldId id="287" r:id="rId13"/>
    <p:sldId id="289" r:id="rId14"/>
    <p:sldId id="291" r:id="rId15"/>
    <p:sldId id="283" r:id="rId16"/>
  </p:sldIdLst>
  <p:sldSz cx="9601200" cy="5400675"/>
  <p:notesSz cx="6858000" cy="9144000"/>
  <p:custDataLst>
    <p:tags r:id="rId17"/>
  </p:custDataLst>
  <p:defaultTextStyle>
    <a:defPPr>
      <a:defRPr lang="zh-CN"/>
    </a:defPPr>
    <a:lvl1pPr marL="0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1pPr>
    <a:lvl2pPr marL="388803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2pPr>
    <a:lvl3pPr marL="777606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3pPr>
    <a:lvl4pPr marL="1166409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4pPr>
    <a:lvl5pPr marL="1555212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5pPr>
    <a:lvl6pPr marL="1944014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6pPr>
    <a:lvl7pPr marL="2332817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7pPr>
    <a:lvl8pPr marL="2721620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8pPr>
    <a:lvl9pPr marL="3110423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1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8" autoAdjust="0"/>
    <p:restoredTop sz="94660"/>
  </p:normalViewPr>
  <p:slideViewPr>
    <p:cSldViewPr snapToGrid="0">
      <p:cViewPr varScale="1">
        <p:scale>
          <a:sx n="134" d="100"/>
          <a:sy n="134" d="100"/>
        </p:scale>
        <p:origin x="786" y="126"/>
      </p:cViewPr>
      <p:guideLst>
        <p:guide orient="horz" pos="1701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4" d="100"/>
        <a:sy n="134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tags/tag1.xml" Type="http://schemas.openxmlformats.org/officeDocument/2006/relationships/tags"/><Relationship Id="rId18" Target="presProps.xml" Type="http://schemas.openxmlformats.org/officeDocument/2006/relationships/presProps"/><Relationship Id="rId19" Target="viewProps.xml" Type="http://schemas.openxmlformats.org/officeDocument/2006/relationships/viewProps"/><Relationship Id="rId2" Target="slideMasters/slideMaster2.xml" Type="http://schemas.openxmlformats.org/officeDocument/2006/relationships/slideMaster"/><Relationship Id="rId20" Target="theme/theme1.xml" Type="http://schemas.openxmlformats.org/officeDocument/2006/relationships/theme"/><Relationship Id="rId21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90295-A4CA-4163-8A63-EF4B3DAB66A7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015B7-38AA-4B20-BB4D-7C35CD61FA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6236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1pPr>
    <a:lvl2pPr marL="388803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2pPr>
    <a:lvl3pPr marL="777606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3pPr>
    <a:lvl4pPr marL="1166409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4pPr>
    <a:lvl5pPr marL="1555212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5pPr>
    <a:lvl6pPr marL="1944014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6pPr>
    <a:lvl7pPr marL="2332817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7pPr>
    <a:lvl8pPr marL="2721620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8pPr>
    <a:lvl9pPr marL="3110423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17288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92043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23221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74634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08161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44037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3435154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883861"/>
            <a:ext cx="7200900" cy="1880235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2836605"/>
            <a:ext cx="7200900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9789-FCD6-481A-9923-32E656DF23CB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288B-7458-47DA-BB60-683206BA41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05515289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9789-FCD6-481A-9923-32E656DF23CB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288B-7458-47DA-BB60-683206BA41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0719999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287536"/>
            <a:ext cx="2070259" cy="457682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287536"/>
            <a:ext cx="6090761" cy="457682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9789-FCD6-481A-9923-32E656DF23CB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288B-7458-47DA-BB60-683206BA41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6544631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883861"/>
            <a:ext cx="7200900" cy="1880235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2836605"/>
            <a:ext cx="7200900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9412323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8980860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1346419"/>
            <a:ext cx="8281035" cy="2246530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3614203"/>
            <a:ext cx="8281035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1876266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1437680"/>
            <a:ext cx="4080510" cy="342667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1437680"/>
            <a:ext cx="4080510" cy="342667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5726374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287536"/>
            <a:ext cx="8281035" cy="104388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1323916"/>
            <a:ext cx="4061757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1972747"/>
            <a:ext cx="4061757" cy="29016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7" y="1323916"/>
            <a:ext cx="4081761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7" y="1972747"/>
            <a:ext cx="4081761" cy="29016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93159208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65258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9307970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360045"/>
            <a:ext cx="3096637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777597"/>
            <a:ext cx="4860608" cy="383798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1620202"/>
            <a:ext cx="3096637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9925134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9789-FCD6-481A-9923-32E656DF23CB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288B-7458-47DA-BB60-683206BA41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91789521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360045"/>
            <a:ext cx="3096637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777597"/>
            <a:ext cx="4860608" cy="3837980"/>
          </a:xfrm>
        </p:spPr>
        <p:txBody>
          <a:bodyPr anchor="t"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1620202"/>
            <a:ext cx="3096637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3424072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89340959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287536"/>
            <a:ext cx="2070259" cy="457682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287536"/>
            <a:ext cx="6090761" cy="457682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5483467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1346419"/>
            <a:ext cx="8281035" cy="2246530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3614203"/>
            <a:ext cx="8281035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9789-FCD6-481A-9923-32E656DF23CB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288B-7458-47DA-BB60-683206BA41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2377538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1437680"/>
            <a:ext cx="4080510" cy="342667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1437680"/>
            <a:ext cx="4080510" cy="342667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9789-FCD6-481A-9923-32E656DF23CB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288B-7458-47DA-BB60-683206BA41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293879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287536"/>
            <a:ext cx="8281035" cy="104388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1323916"/>
            <a:ext cx="4061757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1972747"/>
            <a:ext cx="4061757" cy="29016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7" y="1323916"/>
            <a:ext cx="4081761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7" y="1972747"/>
            <a:ext cx="4081761" cy="29016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9789-FCD6-481A-9923-32E656DF23CB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288B-7458-47DA-BB60-683206BA41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6674178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9789-FCD6-481A-9923-32E656DF23CB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288B-7458-47DA-BB60-683206BA41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5614851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9789-FCD6-481A-9923-32E656DF23CB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288B-7458-47DA-BB60-683206BA41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6531603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360045"/>
            <a:ext cx="3096637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777597"/>
            <a:ext cx="4860608" cy="383798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1620202"/>
            <a:ext cx="3096637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9789-FCD6-481A-9923-32E656DF23CB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288B-7458-47DA-BB60-683206BA41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2226959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360045"/>
            <a:ext cx="3096637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777597"/>
            <a:ext cx="4860608" cy="3837980"/>
          </a:xfrm>
        </p:spPr>
        <p:txBody>
          <a:bodyPr anchor="t"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1620202"/>
            <a:ext cx="3096637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9789-FCD6-481A-9923-32E656DF23CB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288B-7458-47DA-BB60-683206BA41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11542890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287536"/>
            <a:ext cx="8281035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1437680"/>
            <a:ext cx="8281035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5005626"/>
            <a:ext cx="216027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09789-FCD6-481A-9923-32E656DF23CB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5005626"/>
            <a:ext cx="3240405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5005626"/>
            <a:ext cx="216027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9288B-7458-47DA-BB60-683206BA41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685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287536"/>
            <a:ext cx="8281035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1437680"/>
            <a:ext cx="8281035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5005626"/>
            <a:ext cx="216027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2009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20090"/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5005626"/>
            <a:ext cx="3240405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2009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5005626"/>
            <a:ext cx="216027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2009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2009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2237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/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wdp" Type="http://schemas.microsoft.com/office/2007/relationships/hdphoto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4.png" Type="http://schemas.openxmlformats.org/officeDocument/2006/relationships/image"/><Relationship Id="rId3" Target="../media/image25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26.jpeg" Type="http://schemas.openxmlformats.org/officeDocument/2006/relationships/image"/><Relationship Id="rId4" Target="../media/image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27.png" Type="http://schemas.openxmlformats.org/officeDocument/2006/relationships/image"/><Relationship Id="rId4" Target="../media/image28.jpeg" Type="http://schemas.openxmlformats.org/officeDocument/2006/relationships/image"/><Relationship Id="rId5" Target="../media/image7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2.jpeg" Type="http://schemas.openxmlformats.org/officeDocument/2006/relationships/image"/><Relationship Id="rId4" Target="../media/image29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6.png" Type="http://schemas.openxmlformats.org/officeDocument/2006/relationships/image"/><Relationship Id="rId3" Target="../media/image8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9.jpeg" Type="http://schemas.openxmlformats.org/officeDocument/2006/relationships/image"/><Relationship Id="rId3" Target="../media/image7.pn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1.jpeg" Type="http://schemas.openxmlformats.org/officeDocument/2006/relationships/image"/><Relationship Id="rId4" Target="../media/image12.jpeg" Type="http://schemas.openxmlformats.org/officeDocument/2006/relationships/image"/><Relationship Id="rId5" Target="../media/image13.png" Type="http://schemas.openxmlformats.org/officeDocument/2006/relationships/image"/><Relationship Id="rId6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1.jpe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Relationship Id="rId7" Target="../media/image13.png" Type="http://schemas.openxmlformats.org/officeDocument/2006/relationships/image"/><Relationship Id="rId8" Target="../media/image17.jpeg" Type="http://schemas.openxmlformats.org/officeDocument/2006/relationships/image"/><Relationship Id="rId9" Target="../media/image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8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9.jpeg" Type="http://schemas.openxmlformats.org/officeDocument/2006/relationships/image"/><Relationship Id="rId4" Target="../media/image20.jpeg" Type="http://schemas.openxmlformats.org/officeDocument/2006/relationships/image"/><Relationship Id="rId5" Target="../media/image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21.jpeg" Type="http://schemas.openxmlformats.org/officeDocument/2006/relationships/image"/><Relationship Id="rId4" Target="../media/image22.jpeg" Type="http://schemas.openxmlformats.org/officeDocument/2006/relationships/image"/><Relationship Id="rId5" Target="../media/image23.png" Type="http://schemas.openxmlformats.org/officeDocument/2006/relationships/image"/><Relationship Id="rId6" Target="../media/image7.png" Type="http://schemas.openxmlformats.org/officeDocument/2006/relationships/image"/><Relationship Id="rId7" Target="../media/image20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r="17261"/>
          <a:stretch>
            <a:fillRect/>
          </a:stretch>
        </p:blipFill>
        <p:spPr>
          <a:xfrm flipH="1">
            <a:off x="4648277" y="0"/>
            <a:ext cx="4957805" cy="540067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r="17261"/>
          <a:stretch>
            <a:fillRect/>
          </a:stretch>
        </p:blipFill>
        <p:spPr>
          <a:xfrm>
            <a:off x="1" y="-1"/>
            <a:ext cx="5028057" cy="54006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>
                  <a14:imgLayer r:embed="rId4">
                    <a14:imgEffect>
                      <a14:backgroundRemoval b="96991" l="100" r="99700" t="602">
                        <a14:foregroundMark x1="53100" x2="8900" y1="602" y2="33200"/>
                        <a14:foregroundMark x1="11200" x2="100" y1="32197" y2="39920"/>
                        <a14:foregroundMark x1="3700" x2="8700" y1="67101" y2="71715"/>
                        <a14:foregroundMark x1="57800" x2="62000" y1="7322" y2="7523"/>
                        <a14:foregroundMark x1="93300" x2="99700" y1="38415" y2="42828"/>
                        <a14:foregroundMark x1="7200" x2="7600" y1="41825" y2="86760"/>
                        <a14:foregroundMark x1="28300" x2="500" y1="48746" y2="72919"/>
                        <a14:foregroundMark x1="11800" x2="34500" y1="78435" y2="94684"/>
                        <a14:foregroundMark x1="86600" x2="59100" y1="84654" y2="96991"/>
                        <a14:foregroundMark x1="92000" x2="98700" y1="76530" y2="61284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992928" y="861703"/>
            <a:ext cx="3554538" cy="354387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997544" y="1456415"/>
            <a:ext cx="965289" cy="247589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7823">
                <a:latin charset="-122" panose="02010609000101010101" pitchFamily="49" typeface="经典繁方篆"/>
                <a:ea charset="-122" panose="02010609000101010101" pitchFamily="49" typeface="经典繁方篆"/>
                <a:cs charset="-122" panose="02010609000101010101" pitchFamily="49" typeface="经典繁方篆"/>
              </a:rPr>
              <a:t>古风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033100" y="1989520"/>
            <a:ext cx="724814" cy="178077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1778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</a:t>
            </a:r>
          </a:p>
          <a:p>
            <a:r>
              <a:rPr altLang="en-US" lang="zh-CN" sz="1778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42060" y="3081452"/>
            <a:ext cx="369387" cy="4166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rtlCol="0" wrap="square">
            <a:spAutoFit/>
          </a:bodyPr>
          <a:lstStyle/>
          <a:p>
            <a:r>
              <a:rPr altLang="en-US" lang="zh-CN" sz="2134">
                <a:solidFill>
                  <a:srgbClr val="FF0000"/>
                </a:solidFill>
                <a:latin charset="-122" panose="02010609000101010101" pitchFamily="49" typeface="经典繁方篆"/>
                <a:ea charset="-122" panose="02010609000101010101" pitchFamily="49" typeface="经典繁方篆"/>
                <a:cs charset="-122" panose="02010609000101010101" pitchFamily="49" typeface="经典繁方篆"/>
              </a:rPr>
              <a:t>章</a:t>
            </a:r>
          </a:p>
        </p:txBody>
      </p:sp>
    </p:spTree>
    <p:extLst>
      <p:ext uri="{BB962C8B-B14F-4D97-AF65-F5344CB8AC3E}">
        <p14:creationId val="1229249612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3846" r="90385" t="0">
                        <a14:foregroundMark x1="86538" x2="86538" y1="843" y2="95663"/>
                        <a14:foregroundMark x1="27692" x2="14038" y1="38916" y2="42410"/>
                        <a14:foregroundMark x1="49038" x2="35769" y1="47711" y2="49880"/>
                        <a14:foregroundMark x1="46538" x2="45192" y1="23735" y2="21807"/>
                        <a14:foregroundMark x1="63846" x2="56154" y1="11446" y2="15783"/>
                        <a14:foregroundMark x1="69038" x2="71538" y1="2169" y2="9036"/>
                        <a14:foregroundMark x1="72500" x2="71538" y1="26386" y2="34699"/>
                        <a14:foregroundMark x1="75769" x2="76154" y1="62892" y2="71205"/>
                        <a14:foregroundMark x1="32500" x2="29038" y1="10964" y2="13855"/>
                        <a14:foregroundMark x1="33654" x2="35385" y1="16506" y2="20723"/>
                        <a14:foregroundMark x1="40000" x2="31154" y1="21566" y2="21807"/>
                        <a14:foregroundMark x1="24808" x2="23077" y1="27952" y2="31687"/>
                        <a14:foregroundMark x1="30385" x2="45577" y1="27952" y2="35783"/>
                        <a14:foregroundMark x1="47692" x2="49038" y1="25904" y2="29518"/>
                        <a14:foregroundMark x1="69423" x2="77115" y1="6145" y2="91928"/>
                        <a14:foregroundMark x1="69423" x2="70192" y1="13012" y2="36988"/>
                        <a14:foregroundMark x1="60000" x2="53654" y1="9277" y2="4578"/>
                        <a14:foregroundMark x1="65577" x2="63846" y1="7711" y2="482"/>
                        <a14:foregroundMark x1="14038" x2="6923" y1="42169" y2="45904"/>
                        <a14:foregroundMark x1="45577" x2="37115" y1="42410" y2="43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690"/>
          <a:stretch>
            <a:fillRect/>
          </a:stretch>
        </p:blipFill>
        <p:spPr>
          <a:xfrm>
            <a:off x="6401336" y="299684"/>
            <a:ext cx="3123295" cy="480130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5861"/>
          <a:stretch>
            <a:fillRect/>
          </a:stretch>
        </p:blipFill>
        <p:spPr>
          <a:xfrm>
            <a:off x="899424" y="2596041"/>
            <a:ext cx="2478945" cy="189493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533053" y="2959486"/>
            <a:ext cx="965289" cy="12836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7823">
                <a:solidFill>
                  <a:schemeClr val="bg1"/>
                </a:solidFill>
                <a:latin charset="-122" panose="02010609000101010101" pitchFamily="49" typeface="经典繁方篆"/>
                <a:ea charset="-122" panose="02010609000101010101" pitchFamily="49" typeface="经典繁方篆"/>
                <a:cs charset="-122" panose="02010609000101010101" pitchFamily="49" typeface="经典繁方篆"/>
              </a:rPr>
              <a:t>三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64354" y="3176619"/>
            <a:ext cx="724814" cy="178077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1778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</a:t>
            </a:r>
          </a:p>
          <a:p>
            <a:r>
              <a:rPr altLang="en-US" lang="zh-CN" sz="1778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68330" y="2900263"/>
            <a:ext cx="369387" cy="4166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rtlCol="0" wrap="square">
            <a:spAutoFit/>
          </a:bodyPr>
          <a:lstStyle/>
          <a:p>
            <a:r>
              <a:rPr altLang="en-US" lang="zh-CN" sz="2134">
                <a:solidFill>
                  <a:srgbClr val="FF0000"/>
                </a:solidFill>
                <a:latin charset="-122" panose="02010609000101010101" pitchFamily="49" typeface="经典繁方篆"/>
                <a:ea charset="-122" panose="02010609000101010101" pitchFamily="49" typeface="经典繁方篆"/>
                <a:cs charset="-122" panose="02010609000101010101" pitchFamily="49" typeface="经典繁方篆"/>
              </a:rPr>
              <a:t>章</a:t>
            </a:r>
          </a:p>
        </p:txBody>
      </p:sp>
    </p:spTree>
    <p:extLst>
      <p:ext uri="{BB962C8B-B14F-4D97-AF65-F5344CB8AC3E}">
        <p14:creationId val="3825463227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2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build="p" grpId="0" spid="16" uiExpand="1"/>
      <p:bldP grpId="0" spid="17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4670" y="1411610"/>
            <a:ext cx="2815405" cy="28154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600075" y="1411610"/>
            <a:ext cx="2815405" cy="281540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519137" y="1411610"/>
            <a:ext cx="2815405" cy="281540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533051" y="2394453"/>
            <a:ext cx="965289" cy="5250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45">
                <a:solidFill>
                  <a:schemeClr val="bg1"/>
                </a:solidFill>
                <a:latin charset="-122" panose="02010601030101010101" pitchFamily="2" typeface="叶根友毛笔行书2.0版"/>
                <a:ea charset="-122" panose="02010601030101010101" pitchFamily="2" typeface="叶根友毛笔行书2.0版"/>
                <a:cs charset="-122" panose="02010609000101010101" pitchFamily="49" typeface="经典繁方篆"/>
              </a:rPr>
              <a:t>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348456" y="2394453"/>
            <a:ext cx="965289" cy="5250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45">
                <a:solidFill>
                  <a:schemeClr val="bg1"/>
                </a:solidFill>
                <a:latin charset="-122" panose="02010601030101010101" pitchFamily="2" typeface="叶根友毛笔行书2.0版"/>
                <a:ea charset="-122" panose="02010601030101010101" pitchFamily="2" typeface="叶根友毛笔行书2.0版"/>
                <a:cs charset="-122" panose="02010609000101010101" pitchFamily="49" typeface="经典繁方篆"/>
              </a:rPr>
              <a:t>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346755" y="2394453"/>
            <a:ext cx="965289" cy="5250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45">
                <a:solidFill>
                  <a:schemeClr val="bg1"/>
                </a:solidFill>
                <a:latin charset="-122" panose="02010601030101010101" pitchFamily="2" typeface="叶根友毛笔行书2.0版"/>
                <a:ea charset="-122" panose="02010601030101010101" pitchFamily="2" typeface="叶根友毛笔行书2.0版"/>
                <a:cs charset="-122" panose="02010609000101010101" pitchFamily="49" typeface="经典繁方篆"/>
              </a:rPr>
              <a:t>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082915" y="4045305"/>
            <a:ext cx="2517158" cy="74188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134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</a:t>
            </a:r>
          </a:p>
          <a:p>
            <a:r>
              <a:rPr altLang="en-US" lang="zh-CN" sz="2134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898320" y="4045305"/>
            <a:ext cx="2517158" cy="74188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134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</a:t>
            </a:r>
          </a:p>
          <a:p>
            <a:r>
              <a:rPr altLang="en-US" lang="zh-CN" sz="2134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921041" y="4045305"/>
            <a:ext cx="2517158" cy="74188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134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</a:t>
            </a:r>
          </a:p>
          <a:p>
            <a:r>
              <a:rPr altLang="en-US" lang="zh-CN" sz="2134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292601" y="632227"/>
            <a:ext cx="2759912" cy="470764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2489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28895" r="31297"/>
          <a:stretch>
            <a:fillRect/>
          </a:stretch>
        </p:blipFill>
        <p:spPr>
          <a:xfrm flipV="1">
            <a:off x="8652983" y="375633"/>
            <a:ext cx="966609" cy="81427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val="3804369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16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2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  <p:cond delay="0" evt="onBegin">
                          <p:tn val="22"/>
                        </p:cond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6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0" presetSubtype="0">
                                  <p:stCondLst>
                                    <p:cond delay="1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  <p:cond delay="0" evt="onBegin">
                          <p:tn val="36"/>
                        </p:cond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9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0" presetSubtype="0">
                                  <p:stCondLst>
                                    <p:cond delay="6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0" presetSubtype="0">
                                  <p:stCondLst>
                                    <p:cond delay="1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0" spid="19"/>
      <p:bldP build="p" grpId="0" spid="20" uiExpand="1"/>
      <p:bldP build="p" grpId="0" spid="21" uiExpand="1"/>
      <p:bldP build="p" grpId="0" spid="22" uiExpand="1"/>
      <p:bldP grpId="0" spid="23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2157" l="3000" r="95800" t="9804">
                        <a14:foregroundMark x1="33200" x2="3000" y1="49673" y2="49020"/>
                        <a14:foregroundMark x1="30600" x2="63000" y1="14379" y2="14379"/>
                        <a14:foregroundMark x1="92000" x2="95800" y1="32026" y2="33333"/>
                        <a14:foregroundMark x1="81000" x2="81800" y1="17647" y2="18954"/>
                        <a14:foregroundMark x1="72600" x2="69800" y1="13725" y2="11111"/>
                        <a14:foregroundMark x1="38400" x2="37400" y1="75163" y2="92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90046" y="1353976"/>
            <a:ext cx="2098879" cy="64225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775872" y="1415166"/>
            <a:ext cx="965289" cy="5250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45">
                <a:solidFill>
                  <a:schemeClr val="bg1"/>
                </a:solidFill>
                <a:latin charset="-122" panose="02010601030101010101" pitchFamily="2" typeface="叶根友毛笔行书2.0版"/>
                <a:ea charset="-122" panose="02010601030101010101" pitchFamily="2" typeface="叶根友毛笔行书2.0版"/>
                <a:cs charset="-122" panose="02010609000101010101" pitchFamily="49" typeface="经典繁方篆"/>
              </a:rPr>
              <a:t>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559886" y="1524612"/>
            <a:ext cx="4337046" cy="41666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134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请输入文本内容请输入文本内容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559886" y="2028173"/>
            <a:ext cx="4337046" cy="41666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134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请输入文本内容请输入文本内容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559886" y="2531733"/>
            <a:ext cx="4337046" cy="41666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134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请输入文本内容请输入文本内容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2157" l="3000" r="95800" t="9804">
                        <a14:foregroundMark x1="33200" x2="3000" y1="49673" y2="49020"/>
                        <a14:foregroundMark x1="30600" x2="63000" y1="14379" y2="14379"/>
                        <a14:foregroundMark x1="92000" x2="95800" y1="32026" y2="33333"/>
                        <a14:foregroundMark x1="81000" x2="81800" y1="17647" y2="18954"/>
                        <a14:foregroundMark x1="72600" x2="69800" y1="13725" y2="11111"/>
                        <a14:foregroundMark x1="38400" x2="37400" y1="75163" y2="92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90046" y="3035561"/>
            <a:ext cx="2098879" cy="642257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775872" y="3096751"/>
            <a:ext cx="965289" cy="5250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45">
                <a:solidFill>
                  <a:schemeClr val="bg1"/>
                </a:solidFill>
                <a:latin charset="-122" panose="02010601030101010101" pitchFamily="2" typeface="叶根友毛笔行书2.0版"/>
                <a:ea charset="-122" panose="02010601030101010101" pitchFamily="2" typeface="叶根友毛笔行书2.0版"/>
                <a:cs charset="-122" panose="02010609000101010101" pitchFamily="49" typeface="经典繁方篆"/>
              </a:rPr>
              <a:t>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559886" y="3206197"/>
            <a:ext cx="4337046" cy="41666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134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请输入文本内容请输入文本内容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559886" y="3709758"/>
            <a:ext cx="4337046" cy="41666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134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请输入文本内容请输入文本内容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559886" y="4213318"/>
            <a:ext cx="4337046" cy="41666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134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请输入文本内容请输入文本内容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275979" y="2931367"/>
            <a:ext cx="2139497" cy="2139497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6292601" y="632227"/>
            <a:ext cx="2759912" cy="470764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2489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28895" r="31297"/>
          <a:stretch>
            <a:fillRect/>
          </a:stretch>
        </p:blipFill>
        <p:spPr>
          <a:xfrm flipV="1">
            <a:off x="8652983" y="375633"/>
            <a:ext cx="966609" cy="81427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val="1331680272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  <p:cond delay="0" evt="onBegin">
                          <p:tn val="25"/>
                        </p:cond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0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6"/>
      <p:bldP grpId="0" spid="21"/>
      <p:bldP grpId="0" spid="22"/>
      <p:bldP grpId="0" spid="24"/>
      <p:bldP grpId="0" spid="25"/>
      <p:bldP grpId="0" spid="26"/>
      <p:bldP grpId="0" spid="27"/>
      <p:bldP grpId="0" spid="33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15578" y="2051650"/>
            <a:ext cx="1821862" cy="179149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clrChange>
              <a:clrFrom>
                <a:srgbClr val="F4F0ED"/>
              </a:clrFrom>
              <a:clrTo>
                <a:srgbClr val="F4F0ED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059105" y="475729"/>
            <a:ext cx="6542098" cy="462526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12267" y="2413843"/>
            <a:ext cx="1162599" cy="10668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3200">
                <a:solidFill>
                  <a:schemeClr val="bg1"/>
                </a:solidFill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谢谢收看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401128" y="2208628"/>
            <a:ext cx="369387" cy="4166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rtlCol="0" wrap="square">
            <a:spAutoFit/>
          </a:bodyPr>
          <a:lstStyle/>
          <a:p>
            <a:r>
              <a:rPr altLang="en-US" lang="zh-CN" sz="2134">
                <a:solidFill>
                  <a:srgbClr val="FF0000"/>
                </a:solidFill>
                <a:latin charset="-122" panose="02010609000101010101" pitchFamily="49" typeface="经典繁方篆"/>
                <a:ea charset="-122" panose="02010609000101010101" pitchFamily="49" typeface="经典繁方篆"/>
                <a:cs charset="-122" panose="02010609000101010101" pitchFamily="49" typeface="经典繁方篆"/>
              </a:rPr>
              <a:t>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472112" y="867080"/>
            <a:ext cx="724814" cy="178077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1778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</a:t>
            </a:r>
          </a:p>
          <a:p>
            <a:r>
              <a:rPr altLang="en-US" lang="zh-CN" sz="1778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240859" y="4827372"/>
            <a:ext cx="1453959" cy="281178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zh-CN" lang="en-US" sz="1245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BY:UNDRELAN</a:t>
            </a:r>
          </a:p>
        </p:txBody>
      </p:sp>
    </p:spTree>
    <p:extLst>
      <p:ext uri="{BB962C8B-B14F-4D97-AF65-F5344CB8AC3E}">
        <p14:creationId val="1523713688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6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1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16"/>
                                        <p:tgtEl>
                                          <p:spTgt spid="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13"/>
      <p:bldP build="p" grpId="0" spid="14" uiExpand="1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http://a.hiphotos.baidu.com/zhidao/pic/item/58ee3d6d55fbb2fb73dc69d64d4a20a44723dc7a.jpg" id="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t="32918"/>
          <a:stretch>
            <a:fillRect/>
          </a:stretch>
        </p:blipFill>
        <p:spPr bwMode="auto">
          <a:xfrm>
            <a:off x="0" y="552347"/>
            <a:ext cx="4908378" cy="332857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8587" l="699" r="97203" t="3416">
                        <a14:foregroundMark x1="26474" x2="43257" y1="76207" y2="93404"/>
                        <a14:foregroundMark x1="97203" x2="84715" y1="45347" y2="81508"/>
                        <a14:foregroundMark x1="90909" x2="94605" y1="14134" y2="57008"/>
                        <a14:foregroundMark x1="8492" x2="4196" y1="76207" y2="69965"/>
                        <a14:foregroundMark x1="91908" x2="88811" y1="8716" y2="3416"/>
                        <a14:foregroundMark x1="7892" x2="7493" y1="17903" y2="20377"/>
                        <a14:foregroundMark x1="3197" x2="699" y1="66549" y2="59717"/>
                        <a14:foregroundMark x1="8292" x2="7493" y1="22850" y2="26031"/>
                        <a14:backgroundMark x1="43257" x2="44156" y1="5771" y2="78210"/>
                        <a14:backgroundMark x1="78721" x2="79520" y1="43227" y2="62426"/>
                        <a14:backgroundMark x1="89411" x2="88412" y1="46879" y2="53121"/>
                        <a14:backgroundMark x1="87812" x2="86913" y1="54181" y2="58304"/>
                        <a14:backgroundMark x1="86314" x2="84116" y1="59717" y2="63840"/>
                        <a14:backgroundMark x1="4396" x2="5395" y1="52886" y2="56537"/>
                        <a14:backgroundMark x1="6494" x2="6893" y1="54888" y2="57715"/>
                        <a14:backgroundMark x1="4595" x2="5994" y1="61720" y2="63840"/>
                        <a14:backgroundMark x1="6893" x2="8492" y1="62662" y2="66078"/>
                        <a14:backgroundMark x1="14885" x2="12887" y1="83039" y2="80565"/>
                        <a14:backgroundMark x1="10589" x2="9990" y1="18728" y2="20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15780" y="2837311"/>
            <a:ext cx="946318" cy="80262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707661" y="2923757"/>
            <a:ext cx="474467" cy="5250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45">
                <a:latin charset="-122" panose="02010609000101010101" pitchFamily="49" typeface="经典繁方篆"/>
                <a:ea charset="-122" panose="02010609000101010101" pitchFamily="49" typeface="经典繁方篆"/>
                <a:cs charset="-122" panose="02010609000101010101" pitchFamily="49" typeface="经典繁方篆"/>
              </a:rPr>
              <a:t>壹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189606" y="3726378"/>
            <a:ext cx="1598660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</a:t>
            </a:r>
          </a:p>
          <a:p>
            <a:r>
              <a:rPr altLang="en-US" lang="zh-CN" sz="1600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306320" y="2837311"/>
            <a:ext cx="946318" cy="80262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498202" y="2923757"/>
            <a:ext cx="474467" cy="5250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45">
                <a:latin charset="-122" panose="02010609000101010101" pitchFamily="49" typeface="经典繁方篆"/>
                <a:ea charset="-122" panose="02010609000101010101" pitchFamily="49" typeface="经典繁方篆"/>
                <a:cs charset="-122" panose="02010609000101010101" pitchFamily="49" typeface="经典繁方篆"/>
              </a:rPr>
              <a:t>贰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980147" y="3726378"/>
            <a:ext cx="1598660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</a:t>
            </a:r>
          </a:p>
          <a:p>
            <a:r>
              <a:rPr altLang="en-US" lang="zh-CN" sz="1600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054332" y="2837311"/>
            <a:ext cx="946318" cy="802621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8246212" y="2923757"/>
            <a:ext cx="474467" cy="5250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45">
                <a:latin charset="-122" panose="02010609000101010101" pitchFamily="49" typeface="经典繁方篆"/>
                <a:ea charset="-122" panose="02010609000101010101" pitchFamily="49" typeface="经典繁方篆"/>
                <a:cs charset="-122" panose="02010609000101010101" pitchFamily="49" typeface="经典繁方篆"/>
              </a:rPr>
              <a:t>三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728157" y="3726378"/>
            <a:ext cx="1598660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</a:t>
            </a:r>
          </a:p>
          <a:p>
            <a:r>
              <a:rPr altLang="en-US" lang="zh-CN" sz="1600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985202" y="1678065"/>
            <a:ext cx="369387" cy="3624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rtlCol="0" wrap="square">
            <a:spAutoFit/>
          </a:bodyPr>
          <a:lstStyle/>
          <a:p>
            <a:r>
              <a:rPr altLang="en-US" lang="zh-CN" sz="1778">
                <a:solidFill>
                  <a:srgbClr val="FF0000"/>
                </a:solidFill>
                <a:latin charset="-122" panose="02010609000101010101" pitchFamily="49" typeface="经典繁方篆"/>
                <a:ea charset="-122" panose="02010609000101010101" pitchFamily="49" typeface="经典繁方篆"/>
                <a:cs charset="-122" panose="02010609000101010101" pitchFamily="49" typeface="经典繁方篆"/>
              </a:rPr>
              <a:t>章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28895" r="31297"/>
          <a:stretch>
            <a:fillRect/>
          </a:stretch>
        </p:blipFill>
        <p:spPr>
          <a:xfrm flipV="1">
            <a:off x="8652983" y="375633"/>
            <a:ext cx="966609" cy="81427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4" name="文本框 23"/>
          <p:cNvSpPr txBox="1"/>
          <p:nvPr/>
        </p:nvSpPr>
        <p:spPr>
          <a:xfrm>
            <a:off x="8534342" y="805921"/>
            <a:ext cx="555241" cy="95859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45">
                <a:latin charset="-122" panose="02010601030101010101" pitchFamily="2" typeface="叶根友毛笔行书2.0版"/>
                <a:ea charset="-122" panose="02010601030101010101" pitchFamily="2" typeface="叶根友毛笔行书2.0版"/>
                <a:cs charset="-122" panose="02010609000101010101" pitchFamily="49" typeface="经典繁方篆"/>
              </a:rPr>
              <a:t>扉</a:t>
            </a:r>
          </a:p>
          <a:p>
            <a:r>
              <a:rPr altLang="en-US" lang="zh-CN" sz="2845">
                <a:latin charset="-122" panose="02010601030101010101" pitchFamily="2" typeface="叶根友毛笔行书2.0版"/>
                <a:ea charset="-122" panose="02010601030101010101" pitchFamily="2" typeface="叶根友毛笔行书2.0版"/>
                <a:cs charset="-122" panose="02010609000101010101" pitchFamily="49" typeface="经典繁方篆"/>
              </a:rPr>
              <a:t>页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160877" y="999659"/>
            <a:ext cx="2350618" cy="130079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1778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1030101010101" pitchFamily="2" typeface="叶根友毛笔行书2.0版"/>
                <a:ea charset="-122" panose="02010601030101010101" pitchFamily="2" typeface="叶根友毛笔行书2.0版"/>
                <a:cs charset="-122" panose="02010609000101010101" pitchFamily="49" typeface="经典繁方篆"/>
              </a:rPr>
              <a:t>万木冻欲折孤根暖独回 前村深雪里昨夜一枝开 </a:t>
            </a:r>
          </a:p>
          <a:p>
            <a:r>
              <a:rPr altLang="en-US" lang="zh-CN" sz="1778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1030101010101" pitchFamily="2" typeface="叶根友毛笔行书2.0版"/>
                <a:ea charset="-122" panose="02010601030101010101" pitchFamily="2" typeface="叶根友毛笔行书2.0版"/>
                <a:cs charset="-122" panose="02010609000101010101" pitchFamily="49" typeface="经典繁方篆"/>
              </a:rPr>
              <a:t>风递幽香出禽窥素艳来 明年如应律先发映春台</a:t>
            </a:r>
          </a:p>
        </p:txBody>
      </p:sp>
    </p:spTree>
    <p:extLst>
      <p:ext uri="{BB962C8B-B14F-4D97-AF65-F5344CB8AC3E}">
        <p14:creationId val="2734734553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27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1" presetSubtype="1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3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0" presetSubtype="0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5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0" presetSubtype="0">
                                  <p:stCondLst>
                                    <p:cond delay="6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1" presetSubtype="1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4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0" presetSubtype="0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0" presetSubtype="0">
                                  <p:stCondLst>
                                    <p:cond delay="8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0" presetSubtype="0">
                                  <p:stCondLst>
                                    <p:cond delay="9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build="p" grpId="0" spid="13" uiExpand="1"/>
      <p:bldP grpId="0" spid="17"/>
      <p:bldP build="p" grpId="0" spid="18" uiExpand="1"/>
      <p:bldP grpId="0" spid="20"/>
      <p:bldP build="p" grpId="0" spid="21" uiExpand="1"/>
      <p:bldP grpId="0" spid="23"/>
      <p:bldP grpId="0" spid="24"/>
      <p:bldP build="p" grpId="0" spid="15" uiExpand="1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8587" l="699" r="97203" t="3416">
                        <a14:foregroundMark x1="26474" x2="43257" y1="76207" y2="93404"/>
                        <a14:foregroundMark x1="97203" x2="84715" y1="45347" y2="81508"/>
                        <a14:foregroundMark x1="90909" x2="94605" y1="14134" y2="57008"/>
                        <a14:foregroundMark x1="8492" x2="4196" y1="76207" y2="69965"/>
                        <a14:foregroundMark x1="91908" x2="88811" y1="8716" y2="3416"/>
                        <a14:foregroundMark x1="7892" x2="7493" y1="17903" y2="20377"/>
                        <a14:foregroundMark x1="3197" x2="699" y1="66549" y2="59717"/>
                        <a14:foregroundMark x1="8292" x2="7493" y1="22850" y2="26031"/>
                        <a14:backgroundMark x1="43257" x2="44156" y1="5771" y2="78210"/>
                        <a14:backgroundMark x1="78721" x2="79520" y1="43227" y2="62426"/>
                        <a14:backgroundMark x1="89411" x2="88412" y1="46879" y2="53121"/>
                        <a14:backgroundMark x1="87812" x2="86913" y1="54181" y2="58304"/>
                        <a14:backgroundMark x1="86314" x2="84116" y1="59717" y2="63840"/>
                        <a14:backgroundMark x1="4396" x2="5395" y1="52886" y2="56537"/>
                        <a14:backgroundMark x1="6494" x2="6893" y1="54888" y2="57715"/>
                        <a14:backgroundMark x1="4595" x2="5994" y1="61720" y2="63840"/>
                        <a14:backgroundMark x1="6893" x2="8492" y1="62662" y2="66078"/>
                        <a14:backgroundMark x1="14885" x2="12887" y1="83039" y2="80565"/>
                        <a14:backgroundMark x1="10589" x2="9990" y1="18728" y2="20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255618" y="2324757"/>
            <a:ext cx="1977543" cy="167725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684305" y="2324755"/>
            <a:ext cx="965289" cy="12836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7823">
                <a:latin charset="-122" panose="02010609000101010101" pitchFamily="49" typeface="经典繁方篆"/>
                <a:ea charset="-122" panose="02010609000101010101" pitchFamily="49" typeface="经典繁方篆"/>
                <a:cs charset="-122" panose="02010609000101010101" pitchFamily="49" typeface="经典繁方篆"/>
              </a:rPr>
              <a:t>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484431" y="2875704"/>
            <a:ext cx="724814" cy="178077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1778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</a:t>
            </a:r>
          </a:p>
          <a:p>
            <a:r>
              <a:rPr altLang="en-US" lang="zh-CN" sz="1778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087784" y="3610766"/>
            <a:ext cx="369387" cy="4166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rtlCol="0" wrap="square">
            <a:spAutoFit/>
          </a:bodyPr>
          <a:lstStyle/>
          <a:p>
            <a:r>
              <a:rPr altLang="en-US" lang="zh-CN" sz="2134">
                <a:solidFill>
                  <a:srgbClr val="FF0000"/>
                </a:solidFill>
                <a:latin charset="-122" panose="02010609000101010101" pitchFamily="49" typeface="经典繁方篆"/>
                <a:ea charset="-122" panose="02010609000101010101" pitchFamily="49" typeface="经典繁方篆"/>
                <a:cs charset="-122" panose="02010609000101010101" pitchFamily="49" typeface="经典繁方篆"/>
              </a:rPr>
              <a:t>章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l="30951" r="1919"/>
          <a:stretch>
            <a:fillRect/>
          </a:stretch>
        </p:blipFill>
        <p:spPr>
          <a:xfrm flipH="1">
            <a:off x="-168919" y="1452963"/>
            <a:ext cx="5405385" cy="3832479"/>
          </a:xfrm>
          <a:prstGeom prst="rect">
            <a:avLst/>
          </a:prstGeom>
        </p:spPr>
      </p:pic>
    </p:spTree>
    <p:extLst>
      <p:ext uri="{BB962C8B-B14F-4D97-AF65-F5344CB8AC3E}">
        <p14:creationId val="1402744471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2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build="p" grpId="0" spid="4" uiExpand="1"/>
      <p:bldP grpId="0" spid="5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1765434"/>
            <a:ext cx="3842986" cy="40858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292601" y="632227"/>
            <a:ext cx="2759912" cy="470764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2489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8895" r="31297"/>
          <a:stretch>
            <a:fillRect/>
          </a:stretch>
        </p:blipFill>
        <p:spPr>
          <a:xfrm flipV="1">
            <a:off x="8652983" y="375633"/>
            <a:ext cx="966609" cy="81427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259406" y="1765437"/>
            <a:ext cx="1393576" cy="1393576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718959" y="2120874"/>
            <a:ext cx="474467" cy="5250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45">
                <a:latin charset="-122" panose="02010609000101010101" pitchFamily="49" typeface="经典繁方篆"/>
                <a:ea charset="-122" panose="02010609000101010101" pitchFamily="49" typeface="经典繁方篆"/>
                <a:cs charset="-122" panose="02010609000101010101" pitchFamily="49" typeface="经典繁方篆"/>
              </a:rPr>
              <a:t>三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156860" y="3130844"/>
            <a:ext cx="1598660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</a:t>
            </a:r>
          </a:p>
          <a:p>
            <a:r>
              <a:rPr altLang="en-US" lang="zh-CN" sz="1600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51039" y="3008657"/>
            <a:ext cx="1393576" cy="1393576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910593" y="3364093"/>
            <a:ext cx="474467" cy="5250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45">
                <a:latin charset="-122" panose="02010609000101010101" pitchFamily="49" typeface="经典繁方篆"/>
                <a:ea charset="-122" panose="02010609000101010101" pitchFamily="49" typeface="经典繁方篆"/>
                <a:cs charset="-122" panose="02010609000101010101" pitchFamily="49" typeface="经典繁方篆"/>
              </a:rPr>
              <a:t>贰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348494" y="4374066"/>
            <a:ext cx="1598660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</a:t>
            </a:r>
          </a:p>
          <a:p>
            <a:r>
              <a:rPr altLang="en-US" lang="zh-CN" sz="1600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98799" y="2052737"/>
            <a:ext cx="1393576" cy="1393576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258353" y="2408174"/>
            <a:ext cx="474467" cy="5250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45">
                <a:latin charset="-122" panose="02010609000101010101" pitchFamily="49" typeface="经典繁方篆"/>
                <a:ea charset="-122" panose="02010609000101010101" pitchFamily="49" typeface="经典繁方篆"/>
                <a:cs charset="-122" panose="02010609000101010101" pitchFamily="49" typeface="经典繁方篆"/>
              </a:rPr>
              <a:t>壹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696254" y="3418144"/>
            <a:ext cx="1598660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</a:t>
            </a:r>
          </a:p>
          <a:p>
            <a:r>
              <a:rPr altLang="en-US" lang="zh-CN" sz="1600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</a:t>
            </a:r>
          </a:p>
        </p:txBody>
      </p:sp>
    </p:spTree>
    <p:extLst>
      <p:ext uri="{BB962C8B-B14F-4D97-AF65-F5344CB8AC3E}">
        <p14:creationId val="607689832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1" presetSubtype="1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3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39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  <p:cond delay="0" evt="onBegin">
                          <p:tn val="22"/>
                        </p:cond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17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0" presetSubtype="0">
                                  <p:stCondLst>
                                    <p:cond delay="2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  <p:cond delay="0" evt="onBegin">
                          <p:tn val="36"/>
                        </p:cond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9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4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0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0" presetSubtype="0">
                                  <p:stCondLst>
                                    <p:cond delay="16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0" presetSubtype="0">
                                  <p:stCondLst>
                                    <p:cond delay="2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14"/>
      <p:bldP build="p" grpId="0" spid="15" uiExpand="1"/>
      <p:bldP grpId="0" spid="17"/>
      <p:bldP build="p" grpId="0" spid="18" uiExpand="1"/>
      <p:bldP grpId="0" spid="20"/>
      <p:bldP build="p" grpId="0" spid="21" uiExpand="1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val="0"/>
              </a:ext>
            </a:extLst>
          </a:blip>
          <a:srcRect t="57752"/>
          <a:stretch>
            <a:fillRect/>
          </a:stretch>
        </p:blipFill>
        <p:spPr>
          <a:xfrm>
            <a:off x="2" y="3072522"/>
            <a:ext cx="9601200" cy="202847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57844" y="1353974"/>
            <a:ext cx="2688872" cy="2644058"/>
          </a:xfrm>
          <a:prstGeom prst="rect">
            <a:avLst/>
          </a:prstGeom>
        </p:spPr>
      </p:pic>
      <p:sp>
        <p:nvSpPr>
          <p:cNvPr id="28" name="椭圆 27"/>
          <p:cNvSpPr/>
          <p:nvPr/>
        </p:nvSpPr>
        <p:spPr>
          <a:xfrm>
            <a:off x="1059254" y="1957033"/>
            <a:ext cx="1655553" cy="165555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61"/>
          </a:p>
        </p:txBody>
      </p:sp>
      <p:sp>
        <p:nvSpPr>
          <p:cNvPr id="33" name="文本框 32"/>
          <p:cNvSpPr txBox="1"/>
          <p:nvPr/>
        </p:nvSpPr>
        <p:spPr>
          <a:xfrm>
            <a:off x="1146363" y="3998034"/>
            <a:ext cx="7989924" cy="741883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2134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请输入文本内容请输入文本内请输入文本内容请输入文本内容</a:t>
            </a:r>
          </a:p>
          <a:p>
            <a:r>
              <a:rPr altLang="en-US" lang="zh-CN" sz="2134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请输入文本内容请输入文本内请输入文本内容请输入文本内容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292601" y="632227"/>
            <a:ext cx="2759912" cy="470764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2489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28895" r="31297"/>
          <a:stretch>
            <a:fillRect/>
          </a:stretch>
        </p:blipFill>
        <p:spPr>
          <a:xfrm flipV="1">
            <a:off x="8652983" y="375633"/>
            <a:ext cx="966609" cy="81427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603727" y="1353974"/>
            <a:ext cx="2688872" cy="2644058"/>
          </a:xfrm>
          <a:prstGeom prst="rect">
            <a:avLst/>
          </a:prstGeom>
        </p:spPr>
      </p:pic>
      <p:sp>
        <p:nvSpPr>
          <p:cNvPr id="37" name="椭圆 36"/>
          <p:cNvSpPr/>
          <p:nvPr/>
        </p:nvSpPr>
        <p:spPr>
          <a:xfrm>
            <a:off x="4105137" y="1957033"/>
            <a:ext cx="1655553" cy="165555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61"/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47413" y="1353974"/>
            <a:ext cx="2688872" cy="2644058"/>
          </a:xfrm>
          <a:prstGeom prst="rect">
            <a:avLst/>
          </a:prstGeom>
        </p:spPr>
      </p:pic>
      <p:sp>
        <p:nvSpPr>
          <p:cNvPr id="39" name="椭圆 38"/>
          <p:cNvSpPr/>
          <p:nvPr/>
        </p:nvSpPr>
        <p:spPr>
          <a:xfrm>
            <a:off x="6948823" y="1957033"/>
            <a:ext cx="1655553" cy="165555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61"/>
          </a:p>
        </p:txBody>
      </p:sp>
    </p:spTree>
    <p:extLst>
      <p:ext uri="{BB962C8B-B14F-4D97-AF65-F5344CB8AC3E}">
        <p14:creationId val="1211462034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1" nodeType="withEffect" presetClass="entr" presetID="49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  <p:cond delay="0" evt="onBegin">
                          <p:tn val="19"/>
                        </p:cond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22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  <p:cond delay="0" evt="onBegin">
                          <p:tn val="30"/>
                        </p:cond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33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 nodeType="clickPar">
                      <p:stCondLst>
                        <p:cond delay="indefinite"/>
                        <p:cond delay="0" evt="onBegin">
                          <p:tn val="41"/>
                        </p:cond>
                      </p:stCondLst>
                      <p:childTnLst>
                        <p:par>
                          <p:cTn fill="hold" id="4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4" nodeType="click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0" presetSubtype="0">
                                  <p:stCondLst>
                                    <p:cond delay="1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"/>
      <p:bldP build="p" grpId="0" spid="33" uiExpand="1"/>
      <p:bldP grpId="0" spid="34"/>
      <p:bldP grpId="0" spid="37"/>
      <p:bldP grpId="0" spid="39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val="0"/>
              </a:ext>
            </a:extLst>
          </a:blip>
          <a:srcRect t="57752"/>
          <a:stretch>
            <a:fillRect/>
          </a:stretch>
        </p:blipFill>
        <p:spPr>
          <a:xfrm>
            <a:off x="2" y="3072522"/>
            <a:ext cx="9601200" cy="20284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6017" l="5000" r="96000" t="1887">
                        <a14:foregroundMark x1="31800" x2="57600" y1="73585" y2="96436"/>
                        <a14:foregroundMark x1="53200" x2="53200" y1="10692" y2="10692"/>
                        <a14:backgroundMark x1="75200" x2="78200" y1="28302" y2="31866"/>
                        <a14:backgroundMark x1="69800" x2="66200" y1="71698" y2="73375"/>
                        <a14:backgroundMark x1="80000" x2="78200" y1="80084" y2="80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83513" y="1446500"/>
            <a:ext cx="2241180" cy="213808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38658" y="2899729"/>
            <a:ext cx="1723096" cy="164383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78743" y="1675640"/>
            <a:ext cx="1042925" cy="994951"/>
          </a:xfrm>
          <a:prstGeom prst="rect">
            <a:avLst/>
          </a:prstGeom>
        </p:spPr>
      </p:pic>
      <p:sp>
        <p:nvSpPr>
          <p:cNvPr id="23" name="椭圆 22"/>
          <p:cNvSpPr/>
          <p:nvPr/>
        </p:nvSpPr>
        <p:spPr>
          <a:xfrm>
            <a:off x="2276249" y="1968609"/>
            <a:ext cx="1093862" cy="1093862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61"/>
          </a:p>
        </p:txBody>
      </p:sp>
      <p:sp>
        <p:nvSpPr>
          <p:cNvPr id="24" name="椭圆 23"/>
          <p:cNvSpPr/>
          <p:nvPr/>
        </p:nvSpPr>
        <p:spPr>
          <a:xfrm>
            <a:off x="801782" y="3276985"/>
            <a:ext cx="919886" cy="919886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61"/>
          </a:p>
        </p:txBody>
      </p:sp>
      <p:sp>
        <p:nvSpPr>
          <p:cNvPr id="25" name="椭圆 24"/>
          <p:cNvSpPr/>
          <p:nvPr/>
        </p:nvSpPr>
        <p:spPr>
          <a:xfrm>
            <a:off x="945538" y="1918445"/>
            <a:ext cx="509340" cy="50934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61"/>
          </a:p>
        </p:txBody>
      </p:sp>
      <p:sp>
        <p:nvSpPr>
          <p:cNvPr id="35" name="文本框 34"/>
          <p:cNvSpPr txBox="1"/>
          <p:nvPr/>
        </p:nvSpPr>
        <p:spPr>
          <a:xfrm>
            <a:off x="5365677" y="1771089"/>
            <a:ext cx="4235525" cy="416662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2134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请输入文本内容请输入文本内容</a:t>
            </a: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291892" y="1362693"/>
            <a:ext cx="1275133" cy="1193742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4493241" y="1668522"/>
            <a:ext cx="872437" cy="470764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2489">
                <a:solidFill>
                  <a:schemeClr val="bg1"/>
                </a:solidFill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标题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5365677" y="2813279"/>
            <a:ext cx="4235525" cy="416662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2134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请输入文本内容请输入文本内容</a:t>
            </a:r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291892" y="2404884"/>
            <a:ext cx="1275133" cy="1193742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4493241" y="2710712"/>
            <a:ext cx="872437" cy="470764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2489">
                <a:solidFill>
                  <a:schemeClr val="bg1"/>
                </a:solidFill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标题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5365677" y="3862351"/>
            <a:ext cx="4114866" cy="416662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2134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请输入文本内容请输入文本内容</a:t>
            </a:r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291892" y="3470069"/>
            <a:ext cx="1275133" cy="1193742"/>
          </a:xfrm>
          <a:prstGeom prst="rect">
            <a:avLst/>
          </a:prstGeom>
        </p:spPr>
      </p:pic>
      <p:sp>
        <p:nvSpPr>
          <p:cNvPr id="66" name="文本框 65"/>
          <p:cNvSpPr txBox="1"/>
          <p:nvPr/>
        </p:nvSpPr>
        <p:spPr>
          <a:xfrm>
            <a:off x="4493241" y="3775897"/>
            <a:ext cx="872437" cy="470764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2489">
                <a:solidFill>
                  <a:schemeClr val="bg1"/>
                </a:solidFill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标题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6292601" y="632227"/>
            <a:ext cx="2759912" cy="470764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2489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</a:t>
            </a:r>
          </a:p>
        </p:txBody>
      </p:sp>
      <p:pic>
        <p:nvPicPr>
          <p:cNvPr id="68" name="图片 6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b="28895" r="31297"/>
          <a:stretch>
            <a:fillRect/>
          </a:stretch>
        </p:blipFill>
        <p:spPr>
          <a:xfrm flipV="1">
            <a:off x="8652983" y="375633"/>
            <a:ext cx="966609" cy="81427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val="4225929557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1" nodeType="withEffect" presetClass="entr" presetID="49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  <p:cond delay="0" evt="onBegin">
                          <p:tn val="19"/>
                        </p:cond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22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  <p:cond delay="0" evt="onBegin">
                          <p:tn val="30"/>
                        </p:cond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33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 nodeType="clickPar">
                      <p:stCondLst>
                        <p:cond delay="indefinite"/>
                        <p:cond delay="0" evt="onBegin">
                          <p:tn val="41"/>
                        </p:cond>
                      </p:stCondLst>
                      <p:childTnLst>
                        <p:par>
                          <p:cTn fill="hold" id="4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4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 nodeType="clickPar">
                      <p:stCondLst>
                        <p:cond delay="indefinite"/>
                        <p:cond delay="0" evt="onBegin">
                          <p:tn val="52"/>
                        </p:cond>
                      </p:stCondLst>
                      <p:childTnLst>
                        <p:par>
                          <p:cTn fill="hold" id="5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4" nodeType="clickPar">
                      <p:stCondLst>
                        <p:cond delay="indefinite"/>
                        <p:cond delay="0" evt="onBegin">
                          <p:tn val="63"/>
                        </p:cond>
                      </p:stCondLst>
                      <p:childTnLst>
                        <p:par>
                          <p:cTn fill="hold" id="6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24"/>
      <p:bldP grpId="0" spid="25"/>
      <p:bldP grpId="0" spid="35"/>
      <p:bldP grpId="0" spid="51"/>
      <p:bldP grpId="0" spid="61"/>
      <p:bldP grpId="0" spid="63"/>
      <p:bldP grpId="0" spid="64"/>
      <p:bldP grpId="0" spid="66"/>
      <p:bldP grpId="0" spid="67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99685"/>
            <a:ext cx="4801306" cy="480130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8587" l="699" r="97203" t="3416">
                        <a14:foregroundMark x1="26474" x2="43257" y1="76207" y2="93404"/>
                        <a14:foregroundMark x1="97203" x2="84715" y1="45347" y2="81508"/>
                        <a14:foregroundMark x1="90909" x2="94605" y1="14134" y2="57008"/>
                        <a14:foregroundMark x1="8492" x2="4196" y1="76207" y2="69965"/>
                        <a14:foregroundMark x1="91908" x2="88811" y1="8716" y2="3416"/>
                        <a14:foregroundMark x1="7892" x2="7493" y1="17903" y2="20377"/>
                        <a14:foregroundMark x1="3197" x2="699" y1="66549" y2="59717"/>
                        <a14:foregroundMark x1="8292" x2="7493" y1="22850" y2="26031"/>
                        <a14:backgroundMark x1="43257" x2="44156" y1="5771" y2="78210"/>
                        <a14:backgroundMark x1="78721" x2="79520" y1="43227" y2="62426"/>
                        <a14:backgroundMark x1="89411" x2="88412" y1="46879" y2="53121"/>
                        <a14:backgroundMark x1="87812" x2="86913" y1="54181" y2="58304"/>
                        <a14:backgroundMark x1="86314" x2="84116" y1="59717" y2="63840"/>
                        <a14:backgroundMark x1="4396" x2="5395" y1="52886" y2="56537"/>
                        <a14:backgroundMark x1="6494" x2="6893" y1="54888" y2="57715"/>
                        <a14:backgroundMark x1="4595" x2="5994" y1="61720" y2="63840"/>
                        <a14:backgroundMark x1="6893" x2="8492" y1="62662" y2="66078"/>
                        <a14:backgroundMark x1="14885" x2="12887" y1="83039" y2="80565"/>
                        <a14:backgroundMark x1="10589" x2="9990" y1="18728" y2="20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255618" y="2324757"/>
            <a:ext cx="1977543" cy="1677257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684305" y="2324755"/>
            <a:ext cx="965289" cy="12836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7823">
                <a:latin charset="-122" panose="02010609000101010101" pitchFamily="49" typeface="经典繁方篆"/>
                <a:ea charset="-122" panose="02010609000101010101" pitchFamily="49" typeface="经典繁方篆"/>
                <a:cs charset="-122" panose="02010609000101010101" pitchFamily="49" typeface="经典繁方篆"/>
              </a:rPr>
              <a:t>贰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484431" y="2875704"/>
            <a:ext cx="724814" cy="178077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1778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</a:t>
            </a:r>
          </a:p>
          <a:p>
            <a:r>
              <a:rPr altLang="en-US" lang="zh-CN" sz="1778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087784" y="3610766"/>
            <a:ext cx="369387" cy="4166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rtlCol="0" wrap="square">
            <a:spAutoFit/>
          </a:bodyPr>
          <a:lstStyle/>
          <a:p>
            <a:r>
              <a:rPr altLang="en-US" lang="zh-CN" sz="2134">
                <a:solidFill>
                  <a:srgbClr val="FF0000"/>
                </a:solidFill>
                <a:latin charset="-122" panose="02010609000101010101" pitchFamily="49" typeface="经典繁方篆"/>
                <a:ea charset="-122" panose="02010609000101010101" pitchFamily="49" typeface="经典繁方篆"/>
                <a:cs charset="-122" panose="02010609000101010101" pitchFamily="49" typeface="经典繁方篆"/>
              </a:rPr>
              <a:t>章</a:t>
            </a:r>
          </a:p>
        </p:txBody>
      </p:sp>
    </p:spTree>
    <p:extLst>
      <p:ext uri="{BB962C8B-B14F-4D97-AF65-F5344CB8AC3E}">
        <p14:creationId val="3403933889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2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build="p" grpId="0" spid="15" uiExpand="1"/>
      <p:bldP grpId="0" spid="16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24139" t="11214"/>
          <a:stretch>
            <a:fillRect/>
          </a:stretch>
        </p:blipFill>
        <p:spPr>
          <a:xfrm>
            <a:off x="0" y="1539738"/>
            <a:ext cx="5672907" cy="327004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6535352" y="1691005"/>
            <a:ext cx="2517158" cy="74188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134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</a:t>
            </a:r>
          </a:p>
          <a:p>
            <a:r>
              <a:rPr altLang="en-US" lang="zh-CN" sz="2134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535352" y="2654015"/>
            <a:ext cx="2517158" cy="74188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134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</a:t>
            </a:r>
          </a:p>
          <a:p>
            <a:r>
              <a:rPr altLang="en-US" lang="zh-CN" sz="2134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535352" y="3617025"/>
            <a:ext cx="2517158" cy="74188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134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</a:t>
            </a:r>
          </a:p>
          <a:p>
            <a:r>
              <a:rPr altLang="en-US" lang="zh-CN" sz="2134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</a:t>
            </a: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682288" y="1613610"/>
            <a:ext cx="928284" cy="928284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5909199" y="1748882"/>
            <a:ext cx="474467" cy="5250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45">
                <a:latin charset="-122" panose="02010609000101010101" pitchFamily="49" typeface="经典繁方篆"/>
                <a:ea charset="-122" panose="02010609000101010101" pitchFamily="49" typeface="经典繁方篆"/>
                <a:cs charset="-122" panose="02010609000101010101" pitchFamily="49" typeface="经典繁方篆"/>
              </a:rPr>
              <a:t>壹</a:t>
            </a: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682288" y="2541894"/>
            <a:ext cx="928284" cy="928284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5909199" y="2677166"/>
            <a:ext cx="474467" cy="5250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45">
                <a:latin charset="-122" panose="02010609000101010101" pitchFamily="49" typeface="经典繁方篆"/>
                <a:ea charset="-122" panose="02010609000101010101" pitchFamily="49" typeface="经典繁方篆"/>
                <a:cs charset="-122" panose="02010609000101010101" pitchFamily="49" typeface="经典繁方篆"/>
              </a:rPr>
              <a:t>贰</a:t>
            </a: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682288" y="3513514"/>
            <a:ext cx="928284" cy="928284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5909199" y="3648785"/>
            <a:ext cx="474467" cy="5250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45">
                <a:latin charset="-122" panose="02010609000101010101" pitchFamily="49" typeface="经典繁方篆"/>
                <a:ea charset="-122" panose="02010609000101010101" pitchFamily="49" typeface="经典繁方篆"/>
                <a:cs charset="-122" panose="02010609000101010101" pitchFamily="49" typeface="经典繁方篆"/>
              </a:rPr>
              <a:t>三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6292601" y="632227"/>
            <a:ext cx="2759912" cy="470764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2489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</a:t>
            </a: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28895" r="31297"/>
          <a:stretch>
            <a:fillRect/>
          </a:stretch>
        </p:blipFill>
        <p:spPr>
          <a:xfrm flipV="1">
            <a:off x="8652983" y="375633"/>
            <a:ext cx="966609" cy="81427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val="2086831184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  <p:cond delay="0" evt="onBegin">
                          <p:tn val="10"/>
                        </p:cond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1" presetSubtype="1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8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3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39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  <p:cond delay="0" evt="onBegin">
                          <p:tn val="27"/>
                        </p:cond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3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0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0" presetSubtype="0">
                                  <p:stCondLst>
                                    <p:cond delay="17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0" presetSubtype="0">
                                  <p:stCondLst>
                                    <p:cond delay="2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 nodeType="clickPar">
                      <p:stCondLst>
                        <p:cond delay="indefinite"/>
                        <p:cond delay="0" evt="onBegin">
                          <p:tn val="41"/>
                        </p:cond>
                      </p:stCondLst>
                      <p:childTnLst>
                        <p:par>
                          <p:cTn fill="hold" id="4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4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46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0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0" presetSubtype="0">
                                  <p:stCondLst>
                                    <p:cond delay="17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0" presetSubtype="0">
                                  <p:stCondLst>
                                    <p:cond delay="2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27" uiExpand="1"/>
      <p:bldP build="p" grpId="0" spid="38" uiExpand="1"/>
      <p:bldP build="p" grpId="0" spid="39" uiExpand="1"/>
      <p:bldP grpId="0" spid="41"/>
      <p:bldP grpId="0" spid="43"/>
      <p:bldP grpId="0" spid="45"/>
      <p:bldP grpId="0" spid="47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27981" y="3871717"/>
            <a:ext cx="5193652" cy="151293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33695" l="18660"/>
          <a:stretch>
            <a:fillRect/>
          </a:stretch>
        </p:blipFill>
        <p:spPr>
          <a:xfrm>
            <a:off x="8020406" y="3325363"/>
            <a:ext cx="1319676" cy="10757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672106" y="3697715"/>
            <a:ext cx="1240986" cy="1094549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6292601" y="632227"/>
            <a:ext cx="2759912" cy="470764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2489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28895" r="31297"/>
          <a:stretch>
            <a:fillRect/>
          </a:stretch>
        </p:blipFill>
        <p:spPr>
          <a:xfrm flipV="1">
            <a:off x="8652983" y="375633"/>
            <a:ext cx="966609" cy="81427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3" name="文本框 22"/>
          <p:cNvSpPr txBox="1"/>
          <p:nvPr/>
        </p:nvSpPr>
        <p:spPr>
          <a:xfrm>
            <a:off x="1713609" y="1448737"/>
            <a:ext cx="833323" cy="224153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2134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</a:t>
            </a:r>
          </a:p>
          <a:p>
            <a:r>
              <a:rPr altLang="en-US" lang="zh-CN" sz="2134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2165" y="1275774"/>
            <a:ext cx="928284" cy="928284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059076" y="1411046"/>
            <a:ext cx="474467" cy="5250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45">
                <a:latin charset="-122" panose="02010609000101010101" pitchFamily="49" typeface="经典繁方篆"/>
                <a:ea charset="-122" panose="02010609000101010101" pitchFamily="49" typeface="经典繁方篆"/>
                <a:cs charset="-122" panose="02010609000101010101" pitchFamily="49" typeface="经典繁方篆"/>
              </a:rPr>
              <a:t>壹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821096" y="1411319"/>
            <a:ext cx="833323" cy="233629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2134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</a:t>
            </a:r>
          </a:p>
          <a:p>
            <a:r>
              <a:rPr altLang="en-US" lang="zh-CN" sz="2134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971501" y="1241855"/>
            <a:ext cx="928284" cy="928284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3198412" y="1377127"/>
            <a:ext cx="474467" cy="5250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45">
                <a:latin charset="-122" panose="02010609000101010101" pitchFamily="49" typeface="经典繁方篆"/>
                <a:ea charset="-122" panose="02010609000101010101" pitchFamily="49" typeface="经典繁方篆"/>
                <a:cs charset="-122" panose="02010609000101010101" pitchFamily="49" typeface="经典繁方篆"/>
              </a:rPr>
              <a:t>贰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930359" y="1411319"/>
            <a:ext cx="833323" cy="233629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2134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</a:t>
            </a:r>
          </a:p>
          <a:p>
            <a:r>
              <a:rPr altLang="en-US" lang="zh-CN" sz="2134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080764" y="1241855"/>
            <a:ext cx="928284" cy="928284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5307675" y="1377127"/>
            <a:ext cx="474467" cy="5250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45">
                <a:latin charset="-122" panose="02010609000101010101" pitchFamily="49" typeface="经典繁方篆"/>
                <a:ea charset="-122" panose="02010609000101010101" pitchFamily="49" typeface="经典繁方篆"/>
                <a:cs charset="-122" panose="02010609000101010101" pitchFamily="49" typeface="经典繁方篆"/>
              </a:rPr>
              <a:t>三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039622" y="1411319"/>
            <a:ext cx="833323" cy="233629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2134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</a:t>
            </a:r>
          </a:p>
          <a:p>
            <a:r>
              <a:rPr altLang="en-US" lang="zh-CN" sz="2134"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请输入文本内容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190027" y="1241855"/>
            <a:ext cx="928284" cy="928284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7416937" y="1377127"/>
            <a:ext cx="474467" cy="5250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45">
                <a:latin charset="-122" panose="02010609000101010101" pitchFamily="49" typeface="经典繁方篆"/>
                <a:ea charset="-122" panose="02010609000101010101" pitchFamily="49" typeface="经典繁方篆"/>
                <a:cs charset="-122" panose="02010609000101010101" pitchFamily="49" typeface="经典繁方篆"/>
              </a:rPr>
              <a:t>肆</a:t>
            </a:r>
          </a:p>
        </p:txBody>
      </p:sp>
    </p:spTree>
    <p:extLst>
      <p:ext uri="{BB962C8B-B14F-4D97-AF65-F5344CB8AC3E}">
        <p14:creationId val="991266060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1" presetSubtype="1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3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39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  <p:cond delay="0" evt="onBegin">
                          <p:tn val="22"/>
                        </p:cond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17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0" presetSubtype="0">
                                  <p:stCondLst>
                                    <p:cond delay="2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  <p:cond delay="0" evt="onBegin">
                          <p:tn val="36"/>
                        </p:cond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9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4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0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0" presetSubtype="0">
                                  <p:stCondLst>
                                    <p:cond delay="17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0" presetSubtype="0">
                                  <p:stCondLst>
                                    <p:cond delay="2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 nodeType="clickPar">
                      <p:stCondLst>
                        <p:cond delay="indefinite"/>
                        <p:cond delay="0" evt="onBegin">
                          <p:tn val="50"/>
                        </p:cond>
                      </p:stCondLst>
                      <p:childTnLst>
                        <p:par>
                          <p:cTn fill="hold" id="5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3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5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0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0" presetSubtype="0">
                                  <p:stCondLst>
                                    <p:cond delay="17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0" presetSubtype="0">
                                  <p:stCondLst>
                                    <p:cond delay="2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build="p" grpId="0" spid="23" uiExpand="1"/>
      <p:bldP grpId="0" spid="25"/>
      <p:bldP build="p" grpId="0" spid="26" uiExpand="1"/>
      <p:bldP grpId="0" spid="28"/>
      <p:bldP build="p" grpId="0" spid="29" uiExpand="1"/>
      <p:bldP grpId="0" spid="31"/>
      <p:bldP build="p" grpId="0" spid="32" uiExpand="1"/>
      <p:bldP grpId="0" spid="34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97</Paragraphs>
  <Slides>13</Slides>
  <Notes>7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baseType="lpstr" size="19">
      <vt:lpstr>Arial</vt:lpstr>
      <vt:lpstr>Calibri Light</vt:lpstr>
      <vt:lpstr>Calibri</vt:lpstr>
      <vt:lpstr>经典繁方篆</vt:lpstr>
      <vt:lpstr>叶根友毛笔行书2.0版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2021-08-22T11:47:24Z</dcterms:created>
  <cp:lastPrinted>2021-08-22T11:47:24Z</cp:lastPrinted>
  <dcterms:modified xsi:type="dcterms:W3CDTF">2021-08-22T05:34:00Z</dcterms:modified>
  <cp:revision>1</cp:revision>
</cp:coreProperties>
</file>