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8C3CC-AF6F-47B6-8BD5-06A4F1000C7B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A229-8366-417C-8633-855B7EDA6D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417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17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11786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493F2-1D97-4C65-B29B-E225C3D60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D6A561-1F06-4103-A85C-0CBF2347B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9B213-BDAC-485B-9741-5D5272B3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10EE48-7319-45ED-A29D-7D0EA2BA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B17312-8ECA-45D4-8D0A-80D8A836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18422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5C74F-B580-4C15-A4BB-E94F9552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F2A921-6332-483E-9336-C81E10FF7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D09F3B-7086-4145-8A5E-DFB995C3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290DCE-8CC7-4775-83FE-78113A99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56401-E1ED-49B3-A69E-C1126BE2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80646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E8380E-4B96-44A3-9AE4-58232895B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0BD9DA-F356-4680-A417-AAE6B990F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109F2C-9D79-41F0-B14A-8F665392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DF749B-9C6C-4153-BCEE-2859B362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4E7D4-4074-4D89-96E4-A66B0EFF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14454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27484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894739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10511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05627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85638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47557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47578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43993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42D09-496E-4656-8B37-AA27A37D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95A63-A3B5-4772-9CB3-9C1251CF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74341B-8236-4D91-AF12-60B2CD84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8EC979-D127-49F5-AF69-98F1F9E5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B5E84-654C-4D3D-9BB8-84C8C10E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52496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24201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438408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71729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3C085-6A79-4972-956D-1FDA7C82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8926FF-187E-4909-93CF-B5DD064F3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2E047-0D8F-4665-856C-868792F7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AC36B1-CC73-470C-83DE-CE5B98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6D5D2-EC88-4D2E-9B80-DE799DDB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836036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8504F-B44B-4EDC-8AD4-3937A7E2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F9C0E3-FCD9-4F8F-B5AB-7A1809F4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B4DCD2-3C99-46FF-8D36-0CFF56BC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C560C5-BA69-4834-99A7-DAABFCAE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369162-E93C-4CAD-9293-6EB0480D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5366C6-EA3A-485A-8BEC-14F43723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32648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E682A-9A93-4E25-923E-3727630F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AE5169-91F1-40E5-9CAA-C71BBF6B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3586EE-2280-478A-9CCD-40A9A5DF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E0E05E-68C1-4517-A52B-A5C33F434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7CA62E-CF54-4925-B01C-130D8750A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39B5DE-A347-442C-8728-8C66807F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ECEB30-BD66-41BB-B0CF-49114314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7CD741-4C93-435D-96C1-6A12D7B9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58245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0960B-DFB7-4871-91DA-FD5F3801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8E4103-5B0E-4B2F-A121-FEB5949D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904080-81E5-40BA-A7B3-AC0EAC84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F693F5-CDA0-4D4E-83D4-B1148AC1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53493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812A20-BDEA-4852-B3FA-BB044254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218B4-D854-4904-999A-2C14CF7D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01B499-0194-4E9B-BC0F-98F56032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78723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B947C-12DA-4144-9594-B53217FD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21E20D-2824-4519-BA5B-77F4878C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7D624-3A60-4BD9-9EFF-03972AFB2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9AF08-5652-4CC4-9555-6753D708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3049BA-0CEF-4FAB-A9DB-69A079F9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2F4DB5-DEBB-4A7A-985C-E74D8A9A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118257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6C8FC-D0B5-4B8D-9240-C4E19053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16331D6-2DFE-4B78-9CE9-7A718490F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C58642-58EA-4BAE-B526-EFBC223B6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1A0715-B1A2-4ECA-9C8A-CE80231E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711FE0-2D89-4534-AB50-0572124B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0E37E-1EC3-422D-B401-B97EB339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193805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99A11B-9886-4AC1-989D-ED841790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AF2381-2C40-498A-AE13-8A4C73C4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CCCF0-4D58-48FD-88C3-5EE8051F9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A596-56D5-4083-BBD4-DFC192A27CB7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840188-EF54-4A92-BCCA-13D198E26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2D2603-9EB1-4620-AC1B-8F87C06EE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9AA4-353E-4896-ADCF-36CCAD5D0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133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88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1B04BB-C54D-4738-B688-E795ECA41CC4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1F512C5-C5B5-45CE-A93C-2952B9332F81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B503C8-BF15-487B-ABA1-DF577716AD10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01224B5F-415F-4F7C-B3DE-9CA5625DBD65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F50023D-9CD5-4ACC-8E30-7D1CCCC28905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77D13E9-5263-4C77-B963-824FF7BA8A48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A13BAA41-BAA7-4D9B-859C-483D4EF2953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86ECB91-EE3F-4606-805D-3B52BD27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2B7106-A187-4384-9872-CFE4E4F705DE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699B38E-6042-4A96-8157-2336807384B0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750E35-42AF-4D2D-99EC-0C1983A6F6FB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359155D-C31C-429A-B313-673A77193DEE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AD2D515-1E15-49AB-9F44-7E38636BF7F9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8B08482-1FC3-4C54-985D-C2457F5D31AB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BB9659D-80D1-4EAE-898A-EFC3825DDA61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6C43B45-2046-47F2-A699-5F16E486E5EE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8D3653-680E-4477-B73E-B25F3DC573D3}"/>
                </a:ext>
              </a:extLst>
            </p:cNvPr>
            <p:cNvSpPr txBox="1"/>
            <p:nvPr/>
          </p:nvSpPr>
          <p:spPr>
            <a:xfrm>
              <a:off x="10106727" y="211469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E0BA46C-22EB-4874-BDCD-2D6611F36953}"/>
                </a:ext>
              </a:extLst>
            </p:cNvPr>
            <p:cNvSpPr txBox="1"/>
            <p:nvPr/>
          </p:nvSpPr>
          <p:spPr>
            <a:xfrm>
              <a:off x="10107930" y="2655512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9C5E6BA-4306-4CE3-A466-6972FF158CE2}"/>
                </a:ext>
              </a:extLst>
            </p:cNvPr>
            <p:cNvSpPr txBox="1"/>
            <p:nvPr/>
          </p:nvSpPr>
          <p:spPr>
            <a:xfrm>
              <a:off x="10106727" y="314319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1F6642-4C07-4684-9EF0-8BC2E2BE011C}"/>
                </a:ext>
              </a:extLst>
            </p:cNvPr>
            <p:cNvSpPr/>
            <p:nvPr/>
          </p:nvSpPr>
          <p:spPr>
            <a:xfrm>
              <a:off x="9956702" y="3934451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04F4553-86F3-48C2-A0D6-335AC441997F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571658E-5321-4B9F-878B-320056DB1462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8D587C6-D218-42A1-A048-A3D978F6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71321E-DA82-4E42-B807-75BFF50859D3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46986C0C-C127-4200-AEF2-4A2623E3DBE9}"/>
              </a:ext>
            </a:extLst>
          </p:cNvPr>
          <p:cNvSpPr/>
          <p:nvPr/>
        </p:nvSpPr>
        <p:spPr>
          <a:xfrm>
            <a:off x="6059488" y="1962053"/>
            <a:ext cx="2954065" cy="295406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6ED092A-DD3B-4292-809A-0EEFB2F0C87E}"/>
              </a:ext>
            </a:extLst>
          </p:cNvPr>
          <p:cNvGrpSpPr/>
          <p:nvPr/>
        </p:nvGrpSpPr>
        <p:grpSpPr>
          <a:xfrm>
            <a:off x="4430974" y="2084680"/>
            <a:ext cx="669619" cy="857713"/>
            <a:chOff x="6919849" y="2124535"/>
            <a:chExt cx="669619" cy="857713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E6CACCE-4C30-456F-84E5-4722276A5132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C7A88C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4BB6D52-AEEE-4845-B0B2-333FE3FF60C6}"/>
                </a:ext>
              </a:extLst>
            </p:cNvPr>
            <p:cNvSpPr/>
            <p:nvPr/>
          </p:nvSpPr>
          <p:spPr>
            <a:xfrm rot="5400000">
              <a:off x="6950328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C7A88C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F970CE92-1B1F-4FDC-B16A-21CD003F3A38}"/>
              </a:ext>
            </a:extLst>
          </p:cNvPr>
          <p:cNvSpPr txBox="1"/>
          <p:nvPr/>
        </p:nvSpPr>
        <p:spPr>
          <a:xfrm>
            <a:off x="3685307" y="2110845"/>
            <a:ext cx="822960" cy="318217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  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  可知早有绿腰肥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772F0E5-CEDD-4AE2-A852-9CA1B3C9AD96}"/>
              </a:ext>
            </a:extLst>
          </p:cNvPr>
          <p:cNvCxnSpPr/>
          <p:nvPr/>
        </p:nvCxnSpPr>
        <p:spPr>
          <a:xfrm flipH="1">
            <a:off x="4357400" y="2124968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884B389-BB72-4AE3-BFF9-0646AD5D85A6}"/>
              </a:ext>
            </a:extLst>
          </p:cNvPr>
          <p:cNvCxnSpPr/>
          <p:nvPr/>
        </p:nvCxnSpPr>
        <p:spPr>
          <a:xfrm flipH="1">
            <a:off x="4035015" y="214619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8829298-3F81-4D3C-8DE6-FFFCE2415CAF}"/>
              </a:ext>
            </a:extLst>
          </p:cNvPr>
          <p:cNvCxnSpPr/>
          <p:nvPr/>
        </p:nvCxnSpPr>
        <p:spPr>
          <a:xfrm flipH="1">
            <a:off x="3694099" y="214619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FFF401C-2371-4C4E-8E82-6D354BEBB063}"/>
              </a:ext>
            </a:extLst>
          </p:cNvPr>
          <p:cNvGrpSpPr/>
          <p:nvPr/>
        </p:nvGrpSpPr>
        <p:grpSpPr>
          <a:xfrm>
            <a:off x="2903379" y="2049790"/>
            <a:ext cx="669620" cy="857712"/>
            <a:chOff x="6919848" y="2124535"/>
            <a:chExt cx="669620" cy="85771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6DF580C-E71A-45B6-BE32-8161D287D29D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C7A88C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A39B407-0849-4347-9EFA-9B81E30D3EB2}"/>
                </a:ext>
              </a:extLst>
            </p:cNvPr>
            <p:cNvSpPr/>
            <p:nvPr/>
          </p:nvSpPr>
          <p:spPr>
            <a:xfrm rot="5400000">
              <a:off x="6950328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C7A88C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14F6D168-3D1A-4240-858D-C95AFD348198}"/>
              </a:ext>
            </a:extLst>
          </p:cNvPr>
          <p:cNvSpPr txBox="1"/>
          <p:nvPr/>
        </p:nvSpPr>
        <p:spPr>
          <a:xfrm>
            <a:off x="2157712" y="2075955"/>
            <a:ext cx="822960" cy="318217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  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  可知早有绿腰肥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E7C0E5C-F092-4CC6-81FB-7372BEA620B0}"/>
              </a:ext>
            </a:extLst>
          </p:cNvPr>
          <p:cNvCxnSpPr/>
          <p:nvPr/>
        </p:nvCxnSpPr>
        <p:spPr>
          <a:xfrm flipH="1">
            <a:off x="2829805" y="2090078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5F34A5D-E5FD-4696-94EB-1AFF0D14B881}"/>
              </a:ext>
            </a:extLst>
          </p:cNvPr>
          <p:cNvCxnSpPr/>
          <p:nvPr/>
        </p:nvCxnSpPr>
        <p:spPr>
          <a:xfrm flipH="1">
            <a:off x="2507420" y="211130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C80D50D-6183-434B-BA17-82C34BFA5AA5}"/>
              </a:ext>
            </a:extLst>
          </p:cNvPr>
          <p:cNvCxnSpPr/>
          <p:nvPr/>
        </p:nvCxnSpPr>
        <p:spPr>
          <a:xfrm flipH="1">
            <a:off x="2166504" y="211130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959825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6DE42-9043-43DA-A8E1-B59D997A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C5387AB-3AE3-42E9-8885-7EA1F75E9260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66906D-8353-42E8-A684-3D0483AE59BB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92F224E-85ED-4347-9440-7324B82970BC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A3A5C83-33FE-4DEA-B05D-0E98F6743107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63EE83-1D15-4D2E-A6DF-B9C649D7955E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F27B48F-C6F7-43F2-B7D5-E077F625B591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5B6E470-7477-4629-B5C7-3EAD14164A53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949CFD-A59F-433A-B70F-B7442A84F880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9240CED-DA7F-4EB4-A551-4D8E143E4E16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7AB820-53DF-42DC-A559-FEC04C80D33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DB375CC-F253-4F41-BEE9-DE48F7E9548A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2153999-DF5F-411A-AEE1-61CBA38948C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CE87615-08F9-4683-9628-2EB54D6723C2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B4192B9-7688-4C8A-90A6-10E2A658256F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3C5AD7A-37E1-4360-805D-56985D7D2DB5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461FA7-EEF8-4BDE-A085-0426E7FF347A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301354-A7D4-4967-B41A-51A34B9719EC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FDA8C7-F91D-4AF9-B30C-5C66CF18E6A0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37115CE-3B7B-4344-9939-6423F0434CAB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1F85E47-E82F-4FFD-A1B9-331A22F41392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A8BA38A-A4D8-4587-99BD-AF0109C52E73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B0573DE-E962-4B6E-AFF6-25C4A0CC4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F51D46A-FD94-40A6-9F11-BF4275B8BC20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19684BE6-4D08-4866-9FC8-E47D48C1F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770" l="11217"/>
          <a:stretch>
            <a:fillRect/>
          </a:stretch>
        </p:blipFill>
        <p:spPr>
          <a:xfrm>
            <a:off x="577388" y="1217757"/>
            <a:ext cx="1950228" cy="45983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BA20FB5-0451-403D-AE5C-EC5D36BBD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770" l="11217"/>
          <a:stretch>
            <a:fillRect/>
          </a:stretch>
        </p:blipFill>
        <p:spPr>
          <a:xfrm>
            <a:off x="5272758" y="1217757"/>
            <a:ext cx="1950228" cy="459837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F1889E3-F513-4929-BA47-428117A2026A}"/>
              </a:ext>
            </a:extLst>
          </p:cNvPr>
          <p:cNvSpPr/>
          <p:nvPr/>
        </p:nvSpPr>
        <p:spPr>
          <a:xfrm>
            <a:off x="2623429" y="3840484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60A1316-97EC-4B52-9A33-A7A2F3FDDFB1}"/>
              </a:ext>
            </a:extLst>
          </p:cNvPr>
          <p:cNvCxnSpPr/>
          <p:nvPr/>
        </p:nvCxnSpPr>
        <p:spPr>
          <a:xfrm flipH="1">
            <a:off x="2971919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F7A9714-5358-4C2A-B99C-11F44CCE4DE6}"/>
              </a:ext>
            </a:extLst>
          </p:cNvPr>
          <p:cNvCxnSpPr/>
          <p:nvPr/>
        </p:nvCxnSpPr>
        <p:spPr>
          <a:xfrm flipH="1">
            <a:off x="3247412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533FDB7-FC22-4EF2-98D2-7ACB4611377B}"/>
              </a:ext>
            </a:extLst>
          </p:cNvPr>
          <p:cNvCxnSpPr/>
          <p:nvPr/>
        </p:nvCxnSpPr>
        <p:spPr>
          <a:xfrm flipH="1">
            <a:off x="3522905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498C661-9568-4E32-884A-93AA054B3107}"/>
              </a:ext>
            </a:extLst>
          </p:cNvPr>
          <p:cNvCxnSpPr/>
          <p:nvPr/>
        </p:nvCxnSpPr>
        <p:spPr>
          <a:xfrm flipH="1">
            <a:off x="3798398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AB61427-E91C-478F-86CB-F8E3097493BA}"/>
              </a:ext>
            </a:extLst>
          </p:cNvPr>
          <p:cNvCxnSpPr/>
          <p:nvPr/>
        </p:nvCxnSpPr>
        <p:spPr>
          <a:xfrm flipH="1">
            <a:off x="4073891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47F495C-259C-4CA1-B94E-4B970551FE2A}"/>
              </a:ext>
            </a:extLst>
          </p:cNvPr>
          <p:cNvCxnSpPr/>
          <p:nvPr/>
        </p:nvCxnSpPr>
        <p:spPr>
          <a:xfrm flipH="1">
            <a:off x="4349384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C7C16BC-4C4C-4319-83E4-6074EB9D1754}"/>
              </a:ext>
            </a:extLst>
          </p:cNvPr>
          <p:cNvCxnSpPr/>
          <p:nvPr/>
        </p:nvCxnSpPr>
        <p:spPr>
          <a:xfrm flipH="1">
            <a:off x="4624877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E6CEEAE-47EF-4BF5-8741-3B7FDF6C3C5E}"/>
              </a:ext>
            </a:extLst>
          </p:cNvPr>
          <p:cNvCxnSpPr/>
          <p:nvPr/>
        </p:nvCxnSpPr>
        <p:spPr>
          <a:xfrm flipH="1">
            <a:off x="4900370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5FC50FE-6503-4104-8F53-5675E13C4F2A}"/>
              </a:ext>
            </a:extLst>
          </p:cNvPr>
          <p:cNvGrpSpPr/>
          <p:nvPr/>
        </p:nvGrpSpPr>
        <p:grpSpPr>
          <a:xfrm>
            <a:off x="2648844" y="1402502"/>
            <a:ext cx="694216" cy="859563"/>
            <a:chOff x="6979868" y="2124535"/>
            <a:chExt cx="694216" cy="859563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A6BDF6D-DAAD-45B8-B54F-C598FEB47F1B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C2AA8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1249292-93EC-4E1A-A165-7DC06F5C13F8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C2AA8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3623EB5B-F5E2-422C-93AE-7C985FF3B160}"/>
              </a:ext>
            </a:extLst>
          </p:cNvPr>
          <p:cNvSpPr txBox="1"/>
          <p:nvPr/>
        </p:nvSpPr>
        <p:spPr>
          <a:xfrm>
            <a:off x="3335231" y="1472677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CB6A5E9-CCDC-451C-A8E0-D6B6C5AEA2D3}"/>
              </a:ext>
            </a:extLst>
          </p:cNvPr>
          <p:cNvSpPr/>
          <p:nvPr/>
        </p:nvSpPr>
        <p:spPr>
          <a:xfrm>
            <a:off x="7190267" y="3809924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84F8365-BDA5-4155-B78C-F4C6AD9B675B}"/>
              </a:ext>
            </a:extLst>
          </p:cNvPr>
          <p:cNvCxnSpPr/>
          <p:nvPr/>
        </p:nvCxnSpPr>
        <p:spPr>
          <a:xfrm flipH="1">
            <a:off x="7538757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C8E74E-A6BD-41AA-AC5B-3C830DEC663A}"/>
              </a:ext>
            </a:extLst>
          </p:cNvPr>
          <p:cNvCxnSpPr/>
          <p:nvPr/>
        </p:nvCxnSpPr>
        <p:spPr>
          <a:xfrm flipH="1">
            <a:off x="7814250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DC449FC-44C2-41C4-9AD9-8F701368299C}"/>
              </a:ext>
            </a:extLst>
          </p:cNvPr>
          <p:cNvCxnSpPr/>
          <p:nvPr/>
        </p:nvCxnSpPr>
        <p:spPr>
          <a:xfrm flipH="1">
            <a:off x="8089743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608F835-80ED-4D4F-8ED5-CDC3C470378E}"/>
              </a:ext>
            </a:extLst>
          </p:cNvPr>
          <p:cNvCxnSpPr/>
          <p:nvPr/>
        </p:nvCxnSpPr>
        <p:spPr>
          <a:xfrm flipH="1">
            <a:off x="8365236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7515031-586C-458D-97AD-E45FA0E81002}"/>
              </a:ext>
            </a:extLst>
          </p:cNvPr>
          <p:cNvCxnSpPr/>
          <p:nvPr/>
        </p:nvCxnSpPr>
        <p:spPr>
          <a:xfrm flipH="1">
            <a:off x="8640729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2DEA9B6-8CCF-47A6-B0D5-85A2E0BF7362}"/>
              </a:ext>
            </a:extLst>
          </p:cNvPr>
          <p:cNvCxnSpPr/>
          <p:nvPr/>
        </p:nvCxnSpPr>
        <p:spPr>
          <a:xfrm flipH="1">
            <a:off x="8916222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FED07AD-063C-440B-A38A-A2F548C95F53}"/>
              </a:ext>
            </a:extLst>
          </p:cNvPr>
          <p:cNvCxnSpPr/>
          <p:nvPr/>
        </p:nvCxnSpPr>
        <p:spPr>
          <a:xfrm flipH="1">
            <a:off x="9191715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B023847-40CF-4C86-8416-3315471DD09E}"/>
              </a:ext>
            </a:extLst>
          </p:cNvPr>
          <p:cNvCxnSpPr/>
          <p:nvPr/>
        </p:nvCxnSpPr>
        <p:spPr>
          <a:xfrm flipH="1">
            <a:off x="9467208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05B9E40-4653-4BAF-BC7E-70920129225A}"/>
              </a:ext>
            </a:extLst>
          </p:cNvPr>
          <p:cNvGrpSpPr/>
          <p:nvPr/>
        </p:nvGrpSpPr>
        <p:grpSpPr>
          <a:xfrm>
            <a:off x="7215682" y="1371942"/>
            <a:ext cx="694216" cy="859563"/>
            <a:chOff x="6979868" y="2124535"/>
            <a:chExt cx="694216" cy="859563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C1EAA18-53EC-48D0-A291-E155538735FC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C2AA8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99F8094-0E77-446E-9E1E-19FB8FD23224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C2AA8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08539367-C3DF-4FC8-A83B-67BD40F69E8B}"/>
              </a:ext>
            </a:extLst>
          </p:cNvPr>
          <p:cNvSpPr txBox="1"/>
          <p:nvPr/>
        </p:nvSpPr>
        <p:spPr>
          <a:xfrm>
            <a:off x="7902070" y="1442117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</p:spTree>
    <p:extLst>
      <p:ext uri="{BB962C8B-B14F-4D97-AF65-F5344CB8AC3E}">
        <p14:creationId val="411463178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58150E-2A3E-42E8-AE7F-ECCD1DAA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07F38-3FFD-47B7-B49F-490A8A6E15AF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135D103-B0F5-466F-A0B0-2D0420222FFF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9AA7972-980F-4BF4-87E0-3C909D44DCC5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B530DC2-93CD-4ECA-BDD4-213F591B5839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E3750868-5279-401D-8C6D-7B60CD3444D1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204A6394-BD4C-41D3-B0EF-40D464CB91E3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0754A1E-BE4E-4135-A556-55E0A11ED61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11B438-6DCE-4EF9-9935-43AD5749955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131648-A240-4F52-AD5C-F3BA1B75097C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A89644-D7FB-430E-B8FF-AD6F4D98B85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47EB9C6-22EA-455C-A902-D24D3986029B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57C3A-F393-4BCD-98FA-BFE3D6C08887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080F425-DDF5-4C4C-A2BC-8674B7F06E30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2B71EEF-72B8-48A5-BE1F-242DA468CBC2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EE2C2AF-894D-4DBC-B6AB-7CB535F5C5BC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869CEB-5AC7-4DE7-9C09-7AD961FAE107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B6E43CF-4709-4DE3-918E-CFBC56DCA92E}"/>
                </a:ext>
              </a:extLst>
            </p:cNvPr>
            <p:cNvSpPr txBox="1"/>
            <p:nvPr/>
          </p:nvSpPr>
          <p:spPr>
            <a:xfrm>
              <a:off x="10117100" y="2593553"/>
              <a:ext cx="589280" cy="5791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FF0EE7F-E6B6-402B-AC32-83EE2DF37B58}"/>
                </a:ext>
              </a:extLst>
            </p:cNvPr>
            <p:cNvSpPr txBox="1"/>
            <p:nvPr/>
          </p:nvSpPr>
          <p:spPr>
            <a:xfrm>
              <a:off x="10115899" y="308123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FCE44BD-1A17-4A92-93A6-1360B34A2C09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344CB98-1EA6-4F95-B55A-146E46EE2DEC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F95220B-3578-4EB3-99E0-2770C5518179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C8B65BD-2C24-4068-8A8C-94F64BFBB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D7CA75-D437-4BA4-871A-C2599120A032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A4EA0AB-9549-47E4-87F1-C4EB35BD19FE}"/>
              </a:ext>
            </a:extLst>
          </p:cNvPr>
          <p:cNvSpPr/>
          <p:nvPr/>
        </p:nvSpPr>
        <p:spPr>
          <a:xfrm>
            <a:off x="946235" y="1072775"/>
            <a:ext cx="8588979" cy="4703885"/>
          </a:xfrm>
          <a:prstGeom prst="rect">
            <a:avLst/>
          </a:prstGeom>
          <a:solidFill>
            <a:srgbClr val="F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8DAE2D2-76B0-4078-915C-2BFE240152A3}"/>
              </a:ext>
            </a:extLst>
          </p:cNvPr>
          <p:cNvGrpSpPr/>
          <p:nvPr/>
        </p:nvGrpSpPr>
        <p:grpSpPr>
          <a:xfrm>
            <a:off x="946235" y="1072775"/>
            <a:ext cx="8588977" cy="4703885"/>
            <a:chOff x="896815" y="1310054"/>
            <a:chExt cx="8588977" cy="470388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6F1D91B-084F-42B0-A518-85A25AD3411E}"/>
                </a:ext>
              </a:extLst>
            </p:cNvPr>
            <p:cNvSpPr/>
            <p:nvPr/>
          </p:nvSpPr>
          <p:spPr>
            <a:xfrm>
              <a:off x="896815" y="1318847"/>
              <a:ext cx="8588977" cy="4695092"/>
            </a:xfrm>
            <a:prstGeom prst="rect">
              <a:avLst/>
            </a:prstGeom>
            <a:noFill/>
            <a:ln w="19050"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6A6FA73-6444-4821-AEEF-EB7A090A65F2}"/>
                </a:ext>
              </a:extLst>
            </p:cNvPr>
            <p:cNvSpPr/>
            <p:nvPr/>
          </p:nvSpPr>
          <p:spPr>
            <a:xfrm>
              <a:off x="1125415" y="1310054"/>
              <a:ext cx="1987062" cy="4695092"/>
            </a:xfrm>
            <a:prstGeom prst="rect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0370212-9A1E-4CB0-B7B8-1EE52F165581}"/>
              </a:ext>
            </a:extLst>
          </p:cNvPr>
          <p:cNvSpPr/>
          <p:nvPr/>
        </p:nvSpPr>
        <p:spPr>
          <a:xfrm>
            <a:off x="3570403" y="2498429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ACC6C16-8F75-4ECE-96CC-2691D1C6AB88}"/>
              </a:ext>
            </a:extLst>
          </p:cNvPr>
          <p:cNvCxnSpPr/>
          <p:nvPr/>
        </p:nvCxnSpPr>
        <p:spPr>
          <a:xfrm flipH="1">
            <a:off x="3918893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4C3EDE9-F136-4BF8-A51B-199A95F2303C}"/>
              </a:ext>
            </a:extLst>
          </p:cNvPr>
          <p:cNvCxnSpPr/>
          <p:nvPr/>
        </p:nvCxnSpPr>
        <p:spPr>
          <a:xfrm flipH="1">
            <a:off x="4194386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B8C5931-D9B2-4912-BE17-DC9CCBCE77AF}"/>
              </a:ext>
            </a:extLst>
          </p:cNvPr>
          <p:cNvCxnSpPr/>
          <p:nvPr/>
        </p:nvCxnSpPr>
        <p:spPr>
          <a:xfrm flipH="1">
            <a:off x="4469879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91BBAAB-30FA-423F-894B-71B31B517CEC}"/>
              </a:ext>
            </a:extLst>
          </p:cNvPr>
          <p:cNvCxnSpPr/>
          <p:nvPr/>
        </p:nvCxnSpPr>
        <p:spPr>
          <a:xfrm flipH="1">
            <a:off x="4745372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4FDCDDC-E18F-43A3-9228-C9EBE2CCEF87}"/>
              </a:ext>
            </a:extLst>
          </p:cNvPr>
          <p:cNvCxnSpPr/>
          <p:nvPr/>
        </p:nvCxnSpPr>
        <p:spPr>
          <a:xfrm flipH="1">
            <a:off x="5020865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2A59675-3FE0-40D7-8083-FF9497CEF4F8}"/>
              </a:ext>
            </a:extLst>
          </p:cNvPr>
          <p:cNvCxnSpPr/>
          <p:nvPr/>
        </p:nvCxnSpPr>
        <p:spPr>
          <a:xfrm flipH="1">
            <a:off x="5296358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C38D6281-B95D-4A90-AB70-51427396486A}"/>
              </a:ext>
            </a:extLst>
          </p:cNvPr>
          <p:cNvCxnSpPr/>
          <p:nvPr/>
        </p:nvCxnSpPr>
        <p:spPr>
          <a:xfrm flipH="1">
            <a:off x="5571851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D9EEACE-4CBC-4E8C-BAEC-C4C1D12D31E2}"/>
              </a:ext>
            </a:extLst>
          </p:cNvPr>
          <p:cNvCxnSpPr/>
          <p:nvPr/>
        </p:nvCxnSpPr>
        <p:spPr>
          <a:xfrm flipH="1">
            <a:off x="5847344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6EF93B6-D713-4078-A99C-3484D4B5AD71}"/>
              </a:ext>
            </a:extLst>
          </p:cNvPr>
          <p:cNvGrpSpPr/>
          <p:nvPr/>
        </p:nvGrpSpPr>
        <p:grpSpPr>
          <a:xfrm>
            <a:off x="2258319" y="1296382"/>
            <a:ext cx="694216" cy="859563"/>
            <a:chOff x="6979868" y="2124535"/>
            <a:chExt cx="694216" cy="859563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15F747E-7942-463B-99E5-0F6EFE6EBBD3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0BCF5AE-2FE8-4F87-A572-4885523A8578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D70114E-110F-45F8-AC84-BE05522D8A20}"/>
              </a:ext>
            </a:extLst>
          </p:cNvPr>
          <p:cNvSpPr txBox="1"/>
          <p:nvPr/>
        </p:nvSpPr>
        <p:spPr>
          <a:xfrm>
            <a:off x="1519659" y="3719030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EAF410E9-C76B-4EFA-BCFD-E61921CE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94"/>
          <a:stretch>
            <a:fillRect/>
          </a:stretch>
        </p:blipFill>
        <p:spPr>
          <a:xfrm>
            <a:off x="6183205" y="1151678"/>
            <a:ext cx="3302591" cy="4554644"/>
          </a:xfrm>
          <a:prstGeom prst="rect">
            <a:avLst/>
          </a:prstGeom>
        </p:spPr>
      </p:pic>
    </p:spTree>
    <p:extLst>
      <p:ext uri="{BB962C8B-B14F-4D97-AF65-F5344CB8AC3E}">
        <p14:creationId val="161741370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38815-604D-4876-9622-78E87BB4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7EFAB3E-5B48-4B71-A439-BA60BBE7E3E8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7A2427B-A57A-49EA-ADB6-0846D222E715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4EAEDED-3A9A-4921-865B-B8A90D441921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06E4031-0373-4764-9B23-8BED1BEDBA90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20B45328-3C91-46A9-B77D-9B20F4C799A3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534BEAE-6086-4B2C-9B5D-1347F0A09439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EA58A98B-B876-4914-90C6-300E9A9EED35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348D6C2-8691-4D86-81CF-DB825CF9590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C533548-6ACE-4434-AC5D-D2D6C4E3801A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F80A29-C8D8-4F80-9FC1-953F8A405C5E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CBF487E-E18F-4559-AD4D-BFA636E00378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88F37E3-0CDC-47B3-B818-C11AE69E019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8C30BAC-3288-4F83-A8F8-68218EAA60CE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E6B1321-A839-4353-BCB2-D60CBE144D96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06C3D15-A60C-47A0-8943-67CEAEAB17EA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1F2FA9A-2B22-41B6-8444-2841C117AFB1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CC6BF82-814F-4882-902D-76CE19FE2951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DE2E402-FBCB-4D06-A70F-021A15A3BF23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B55440A-58A8-4322-9C17-59AB2251EFD5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5A0A1B2-492B-4BA4-97E2-3254650E9395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077B4E7-1D85-47EF-8BAD-5E39EC2415DD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1304EA57-9BE0-4312-A38B-660A3C120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04C8EC9-3DEC-4617-956F-CCD809C43CB4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056F72E2-2D25-4749-AE66-C162C072027F}"/>
              </a:ext>
            </a:extLst>
          </p:cNvPr>
          <p:cNvSpPr txBox="1"/>
          <p:nvPr/>
        </p:nvSpPr>
        <p:spPr>
          <a:xfrm>
            <a:off x="3017113" y="2631550"/>
            <a:ext cx="152106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rgbClr val="C2AA8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6AEA94F-8D28-489E-A630-B14D1F6AB0A2}"/>
              </a:ext>
            </a:extLst>
          </p:cNvPr>
          <p:cNvCxnSpPr/>
          <p:nvPr/>
        </p:nvCxnSpPr>
        <p:spPr>
          <a:xfrm flipH="1">
            <a:off x="2999529" y="2555256"/>
            <a:ext cx="0" cy="10550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5097F394-9A32-4377-B2E0-482731A445D1}"/>
              </a:ext>
            </a:extLst>
          </p:cNvPr>
          <p:cNvSpPr/>
          <p:nvPr/>
        </p:nvSpPr>
        <p:spPr>
          <a:xfrm>
            <a:off x="489553" y="2915740"/>
            <a:ext cx="2377440" cy="2356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E3F6C63-099A-4893-888C-179E799DDD38}"/>
              </a:ext>
            </a:extLst>
          </p:cNvPr>
          <p:cNvCxnSpPr/>
          <p:nvPr/>
        </p:nvCxnSpPr>
        <p:spPr>
          <a:xfrm flipH="1">
            <a:off x="2699753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6FED910-7BC7-4948-A631-F8C3821E1162}"/>
              </a:ext>
            </a:extLst>
          </p:cNvPr>
          <p:cNvCxnSpPr/>
          <p:nvPr/>
        </p:nvCxnSpPr>
        <p:spPr>
          <a:xfrm flipH="1">
            <a:off x="2377368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3D0398E-26B8-422B-8A42-20AE813E6F78}"/>
              </a:ext>
            </a:extLst>
          </p:cNvPr>
          <p:cNvCxnSpPr/>
          <p:nvPr/>
        </p:nvCxnSpPr>
        <p:spPr>
          <a:xfrm flipH="1">
            <a:off x="2002229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1FEB127-EB35-4B18-BBF0-52B721A87B23}"/>
              </a:ext>
            </a:extLst>
          </p:cNvPr>
          <p:cNvCxnSpPr/>
          <p:nvPr/>
        </p:nvCxnSpPr>
        <p:spPr>
          <a:xfrm flipH="1">
            <a:off x="1653467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E1525BF-579C-430C-B5F5-A9DF4BE3FED7}"/>
              </a:ext>
            </a:extLst>
          </p:cNvPr>
          <p:cNvCxnSpPr/>
          <p:nvPr/>
        </p:nvCxnSpPr>
        <p:spPr>
          <a:xfrm flipH="1">
            <a:off x="1269536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6588EB6-3C2A-4F5B-A7A0-F8944EB371B6}"/>
              </a:ext>
            </a:extLst>
          </p:cNvPr>
          <p:cNvCxnSpPr/>
          <p:nvPr/>
        </p:nvCxnSpPr>
        <p:spPr>
          <a:xfrm flipH="1">
            <a:off x="885605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E2DF2C0-9D7C-4BED-B392-3BC0A0409600}"/>
              </a:ext>
            </a:extLst>
          </p:cNvPr>
          <p:cNvGrpSpPr/>
          <p:nvPr/>
        </p:nvGrpSpPr>
        <p:grpSpPr>
          <a:xfrm>
            <a:off x="4169074" y="1778172"/>
            <a:ext cx="5115462" cy="3872759"/>
            <a:chOff x="4132385" y="1802423"/>
            <a:chExt cx="4733906" cy="3583895"/>
          </a:xfrm>
          <a:blipFill>
            <a:blip r:embed="rId4"/>
            <a:stretch>
              <a:fillRect/>
            </a:stretch>
          </a:blipFill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C242A3C-DE4C-4114-BB85-BDFAFACF419F}"/>
                </a:ext>
              </a:extLst>
            </p:cNvPr>
            <p:cNvSpPr/>
            <p:nvPr/>
          </p:nvSpPr>
          <p:spPr>
            <a:xfrm>
              <a:off x="4132385" y="180242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1A3DA8B-E543-4C66-AC37-D71E577A2837}"/>
                </a:ext>
              </a:extLst>
            </p:cNvPr>
            <p:cNvSpPr/>
            <p:nvPr/>
          </p:nvSpPr>
          <p:spPr>
            <a:xfrm>
              <a:off x="6568800" y="180242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B8347FE-2487-48F7-BF0A-3C2899B30765}"/>
                </a:ext>
              </a:extLst>
            </p:cNvPr>
            <p:cNvSpPr/>
            <p:nvPr/>
          </p:nvSpPr>
          <p:spPr>
            <a:xfrm>
              <a:off x="4135087" y="365423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E44F957-41E3-469A-87D9-6E2BB2AEB732}"/>
                </a:ext>
              </a:extLst>
            </p:cNvPr>
            <p:cNvSpPr/>
            <p:nvPr/>
          </p:nvSpPr>
          <p:spPr>
            <a:xfrm>
              <a:off x="6571502" y="365423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</p:spTree>
    <p:extLst>
      <p:ext uri="{BB962C8B-B14F-4D97-AF65-F5344CB8AC3E}">
        <p14:creationId val="305308775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1B04BB-C54D-4738-B688-E795ECA41CC4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1F512C5-C5B5-45CE-A93C-2952B9332F81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B503C8-BF15-487B-ABA1-DF577716AD10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01224B5F-415F-4F7C-B3DE-9CA5625DBD65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F50023D-9CD5-4ACC-8E30-7D1CCCC28905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77D13E9-5263-4C77-B963-824FF7BA8A48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A13BAA41-BAA7-4D9B-859C-483D4EF2953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86ECB91-EE3F-4606-805D-3B52BD27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2B7106-A187-4384-9872-CFE4E4F705DE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699B38E-6042-4A96-8157-2336807384B0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750E35-42AF-4D2D-99EC-0C1983A6F6FB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359155D-C31C-429A-B313-673A77193DEE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AD2D515-1E15-49AB-9F44-7E38636BF7F9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8B08482-1FC3-4C54-985D-C2457F5D31AB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BB9659D-80D1-4EAE-898A-EFC3825DDA61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6C43B45-2046-47F2-A699-5F16E486E5EE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8D3653-680E-4477-B73E-B25F3DC573D3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E0BA46C-22EB-4874-BDCD-2D6611F36953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9C5E6BA-4306-4CE3-A466-6972FF158CE2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1F6642-4C07-4684-9EF0-8BC2E2BE011C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04F4553-86F3-48C2-A0D6-335AC441997F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571658E-5321-4B9F-878B-320056DB1462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8D587C6-D218-42A1-A048-A3D978F6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71321E-DA82-4E42-B807-75BFF50859D3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FACC7065-4B29-4F0E-B6FD-2BF3B6BFEA11}"/>
              </a:ext>
            </a:extLst>
          </p:cNvPr>
          <p:cNvSpPr/>
          <p:nvPr/>
        </p:nvSpPr>
        <p:spPr>
          <a:xfrm>
            <a:off x="1391447" y="2056714"/>
            <a:ext cx="7040881" cy="274457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</a:t>
            </a:r>
          </a:p>
          <a:p>
            <a:pPr>
              <a:lnSpc>
                <a:spcPct val="150000"/>
              </a:lnSpc>
            </a:pPr>
            <a:endParaRPr altLang="en-US" lang="zh-CN" sz="1200">
              <a:solidFill>
                <a:schemeClr val="bg1"/>
              </a:solidFill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464B5B8-EE4E-4A42-B8BE-C85310EB8FDA}"/>
              </a:ext>
            </a:extLst>
          </p:cNvPr>
          <p:cNvCxnSpPr/>
          <p:nvPr/>
        </p:nvCxnSpPr>
        <p:spPr>
          <a:xfrm flipH="1">
            <a:off x="883085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0FCBA99-2970-4101-9973-CF9A642A4C02}"/>
              </a:ext>
            </a:extLst>
          </p:cNvPr>
          <p:cNvCxnSpPr/>
          <p:nvPr/>
        </p:nvCxnSpPr>
        <p:spPr>
          <a:xfrm flipH="1">
            <a:off x="858760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1C248B0-4BBC-4328-AE1B-FD67EBE8868B}"/>
              </a:ext>
            </a:extLst>
          </p:cNvPr>
          <p:cNvCxnSpPr/>
          <p:nvPr/>
        </p:nvCxnSpPr>
        <p:spPr>
          <a:xfrm flipH="1">
            <a:off x="834434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9C6E828-DB90-4198-A69B-97180E1B61F1}"/>
              </a:ext>
            </a:extLst>
          </p:cNvPr>
          <p:cNvCxnSpPr/>
          <p:nvPr/>
        </p:nvCxnSpPr>
        <p:spPr>
          <a:xfrm flipH="1">
            <a:off x="8039547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4876ED2-2BD7-4323-ABE0-A976C734648D}"/>
              </a:ext>
            </a:extLst>
          </p:cNvPr>
          <p:cNvCxnSpPr/>
          <p:nvPr/>
        </p:nvCxnSpPr>
        <p:spPr>
          <a:xfrm flipH="1">
            <a:off x="776112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8201A81-7857-48D4-9D42-91DA1C7E4B5C}"/>
              </a:ext>
            </a:extLst>
          </p:cNvPr>
          <p:cNvCxnSpPr/>
          <p:nvPr/>
        </p:nvCxnSpPr>
        <p:spPr>
          <a:xfrm flipH="1">
            <a:off x="7482701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89ACB04-80F1-4AD3-8ECE-8A00A97AB705}"/>
              </a:ext>
            </a:extLst>
          </p:cNvPr>
          <p:cNvCxnSpPr/>
          <p:nvPr/>
        </p:nvCxnSpPr>
        <p:spPr>
          <a:xfrm flipH="1">
            <a:off x="720427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9C747E1-709E-4B87-9AC3-82F9ED5B1FBA}"/>
              </a:ext>
            </a:extLst>
          </p:cNvPr>
          <p:cNvCxnSpPr/>
          <p:nvPr/>
        </p:nvCxnSpPr>
        <p:spPr>
          <a:xfrm flipH="1">
            <a:off x="6925855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A3404DC-CEB1-4573-9886-70EC5CCA170C}"/>
              </a:ext>
            </a:extLst>
          </p:cNvPr>
          <p:cNvCxnSpPr/>
          <p:nvPr/>
        </p:nvCxnSpPr>
        <p:spPr>
          <a:xfrm flipH="1">
            <a:off x="664743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6E70A55A-F41E-4B40-9380-134B886DA2A2}"/>
              </a:ext>
            </a:extLst>
          </p:cNvPr>
          <p:cNvCxnSpPr/>
          <p:nvPr/>
        </p:nvCxnSpPr>
        <p:spPr>
          <a:xfrm flipH="1">
            <a:off x="6369009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AC51246-8E2D-4B7A-9DAD-08F8D24E1454}"/>
              </a:ext>
            </a:extLst>
          </p:cNvPr>
          <p:cNvCxnSpPr/>
          <p:nvPr/>
        </p:nvCxnSpPr>
        <p:spPr>
          <a:xfrm flipH="1">
            <a:off x="609058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6E82C99-6C83-432B-BDDE-0845140E93FD}"/>
              </a:ext>
            </a:extLst>
          </p:cNvPr>
          <p:cNvCxnSpPr/>
          <p:nvPr/>
        </p:nvCxnSpPr>
        <p:spPr>
          <a:xfrm flipH="1">
            <a:off x="581802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FE811FB-DBEB-433C-A9E2-B287C8640713}"/>
              </a:ext>
            </a:extLst>
          </p:cNvPr>
          <p:cNvCxnSpPr/>
          <p:nvPr/>
        </p:nvCxnSpPr>
        <p:spPr>
          <a:xfrm flipH="1">
            <a:off x="554546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BBA5369-E29A-48D5-B2BB-3F7567DFCC34}"/>
              </a:ext>
            </a:extLst>
          </p:cNvPr>
          <p:cNvCxnSpPr/>
          <p:nvPr/>
        </p:nvCxnSpPr>
        <p:spPr>
          <a:xfrm flipH="1">
            <a:off x="527290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E7874E2-056F-474B-805E-EC91C4DBDCB3}"/>
              </a:ext>
            </a:extLst>
          </p:cNvPr>
          <p:cNvCxnSpPr/>
          <p:nvPr/>
        </p:nvCxnSpPr>
        <p:spPr>
          <a:xfrm flipH="1">
            <a:off x="500033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C29324E-D9E9-484B-B148-0FEC0B29E6E0}"/>
              </a:ext>
            </a:extLst>
          </p:cNvPr>
          <p:cNvCxnSpPr/>
          <p:nvPr/>
        </p:nvCxnSpPr>
        <p:spPr>
          <a:xfrm flipH="1">
            <a:off x="472777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11DB20D2-631A-4D2B-A43D-315474B79BF3}"/>
              </a:ext>
            </a:extLst>
          </p:cNvPr>
          <p:cNvCxnSpPr/>
          <p:nvPr/>
        </p:nvCxnSpPr>
        <p:spPr>
          <a:xfrm flipH="1">
            <a:off x="445521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EB3AD1D2-4EB1-479A-8E6B-CFBAF59054BE}"/>
              </a:ext>
            </a:extLst>
          </p:cNvPr>
          <p:cNvCxnSpPr/>
          <p:nvPr/>
        </p:nvCxnSpPr>
        <p:spPr>
          <a:xfrm flipH="1">
            <a:off x="418265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7A000C7-6181-40D3-98B0-9643C2EAEF03}"/>
              </a:ext>
            </a:extLst>
          </p:cNvPr>
          <p:cNvCxnSpPr/>
          <p:nvPr/>
        </p:nvCxnSpPr>
        <p:spPr>
          <a:xfrm flipH="1">
            <a:off x="391009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286463CB-7358-4B37-B91F-BC30F44CB6F1}"/>
              </a:ext>
            </a:extLst>
          </p:cNvPr>
          <p:cNvCxnSpPr/>
          <p:nvPr/>
        </p:nvCxnSpPr>
        <p:spPr>
          <a:xfrm flipH="1">
            <a:off x="363752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68CF6A39-D771-4E4C-AD35-C06CE180BEDB}"/>
              </a:ext>
            </a:extLst>
          </p:cNvPr>
          <p:cNvCxnSpPr/>
          <p:nvPr/>
        </p:nvCxnSpPr>
        <p:spPr>
          <a:xfrm flipH="1">
            <a:off x="336496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E77A2FC-7E14-4A6B-8F34-DE64421A96AA}"/>
              </a:ext>
            </a:extLst>
          </p:cNvPr>
          <p:cNvCxnSpPr/>
          <p:nvPr/>
        </p:nvCxnSpPr>
        <p:spPr>
          <a:xfrm flipH="1">
            <a:off x="309240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C42698C-3444-44F7-91C8-AB90687C45EE}"/>
              </a:ext>
            </a:extLst>
          </p:cNvPr>
          <p:cNvCxnSpPr/>
          <p:nvPr/>
        </p:nvCxnSpPr>
        <p:spPr>
          <a:xfrm flipH="1">
            <a:off x="281984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D33F0DB9-8473-4B8D-862A-D59A74420DC2}"/>
              </a:ext>
            </a:extLst>
          </p:cNvPr>
          <p:cNvCxnSpPr/>
          <p:nvPr/>
        </p:nvCxnSpPr>
        <p:spPr>
          <a:xfrm flipH="1">
            <a:off x="254728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221404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6DE42-9043-43DA-A8E1-B59D997A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C5387AB-3AE3-42E9-8885-7EA1F75E9260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66906D-8353-42E8-A684-3D0483AE59BB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92F224E-85ED-4347-9440-7324B82970BC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A3A5C83-33FE-4DEA-B05D-0E98F6743107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63EE83-1D15-4D2E-A6DF-B9C649D7955E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F27B48F-C6F7-43F2-B7D5-E077F625B591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5B6E470-7477-4629-B5C7-3EAD14164A53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949CFD-A59F-433A-B70F-B7442A84F880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9240CED-DA7F-4EB4-A551-4D8E143E4E16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7AB820-53DF-42DC-A559-FEC04C80D33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DB375CC-F253-4F41-BEE9-DE48F7E9548A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2153999-DF5F-411A-AEE1-61CBA38948C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CE87615-08F9-4683-9628-2EB54D6723C2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B4192B9-7688-4C8A-90A6-10E2A658256F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3C5AD7A-37E1-4360-805D-56985D7D2DB5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461FA7-EEF8-4BDE-A085-0426E7FF347A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301354-A7D4-4967-B41A-51A34B9719EC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FDA8C7-F91D-4AF9-B30C-5C66CF18E6A0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37115CE-3B7B-4344-9939-6423F0434CAB}"/>
                </a:ext>
              </a:extLst>
            </p:cNvPr>
            <p:cNvSpPr/>
            <p:nvPr/>
          </p:nvSpPr>
          <p:spPr>
            <a:xfrm>
              <a:off x="9956702" y="3993445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1F85E47-E82F-4FFD-A1B9-331A22F41392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A8BA38A-A4D8-4587-99BD-AF0109C52E73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B0573DE-E962-4B6E-AFF6-25C4A0CC4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F51D46A-FD94-40A6-9F11-BF4275B8BC20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51EF4BE5-F593-4C3A-971C-09130012D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055" t="9494"/>
          <a:stretch>
            <a:fillRect/>
          </a:stretch>
        </p:blipFill>
        <p:spPr>
          <a:xfrm>
            <a:off x="612172" y="1103975"/>
            <a:ext cx="9058182" cy="47398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E587C1C7-0AF5-4767-8968-EA9DA0667672}"/>
              </a:ext>
            </a:extLst>
          </p:cNvPr>
          <p:cNvSpPr txBox="1"/>
          <p:nvPr/>
        </p:nvSpPr>
        <p:spPr>
          <a:xfrm>
            <a:off x="3124334" y="1682213"/>
            <a:ext cx="1521069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待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82EE4E1-A567-4679-9E09-446AE2B12B2B}"/>
              </a:ext>
            </a:extLst>
          </p:cNvPr>
          <p:cNvSpPr txBox="1"/>
          <p:nvPr/>
        </p:nvSpPr>
        <p:spPr>
          <a:xfrm>
            <a:off x="4098619" y="3632775"/>
            <a:ext cx="1521069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88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序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1F19DF96-1FA0-417A-9A05-1044DB1F6249}"/>
              </a:ext>
            </a:extLst>
          </p:cNvPr>
          <p:cNvSpPr/>
          <p:nvPr/>
        </p:nvSpPr>
        <p:spPr>
          <a:xfrm>
            <a:off x="5053840" y="2156152"/>
            <a:ext cx="1732085" cy="2497016"/>
          </a:xfrm>
          <a:prstGeom prst="roundRect">
            <a:avLst>
              <a:gd fmla="val 3977" name="adj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19A4F61-C7E3-4F19-B453-0E35F1D3CF5D}"/>
              </a:ext>
            </a:extLst>
          </p:cNvPr>
          <p:cNvSpPr/>
          <p:nvPr/>
        </p:nvSpPr>
        <p:spPr>
          <a:xfrm>
            <a:off x="5225709" y="2608019"/>
            <a:ext cx="1207008" cy="18300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14D6D14-B434-4EB4-BD11-6E50E7E72BF4}"/>
              </a:ext>
            </a:extLst>
          </p:cNvPr>
          <p:cNvGrpSpPr/>
          <p:nvPr/>
        </p:nvGrpSpPr>
        <p:grpSpPr>
          <a:xfrm>
            <a:off x="6347788" y="2608019"/>
            <a:ext cx="193431" cy="193431"/>
            <a:chOff x="7746023" y="3051591"/>
            <a:chExt cx="377409" cy="377409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A797F43-CA48-47BE-8B33-B923D563E364}"/>
                </a:ext>
              </a:extLst>
            </p:cNvPr>
            <p:cNvSpPr/>
            <p:nvPr/>
          </p:nvSpPr>
          <p:spPr>
            <a:xfrm>
              <a:off x="7746023" y="3051591"/>
              <a:ext cx="377409" cy="377409"/>
            </a:xfrm>
            <a:prstGeom prst="ellipse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939D1F2-C898-42F0-96CF-E9CC9A4FCA77}"/>
                </a:ext>
              </a:extLst>
            </p:cNvPr>
            <p:cNvSpPr/>
            <p:nvPr/>
          </p:nvSpPr>
          <p:spPr>
            <a:xfrm>
              <a:off x="7801377" y="3106945"/>
              <a:ext cx="266700" cy="266700"/>
            </a:xfrm>
            <a:prstGeom prst="ellipse">
              <a:avLst/>
            </a:prstGeom>
            <a:solidFill>
              <a:srgbClr val="921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</p:spTree>
    <p:extLst>
      <p:ext uri="{BB962C8B-B14F-4D97-AF65-F5344CB8AC3E}">
        <p14:creationId val="297418511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6DE42-9043-43DA-A8E1-B59D997A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C5387AB-3AE3-42E9-8885-7EA1F75E9260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66906D-8353-42E8-A684-3D0483AE59BB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92F224E-85ED-4347-9440-7324B82970BC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A3A5C83-33FE-4DEA-B05D-0E98F6743107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63EE83-1D15-4D2E-A6DF-B9C649D7955E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F27B48F-C6F7-43F2-B7D5-E077F625B591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5B6E470-7477-4629-B5C7-3EAD14164A53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949CFD-A59F-433A-B70F-B7442A84F880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9240CED-DA7F-4EB4-A551-4D8E143E4E16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7AB820-53DF-42DC-A559-FEC04C80D33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DB375CC-F253-4F41-BEE9-DE48F7E9548A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2153999-DF5F-411A-AEE1-61CBA38948C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CE87615-08F9-4683-9628-2EB54D6723C2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B4192B9-7688-4C8A-90A6-10E2A658256F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3C5AD7A-37E1-4360-805D-56985D7D2DB5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461FA7-EEF8-4BDE-A085-0426E7FF347A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301354-A7D4-4967-B41A-51A34B9719EC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FDA8C7-F91D-4AF9-B30C-5C66CF18E6A0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37115CE-3B7B-4344-9939-6423F0434CAB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1F85E47-E82F-4FFD-A1B9-331A22F41392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A8BA38A-A4D8-4587-99BD-AF0109C52E73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B0573DE-E962-4B6E-AFF6-25C4A0CC4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F51D46A-FD94-40A6-9F11-BF4275B8BC20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BE71E9EA-0380-4756-ABC3-981DFF05A060}"/>
              </a:ext>
            </a:extLst>
          </p:cNvPr>
          <p:cNvSpPr/>
          <p:nvPr/>
        </p:nvSpPr>
        <p:spPr>
          <a:xfrm>
            <a:off x="3841846" y="1171734"/>
            <a:ext cx="1946368" cy="1946368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93E27AB-82A2-4742-B905-8C05FD703270}"/>
              </a:ext>
            </a:extLst>
          </p:cNvPr>
          <p:cNvSpPr/>
          <p:nvPr/>
        </p:nvSpPr>
        <p:spPr>
          <a:xfrm>
            <a:off x="423110" y="3413483"/>
            <a:ext cx="4960619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altLang="en-US" lang="zh-CN" sz="11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5E3B203-8BFB-4803-A34B-EFBD533B0FCB}"/>
              </a:ext>
            </a:extLst>
          </p:cNvPr>
          <p:cNvCxnSpPr/>
          <p:nvPr/>
        </p:nvCxnSpPr>
        <p:spPr>
          <a:xfrm flipH="1">
            <a:off x="146245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B425494-758D-4FF5-AD1E-15D6B993C3B2}"/>
              </a:ext>
            </a:extLst>
          </p:cNvPr>
          <p:cNvCxnSpPr/>
          <p:nvPr/>
        </p:nvCxnSpPr>
        <p:spPr>
          <a:xfrm flipH="1">
            <a:off x="171543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E6DA84A-A3DC-4AD2-A3E7-5C681249171D}"/>
              </a:ext>
            </a:extLst>
          </p:cNvPr>
          <p:cNvCxnSpPr/>
          <p:nvPr/>
        </p:nvCxnSpPr>
        <p:spPr>
          <a:xfrm flipH="1">
            <a:off x="196842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585081E-54FB-4333-9B2F-7F5FC461F296}"/>
              </a:ext>
            </a:extLst>
          </p:cNvPr>
          <p:cNvCxnSpPr/>
          <p:nvPr/>
        </p:nvCxnSpPr>
        <p:spPr>
          <a:xfrm flipH="1">
            <a:off x="222140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CB5FB27-0EFC-4C4A-98D7-7611D358AF0E}"/>
              </a:ext>
            </a:extLst>
          </p:cNvPr>
          <p:cNvCxnSpPr/>
          <p:nvPr/>
        </p:nvCxnSpPr>
        <p:spPr>
          <a:xfrm flipH="1">
            <a:off x="247439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ED7C107-8962-4066-8CD4-E3A88BDAF7B0}"/>
              </a:ext>
            </a:extLst>
          </p:cNvPr>
          <p:cNvCxnSpPr/>
          <p:nvPr/>
        </p:nvCxnSpPr>
        <p:spPr>
          <a:xfrm flipH="1">
            <a:off x="272737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8130D98-ABD3-4240-AE53-826CA81F8DBF}"/>
              </a:ext>
            </a:extLst>
          </p:cNvPr>
          <p:cNvCxnSpPr/>
          <p:nvPr/>
        </p:nvCxnSpPr>
        <p:spPr>
          <a:xfrm flipH="1">
            <a:off x="298035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420FDE4-E1D5-443D-A921-8518B36E8EB3}"/>
              </a:ext>
            </a:extLst>
          </p:cNvPr>
          <p:cNvCxnSpPr/>
          <p:nvPr/>
        </p:nvCxnSpPr>
        <p:spPr>
          <a:xfrm flipH="1">
            <a:off x="323334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D46D724-21F4-45E5-AF2A-F06C255FECC3}"/>
              </a:ext>
            </a:extLst>
          </p:cNvPr>
          <p:cNvCxnSpPr/>
          <p:nvPr/>
        </p:nvCxnSpPr>
        <p:spPr>
          <a:xfrm flipH="1">
            <a:off x="348632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BA5357F-9E5B-441E-9CD4-F24A3480FA1C}"/>
              </a:ext>
            </a:extLst>
          </p:cNvPr>
          <p:cNvCxnSpPr/>
          <p:nvPr/>
        </p:nvCxnSpPr>
        <p:spPr>
          <a:xfrm flipH="1">
            <a:off x="373931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FA89D26-742B-496F-885D-C1B6153061B9}"/>
              </a:ext>
            </a:extLst>
          </p:cNvPr>
          <p:cNvCxnSpPr/>
          <p:nvPr/>
        </p:nvCxnSpPr>
        <p:spPr>
          <a:xfrm flipH="1">
            <a:off x="399229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7347590-D836-4E2C-BDD7-50E965E42EEF}"/>
              </a:ext>
            </a:extLst>
          </p:cNvPr>
          <p:cNvCxnSpPr/>
          <p:nvPr/>
        </p:nvCxnSpPr>
        <p:spPr>
          <a:xfrm flipH="1">
            <a:off x="424527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1FA55BD2-9A59-4482-9861-6A67CDFAE892}"/>
              </a:ext>
            </a:extLst>
          </p:cNvPr>
          <p:cNvCxnSpPr/>
          <p:nvPr/>
        </p:nvCxnSpPr>
        <p:spPr>
          <a:xfrm flipH="1">
            <a:off x="449826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FA9CCD3D-C3DF-4811-8D58-A9B1D4260B60}"/>
              </a:ext>
            </a:extLst>
          </p:cNvPr>
          <p:cNvCxnSpPr/>
          <p:nvPr/>
        </p:nvCxnSpPr>
        <p:spPr>
          <a:xfrm flipH="1">
            <a:off x="475124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14BE0A3-AD9A-44BB-B83B-073E756F7C5A}"/>
              </a:ext>
            </a:extLst>
          </p:cNvPr>
          <p:cNvCxnSpPr/>
          <p:nvPr/>
        </p:nvCxnSpPr>
        <p:spPr>
          <a:xfrm flipH="1">
            <a:off x="500423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D3E63FC-CFA1-4601-B6F9-CB33E24A3324}"/>
              </a:ext>
            </a:extLst>
          </p:cNvPr>
          <p:cNvCxnSpPr/>
          <p:nvPr/>
        </p:nvCxnSpPr>
        <p:spPr>
          <a:xfrm flipH="1">
            <a:off x="525721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61CCD17-9CF9-4C79-A60D-F220AB9E29A5}"/>
              </a:ext>
            </a:extLst>
          </p:cNvPr>
          <p:cNvCxnSpPr/>
          <p:nvPr/>
        </p:nvCxnSpPr>
        <p:spPr>
          <a:xfrm flipH="1">
            <a:off x="551019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44E5EA7-160E-47F9-BC82-C8DFB70AD56D}"/>
              </a:ext>
            </a:extLst>
          </p:cNvPr>
          <p:cNvGrpSpPr/>
          <p:nvPr/>
        </p:nvGrpSpPr>
        <p:grpSpPr>
          <a:xfrm>
            <a:off x="1052896" y="1313315"/>
            <a:ext cx="694216" cy="859563"/>
            <a:chOff x="6979868" y="2124535"/>
            <a:chExt cx="694216" cy="859563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77CA37F-C92F-4578-9637-CD435724945C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BBA8A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5AFB748-243E-4285-A1FC-9301BF551420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BBA8A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CC87F1A2-6568-447F-BC5D-23167A0AB6CF}"/>
              </a:ext>
            </a:extLst>
          </p:cNvPr>
          <p:cNvSpPr txBox="1"/>
          <p:nvPr/>
        </p:nvSpPr>
        <p:spPr>
          <a:xfrm>
            <a:off x="1880410" y="1400045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6B986D83-F35D-49E4-8B64-24254D07A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328" t="10017"/>
          <a:stretch>
            <a:fillRect/>
          </a:stretch>
        </p:blipFill>
        <p:spPr>
          <a:xfrm>
            <a:off x="6070820" y="1118006"/>
            <a:ext cx="3487101" cy="5001398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val="220287435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58150E-2A3E-42E8-AE7F-ECCD1DAA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07F38-3FFD-47B7-B49F-490A8A6E15AF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135D103-B0F5-466F-A0B0-2D0420222FFF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9AA7972-980F-4BF4-87E0-3C909D44DCC5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B530DC2-93CD-4ECA-BDD4-213F591B5839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E3750868-5279-401D-8C6D-7B60CD3444D1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204A6394-BD4C-41D3-B0EF-40D464CB91E3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0754A1E-BE4E-4135-A556-55E0A11ED61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11B438-6DCE-4EF9-9935-43AD5749955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131648-A240-4F52-AD5C-F3BA1B75097C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A89644-D7FB-430E-B8FF-AD6F4D98B85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47EB9C6-22EA-455C-A902-D24D3986029B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57C3A-F393-4BCD-98FA-BFE3D6C08887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080F425-DDF5-4C4C-A2BC-8674B7F06E30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2B71EEF-72B8-48A5-BE1F-242DA468CBC2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EE2C2AF-894D-4DBC-B6AB-7CB535F5C5BC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869CEB-5AC7-4DE7-9C09-7AD961FAE107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B6E43CF-4709-4DE3-918E-CFBC56DCA92E}"/>
                </a:ext>
              </a:extLst>
            </p:cNvPr>
            <p:cNvSpPr txBox="1"/>
            <p:nvPr/>
          </p:nvSpPr>
          <p:spPr>
            <a:xfrm>
              <a:off x="10117100" y="2593553"/>
              <a:ext cx="589280" cy="5791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FF0EE7F-E6B6-402B-AC32-83EE2DF37B58}"/>
                </a:ext>
              </a:extLst>
            </p:cNvPr>
            <p:cNvSpPr txBox="1"/>
            <p:nvPr/>
          </p:nvSpPr>
          <p:spPr>
            <a:xfrm>
              <a:off x="10115899" y="308123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FCE44BD-1A17-4A92-93A6-1360B34A2C09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344CB98-1EA6-4F95-B55A-146E46EE2DEC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F95220B-3578-4EB3-99E0-2770C5518179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C8B65BD-2C24-4068-8A8C-94F64BFBB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D7CA75-D437-4BA4-871A-C2599120A032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736F0608-80ED-48D0-A114-F77FFD8B4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1702" l="5900" t="-1"/>
          <a:stretch>
            <a:fillRect/>
          </a:stretch>
        </p:blipFill>
        <p:spPr>
          <a:xfrm>
            <a:off x="454923" y="1055077"/>
            <a:ext cx="9178188" cy="497276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277C412F-2291-4A63-8573-8135B357B96F}"/>
              </a:ext>
            </a:extLst>
          </p:cNvPr>
          <p:cNvGrpSpPr/>
          <p:nvPr/>
        </p:nvGrpSpPr>
        <p:grpSpPr>
          <a:xfrm>
            <a:off x="1015182" y="3208698"/>
            <a:ext cx="846992" cy="1340550"/>
            <a:chOff x="1732084" y="3499339"/>
            <a:chExt cx="846992" cy="967154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B309CCF-356C-4225-9FFA-3B4D0DCF6334}"/>
                </a:ext>
              </a:extLst>
            </p:cNvPr>
            <p:cNvCxnSpPr/>
            <p:nvPr/>
          </p:nvCxnSpPr>
          <p:spPr>
            <a:xfrm flipH="1">
              <a:off x="1732084" y="3499339"/>
              <a:ext cx="0" cy="96715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BF6F1DC-FF15-41CB-AA9C-A368B61A6F3F}"/>
                </a:ext>
              </a:extLst>
            </p:cNvPr>
            <p:cNvCxnSpPr/>
            <p:nvPr/>
          </p:nvCxnSpPr>
          <p:spPr>
            <a:xfrm flipH="1">
              <a:off x="2579076" y="3499339"/>
              <a:ext cx="0" cy="96715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37F83AF1-A8EF-4D0A-BFC8-70910D7FBF44}"/>
              </a:ext>
            </a:extLst>
          </p:cNvPr>
          <p:cNvSpPr txBox="1"/>
          <p:nvPr/>
        </p:nvSpPr>
        <p:spPr>
          <a:xfrm>
            <a:off x="1015183" y="3502351"/>
            <a:ext cx="84699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E5E4210-6608-4AED-B160-20C165266DFD}"/>
              </a:ext>
            </a:extLst>
          </p:cNvPr>
          <p:cNvSpPr/>
          <p:nvPr/>
        </p:nvSpPr>
        <p:spPr>
          <a:xfrm>
            <a:off x="903025" y="4686150"/>
            <a:ext cx="1060704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雪入春分省见稀半开桃李不胜威　　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应惭落地梅花识却作漫天柳絮飞</a:t>
            </a:r>
          </a:p>
        </p:txBody>
      </p:sp>
    </p:spTree>
    <p:extLst>
      <p:ext uri="{BB962C8B-B14F-4D97-AF65-F5344CB8AC3E}">
        <p14:creationId val="309789929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38815-604D-4876-9622-78E87BB4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7EFAB3E-5B48-4B71-A439-BA60BBE7E3E8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7A2427B-A57A-49EA-ADB6-0846D222E715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4EAEDED-3A9A-4921-865B-B8A90D441921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06E4031-0373-4764-9B23-8BED1BEDBA90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20B45328-3C91-46A9-B77D-9B20F4C799A3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534BEAE-6086-4B2C-9B5D-1347F0A09439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EA58A98B-B876-4914-90C6-300E9A9EED35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348D6C2-8691-4D86-81CF-DB825CF9590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C533548-6ACE-4434-AC5D-D2D6C4E3801A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F80A29-C8D8-4F80-9FC1-953F8A405C5E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CBF487E-E18F-4559-AD4D-BFA636E00378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88F37E3-0CDC-47B3-B818-C11AE69E019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8C30BAC-3288-4F83-A8F8-68218EAA60CE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E6B1321-A839-4353-BCB2-D60CBE144D96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06C3D15-A60C-47A0-8943-67CEAEAB17EA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1F2FA9A-2B22-41B6-8444-2841C117AFB1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CC6BF82-814F-4882-902D-76CE19FE2951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DE2E402-FBCB-4D06-A70F-021A15A3BF23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B55440A-58A8-4322-9C17-59AB2251EFD5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5A0A1B2-492B-4BA4-97E2-3254650E9395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077B4E7-1D85-47EF-8BAD-5E39EC2415DD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1304EA57-9BE0-4312-A38B-660A3C120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04C8EC9-3DEC-4617-956F-CCD809C43CB4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D4A4A00A-850F-45D2-AC5C-831C400A7FC3}"/>
              </a:ext>
            </a:extLst>
          </p:cNvPr>
          <p:cNvSpPr txBox="1"/>
          <p:nvPr/>
        </p:nvSpPr>
        <p:spPr>
          <a:xfrm>
            <a:off x="7665605" y="4272788"/>
            <a:ext cx="128016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A8CF7F39-BD64-4A48-BCC3-4EFF82DA7A0C}"/>
              </a:ext>
            </a:extLst>
          </p:cNvPr>
          <p:cNvSpPr/>
          <p:nvPr/>
        </p:nvSpPr>
        <p:spPr>
          <a:xfrm>
            <a:off x="1009106" y="2040958"/>
            <a:ext cx="1959096" cy="1959096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5D99544-5FB0-4DA1-9CB9-EC5C003E37CA}"/>
              </a:ext>
            </a:extLst>
          </p:cNvPr>
          <p:cNvSpPr/>
          <p:nvPr/>
        </p:nvSpPr>
        <p:spPr>
          <a:xfrm>
            <a:off x="4120128" y="2040958"/>
            <a:ext cx="1959096" cy="1959096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2E761B8-9927-4C31-97C1-2F6ADEB9DCED}"/>
              </a:ext>
            </a:extLst>
          </p:cNvPr>
          <p:cNvSpPr/>
          <p:nvPr/>
        </p:nvSpPr>
        <p:spPr>
          <a:xfrm>
            <a:off x="7231151" y="2040958"/>
            <a:ext cx="1959096" cy="1959096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DF9FB4F-B343-4472-A33E-E3E4EB81684B}"/>
              </a:ext>
            </a:extLst>
          </p:cNvPr>
          <p:cNvSpPr txBox="1"/>
          <p:nvPr/>
        </p:nvSpPr>
        <p:spPr>
          <a:xfrm>
            <a:off x="4586200" y="4272788"/>
            <a:ext cx="128016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546878E-E968-4AA6-B15A-F9A6BBC80A0F}"/>
              </a:ext>
            </a:extLst>
          </p:cNvPr>
          <p:cNvSpPr txBox="1"/>
          <p:nvPr/>
        </p:nvSpPr>
        <p:spPr>
          <a:xfrm>
            <a:off x="1506796" y="4272788"/>
            <a:ext cx="128016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</p:spTree>
    <p:extLst>
      <p:ext uri="{BB962C8B-B14F-4D97-AF65-F5344CB8AC3E}">
        <p14:creationId val="116536552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1B04BB-C54D-4738-B688-E795ECA41CC4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1F512C5-C5B5-45CE-A93C-2952B9332F81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B503C8-BF15-487B-ABA1-DF577716AD10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01224B5F-415F-4F7C-B3DE-9CA5625DBD65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F50023D-9CD5-4ACC-8E30-7D1CCCC28905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77D13E9-5263-4C77-B963-824FF7BA8A48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A13BAA41-BAA7-4D9B-859C-483D4EF2953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86ECB91-EE3F-4606-805D-3B52BD27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2B7106-A187-4384-9872-CFE4E4F705DE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699B38E-6042-4A96-8157-2336807384B0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750E35-42AF-4D2D-99EC-0C1983A6F6FB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359155D-C31C-429A-B313-673A77193DEE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AD2D515-1E15-49AB-9F44-7E38636BF7F9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8B08482-1FC3-4C54-985D-C2457F5D31AB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BB9659D-80D1-4EAE-898A-EFC3825DDA61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6C43B45-2046-47F2-A699-5F16E486E5EE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8D3653-680E-4477-B73E-B25F3DC573D3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E0BA46C-22EB-4874-BDCD-2D6611F36953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9C5E6BA-4306-4CE3-A466-6972FF158CE2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1F6642-4C07-4684-9EF0-8BC2E2BE011C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04F4553-86F3-48C2-A0D6-335AC441997F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571658E-5321-4B9F-878B-320056DB1462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8D587C6-D218-42A1-A048-A3D978F6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71321E-DA82-4E42-B807-75BFF50859D3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0930E60-1C5F-4F11-BB31-9A2BEFD99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693" l="59143"/>
          <a:stretch>
            <a:fillRect/>
          </a:stretch>
        </p:blipFill>
        <p:spPr>
          <a:xfrm>
            <a:off x="643609" y="823026"/>
            <a:ext cx="1837600" cy="53667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9A2A441-4F8F-45E6-A78F-BF52D2A903C6}"/>
              </a:ext>
            </a:extLst>
          </p:cNvPr>
          <p:cNvSpPr/>
          <p:nvPr/>
        </p:nvSpPr>
        <p:spPr>
          <a:xfrm>
            <a:off x="643610" y="823026"/>
            <a:ext cx="8842186" cy="5366759"/>
          </a:xfrm>
          <a:prstGeom prst="rect">
            <a:avLst/>
          </a:prstGeom>
          <a:noFill/>
          <a:ln w="28575">
            <a:solidFill>
              <a:srgbClr val="C2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897CE8-DCFE-40FC-A3D9-F06C515AFAB1}"/>
              </a:ext>
            </a:extLst>
          </p:cNvPr>
          <p:cNvSpPr/>
          <p:nvPr/>
        </p:nvSpPr>
        <p:spPr>
          <a:xfrm>
            <a:off x="3612101" y="3413483"/>
            <a:ext cx="4960619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altLang="en-US" lang="zh-CN" sz="11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331DD90-459A-4F6B-93EB-1B5EB40AFBA8}"/>
              </a:ext>
            </a:extLst>
          </p:cNvPr>
          <p:cNvCxnSpPr/>
          <p:nvPr/>
        </p:nvCxnSpPr>
        <p:spPr>
          <a:xfrm flipH="1">
            <a:off x="465144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8BA3645-29C3-413F-906F-8DFCCC1D2DC9}"/>
              </a:ext>
            </a:extLst>
          </p:cNvPr>
          <p:cNvCxnSpPr/>
          <p:nvPr/>
        </p:nvCxnSpPr>
        <p:spPr>
          <a:xfrm flipH="1">
            <a:off x="490442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65C1BBC-E943-4E9E-9C24-FBBC3F0FE9D1}"/>
              </a:ext>
            </a:extLst>
          </p:cNvPr>
          <p:cNvCxnSpPr/>
          <p:nvPr/>
        </p:nvCxnSpPr>
        <p:spPr>
          <a:xfrm flipH="1">
            <a:off x="515741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52FC464-DD1F-4A41-8D6F-388D95AC2FC2}"/>
              </a:ext>
            </a:extLst>
          </p:cNvPr>
          <p:cNvCxnSpPr/>
          <p:nvPr/>
        </p:nvCxnSpPr>
        <p:spPr>
          <a:xfrm flipH="1">
            <a:off x="541039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EDE519C-29EF-4E45-887A-19F6872512C7}"/>
              </a:ext>
            </a:extLst>
          </p:cNvPr>
          <p:cNvCxnSpPr/>
          <p:nvPr/>
        </p:nvCxnSpPr>
        <p:spPr>
          <a:xfrm flipH="1">
            <a:off x="566338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BFCBDA6-B885-4DF0-9F5D-48CB0603A5F6}"/>
              </a:ext>
            </a:extLst>
          </p:cNvPr>
          <p:cNvCxnSpPr/>
          <p:nvPr/>
        </p:nvCxnSpPr>
        <p:spPr>
          <a:xfrm flipH="1">
            <a:off x="591636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F1D80B4-E2E4-461A-8A35-18020518B8DA}"/>
              </a:ext>
            </a:extLst>
          </p:cNvPr>
          <p:cNvCxnSpPr/>
          <p:nvPr/>
        </p:nvCxnSpPr>
        <p:spPr>
          <a:xfrm flipH="1">
            <a:off x="616934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4A676F6-9D2D-4316-91C2-3B7497374A12}"/>
              </a:ext>
            </a:extLst>
          </p:cNvPr>
          <p:cNvCxnSpPr/>
          <p:nvPr/>
        </p:nvCxnSpPr>
        <p:spPr>
          <a:xfrm flipH="1">
            <a:off x="642233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D83B630-4786-4E32-B686-5E5547DC3F02}"/>
              </a:ext>
            </a:extLst>
          </p:cNvPr>
          <p:cNvCxnSpPr/>
          <p:nvPr/>
        </p:nvCxnSpPr>
        <p:spPr>
          <a:xfrm flipH="1">
            <a:off x="667531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41FA320-6B96-4F3F-9394-062FDFCBA1A1}"/>
              </a:ext>
            </a:extLst>
          </p:cNvPr>
          <p:cNvCxnSpPr/>
          <p:nvPr/>
        </p:nvCxnSpPr>
        <p:spPr>
          <a:xfrm flipH="1">
            <a:off x="692830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B1E48AD-BF2B-4BF4-849F-F18DF8400BB9}"/>
              </a:ext>
            </a:extLst>
          </p:cNvPr>
          <p:cNvCxnSpPr/>
          <p:nvPr/>
        </p:nvCxnSpPr>
        <p:spPr>
          <a:xfrm flipH="1">
            <a:off x="718128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A2BB0C7-44AC-44AB-B288-B4A62C8AB4EC}"/>
              </a:ext>
            </a:extLst>
          </p:cNvPr>
          <p:cNvCxnSpPr/>
          <p:nvPr/>
        </p:nvCxnSpPr>
        <p:spPr>
          <a:xfrm flipH="1">
            <a:off x="743426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108A529-F412-4E8D-8EC4-08AA7E7071BC}"/>
              </a:ext>
            </a:extLst>
          </p:cNvPr>
          <p:cNvCxnSpPr/>
          <p:nvPr/>
        </p:nvCxnSpPr>
        <p:spPr>
          <a:xfrm flipH="1">
            <a:off x="768725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0943049-2E49-4B4B-89C4-5EECBAADD251}"/>
              </a:ext>
            </a:extLst>
          </p:cNvPr>
          <p:cNvCxnSpPr/>
          <p:nvPr/>
        </p:nvCxnSpPr>
        <p:spPr>
          <a:xfrm flipH="1">
            <a:off x="794023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D3D2E8D-3190-47D1-A717-52B72F47CD62}"/>
              </a:ext>
            </a:extLst>
          </p:cNvPr>
          <p:cNvCxnSpPr/>
          <p:nvPr/>
        </p:nvCxnSpPr>
        <p:spPr>
          <a:xfrm flipH="1">
            <a:off x="819322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4E6ADD7-CF3B-4AD4-A56E-DBBD8DA2656A}"/>
              </a:ext>
            </a:extLst>
          </p:cNvPr>
          <p:cNvCxnSpPr/>
          <p:nvPr/>
        </p:nvCxnSpPr>
        <p:spPr>
          <a:xfrm flipH="1">
            <a:off x="844620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0361E10-1060-4C2C-909A-1D6371AD9AB0}"/>
              </a:ext>
            </a:extLst>
          </p:cNvPr>
          <p:cNvCxnSpPr/>
          <p:nvPr/>
        </p:nvCxnSpPr>
        <p:spPr>
          <a:xfrm flipH="1">
            <a:off x="869918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5E6AAF3-3340-44C1-9AB9-82057055E460}"/>
              </a:ext>
            </a:extLst>
          </p:cNvPr>
          <p:cNvGrpSpPr/>
          <p:nvPr/>
        </p:nvGrpSpPr>
        <p:grpSpPr>
          <a:xfrm>
            <a:off x="1688724" y="1004892"/>
            <a:ext cx="694216" cy="887422"/>
            <a:chOff x="6979868" y="2124535"/>
            <a:chExt cx="694216" cy="887422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D39F755-E17A-430A-8E36-9FFD212675FE}"/>
                </a:ext>
              </a:extLst>
            </p:cNvPr>
            <p:cNvSpPr/>
            <p:nvPr/>
          </p:nvSpPr>
          <p:spPr>
            <a:xfrm>
              <a:off x="6979868" y="2124535"/>
              <a:ext cx="609600" cy="83220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春分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89176F1-9F95-427F-AFA9-8ABC33693ABB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EBB9C1AC-24F5-469A-AB1D-7B6E57167EEF}"/>
              </a:ext>
            </a:extLst>
          </p:cNvPr>
          <p:cNvSpPr txBox="1"/>
          <p:nvPr/>
        </p:nvSpPr>
        <p:spPr>
          <a:xfrm>
            <a:off x="2533164" y="1058782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3D908A76-1F47-4381-981F-A9DC5AF83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585" l="21655" t="38204"/>
          <a:stretch>
            <a:fillRect/>
          </a:stretch>
        </p:blipFill>
        <p:spPr>
          <a:xfrm>
            <a:off x="5363707" y="1171876"/>
            <a:ext cx="3523672" cy="1958438"/>
          </a:xfrm>
          <a:prstGeom prst="rect">
            <a:avLst/>
          </a:prstGeom>
        </p:spPr>
      </p:pic>
    </p:spTree>
    <p:extLst>
      <p:ext uri="{BB962C8B-B14F-4D97-AF65-F5344CB8AC3E}">
        <p14:creationId val="36161786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6DE42-9043-43DA-A8E1-B59D997A8B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C5387AB-3AE3-42E9-8885-7EA1F75E9260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666906D-8353-42E8-A684-3D0483AE59BB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92F224E-85ED-4347-9440-7324B82970BC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A3A5C83-33FE-4DEA-B05D-0E98F6743107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63EE83-1D15-4D2E-A6DF-B9C649D7955E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F27B48F-C6F7-43F2-B7D5-E077F625B591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5B6E470-7477-4629-B5C7-3EAD14164A53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949CFD-A59F-433A-B70F-B7442A84F880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9240CED-DA7F-4EB4-A551-4D8E143E4E16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7AB820-53DF-42DC-A559-FEC04C80D33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DB375CC-F253-4F41-BEE9-DE48F7E9548A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2153999-DF5F-411A-AEE1-61CBA38948C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CE87615-08F9-4683-9628-2EB54D6723C2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B4192B9-7688-4C8A-90A6-10E2A658256F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3C5AD7A-37E1-4360-805D-56985D7D2DB5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461FA7-EEF8-4BDE-A085-0426E7FF347A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301354-A7D4-4967-B41A-51A34B9719EC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FDA8C7-F91D-4AF9-B30C-5C66CF18E6A0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37115CE-3B7B-4344-9939-6423F0434CAB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1F85E47-E82F-4FFD-A1B9-331A22F41392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A8BA38A-A4D8-4587-99BD-AF0109C52E73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B0573DE-E962-4B6E-AFF6-25C4A0CC4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F51D46A-FD94-40A6-9F11-BF4275B8BC20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4D4C00EB-94EB-42E3-8540-4881B8246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1702" l="5900" t="-1"/>
          <a:stretch>
            <a:fillRect/>
          </a:stretch>
        </p:blipFill>
        <p:spPr>
          <a:xfrm>
            <a:off x="386347" y="1038498"/>
            <a:ext cx="9178188" cy="497276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52BA4B90-E758-4AEA-BBE3-7BE7AD175339}"/>
              </a:ext>
            </a:extLst>
          </p:cNvPr>
          <p:cNvSpPr/>
          <p:nvPr/>
        </p:nvSpPr>
        <p:spPr>
          <a:xfrm>
            <a:off x="4072601" y="1038498"/>
            <a:ext cx="2171700" cy="4972768"/>
          </a:xfrm>
          <a:prstGeom prst="rect">
            <a:avLst/>
          </a:prstGeom>
          <a:solidFill>
            <a:srgbClr val="6A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8693293-0598-4CC2-8549-80A519D527CA}"/>
              </a:ext>
            </a:extLst>
          </p:cNvPr>
          <p:cNvGrpSpPr/>
          <p:nvPr/>
        </p:nvGrpSpPr>
        <p:grpSpPr>
          <a:xfrm>
            <a:off x="4811422" y="2158462"/>
            <a:ext cx="694216" cy="859563"/>
            <a:chOff x="6979868" y="2124535"/>
            <a:chExt cx="694216" cy="85956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19CF9FD-CB8B-45A0-BD9F-D6A533C26FF8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FF7C8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647C77F-B9D7-4F87-AA7E-66D2579FC72D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992EA8CB-9252-485D-B3F3-643A31E6955D}"/>
              </a:ext>
            </a:extLst>
          </p:cNvPr>
          <p:cNvSpPr txBox="1"/>
          <p:nvPr/>
        </p:nvSpPr>
        <p:spPr>
          <a:xfrm>
            <a:off x="4488815" y="3908899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4AA2D04-CDAF-43DA-BC8F-936B39990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15529" y="2901814"/>
            <a:ext cx="436144" cy="58116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9D812191-1E13-4297-9FB0-37DD26E4F27D}"/>
              </a:ext>
            </a:extLst>
          </p:cNvPr>
          <p:cNvSpPr txBox="1"/>
          <p:nvPr/>
        </p:nvSpPr>
        <p:spPr>
          <a:xfrm>
            <a:off x="4828530" y="3012101"/>
            <a:ext cx="4846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最美自然</a:t>
            </a:r>
          </a:p>
        </p:txBody>
      </p:sp>
    </p:spTree>
    <p:extLst>
      <p:ext uri="{BB962C8B-B14F-4D97-AF65-F5344CB8AC3E}">
        <p14:creationId val="290975496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58150E-2A3E-42E8-AE7F-ECCD1DAA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07F38-3FFD-47B7-B49F-490A8A6E15AF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135D103-B0F5-466F-A0B0-2D0420222FFF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9AA7972-980F-4BF4-87E0-3C909D44DCC5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B530DC2-93CD-4ECA-BDD4-213F591B5839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E3750868-5279-401D-8C6D-7B60CD3444D1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204A6394-BD4C-41D3-B0EF-40D464CB91E3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0754A1E-BE4E-4135-A556-55E0A11ED61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11B438-6DCE-4EF9-9935-43AD5749955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131648-A240-4F52-AD5C-F3BA1B75097C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A89644-D7FB-430E-B8FF-AD6F4D98B858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47EB9C6-22EA-455C-A902-D24D3986029B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57C3A-F393-4BCD-98FA-BFE3D6C08887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080F425-DDF5-4C4C-A2BC-8674B7F06E30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2B71EEF-72B8-48A5-BE1F-242DA468CBC2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EE2C2AF-894D-4DBC-B6AB-7CB535F5C5BC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869CEB-5AC7-4DE7-9C09-7AD961FAE107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B6E43CF-4709-4DE3-918E-CFBC56DCA92E}"/>
                </a:ext>
              </a:extLst>
            </p:cNvPr>
            <p:cNvSpPr txBox="1"/>
            <p:nvPr/>
          </p:nvSpPr>
          <p:spPr>
            <a:xfrm>
              <a:off x="10117100" y="2593553"/>
              <a:ext cx="589280" cy="5791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FF0EE7F-E6B6-402B-AC32-83EE2DF37B58}"/>
                </a:ext>
              </a:extLst>
            </p:cNvPr>
            <p:cNvSpPr txBox="1"/>
            <p:nvPr/>
          </p:nvSpPr>
          <p:spPr>
            <a:xfrm>
              <a:off x="10115899" y="308123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FCE44BD-1A17-4A92-93A6-1360B34A2C09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344CB98-1EA6-4F95-B55A-146E46EE2DEC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795E47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F95220B-3578-4EB3-99E0-2770C5518179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C8B65BD-2C24-4068-8A8C-94F64BFBB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D7CA75-D437-4BA4-871A-C2599120A032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90A4C442-A218-4278-A8D7-33050B5A5DCF}"/>
              </a:ext>
            </a:extLst>
          </p:cNvPr>
          <p:cNvSpPr/>
          <p:nvPr/>
        </p:nvSpPr>
        <p:spPr>
          <a:xfrm>
            <a:off x="942738" y="2022278"/>
            <a:ext cx="2954065" cy="2954065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743488E-4F47-43C1-81CA-357BBDF7D627}"/>
              </a:ext>
            </a:extLst>
          </p:cNvPr>
          <p:cNvGrpSpPr/>
          <p:nvPr/>
        </p:nvGrpSpPr>
        <p:grpSpPr>
          <a:xfrm>
            <a:off x="4171361" y="1591242"/>
            <a:ext cx="694216" cy="859563"/>
            <a:chOff x="6979868" y="2124535"/>
            <a:chExt cx="694216" cy="85956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8D087F8-05DA-4010-AD5A-5BE64D6595F4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5904812-7374-4425-9995-D0E38A6EC303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ADD4A78A-611F-4CD0-9DAC-FBEA662ED169}"/>
              </a:ext>
            </a:extLst>
          </p:cNvPr>
          <p:cNvSpPr/>
          <p:nvPr/>
        </p:nvSpPr>
        <p:spPr>
          <a:xfrm>
            <a:off x="4273233" y="1962053"/>
            <a:ext cx="4297680" cy="3335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altLang="en-US" lang="zh-CN" sz="1200">
              <a:solidFill>
                <a:schemeClr val="bg1"/>
              </a:solidFill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95FADB7-E378-4751-9F93-14F92C451941}"/>
              </a:ext>
            </a:extLst>
          </p:cNvPr>
          <p:cNvCxnSpPr/>
          <p:nvPr/>
        </p:nvCxnSpPr>
        <p:spPr>
          <a:xfrm flipH="1">
            <a:off x="8999730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A3B93E4-753B-4484-BCE4-8E0EF01AD1A5}"/>
              </a:ext>
            </a:extLst>
          </p:cNvPr>
          <p:cNvCxnSpPr/>
          <p:nvPr/>
        </p:nvCxnSpPr>
        <p:spPr>
          <a:xfrm flipH="1">
            <a:off x="870372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3098BBD9-DD69-44EC-BFB9-AEEC6B911523}"/>
              </a:ext>
            </a:extLst>
          </p:cNvPr>
          <p:cNvCxnSpPr/>
          <p:nvPr/>
        </p:nvCxnSpPr>
        <p:spPr>
          <a:xfrm flipH="1">
            <a:off x="8425301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29D448B-192B-4109-B0AA-54380089C11A}"/>
              </a:ext>
            </a:extLst>
          </p:cNvPr>
          <p:cNvCxnSpPr/>
          <p:nvPr/>
        </p:nvCxnSpPr>
        <p:spPr>
          <a:xfrm flipH="1">
            <a:off x="8146879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870844A-AD1B-4945-B0D9-E3CCE9EDBA19}"/>
              </a:ext>
            </a:extLst>
          </p:cNvPr>
          <p:cNvCxnSpPr/>
          <p:nvPr/>
        </p:nvCxnSpPr>
        <p:spPr>
          <a:xfrm flipH="1">
            <a:off x="786845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2253AB15-92A9-4BBB-9FDF-8E3636D09FA7}"/>
              </a:ext>
            </a:extLst>
          </p:cNvPr>
          <p:cNvCxnSpPr/>
          <p:nvPr/>
        </p:nvCxnSpPr>
        <p:spPr>
          <a:xfrm flipH="1">
            <a:off x="7590035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CD675A7-AD81-4D31-8441-AD30C52B9A1E}"/>
              </a:ext>
            </a:extLst>
          </p:cNvPr>
          <p:cNvCxnSpPr/>
          <p:nvPr/>
        </p:nvCxnSpPr>
        <p:spPr>
          <a:xfrm flipH="1">
            <a:off x="731161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3C1F409-C0B6-41FC-8778-7B14E6AA3A1E}"/>
              </a:ext>
            </a:extLst>
          </p:cNvPr>
          <p:cNvCxnSpPr/>
          <p:nvPr/>
        </p:nvCxnSpPr>
        <p:spPr>
          <a:xfrm flipH="1">
            <a:off x="7033191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4276AE1-B5D5-44AA-AD15-43E347A4F46E}"/>
              </a:ext>
            </a:extLst>
          </p:cNvPr>
          <p:cNvCxnSpPr/>
          <p:nvPr/>
        </p:nvCxnSpPr>
        <p:spPr>
          <a:xfrm flipH="1">
            <a:off x="6754769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CEB3F8EF-3E18-4934-AE8F-8CCC1AA364BD}"/>
              </a:ext>
            </a:extLst>
          </p:cNvPr>
          <p:cNvCxnSpPr/>
          <p:nvPr/>
        </p:nvCxnSpPr>
        <p:spPr>
          <a:xfrm flipH="1">
            <a:off x="647634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77BAA4ED-FF7A-489D-8451-EAE32F3FA3EC}"/>
              </a:ext>
            </a:extLst>
          </p:cNvPr>
          <p:cNvCxnSpPr/>
          <p:nvPr/>
        </p:nvCxnSpPr>
        <p:spPr>
          <a:xfrm flipH="1">
            <a:off x="6197925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9193FA73-5506-48FC-B45C-FEA9C90BF7FC}"/>
              </a:ext>
            </a:extLst>
          </p:cNvPr>
          <p:cNvCxnSpPr/>
          <p:nvPr/>
        </p:nvCxnSpPr>
        <p:spPr>
          <a:xfrm flipH="1">
            <a:off x="591950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B97A42A-DEDC-4DD1-914A-1907EB2F815F}"/>
              </a:ext>
            </a:extLst>
          </p:cNvPr>
          <p:cNvCxnSpPr/>
          <p:nvPr/>
        </p:nvCxnSpPr>
        <p:spPr>
          <a:xfrm flipH="1">
            <a:off x="5658666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244E047B-090D-4E0A-BB0B-322F54288DC0}"/>
              </a:ext>
            </a:extLst>
          </p:cNvPr>
          <p:cNvCxnSpPr/>
          <p:nvPr/>
        </p:nvCxnSpPr>
        <p:spPr>
          <a:xfrm flipH="1">
            <a:off x="5389036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0D79373-E0C4-416B-9512-AA34BD664BF1}"/>
              </a:ext>
            </a:extLst>
          </p:cNvPr>
          <p:cNvCxnSpPr/>
          <p:nvPr/>
        </p:nvCxnSpPr>
        <p:spPr>
          <a:xfrm flipH="1">
            <a:off x="508423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7899322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38815-604D-4876-9622-78E87BB4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7EFAB3E-5B48-4B71-A439-BA60BBE7E3E8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7A2427B-A57A-49EA-ADB6-0846D222E715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4EAEDED-3A9A-4921-865B-B8A90D441921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406E4031-0373-4764-9B23-8BED1BEDBA90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20B45328-3C91-46A9-B77D-9B20F4C799A3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534BEAE-6086-4B2C-9B5D-1347F0A09439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EA58A98B-B876-4914-90C6-300E9A9EED35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348D6C2-8691-4D86-81CF-DB825CF95908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C533548-6ACE-4434-AC5D-D2D6C4E3801A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F80A29-C8D8-4F80-9FC1-953F8A405C5E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CBF487E-E18F-4559-AD4D-BFA636E00378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88F37E3-0CDC-47B3-B818-C11AE69E0195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8C30BAC-3288-4F83-A8F8-68218EAA60CE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E6B1321-A839-4353-BCB2-D60CBE144D96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06C3D15-A60C-47A0-8943-67CEAEAB17EA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1F2FA9A-2B22-41B6-8444-2841C117AFB1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CC6BF82-814F-4882-902D-76CE19FE2951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DE2E402-FBCB-4D06-A70F-021A15A3BF23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B55440A-58A8-4322-9C17-59AB2251EFD5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5A0A1B2-492B-4BA4-97E2-3254650E9395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077B4E7-1D85-47EF-8BAD-5E39EC2415DD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1304EA57-9BE0-4312-A38B-660A3C120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04C8EC9-3DEC-4617-956F-CCD809C43CB4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7DDD8A-35FA-4F7D-8A67-83E0802F72C6}"/>
              </a:ext>
            </a:extLst>
          </p:cNvPr>
          <p:cNvGrpSpPr/>
          <p:nvPr/>
        </p:nvGrpSpPr>
        <p:grpSpPr>
          <a:xfrm>
            <a:off x="491344" y="1531607"/>
            <a:ext cx="9063035" cy="4245251"/>
            <a:chOff x="887604" y="1350353"/>
            <a:chExt cx="10777305" cy="4245251"/>
          </a:xfrm>
          <a:blipFill>
            <a:blip r:embed="rId4"/>
            <a:stretch>
              <a:fillRect/>
            </a:stretch>
          </a:blipFill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CF534C5-1894-4BE2-A3F4-AE2C1EAA0CEF}"/>
                </a:ext>
              </a:extLst>
            </p:cNvPr>
            <p:cNvSpPr/>
            <p:nvPr/>
          </p:nvSpPr>
          <p:spPr>
            <a:xfrm>
              <a:off x="887604" y="1371600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99B577F-A016-4BCE-9C09-7AC555BC2966}"/>
                </a:ext>
              </a:extLst>
            </p:cNvPr>
            <p:cNvSpPr/>
            <p:nvPr/>
          </p:nvSpPr>
          <p:spPr>
            <a:xfrm>
              <a:off x="4525875" y="3450258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AA4A431-79D0-4AB8-A26B-36B92269D53C}"/>
                </a:ext>
              </a:extLst>
            </p:cNvPr>
            <p:cNvSpPr/>
            <p:nvPr/>
          </p:nvSpPr>
          <p:spPr>
            <a:xfrm>
              <a:off x="8182736" y="1350353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ED5E098-7A13-492B-ABE0-EDEA2FA4EA6D}"/>
              </a:ext>
            </a:extLst>
          </p:cNvPr>
          <p:cNvSpPr/>
          <p:nvPr/>
        </p:nvSpPr>
        <p:spPr>
          <a:xfrm>
            <a:off x="435825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A17A30B-7F49-4FD4-95A0-675BCED0E3C9}"/>
              </a:ext>
            </a:extLst>
          </p:cNvPr>
          <p:cNvSpPr/>
          <p:nvPr/>
        </p:nvSpPr>
        <p:spPr>
          <a:xfrm>
            <a:off x="3508165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74EE29B-7076-49C3-9C77-478B97359073}"/>
              </a:ext>
            </a:extLst>
          </p:cNvPr>
          <p:cNvSpPr/>
          <p:nvPr/>
        </p:nvSpPr>
        <p:spPr>
          <a:xfrm>
            <a:off x="6578939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54C2B4A-8CC4-4B03-840E-B6FE63337ECC}"/>
              </a:ext>
            </a:extLst>
          </p:cNvPr>
          <p:cNvGrpSpPr/>
          <p:nvPr/>
        </p:nvGrpSpPr>
        <p:grpSpPr>
          <a:xfrm>
            <a:off x="794399" y="3822169"/>
            <a:ext cx="694216" cy="859563"/>
            <a:chOff x="6979868" y="2124535"/>
            <a:chExt cx="694216" cy="85956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9ECE489-3472-492F-8362-73F94472361F}"/>
                </a:ext>
              </a:extLst>
            </p:cNvPr>
            <p:cNvSpPr/>
            <p:nvPr/>
          </p:nvSpPr>
          <p:spPr>
            <a:xfrm>
              <a:off x="6979868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DB653E4-E8D8-4BF4-9E5B-22E4DD4910CE}"/>
                </a:ext>
              </a:extLst>
            </p:cNvPr>
            <p:cNvSpPr/>
            <p:nvPr/>
          </p:nvSpPr>
          <p:spPr>
            <a:xfrm rot="5400000">
              <a:off x="7460723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3D44B11A-222B-4C11-818B-FC9336522545}"/>
              </a:ext>
            </a:extLst>
          </p:cNvPr>
          <p:cNvSpPr txBox="1"/>
          <p:nvPr/>
        </p:nvSpPr>
        <p:spPr>
          <a:xfrm>
            <a:off x="1621899" y="3908899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28EE342-1D58-455A-8701-0C2200F65DCC}"/>
              </a:ext>
            </a:extLst>
          </p:cNvPr>
          <p:cNvGrpSpPr/>
          <p:nvPr/>
        </p:nvGrpSpPr>
        <p:grpSpPr>
          <a:xfrm>
            <a:off x="3813594" y="1712104"/>
            <a:ext cx="694216" cy="859563"/>
            <a:chOff x="6979868" y="2124535"/>
            <a:chExt cx="694216" cy="859563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89D3EA4-9353-468A-9848-62C71235C26E}"/>
                </a:ext>
              </a:extLst>
            </p:cNvPr>
            <p:cNvSpPr/>
            <p:nvPr/>
          </p:nvSpPr>
          <p:spPr>
            <a:xfrm>
              <a:off x="6979867" y="2124535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FF7C8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5BF4310-D4AC-4278-8043-AE912FCE70BE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FF7C8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96F3AE0C-E9F7-48EB-BE33-0EE76F5D8361}"/>
              </a:ext>
            </a:extLst>
          </p:cNvPr>
          <p:cNvSpPr txBox="1"/>
          <p:nvPr/>
        </p:nvSpPr>
        <p:spPr>
          <a:xfrm>
            <a:off x="4641093" y="1798834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581F2AF-0176-44CC-9B57-961C3C80BF6B}"/>
              </a:ext>
            </a:extLst>
          </p:cNvPr>
          <p:cNvGrpSpPr/>
          <p:nvPr/>
        </p:nvGrpSpPr>
        <p:grpSpPr>
          <a:xfrm>
            <a:off x="6867089" y="3908413"/>
            <a:ext cx="694216" cy="859563"/>
            <a:chOff x="6979868" y="2124535"/>
            <a:chExt cx="694216" cy="859563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C4BF351-E752-4DE9-BE79-9AE6DE66CBE7}"/>
                </a:ext>
              </a:extLst>
            </p:cNvPr>
            <p:cNvSpPr/>
            <p:nvPr/>
          </p:nvSpPr>
          <p:spPr>
            <a:xfrm>
              <a:off x="6979867" y="2124536"/>
              <a:ext cx="609600" cy="4633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728850B-7456-44E2-AA98-A9C465FF1518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3D3A5895-8E53-4B96-B21C-636367E8B3C7}"/>
              </a:ext>
            </a:extLst>
          </p:cNvPr>
          <p:cNvSpPr txBox="1"/>
          <p:nvPr/>
        </p:nvSpPr>
        <p:spPr>
          <a:xfrm>
            <a:off x="7694588" y="3995143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</p:spTree>
    <p:extLst>
      <p:ext uri="{BB962C8B-B14F-4D97-AF65-F5344CB8AC3E}">
        <p14:creationId val="261183893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1B04BB-C54D-4738-B688-E795ECA41CC4}"/>
              </a:ext>
            </a:extLst>
          </p:cNvPr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1F512C5-C5B5-45CE-A93C-2952B9332F81}"/>
                </a:ext>
              </a:extLst>
            </p:cNvPr>
            <p:cNvCxnSpPr/>
            <p:nvPr/>
          </p:nvCxnSpPr>
          <p:spPr>
            <a:xfrm flipH="1"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B503C8-BF15-487B-ABA1-DF577716AD10}"/>
                </a:ext>
              </a:extLst>
            </p:cNvPr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01224B5F-415F-4F7C-B3DE-9CA5625DBD65}"/>
                  </a:ext>
                </a:extLst>
              </p:cNvPr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AF50023D-9CD5-4ACC-8E30-7D1CCCC28905}"/>
                  </a:ext>
                </a:extLst>
              </p:cNvPr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77D13E9-5263-4C77-B963-824FF7BA8A48}"/>
                  </a:ext>
                </a:extLst>
              </p:cNvPr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A13BAA41-BAA7-4D9B-859C-483D4EF29534}"/>
                  </a:ext>
                </a:extLst>
              </p:cNvPr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86ECB91-EE3F-4606-805D-3B52BD27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671" l="26892" t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2B7106-A187-4384-9872-CFE4E4F705DE}"/>
              </a:ext>
            </a:extLst>
          </p:cNvPr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699B38E-6042-4A96-8157-2336807384B0}"/>
                </a:ext>
              </a:extLst>
            </p:cNvPr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750E35-42AF-4D2D-99EC-0C1983A6F6FB}"/>
                </a:ext>
              </a:extLst>
            </p:cNvPr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359155D-C31C-429A-B313-673A77193DEE}"/>
                </a:ext>
              </a:extLst>
            </p:cNvPr>
            <p:cNvCxnSpPr/>
            <p:nvPr/>
          </p:nvCxnSpPr>
          <p:spPr>
            <a:xfrm flipH="1"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AD2D515-1E15-49AB-9F44-7E38636BF7F9}"/>
                </a:ext>
              </a:extLst>
            </p:cNvPr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8B08482-1FC3-4C54-985D-C2457F5D31AB}"/>
                  </a:ext>
                </a:extLst>
              </p:cNvPr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BB9659D-80D1-4EAE-898A-EFC3825DDA61}"/>
                  </a:ext>
                </a:extLst>
              </p:cNvPr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6C43B45-2046-47F2-A699-5F16E486E5EE}"/>
                  </a:ext>
                </a:extLst>
              </p:cNvPr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8D3653-680E-4477-B73E-B25F3DC573D3}"/>
                </a:ext>
              </a:extLst>
            </p:cNvPr>
            <p:cNvSpPr txBox="1"/>
            <p:nvPr/>
          </p:nvSpPr>
          <p:spPr>
            <a:xfrm>
              <a:off x="10106727" y="2040958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清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E0BA46C-22EB-4874-BDCD-2D6611F36953}"/>
                </a:ext>
              </a:extLst>
            </p:cNvPr>
            <p:cNvSpPr txBox="1"/>
            <p:nvPr/>
          </p:nvSpPr>
          <p:spPr>
            <a:xfrm>
              <a:off x="10107930" y="2581773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平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9C5E6BA-4306-4CE3-A466-6972FF158CE2}"/>
                </a:ext>
              </a:extLst>
            </p:cNvPr>
            <p:cNvSpPr txBox="1"/>
            <p:nvPr/>
          </p:nvSpPr>
          <p:spPr>
            <a:xfrm>
              <a:off x="10106727" y="3069457"/>
              <a:ext cx="5892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乐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1F6642-4C07-4684-9EF0-8BC2E2BE011C}"/>
                </a:ext>
              </a:extLst>
            </p:cNvPr>
            <p:cNvSpPr/>
            <p:nvPr/>
          </p:nvSpPr>
          <p:spPr>
            <a:xfrm>
              <a:off x="9956702" y="3654234"/>
              <a:ext cx="914400" cy="7290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48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04F4553-86F3-48C2-A0D6-335AC441997F}"/>
                </a:ext>
              </a:extLst>
            </p:cNvPr>
            <p:cNvSpPr/>
            <p:nvPr/>
          </p:nvSpPr>
          <p:spPr>
            <a:xfrm>
              <a:off x="10817482" y="2664711"/>
              <a:ext cx="396240" cy="138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1400">
                  <a:solidFill>
                    <a:srgbClr val="4B4D38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新中式古籍排版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571658E-5321-4B9F-878B-320056DB1462}"/>
                </a:ext>
              </a:extLst>
            </p:cNvPr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8D587C6-D218-42A1-A048-A3D978F6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71321E-DA82-4E42-B807-75BFF50859D3}"/>
                  </a:ext>
                </a:extLst>
              </p:cNvPr>
              <p:cNvSpPr txBox="1"/>
              <p:nvPr/>
            </p:nvSpPr>
            <p:spPr>
              <a:xfrm>
                <a:off x="4737019" y="4480308"/>
                <a:ext cx="532264" cy="43517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最美自然</a:t>
                </a: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A3DE3AD-44E9-4E3E-BE30-EDA017890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055" t="9494"/>
          <a:stretch>
            <a:fillRect/>
          </a:stretch>
        </p:blipFill>
        <p:spPr>
          <a:xfrm>
            <a:off x="454924" y="1211276"/>
            <a:ext cx="9251236" cy="48408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0195F5-8992-4D78-A4E8-7893055BCE77}"/>
              </a:ext>
            </a:extLst>
          </p:cNvPr>
          <p:cNvGrpSpPr/>
          <p:nvPr/>
        </p:nvGrpSpPr>
        <p:grpSpPr>
          <a:xfrm>
            <a:off x="2132628" y="3434267"/>
            <a:ext cx="844061" cy="1841332"/>
            <a:chOff x="10401299" y="509954"/>
            <a:chExt cx="888024" cy="193723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92EACC4-F39C-4238-8672-F0D8D227AD2B}"/>
                </a:ext>
              </a:extLst>
            </p:cNvPr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36D1EC7D-1888-4B51-9CAB-ECEC48C652AC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C2AA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726427C2-96D2-40EA-ACD9-DAF50D5A1AD5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66986B4-2505-42E7-B01A-12F211DE0F46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C430CCA3-6673-46EB-BB0F-A23C02ACEC15}"/>
                  </a:ext>
                </a:extLst>
              </p:cNvPr>
              <p:cNvCxnSpPr>
                <a:stCxn id="42" idx="3"/>
                <a:endCxn id="4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DEF4AC8E-7573-465E-AEBF-6F7DD1A0B4E2}"/>
                  </a:ext>
                </a:extLst>
              </p:cNvPr>
              <p:cNvCxnSpPr>
                <a:stCxn id="42" idx="0"/>
                <a:endCxn id="42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CCEE327-CAB7-4747-B565-6901119EF361}"/>
                </a:ext>
              </a:extLst>
            </p:cNvPr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564AD4A-3CA2-4D48-975E-D01816BA144F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C2AA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D196F1DF-E414-4599-8283-51BB7334A273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37E0F9F-A22C-4E7D-AEC2-72554C6DA29E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53583BA9-86CE-44B1-9572-7DF6E03B1001}"/>
                  </a:ext>
                </a:extLst>
              </p:cNvPr>
              <p:cNvCxnSpPr>
                <a:stCxn id="36" idx="3"/>
                <a:endCxn id="36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7FD02574-99FE-4B6C-B09C-10C3BACD1015}"/>
                  </a:ext>
                </a:extLst>
              </p:cNvPr>
              <p:cNvCxnSpPr>
                <a:stCxn id="36" idx="0"/>
                <a:endCxn id="36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2691C3C5-3DF9-4F88-AF1C-7A87680F0F5F}"/>
              </a:ext>
            </a:extLst>
          </p:cNvPr>
          <p:cNvSpPr txBox="1"/>
          <p:nvPr/>
        </p:nvSpPr>
        <p:spPr>
          <a:xfrm>
            <a:off x="2056393" y="3178326"/>
            <a:ext cx="15210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F3AED59-D077-4A3B-9589-6ED2B825A2D5}"/>
              </a:ext>
            </a:extLst>
          </p:cNvPr>
          <p:cNvSpPr txBox="1"/>
          <p:nvPr/>
        </p:nvSpPr>
        <p:spPr>
          <a:xfrm>
            <a:off x="2056393" y="4189151"/>
            <a:ext cx="15210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季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0CA1E0E-CE41-4722-842B-A0D557F1683A}"/>
              </a:ext>
            </a:extLst>
          </p:cNvPr>
          <p:cNvSpPr txBox="1"/>
          <p:nvPr/>
        </p:nvSpPr>
        <p:spPr>
          <a:xfrm>
            <a:off x="579069" y="4540339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</p:spTree>
    <p:extLst>
      <p:ext uri="{BB962C8B-B14F-4D97-AF65-F5344CB8AC3E}">
        <p14:creationId val="9490121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192</Paragraphs>
  <Slides>14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3">
      <vt:lpstr>Arial</vt:lpstr>
      <vt:lpstr>等线 Light</vt:lpstr>
      <vt:lpstr>等线</vt:lpstr>
      <vt:lpstr>Calibri Light</vt:lpstr>
      <vt:lpstr>Calibri</vt:lpstr>
      <vt:lpstr>微软雅黑</vt:lpstr>
      <vt:lpstr>字酷堂清楷体</vt:lpstr>
      <vt:lpstr>Angsana New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2021-08-22T11:55:24Z</dcterms:created>
  <cp:lastPrinted>2021-08-22T11:55:24Z</cp:lastPrinted>
  <dcterms:modified xsi:type="dcterms:W3CDTF">2021-08-22T05:44:00Z</dcterms:modified>
  <cp:revision>1</cp:revision>
</cp:coreProperties>
</file>