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thumbnail.jpeg" Type="http://schemas.openxmlformats.org/package/2006/relationships/metadata/thumbnail"/><Relationship Id="rId5" Target="docProps/custom.xml" Type="http://schemas.openxmlformats.org/officeDocument/2006/relationships/custom-properties"/></Relationships>
</file>

<file path=ppt/presentation.xml><?xml version="1.0" encoding="utf-8"?>
<p:presentation xmlns:r="http://schemas.openxmlformats.org/officeDocument/2006/relationships" xmlns:a="http://schemas.openxmlformats.org/drawingml/2006/main" xmlns:p="http://schemas.openxmlformats.org/presentationml/2006/main">
  <p:sldMasterIdLst>
    <p:sldMasterId id="2147483648" r:id="rId1"/>
    <p:sldMasterId id="2147483660" r:id="rId2"/>
  </p:sldMasterIdLst>
  <p:notesMasterIdLst>
    <p:notesMasterId r:id="rId3"/>
  </p:notesMasterIdLst>
  <p:sldIdLst>
    <p:sldId id="256" r:id="rId4"/>
    <p:sldId id="258" r:id="rId5"/>
    <p:sldId id="259" r:id="rId6"/>
    <p:sldId id="260" r:id="rId7"/>
    <p:sldId id="261" r:id="rId8"/>
    <p:sldId id="262" r:id="rId9"/>
    <p:sldId id="263" r:id="rId10"/>
    <p:sldId id="283" r:id="rId11"/>
    <p:sldId id="284" r:id="rId12"/>
    <p:sldId id="285" r:id="rId13"/>
    <p:sldId id="297" r:id="rId14"/>
    <p:sldId id="286" r:id="rId15"/>
    <p:sldId id="287" r:id="rId16"/>
    <p:sldId id="288" r:id="rId17"/>
    <p:sldId id="289" r:id="rId18"/>
    <p:sldId id="298" r:id="rId19"/>
    <p:sldId id="290" r:id="rId20"/>
    <p:sldId id="291" r:id="rId21"/>
    <p:sldId id="292" r:id="rId22"/>
    <p:sldId id="293" r:id="rId23"/>
    <p:sldId id="299" r:id="rId24"/>
    <p:sldId id="294" r:id="rId25"/>
    <p:sldId id="295" r:id="rId26"/>
    <p:sldId id="296" r:id="rId27"/>
    <p:sldId id="264" r:id="rId28"/>
    <p:sldId id="300" r:id="rId29"/>
  </p:sldIdLst>
  <p:sldSz cx="12192000" cy="6858000"/>
  <p:notesSz cx="6858000" cy="9144000"/>
  <p:custDataLst>
    <p:tags r:id="rId30"/>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88" d="100"/>
          <a:sy n="88" d="100"/>
        </p:scale>
        <p:origin x="204" y="96"/>
      </p:cViewPr>
      <p:guideLst/>
    </p:cSldViewPr>
  </p:slideViewPr>
  <p:notesTextViewPr>
    <p:cViewPr>
      <p:scale>
        <a:sx n="1" d="1"/>
        <a:sy n="1" d="1"/>
      </p:scale>
      <p:origin x="0" y="0"/>
    </p:cViewPr>
  </p:notesTextViewPr>
  <p:notesViewPr>
    <p:cSldViewPr>
      <p:cViewPr>
        <p:scale>
          <a:sx n="1" d="100"/>
          <a:sy n="1" d="100"/>
        </p:scale>
        <p:origin x="0" y="0"/>
      </p:cViewPr>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7.xml" Type="http://schemas.openxmlformats.org/officeDocument/2006/relationships/slide"/><Relationship Id="rId11" Target="slides/slide8.xml" Type="http://schemas.openxmlformats.org/officeDocument/2006/relationships/slide"/><Relationship Id="rId12" Target="slides/slide9.xml" Type="http://schemas.openxmlformats.org/officeDocument/2006/relationships/slide"/><Relationship Id="rId13" Target="slides/slide10.xml" Type="http://schemas.openxmlformats.org/officeDocument/2006/relationships/slide"/><Relationship Id="rId14" Target="slides/slide11.xml" Type="http://schemas.openxmlformats.org/officeDocument/2006/relationships/slide"/><Relationship Id="rId15" Target="slides/slide12.xml" Type="http://schemas.openxmlformats.org/officeDocument/2006/relationships/slide"/><Relationship Id="rId16" Target="slides/slide13.xml" Type="http://schemas.openxmlformats.org/officeDocument/2006/relationships/slide"/><Relationship Id="rId17" Target="slides/slide14.xml" Type="http://schemas.openxmlformats.org/officeDocument/2006/relationships/slide"/><Relationship Id="rId18" Target="slides/slide15.xml" Type="http://schemas.openxmlformats.org/officeDocument/2006/relationships/slide"/><Relationship Id="rId19" Target="slides/slide16.xml" Type="http://schemas.openxmlformats.org/officeDocument/2006/relationships/slide"/><Relationship Id="rId2" Target="slideMasters/slideMaster2.xml" Type="http://schemas.openxmlformats.org/officeDocument/2006/relationships/slideMaster"/><Relationship Id="rId20" Target="slides/slide17.xml" Type="http://schemas.openxmlformats.org/officeDocument/2006/relationships/slide"/><Relationship Id="rId21" Target="slides/slide18.xml" Type="http://schemas.openxmlformats.org/officeDocument/2006/relationships/slide"/><Relationship Id="rId22" Target="slides/slide19.xml" Type="http://schemas.openxmlformats.org/officeDocument/2006/relationships/slide"/><Relationship Id="rId23" Target="slides/slide20.xml" Type="http://schemas.openxmlformats.org/officeDocument/2006/relationships/slide"/><Relationship Id="rId24" Target="slides/slide21.xml" Type="http://schemas.openxmlformats.org/officeDocument/2006/relationships/slide"/><Relationship Id="rId25" Target="slides/slide22.xml" Type="http://schemas.openxmlformats.org/officeDocument/2006/relationships/slide"/><Relationship Id="rId26" Target="slides/slide23.xml" Type="http://schemas.openxmlformats.org/officeDocument/2006/relationships/slide"/><Relationship Id="rId27" Target="slides/slide24.xml" Type="http://schemas.openxmlformats.org/officeDocument/2006/relationships/slide"/><Relationship Id="rId28" Target="slides/slide25.xml" Type="http://schemas.openxmlformats.org/officeDocument/2006/relationships/slide"/><Relationship Id="rId29" Target="slides/slide26.xml" Type="http://schemas.openxmlformats.org/officeDocument/2006/relationships/slide"/><Relationship Id="rId3" Target="notesMasters/notesMaster1.xml" Type="http://schemas.openxmlformats.org/officeDocument/2006/relationships/notesMaster"/><Relationship Id="rId30" Target="tags/tag1.xml" Type="http://schemas.openxmlformats.org/officeDocument/2006/relationships/tags"/><Relationship Id="rId31" Target="presProps.xml" Type="http://schemas.openxmlformats.org/officeDocument/2006/relationships/presProps"/><Relationship Id="rId32" Target="viewProps.xml" Type="http://schemas.openxmlformats.org/officeDocument/2006/relationships/viewProps"/><Relationship Id="rId33" Target="theme/theme1.xml" Type="http://schemas.openxmlformats.org/officeDocument/2006/relationships/theme"/><Relationship Id="rId34" Target="tableStyles.xml" Type="http://schemas.openxmlformats.org/officeDocument/2006/relationships/tableStyles"/><Relationship Id="rId4" Target="slides/slide1.xml" Type="http://schemas.openxmlformats.org/officeDocument/2006/relationships/slide"/><Relationship Id="rId5" Target="slides/slide2.xml" Type="http://schemas.openxmlformats.org/officeDocument/2006/relationships/slide"/><Relationship Id="rId6" Target="slides/slide3.xml" Type="http://schemas.openxmlformats.org/officeDocument/2006/relationships/slide"/><Relationship Id="rId7" Target="slides/slide4.xml" Type="http://schemas.openxmlformats.org/officeDocument/2006/relationships/slide"/><Relationship Id="rId8" Target="slides/slide5.xml" Type="http://schemas.openxmlformats.org/officeDocument/2006/relationships/slide"/><Relationship Id="rId9" Target="slides/slide6.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325EFA1-FAD1-4705-B9BA-7AD2CC63A550}" type="datetimeFigureOut">
              <a:rPr lang="zh-CN" altLang="en-US" smtClean="0"/>
              <a:t>2018/7/12</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F40C0CE-DE93-4043-AC17-75AC4DB3EC7E}" type="slidenum">
              <a:rPr lang="zh-CN" altLang="en-US" smtClean="0"/>
              <a:t>‹#›</a:t>
            </a:fld>
            <a:endParaRPr lang="zh-CN" altLang="en-US"/>
          </a:p>
        </p:txBody>
      </p:sp>
    </p:spTree>
    <p:extLst>
      <p:ext uri="{BB962C8B-B14F-4D97-AF65-F5344CB8AC3E}">
        <p14:creationId val="2954075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t>2018/7/12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t>2018/7/12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t>2018/7/12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2018/7/12</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733051140"/>
      </p:ext>
    </p:extLst>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2018/7/12</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778625904"/>
      </p:ext>
    </p:extLst>
  </p:cSld>
  <p:clrMapOvr>
    <a:masterClrMapping/>
  </p:clrMapOvr>
  <p:transition/>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2018/7/12</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948150002"/>
      </p:ext>
    </p:extLst>
  </p:cSld>
  <p:clrMapOvr>
    <a:masterClrMapping/>
  </p:clrMapOvr>
  <p:transition/>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2018/7/12</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063582423"/>
      </p:ext>
    </p:extLst>
  </p:cSld>
  <p:clrMapOvr>
    <a:masterClrMapping/>
  </p:clrMapOvr>
  <p:transition/>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Title 1"/>
          <p:cNvSpPr>
            <a:spLocks noGrp="1"/>
          </p:cNvSpPr>
          <p:nvPr>
            <p:ph type="title"/>
          </p:nvPr>
        </p:nvSpPr>
        <p:spPr>
          <a:xfrm>
            <a:off x="839788" y="365125"/>
            <a:ext cx="10515600" cy="1325563"/>
          </a:xfrm>
        </p:spPr>
        <p:txBody>
          <a:bodyPr/>
          <a:lstStyle/>
          <a:p>
            <a:r>
              <a:rPr lang="zh-CN" altLang="en-US" smtClean="0"/>
              <a:t>单击此处编辑母版标题样式</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Date Placeholder 6"/>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2018/7/12</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47659784"/>
      </p:ext>
    </p:extLst>
  </p:cSld>
  <p:clrMapOvr>
    <a:masterClrMapping/>
  </p:clrMapOvr>
  <p:transition/>
  <p:timing/>
</p:sldLayout>
</file>

<file path=ppt/slideLayouts/slideLayout1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2018/7/12</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141628908"/>
      </p:ext>
    </p:extLst>
  </p:cSld>
  <p:clrMapOvr>
    <a:masterClrMapping/>
  </p:clrMapOvr>
  <p:transition/>
  <p:timing/>
</p:sldLayout>
</file>

<file path=ppt/slideLayouts/slideLayout1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2018/7/12</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4064941934"/>
      </p:ext>
    </p:extLst>
  </p:cSld>
  <p:clrMapOvr>
    <a:masterClrMapping/>
  </p:clrMapOvr>
  <p:transition/>
  <p:timing/>
</p:sldLayout>
</file>

<file path=ppt/slideLayouts/slideLayout1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2018/7/12</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476686270"/>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t>2018/7/12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transition/>
  <p:timing/>
</p:sldLayout>
</file>

<file path=ppt/slideLayouts/slideLayout2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2018/7/12</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568042099"/>
      </p:ext>
    </p:extLst>
  </p:cSld>
  <p:clrMapOvr>
    <a:masterClrMapping/>
  </p:clrMapOvr>
  <p:transition/>
  <p:timing/>
</p:sldLayout>
</file>

<file path=ppt/slideLayouts/slideLayout2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2018/7/12</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736596742"/>
      </p:ext>
    </p:extLst>
  </p:cSld>
  <p:clrMapOvr>
    <a:masterClrMapping/>
  </p:clrMapOvr>
  <p:transition/>
  <p:timing/>
</p:sldLayout>
</file>

<file path=ppt/slideLayouts/slideLayout2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Vertical Title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2018/7/12</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821249979"/>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D997B5FA-0921-464F-AAE1-844C04324D75}" type="datetimeFigureOut">
              <a:rPr lang="zh-CN" altLang="en-US" smtClean="0"/>
              <a:t>2018/7/12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t>2018/7/12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t>2018/7/12</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t>2018/7/12</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t>2018/7/12</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D997B5FA-0921-464F-AAE1-844C04324D75}" type="datetimeFigureOut">
              <a:rPr lang="zh-CN" altLang="en-US" smtClean="0"/>
              <a:t>2018/7/12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D997B5FA-0921-464F-AAE1-844C04324D75}" type="datetimeFigureOut">
              <a:rPr lang="zh-CN" altLang="en-US" smtClean="0"/>
              <a:t>2018/7/12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transition/>
  <p:timing/>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2.xml" Type="http://schemas.openxmlformats.org/officeDocument/2006/relationships/slideLayout"/><Relationship Id="rId10" Target="../slideLayouts/slideLayout21.xml" Type="http://schemas.openxmlformats.org/officeDocument/2006/relationships/slideLayout"/><Relationship Id="rId11" Target="../slideLayouts/slideLayout22.xml" Type="http://schemas.openxmlformats.org/officeDocument/2006/relationships/slideLayout"/><Relationship Id="rId12" Target="../theme/theme2.xml" Type="http://schemas.openxmlformats.org/officeDocument/2006/relationships/theme"/><Relationship Id="rId2" Target="../slideLayouts/slideLayout13.xml" Type="http://schemas.openxmlformats.org/officeDocument/2006/relationships/slideLayout"/><Relationship Id="rId3" Target="../slideLayouts/slideLayout14.xml" Type="http://schemas.openxmlformats.org/officeDocument/2006/relationships/slideLayout"/><Relationship Id="rId4" Target="../slideLayouts/slideLayout15.xml" Type="http://schemas.openxmlformats.org/officeDocument/2006/relationships/slideLayout"/><Relationship Id="rId5" Target="../slideLayouts/slideLayout16.xml" Type="http://schemas.openxmlformats.org/officeDocument/2006/relationships/slideLayout"/><Relationship Id="rId6" Target="../slideLayouts/slideLayout17.xml" Type="http://schemas.openxmlformats.org/officeDocument/2006/relationships/slideLayout"/><Relationship Id="rId7" Target="../slideLayouts/slideLayout18.xml" Type="http://schemas.openxmlformats.org/officeDocument/2006/relationships/slideLayout"/><Relationship Id="rId8" Target="../slideLayouts/slideLayout19.xml" Type="http://schemas.openxmlformats.org/officeDocument/2006/relationships/slideLayout"/><Relationship Id="rId9" Target="../slideLayouts/slideLayout20.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t>2018/7/12</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E5758D-A3C3-4E88-8AC0-22500507BD7E}" type="datetimeFigureOut">
              <a:rPr lang="zh-CN" altLang="en-US" smtClean="0">
                <a:solidFill>
                  <a:prstClr val="black">
                    <a:tint val="75000"/>
                  </a:prstClr>
                </a:solidFill>
              </a:rPr>
              <a:t>2018/7/12</a:t>
            </a:fld>
            <a:endParaRPr lang="zh-CN" altLang="en-U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1628736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png" Type="http://schemas.openxmlformats.org/officeDocument/2006/relationships/image"/></Relationships>
</file>

<file path=ppt/slides/_rels/slide1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8.png" Type="http://schemas.openxmlformats.org/officeDocument/2006/relationships/image"/><Relationship Id="rId3" Target="../media/image9.jpeg" Type="http://schemas.openxmlformats.org/officeDocument/2006/relationships/image"/></Relationships>
</file>

<file path=ppt/slides/_rels/slide1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6.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png" Type="http://schemas.openxmlformats.org/officeDocument/2006/relationships/image"/></Relationships>
</file>

<file path=ppt/slides/_rels/slide1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9.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png" Type="http://schemas.openxmlformats.org/officeDocument/2006/relationships/image"/></Relationships>
</file>

<file path=ppt/slides/_rels/slide20.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1.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png" Type="http://schemas.openxmlformats.org/officeDocument/2006/relationships/image"/></Relationships>
</file>

<file path=ppt/slides/_rels/slide2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5.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0.png" Type="http://schemas.openxmlformats.org/officeDocument/2006/relationships/image"/></Relationships>
</file>

<file path=ppt/slides/_rels/slide26.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pn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2.pn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3.png" Type="http://schemas.openxmlformats.org/officeDocument/2006/relationships/image"/><Relationship Id="rId3" Target="../media/image4.jpeg" Type="http://schemas.openxmlformats.org/officeDocument/2006/relationships/image"/><Relationship Id="rId4" Target="../media/image5.png" Type="http://schemas.openxmlformats.org/officeDocument/2006/relationships/image"/><Relationship Id="rId5" Target="../media/image6.jpe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7.jpeg" Type="http://schemas.openxmlformats.org/officeDocument/2006/relationships/image"/></Relationships>
</file>

<file path=ppt/slides/slide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chemeClr val="bg1"/>
        </a:solidFill>
        <a:effectLst/>
      </p:bgPr>
    </p:bg>
    <p:spTree>
      <p:nvGrpSpPr>
        <p:cNvPr id="1" name=""/>
        <p:cNvGrpSpPr/>
        <p:nvPr/>
      </p:nvGrpSpPr>
      <p:grpSpPr>
        <a:xfrm>
          <a:off x="0" y="0"/>
          <a:ext cx="0" cy="0"/>
        </a:xfrm>
      </p:grpSpPr>
      <p:pic>
        <p:nvPicPr>
          <p:cNvPr descr="1" id="4" name="图片 3"/>
          <p:cNvPicPr>
            <a:picLocks noChangeAspect="1"/>
          </p:cNvPicPr>
          <p:nvPr/>
        </p:nvPicPr>
        <p:blipFill>
          <a:blip r:embed="rId2"/>
          <a:stretch>
            <a:fillRect/>
          </a:stretch>
        </p:blipFill>
        <p:spPr>
          <a:xfrm>
            <a:off x="3948430" y="-144780"/>
            <a:ext cx="12060555" cy="8474075"/>
          </a:xfrm>
          <a:prstGeom prst="rect">
            <a:avLst/>
          </a:prstGeom>
        </p:spPr>
      </p:pic>
      <p:sp>
        <p:nvSpPr>
          <p:cNvPr id="16" name="文本框 15"/>
          <p:cNvSpPr txBox="1"/>
          <p:nvPr/>
        </p:nvSpPr>
        <p:spPr>
          <a:xfrm>
            <a:off x="605155" y="1254429"/>
            <a:ext cx="5680075" cy="1844040"/>
          </a:xfrm>
          <a:prstGeom prst="rect">
            <a:avLst/>
          </a:prstGeom>
          <a:noFill/>
        </p:spPr>
        <p:txBody>
          <a:bodyPr rtlCol="0" wrap="square">
            <a:spAutoFit/>
          </a:bodyPr>
          <a:lstStyle/>
          <a:p>
            <a:pPr algn="l"/>
            <a:r>
              <a:rPr altLang="zh-CN" lang="en-US" smtClean="0" sz="11500">
                <a:solidFill>
                  <a:srgbClr val="383987"/>
                </a:solidFill>
                <a:latin charset="0" panose="020b0503020202020204" typeface="Agency FB"/>
              </a:rPr>
              <a:t>2018</a:t>
            </a:r>
          </a:p>
        </p:txBody>
      </p:sp>
      <p:sp>
        <p:nvSpPr>
          <p:cNvPr id="17" name="文本框 16"/>
          <p:cNvSpPr txBox="1"/>
          <p:nvPr/>
        </p:nvSpPr>
        <p:spPr>
          <a:xfrm>
            <a:off x="605155" y="2858770"/>
            <a:ext cx="6200140" cy="640080"/>
          </a:xfrm>
          <a:prstGeom prst="rect">
            <a:avLst/>
          </a:prstGeom>
          <a:noFill/>
        </p:spPr>
        <p:txBody>
          <a:bodyPr rtlCol="0" wrap="square">
            <a:spAutoFit/>
          </a:bodyPr>
          <a:lstStyle/>
          <a:p>
            <a:pPr algn="l" lvl="0"/>
            <a:r>
              <a:rPr altLang="en-US" lang="zh-CN" noProof="0" sz="3600">
                <a:ln>
                  <a:noFill/>
                </a:ln>
                <a:solidFill>
                  <a:srgbClr val="383987"/>
                </a:solidFill>
                <a:uLnTx/>
                <a:uFillTx/>
                <a:latin charset="-122" panose="020b0503020204020204" typeface="微软雅黑"/>
                <a:ea charset="-122" panose="020b0503020204020204" typeface="微软雅黑"/>
                <a:sym typeface="+mn-ea"/>
              </a:rPr>
              <a:t>极简风清新墨迹通用PPT模板</a:t>
            </a:r>
          </a:p>
        </p:txBody>
      </p:sp>
      <p:sp>
        <p:nvSpPr>
          <p:cNvPr id="10" name="Shape 6922"/>
          <p:cNvSpPr/>
          <p:nvPr/>
        </p:nvSpPr>
        <p:spPr>
          <a:xfrm>
            <a:off x="582295" y="3503930"/>
            <a:ext cx="6115050" cy="228600"/>
          </a:xfrm>
          <a:prstGeom prst="rect">
            <a:avLst/>
          </a:prstGeom>
          <a:ln w="12700">
            <a:round/>
          </a:ln>
        </p:spPr>
        <p:txBody>
          <a:bodyPr bIns="38100" lIns="38100" rIns="38100" tIns="38100" wrap="square">
            <a:spAutoFit/>
          </a:bodyPr>
          <a:lstStyle>
            <a:lvl1pPr>
              <a:buClr>
                <a:srgbClr val="B5B5B5"/>
              </a:buClr>
              <a:defRPr sz="1100">
                <a:solidFill>
                  <a:srgbClr val="B5B5B5"/>
                </a:solidFill>
                <a:uFill>
                  <a:solidFill>
                    <a:srgbClr val="B5B5B5"/>
                  </a:solidFill>
                </a:uFill>
              </a:defRPr>
            </a:lvl1pPr>
          </a:lstStyle>
          <a:p>
            <a:pPr algn="dist"/>
            <a:r>
              <a:rPr altLang="en-US" lang="zh-CN" smtClean="0" sz="1000">
                <a:solidFill>
                  <a:srgbClr val="383987"/>
                </a:solidFill>
                <a:ea charset="-122" panose="020b0604020202020204" typeface="Arial Unicode MS"/>
                <a:sym typeface="+mn-ea"/>
              </a:rPr>
              <a:t>添加标题.添加标题</a:t>
            </a:r>
          </a:p>
        </p:txBody>
      </p:sp>
      <p:sp>
        <p:nvSpPr>
          <p:cNvPr id="13" name="文本框 12"/>
          <p:cNvSpPr txBox="1"/>
          <p:nvPr/>
        </p:nvSpPr>
        <p:spPr>
          <a:xfrm>
            <a:off x="605155" y="3836670"/>
            <a:ext cx="6275070" cy="45720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l">
              <a:lnSpc>
                <a:spcPct val="150000"/>
              </a:lnSpc>
            </a:pPr>
            <a:r>
              <a:rPr altLang="en-US" lang="zh-CN" sz="800">
                <a:solidFill>
                  <a:schemeClr val="tx1">
                    <a:lumMod val="65000"/>
                    <a:lumOff val="35000"/>
                  </a:schemeClr>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text.Click here to enter your text.Click here to enter your text.Click here to enter your text.Click here to enter your text.</a:t>
            </a:r>
          </a:p>
        </p:txBody>
      </p:sp>
      <p:sp>
        <p:nvSpPr>
          <p:cNvPr id="7" name="矩形 6"/>
          <p:cNvSpPr/>
          <p:nvPr/>
        </p:nvSpPr>
        <p:spPr>
          <a:xfrm>
            <a:off x="711200" y="4396105"/>
            <a:ext cx="2338705" cy="345440"/>
          </a:xfrm>
          <a:prstGeom prst="rect">
            <a:avLst/>
          </a:prstGeom>
          <a:noFill/>
          <a:ln>
            <a:solidFill>
              <a:srgbClr val="383987"/>
            </a:solidFill>
          </a:ln>
          <a:extLst>
            <a:ext uri="{909E8E84-426E-40DD-AFC4-6F175D3DCCD1}">
              <a14:hiddenFill>
                <a:solidFill>
                  <a:srgbClr val="383987"/>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8" name="文本框 7"/>
          <p:cNvSpPr txBox="1"/>
          <p:nvPr/>
        </p:nvSpPr>
        <p:spPr>
          <a:xfrm>
            <a:off x="711200" y="4384675"/>
            <a:ext cx="1965642" cy="365760"/>
          </a:xfrm>
          <a:prstGeom prst="rect">
            <a:avLst/>
          </a:prstGeom>
          <a:noFill/>
        </p:spPr>
        <p:txBody>
          <a:bodyPr anchor="t" rtlCol="0" wrap="none">
            <a:spAutoFit/>
          </a:bodyPr>
          <a:lstStyle/>
          <a:p>
            <a:r>
              <a:rPr altLang="en-US" lang="zh-CN">
                <a:solidFill>
                  <a:srgbClr val="383987"/>
                </a:solidFill>
                <a:latin charset="-122" panose="020b0503020204020204" typeface="微软雅黑"/>
                <a:ea charset="-122" panose="020b0503020204020204" typeface="微软雅黑"/>
                <a:sym typeface="+mn-ea"/>
              </a:rPr>
              <a:t>答辩人：优页PPT</a:t>
            </a:r>
          </a:p>
        </p:txBody>
      </p:sp>
      <p:grpSp>
        <p:nvGrpSpPr>
          <p:cNvPr id="12" name="组合 11"/>
          <p:cNvGrpSpPr/>
          <p:nvPr/>
        </p:nvGrpSpPr>
        <p:grpSpPr>
          <a:xfrm>
            <a:off x="2609850" y="4472305"/>
            <a:ext cx="132715" cy="218440"/>
            <a:chOff x="5420" y="7411"/>
            <a:chExt cx="336" cy="503"/>
          </a:xfrm>
        </p:grpSpPr>
        <p:cxnSp>
          <p:nvCxnSpPr>
            <p:cNvPr id="9" name="直接连接符 8"/>
            <p:cNvCxnSpPr/>
            <p:nvPr/>
          </p:nvCxnSpPr>
          <p:spPr>
            <a:xfrm>
              <a:off x="5420" y="7411"/>
              <a:ext cx="321" cy="247"/>
            </a:xfrm>
            <a:prstGeom prst="line">
              <a:avLst/>
            </a:prstGeom>
            <a:ln w="3175">
              <a:solidFill>
                <a:srgbClr val="383987"/>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nvCxnSpPr>
          <p:spPr>
            <a:xfrm flipV="1">
              <a:off x="5436" y="7668"/>
              <a:ext cx="321" cy="247"/>
            </a:xfrm>
            <a:prstGeom prst="line">
              <a:avLst/>
            </a:prstGeom>
            <a:ln w="3175">
              <a:solidFill>
                <a:srgbClr val="383987"/>
              </a:solidFill>
            </a:ln>
          </p:spPr>
          <p:style>
            <a:lnRef idx="1">
              <a:schemeClr val="accent1"/>
            </a:lnRef>
            <a:fillRef idx="0">
              <a:schemeClr val="accent1"/>
            </a:fillRef>
            <a:effectRef idx="0">
              <a:schemeClr val="accent1"/>
            </a:effectRef>
            <a:fontRef idx="minor">
              <a:schemeClr val="tx1"/>
            </a:fontRef>
          </p:style>
        </p:cxnSp>
      </p:grpSp>
      <p:grpSp>
        <p:nvGrpSpPr>
          <p:cNvPr id="14" name="组合 13"/>
          <p:cNvGrpSpPr/>
          <p:nvPr/>
        </p:nvGrpSpPr>
        <p:grpSpPr>
          <a:xfrm>
            <a:off x="2717800" y="4465955"/>
            <a:ext cx="132715" cy="218440"/>
            <a:chOff x="5420" y="7411"/>
            <a:chExt cx="336" cy="503"/>
          </a:xfrm>
        </p:grpSpPr>
        <p:cxnSp>
          <p:nvCxnSpPr>
            <p:cNvPr id="15" name="直接连接符 14"/>
            <p:cNvCxnSpPr/>
            <p:nvPr/>
          </p:nvCxnSpPr>
          <p:spPr>
            <a:xfrm>
              <a:off x="5420" y="7411"/>
              <a:ext cx="321" cy="247"/>
            </a:xfrm>
            <a:prstGeom prst="line">
              <a:avLst/>
            </a:prstGeom>
            <a:ln w="3175">
              <a:solidFill>
                <a:srgbClr val="383987"/>
              </a:solidFill>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a:xfrm flipV="1">
              <a:off x="5436" y="7668"/>
              <a:ext cx="321" cy="247"/>
            </a:xfrm>
            <a:prstGeom prst="line">
              <a:avLst/>
            </a:prstGeom>
            <a:ln w="3175">
              <a:solidFill>
                <a:srgbClr val="383987"/>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ransition/>
  <p:timing/>
</p:sld>
</file>

<file path=ppt/slides/slide1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Group 1"/>
          <p:cNvGrpSpPr/>
          <p:nvPr/>
        </p:nvGrpSpPr>
        <p:grpSpPr>
          <a:xfrm>
            <a:off x="4769485" y="1701483"/>
            <a:ext cx="1268413" cy="5211762"/>
            <a:chOff x="4752322" y="1662430"/>
            <a:chExt cx="1269757" cy="5211794"/>
          </a:xfrm>
        </p:grpSpPr>
        <p:grpSp>
          <p:nvGrpSpPr>
            <p:cNvPr id="48166" name="Group 35"/>
            <p:cNvGrpSpPr/>
            <p:nvPr/>
          </p:nvGrpSpPr>
          <p:grpSpPr>
            <a:xfrm>
              <a:off x="4752322" y="1662430"/>
              <a:ext cx="1269757" cy="5211794"/>
              <a:chOff x="4752322" y="1646206"/>
              <a:chExt cx="1269757" cy="5211794"/>
            </a:xfrm>
          </p:grpSpPr>
          <p:sp>
            <p:nvSpPr>
              <p:cNvPr id="37" name="Freeform 12"/>
              <p:cNvSpPr/>
              <p:nvPr/>
            </p:nvSpPr>
            <p:spPr bwMode="auto">
              <a:xfrm rot="5400000">
                <a:off x="3459948" y="4295869"/>
                <a:ext cx="4753152" cy="371111"/>
              </a:xfrm>
              <a:custGeom>
                <a:gdLst>
                  <a:gd fmla="*/ 0 w 1355" name="T0"/>
                  <a:gd fmla="*/ 104 h 104" name="T1"/>
                  <a:gd fmla="*/ 0 w 1355" name="T2"/>
                  <a:gd fmla="*/ 21 h 104" name="T3"/>
                  <a:gd fmla="*/ 26 w 1355" name="T4"/>
                  <a:gd fmla="*/ 1 h 104" name="T5"/>
                  <a:gd fmla="*/ 1355 w 1355" name="T6"/>
                  <a:gd fmla="*/ 1 h 104" name="T7"/>
                </a:gdLst>
                <a:cxnLst>
                  <a:cxn ang="0">
                    <a:pos x="T0" y="T1"/>
                  </a:cxn>
                  <a:cxn ang="0">
                    <a:pos x="T2" y="T3"/>
                  </a:cxn>
                  <a:cxn ang="0">
                    <a:pos x="T4" y="T5"/>
                  </a:cxn>
                  <a:cxn ang="0">
                    <a:pos x="T6" y="T7"/>
                  </a:cxn>
                </a:cxnLst>
                <a:rect b="b" l="0" r="r" t="0"/>
                <a:pathLst>
                  <a:path h="104" w="1355">
                    <a:moveTo>
                      <a:pt x="0" y="104"/>
                    </a:moveTo>
                    <a:cubicBezTo>
                      <a:pt x="0" y="21"/>
                      <a:pt x="0" y="21"/>
                      <a:pt x="0" y="21"/>
                    </a:cubicBezTo>
                    <a:cubicBezTo>
                      <a:pt x="1" y="8"/>
                      <a:pt x="9" y="0"/>
                      <a:pt x="26" y="1"/>
                    </a:cubicBezTo>
                    <a:cubicBezTo>
                      <a:pt x="1355" y="1"/>
                      <a:pt x="1355" y="1"/>
                      <a:pt x="1355" y="1"/>
                    </a:cubicBezTo>
                  </a:path>
                </a:pathLst>
              </a:custGeom>
              <a:noFill/>
              <a:ln cap="flat" w="85725">
                <a:solidFill>
                  <a:srgbClr val="95C1C4"/>
                </a:solidFill>
                <a:prstDash val="solid"/>
                <a:miter lim="800000"/>
              </a:ln>
              <a:extLst>
                <a:ext uri="{909E8E84-426E-40DD-AFC4-6F175D3DCCD1}">
                  <a14:hiddenFill>
                    <a:solidFill>
                      <a:srgbClr val="FFFFFF"/>
                    </a:solidFill>
                  </a14:hiddenFill>
                </a:ext>
              </a:extLst>
            </p:spPr>
            <p:txBody>
              <a:bodyPr anchor="t" anchorCtr="0" bIns="60960" compatLnSpc="1" lIns="121920" numCol="1" rIns="121920" tIns="60960" vert="horz" wrap="square"/>
              <a:lstStyle/>
              <a:p>
                <a:pPr algn="l" defTabSz="913765"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2400" u="none">
                  <a:ln>
                    <a:noFill/>
                  </a:ln>
                  <a:solidFill>
                    <a:schemeClr val="tx1"/>
                  </a:solidFill>
                  <a:effectLst/>
                  <a:uLnTx/>
                  <a:uFillTx/>
                  <a:latin typeface="+mn-lt"/>
                  <a:ea typeface="+mn-ea"/>
                  <a:cs typeface="+mn-cs"/>
                </a:endParaRPr>
              </a:p>
            </p:txBody>
          </p:sp>
          <p:sp>
            <p:nvSpPr>
              <p:cNvPr id="38" name="Oval 6"/>
              <p:cNvSpPr>
                <a:spLocks noChangeArrowheads="1"/>
              </p:cNvSpPr>
              <p:nvPr/>
            </p:nvSpPr>
            <p:spPr bwMode="auto">
              <a:xfrm rot="5400000">
                <a:off x="4750217" y="1648311"/>
                <a:ext cx="909432" cy="905222"/>
              </a:xfrm>
              <a:prstGeom prst="ellipse">
                <a:avLst/>
              </a:prstGeom>
              <a:solidFill>
                <a:srgbClr val="95C1C4"/>
              </a:solidFill>
              <a:ln cap="flat" w="9525">
                <a:noFill/>
                <a:prstDash val="solid"/>
                <a:miter lim="800000"/>
              </a:ln>
            </p:spPr>
            <p:txBody>
              <a:bodyPr anchor="t" anchorCtr="0" bIns="60960" compatLnSpc="1" lIns="121920" numCol="1" rIns="121920" tIns="60960" vert="horz" wrap="square"/>
              <a:lstStyle/>
              <a:p>
                <a:pPr eaLnBrk="1" hangingPunct="1" lvl="0"/>
                <a:endParaRPr sz="2400">
                  <a:latin typeface="Calibri"/>
                  <a:ea charset="0" panose="020f0502020204030204" typeface="Calibri"/>
                </a:endParaRPr>
              </a:p>
            </p:txBody>
          </p:sp>
        </p:grpSp>
        <p:sp>
          <p:nvSpPr>
            <p:cNvPr id="48167" name="Freeform 41"/>
            <p:cNvSpPr>
              <a:spLocks noEditPoints="1"/>
            </p:cNvSpPr>
            <p:nvPr/>
          </p:nvSpPr>
          <p:spPr>
            <a:xfrm>
              <a:off x="4999703" y="1915262"/>
              <a:ext cx="358640" cy="403767"/>
            </a:xfrm>
            <a:custGeom>
              <a:cxnLst>
                <a:cxn ang="0">
                  <a:pos x="336225" y="0"/>
                </a:cxn>
                <a:cxn ang="0">
                  <a:pos x="286912" y="0"/>
                </a:cxn>
                <a:cxn ang="0">
                  <a:pos x="268980" y="22432"/>
                </a:cxn>
                <a:cxn ang="0">
                  <a:pos x="268980" y="403767"/>
                </a:cxn>
                <a:cxn ang="0">
                  <a:pos x="358640" y="403767"/>
                </a:cxn>
                <a:cxn ang="0">
                  <a:pos x="358640" y="22432"/>
                </a:cxn>
                <a:cxn ang="0">
                  <a:pos x="336225" y="0"/>
                </a:cxn>
                <a:cxn ang="0">
                  <a:pos x="201735" y="134589"/>
                </a:cxn>
                <a:cxn ang="0">
                  <a:pos x="152422" y="134589"/>
                </a:cxn>
                <a:cxn ang="0">
                  <a:pos x="134490" y="157021"/>
                </a:cxn>
                <a:cxn ang="0">
                  <a:pos x="134490" y="403767"/>
                </a:cxn>
                <a:cxn ang="0">
                  <a:pos x="224150" y="403767"/>
                </a:cxn>
                <a:cxn ang="0">
                  <a:pos x="224150" y="157021"/>
                </a:cxn>
                <a:cxn ang="0">
                  <a:pos x="201735" y="134589"/>
                </a:cxn>
                <a:cxn ang="0">
                  <a:pos x="67245" y="269178"/>
                </a:cxn>
                <a:cxn ang="0">
                  <a:pos x="17932" y="269178"/>
                </a:cxn>
                <a:cxn ang="0">
                  <a:pos x="0" y="291610"/>
                </a:cxn>
                <a:cxn ang="0">
                  <a:pos x="0" y="403767"/>
                </a:cxn>
                <a:cxn ang="0">
                  <a:pos x="89660" y="403767"/>
                </a:cxn>
                <a:cxn ang="0">
                  <a:pos x="89660" y="291610"/>
                </a:cxn>
                <a:cxn ang="0">
                  <a:pos x="67245" y="269178"/>
                </a:cxn>
              </a:cxnLst>
              <a:rect b="0" l="0" r="0" t="0"/>
              <a:pathLst>
                <a:path h="360" w="320">
                  <a:moveTo>
                    <a:pt x="300" y="0"/>
                  </a:moveTo>
                  <a:cubicBezTo>
                    <a:pt x="256" y="0"/>
                    <a:pt x="256" y="0"/>
                    <a:pt x="256" y="0"/>
                  </a:cubicBezTo>
                  <a:cubicBezTo>
                    <a:pt x="245" y="0"/>
                    <a:pt x="240" y="9"/>
                    <a:pt x="240" y="20"/>
                  </a:cubicBezTo>
                  <a:cubicBezTo>
                    <a:pt x="240" y="360"/>
                    <a:pt x="240" y="360"/>
                    <a:pt x="240" y="360"/>
                  </a:cubicBezTo>
                  <a:cubicBezTo>
                    <a:pt x="320" y="360"/>
                    <a:pt x="320" y="360"/>
                    <a:pt x="320" y="360"/>
                  </a:cubicBezTo>
                  <a:cubicBezTo>
                    <a:pt x="320" y="20"/>
                    <a:pt x="320" y="20"/>
                    <a:pt x="320" y="20"/>
                  </a:cubicBezTo>
                  <a:cubicBezTo>
                    <a:pt x="320" y="9"/>
                    <a:pt x="311" y="0"/>
                    <a:pt x="300" y="0"/>
                  </a:cubicBezTo>
                  <a:close/>
                  <a:moveTo>
                    <a:pt x="180" y="120"/>
                  </a:moveTo>
                  <a:cubicBezTo>
                    <a:pt x="136" y="120"/>
                    <a:pt x="136" y="120"/>
                    <a:pt x="136" y="120"/>
                  </a:cubicBezTo>
                  <a:cubicBezTo>
                    <a:pt x="125" y="120"/>
                    <a:pt x="120" y="129"/>
                    <a:pt x="120" y="140"/>
                  </a:cubicBezTo>
                  <a:cubicBezTo>
                    <a:pt x="120" y="360"/>
                    <a:pt x="120" y="360"/>
                    <a:pt x="120" y="360"/>
                  </a:cubicBezTo>
                  <a:cubicBezTo>
                    <a:pt x="200" y="360"/>
                    <a:pt x="200" y="360"/>
                    <a:pt x="200" y="360"/>
                  </a:cubicBezTo>
                  <a:cubicBezTo>
                    <a:pt x="200" y="140"/>
                    <a:pt x="200" y="140"/>
                    <a:pt x="200" y="140"/>
                  </a:cubicBezTo>
                  <a:cubicBezTo>
                    <a:pt x="200" y="129"/>
                    <a:pt x="191" y="120"/>
                    <a:pt x="180" y="120"/>
                  </a:cubicBezTo>
                  <a:close/>
                  <a:moveTo>
                    <a:pt x="60" y="240"/>
                  </a:moveTo>
                  <a:cubicBezTo>
                    <a:pt x="16" y="240"/>
                    <a:pt x="16" y="240"/>
                    <a:pt x="16" y="240"/>
                  </a:cubicBezTo>
                  <a:cubicBezTo>
                    <a:pt x="5" y="240"/>
                    <a:pt x="0" y="249"/>
                    <a:pt x="0" y="260"/>
                  </a:cubicBezTo>
                  <a:cubicBezTo>
                    <a:pt x="0" y="360"/>
                    <a:pt x="0" y="360"/>
                    <a:pt x="0" y="360"/>
                  </a:cubicBezTo>
                  <a:cubicBezTo>
                    <a:pt x="80" y="360"/>
                    <a:pt x="80" y="360"/>
                    <a:pt x="80" y="360"/>
                  </a:cubicBezTo>
                  <a:cubicBezTo>
                    <a:pt x="80" y="260"/>
                    <a:pt x="80" y="260"/>
                    <a:pt x="80" y="260"/>
                  </a:cubicBezTo>
                  <a:cubicBezTo>
                    <a:pt x="80" y="249"/>
                    <a:pt x="71" y="240"/>
                    <a:pt x="60" y="240"/>
                  </a:cubicBezTo>
                  <a:close/>
                </a:path>
              </a:pathLst>
            </a:custGeom>
            <a:solidFill>
              <a:schemeClr val="bg1">
                <a:alpha val="100000"/>
              </a:schemeClr>
            </a:solidFill>
            <a:ln w="9525">
              <a:noFill/>
            </a:ln>
          </p:spPr>
          <p:txBody>
            <a:bodyPr/>
            <a:lstStyle/>
            <a:p>
              <a:endParaRPr altLang="en-US" lang="zh-CN"/>
            </a:p>
          </p:txBody>
        </p:sp>
      </p:grpSp>
      <p:grpSp>
        <p:nvGrpSpPr>
          <p:cNvPr id="3" name="Group 2"/>
          <p:cNvGrpSpPr/>
          <p:nvPr/>
        </p:nvGrpSpPr>
        <p:grpSpPr>
          <a:xfrm>
            <a:off x="6138545" y="1728470"/>
            <a:ext cx="1277938" cy="5184775"/>
            <a:chOff x="6114303" y="1689468"/>
            <a:chExt cx="1278087" cy="5184756"/>
          </a:xfrm>
        </p:grpSpPr>
        <p:grpSp>
          <p:nvGrpSpPr>
            <p:cNvPr id="48162" name="Group 40"/>
            <p:cNvGrpSpPr/>
            <p:nvPr/>
          </p:nvGrpSpPr>
          <p:grpSpPr>
            <a:xfrm>
              <a:off x="6114303" y="1689468"/>
              <a:ext cx="1278087" cy="5184756"/>
              <a:chOff x="6114303" y="1673244"/>
              <a:chExt cx="1278087" cy="5184756"/>
            </a:xfrm>
          </p:grpSpPr>
          <p:sp>
            <p:nvSpPr>
              <p:cNvPr id="43" name="Freeform 11"/>
              <p:cNvSpPr/>
              <p:nvPr/>
            </p:nvSpPr>
            <p:spPr bwMode="auto">
              <a:xfrm rot="5400000">
                <a:off x="3923285" y="4295871"/>
                <a:ext cx="4753147" cy="371111"/>
              </a:xfrm>
              <a:custGeom>
                <a:gdLst>
                  <a:gd fmla="*/ 0 w 1355" name="T0"/>
                  <a:gd fmla="*/ 0 h 104" name="T1"/>
                  <a:gd fmla="*/ 0 w 1355" name="T2"/>
                  <a:gd fmla="*/ 83 h 104" name="T3"/>
                  <a:gd fmla="*/ 26 w 1355" name="T4"/>
                  <a:gd fmla="*/ 104 h 104" name="T5"/>
                  <a:gd fmla="*/ 1355 w 1355" name="T6"/>
                  <a:gd fmla="*/ 104 h 104" name="T7"/>
                </a:gdLst>
                <a:cxnLst>
                  <a:cxn ang="0">
                    <a:pos x="T0" y="T1"/>
                  </a:cxn>
                  <a:cxn ang="0">
                    <a:pos x="T2" y="T3"/>
                  </a:cxn>
                  <a:cxn ang="0">
                    <a:pos x="T4" y="T5"/>
                  </a:cxn>
                  <a:cxn ang="0">
                    <a:pos x="T6" y="T7"/>
                  </a:cxn>
                </a:cxnLst>
                <a:rect b="b" l="0" r="r" t="0"/>
                <a:pathLst>
                  <a:path h="104" w="1355">
                    <a:moveTo>
                      <a:pt x="0" y="0"/>
                    </a:moveTo>
                    <a:cubicBezTo>
                      <a:pt x="0" y="83"/>
                      <a:pt x="0" y="83"/>
                      <a:pt x="0" y="83"/>
                    </a:cubicBezTo>
                    <a:cubicBezTo>
                      <a:pt x="1" y="97"/>
                      <a:pt x="9" y="104"/>
                      <a:pt x="26" y="104"/>
                    </a:cubicBezTo>
                    <a:cubicBezTo>
                      <a:pt x="1355" y="104"/>
                      <a:pt x="1355" y="104"/>
                      <a:pt x="1355" y="104"/>
                    </a:cubicBezTo>
                  </a:path>
                </a:pathLst>
              </a:custGeom>
              <a:noFill/>
              <a:ln cap="flat" w="85725">
                <a:solidFill>
                  <a:srgbClr val="95C1C4"/>
                </a:solidFill>
                <a:prstDash val="solid"/>
                <a:miter lim="800000"/>
              </a:ln>
            </p:spPr>
            <p:txBody>
              <a:bodyPr anchor="t" anchorCtr="0" bIns="60960" compatLnSpc="1" lIns="121920" numCol="1" rIns="121920" tIns="60960" vert="horz" wrap="square"/>
              <a:lstStyle/>
              <a:p>
                <a:pPr algn="l" defTabSz="913765"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2400" u="none">
                  <a:ln>
                    <a:noFill/>
                  </a:ln>
                  <a:solidFill>
                    <a:schemeClr val="tx1"/>
                  </a:solidFill>
                  <a:effectLst/>
                  <a:uLnTx/>
                  <a:uFillTx/>
                  <a:latin typeface="+mn-lt"/>
                  <a:ea typeface="+mn-ea"/>
                  <a:cs typeface="+mn-cs"/>
                </a:endParaRPr>
              </a:p>
            </p:txBody>
          </p:sp>
          <p:sp>
            <p:nvSpPr>
              <p:cNvPr id="44" name="Oval 43"/>
              <p:cNvSpPr>
                <a:spLocks noChangeArrowheads="1"/>
              </p:cNvSpPr>
              <p:nvPr/>
            </p:nvSpPr>
            <p:spPr bwMode="auto">
              <a:xfrm rot="5400000">
                <a:off x="6480853" y="1671139"/>
                <a:ext cx="909432" cy="913642"/>
              </a:xfrm>
              <a:prstGeom prst="ellipse">
                <a:avLst/>
              </a:prstGeom>
              <a:solidFill>
                <a:srgbClr val="95C1C4"/>
              </a:solidFill>
              <a:ln cap="flat" w="9525">
                <a:noFill/>
                <a:prstDash val="solid"/>
                <a:miter lim="800000"/>
              </a:ln>
            </p:spPr>
            <p:txBody>
              <a:bodyPr anchor="t" anchorCtr="0" bIns="60960" compatLnSpc="1" lIns="121920" numCol="1" rIns="121920" tIns="60960" vert="horz" wrap="square"/>
              <a:lstStyle/>
              <a:p>
                <a:pPr eaLnBrk="1" hangingPunct="1" lvl="0"/>
                <a:endParaRPr sz="2400">
                  <a:latin typeface="Calibri"/>
                  <a:ea charset="0" panose="020f0502020204030204" typeface="Calibri"/>
                </a:endParaRPr>
              </a:p>
            </p:txBody>
          </p:sp>
        </p:grpSp>
        <p:grpSp>
          <p:nvGrpSpPr>
            <p:cNvPr id="45" name="Group 44"/>
            <p:cNvGrpSpPr/>
            <p:nvPr/>
          </p:nvGrpSpPr>
          <p:grpSpPr>
            <a:xfrm>
              <a:off x="6741163" y="1918039"/>
              <a:ext cx="466477" cy="452289"/>
              <a:chOff x="4411266" y="2303265"/>
              <a:chExt cx="325040" cy="315154"/>
            </a:xfrm>
            <a:solidFill>
              <a:schemeClr val="bg1"/>
            </a:solidFill>
          </p:grpSpPr>
          <p:sp>
            <p:nvSpPr>
              <p:cNvPr id="47" name="Freeform 28"/>
              <p:cNvSpPr/>
              <p:nvPr/>
            </p:nvSpPr>
            <p:spPr bwMode="auto">
              <a:xfrm>
                <a:off x="4411266" y="2336007"/>
                <a:ext cx="291108" cy="282412"/>
              </a:xfrm>
              <a:custGeom>
                <a:gdLst>
                  <a:gd fmla="*/ 417 w 21600" name="T0"/>
                  <a:gd fmla="*/ 102 h 21600" name="T1"/>
                  <a:gd fmla="*/ 384 w 21600" name="T2"/>
                  <a:gd fmla="*/ 65 h 21600" name="T3"/>
                  <a:gd fmla="*/ 316 w 21600" name="T4"/>
                  <a:gd fmla="*/ 0 h 21600" name="T5"/>
                  <a:gd fmla="*/ 283 w 21600" name="T6"/>
                  <a:gd fmla="*/ 33 h 21600" name="T7"/>
                  <a:gd fmla="*/ 149 w 21600" name="T8"/>
                  <a:gd fmla="*/ 102 h 21600" name="T9"/>
                  <a:gd fmla="*/ 0 w 21600" name="T10"/>
                  <a:gd fmla="*/ 465 h 21600" name="T11"/>
                  <a:gd fmla="*/ 182 w 21600" name="T12"/>
                  <a:gd fmla="*/ 265 h 21600" name="T13"/>
                  <a:gd fmla="*/ 182 w 21600" name="T14"/>
                  <a:gd fmla="*/ 265 h 21600" name="T15"/>
                  <a:gd fmla="*/ 197 w 21600" name="T16"/>
                  <a:gd fmla="*/ 181 h 21600" name="T17"/>
                  <a:gd fmla="*/ 302 w 21600" name="T18"/>
                  <a:gd fmla="*/ 181 h 21600" name="T19"/>
                  <a:gd fmla="*/ 302 w 21600" name="T20"/>
                  <a:gd fmla="*/ 283 h 21600" name="T21"/>
                  <a:gd fmla="*/ 216 w 21600" name="T22"/>
                  <a:gd fmla="*/ 297 h 21600" name="T23"/>
                  <a:gd fmla="*/ 216 w 21600" name="T24"/>
                  <a:gd fmla="*/ 297 h 21600" name="T25"/>
                  <a:gd fmla="*/ 10 w 21600" name="T26"/>
                  <a:gd fmla="*/ 474 h 21600" name="T27"/>
                  <a:gd fmla="*/ 384 w 21600" name="T28"/>
                  <a:gd fmla="*/ 330 h 21600" name="T29"/>
                  <a:gd fmla="*/ 451 w 21600" name="T30"/>
                  <a:gd fmla="*/ 200 h 21600" name="T31"/>
                  <a:gd fmla="*/ 489 w 21600" name="T32"/>
                  <a:gd fmla="*/ 167 h 21600" name="T33"/>
                  <a:gd fmla="*/ 417 w 21600" name="T34"/>
                  <a:gd fmla="*/ 102 h 21600" name="T35"/>
                  <a:gd fmla="*/ 417 w 21600" name="T36"/>
                  <a:gd fmla="*/ 102 h 21600" name="T37"/>
                  <a:gd fmla="*/ 0 60000 65536" name="T38"/>
                  <a:gd fmla="*/ 0 60000 65536" name="T39"/>
                  <a:gd fmla="*/ 0 60000 65536" name="T40"/>
                  <a:gd fmla="*/ 0 60000 65536" name="T41"/>
                  <a:gd fmla="*/ 0 60000 65536" name="T42"/>
                  <a:gd fmla="*/ 0 60000 65536" name="T43"/>
                  <a:gd fmla="*/ 0 60000 65536" name="T44"/>
                  <a:gd fmla="*/ 0 60000 65536" name="T45"/>
                  <a:gd fmla="*/ 0 60000 65536" name="T46"/>
                  <a:gd fmla="*/ 0 60000 65536" name="T47"/>
                  <a:gd fmla="*/ 0 60000 65536" name="T48"/>
                  <a:gd fmla="*/ 0 60000 65536" name="T49"/>
                  <a:gd fmla="*/ 0 60000 65536" name="T50"/>
                  <a:gd fmla="*/ 0 60000 65536" name="T51"/>
                  <a:gd fmla="*/ 0 60000 65536" name="T52"/>
                  <a:gd fmla="*/ 0 60000 65536" name="T53"/>
                  <a:gd fmla="*/ 0 60000 65536" name="T54"/>
                  <a:gd fmla="*/ 0 60000 65536" name="T55"/>
                  <a:gd fmla="*/ 0 60000 65536" name="T56"/>
                </a:gd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b="b" l="0" r="r" t="0"/>
                <a:pathLst>
                  <a:path h="21600" w="21600">
                    <a:moveTo>
                      <a:pt x="18424" y="4659"/>
                    </a:moveTo>
                    <a:cubicBezTo>
                      <a:pt x="16941" y="2965"/>
                      <a:pt x="16941" y="2965"/>
                      <a:pt x="16941" y="2965"/>
                    </a:cubicBezTo>
                    <a:cubicBezTo>
                      <a:pt x="13976" y="0"/>
                      <a:pt x="13976" y="0"/>
                      <a:pt x="13976" y="0"/>
                    </a:cubicBezTo>
                    <a:cubicBezTo>
                      <a:pt x="13976" y="0"/>
                      <a:pt x="13976" y="0"/>
                      <a:pt x="12494" y="1482"/>
                    </a:cubicBezTo>
                    <a:cubicBezTo>
                      <a:pt x="11012" y="2965"/>
                      <a:pt x="6565" y="4659"/>
                      <a:pt x="6565" y="4659"/>
                    </a:cubicBezTo>
                    <a:cubicBezTo>
                      <a:pt x="0" y="21176"/>
                      <a:pt x="0" y="21176"/>
                      <a:pt x="0" y="21176"/>
                    </a:cubicBezTo>
                    <a:cubicBezTo>
                      <a:pt x="8047" y="12071"/>
                      <a:pt x="8047" y="12071"/>
                      <a:pt x="8047" y="12071"/>
                    </a:cubicBezTo>
                    <a:cubicBezTo>
                      <a:pt x="7624" y="10800"/>
                      <a:pt x="7835" y="9318"/>
                      <a:pt x="8682" y="8259"/>
                    </a:cubicBezTo>
                    <a:cubicBezTo>
                      <a:pt x="9953" y="6988"/>
                      <a:pt x="12071" y="6988"/>
                      <a:pt x="13341" y="8259"/>
                    </a:cubicBezTo>
                    <a:cubicBezTo>
                      <a:pt x="14400" y="9529"/>
                      <a:pt x="14400" y="11647"/>
                      <a:pt x="13341" y="12918"/>
                    </a:cubicBezTo>
                    <a:cubicBezTo>
                      <a:pt x="12282" y="13765"/>
                      <a:pt x="10800" y="13976"/>
                      <a:pt x="9529" y="13553"/>
                    </a:cubicBezTo>
                    <a:cubicBezTo>
                      <a:pt x="424" y="21600"/>
                      <a:pt x="424" y="21600"/>
                      <a:pt x="424" y="21600"/>
                    </a:cubicBezTo>
                    <a:cubicBezTo>
                      <a:pt x="16941" y="15035"/>
                      <a:pt x="16941" y="15035"/>
                      <a:pt x="16941" y="15035"/>
                    </a:cubicBezTo>
                    <a:cubicBezTo>
                      <a:pt x="16941" y="15035"/>
                      <a:pt x="18424" y="10588"/>
                      <a:pt x="19906" y="9106"/>
                    </a:cubicBezTo>
                    <a:cubicBezTo>
                      <a:pt x="21600" y="7624"/>
                      <a:pt x="21600" y="7624"/>
                      <a:pt x="21600" y="7624"/>
                    </a:cubicBezTo>
                    <a:lnTo>
                      <a:pt x="18424" y="4659"/>
                    </a:lnTo>
                    <a:close/>
                    <a:moveTo>
                      <a:pt x="18424" y="4659"/>
                    </a:moveTo>
                  </a:path>
                </a:pathLst>
              </a:custGeom>
              <a:grpFill/>
              <a:ln>
                <a:noFill/>
              </a:ln>
            </p:spPr>
            <p:txBody>
              <a:bodyPr bIns="0" lIns="0" rIns="0" tIns="0"/>
              <a:lstStyle/>
              <a:p>
                <a:pPr algn="l" defTabSz="913765"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solidFill>
                  <a:effectLst/>
                  <a:uLnTx/>
                  <a:uFillTx/>
                  <a:latin typeface="+mn-lt"/>
                  <a:ea typeface="+mn-ea"/>
                  <a:cs typeface="+mn-cs"/>
                </a:endParaRPr>
              </a:p>
            </p:txBody>
          </p:sp>
          <p:sp>
            <p:nvSpPr>
              <p:cNvPr id="4" name="Freeform 30"/>
              <p:cNvSpPr/>
              <p:nvPr/>
            </p:nvSpPr>
            <p:spPr bwMode="auto">
              <a:xfrm>
                <a:off x="4619625" y="2303265"/>
                <a:ext cx="116681" cy="113109"/>
              </a:xfrm>
              <a:custGeom>
                <a:gdLst>
                  <a:gd fmla="*/ 24 w 21600" name="T0"/>
                  <a:gd fmla="*/ 0 h 21600" name="T1"/>
                  <a:gd fmla="*/ 196 w 21600" name="T2"/>
                  <a:gd fmla="*/ 167 h 21600" name="T3"/>
                  <a:gd fmla="*/ 172 w 21600" name="T4"/>
                  <a:gd fmla="*/ 190 h 21600" name="T5"/>
                  <a:gd fmla="*/ 0 w 21600" name="T6"/>
                  <a:gd fmla="*/ 23 h 21600" name="T7"/>
                  <a:gd fmla="*/ 24 w 21600" name="T8"/>
                  <a:gd fmla="*/ 0 h 21600" name="T9"/>
                  <a:gd fmla="*/ 24 w 21600" name="T10"/>
                  <a:gd fmla="*/ 0 h 21600" name="T11"/>
                  <a:gd fmla="*/ 0 60000 65536" name="T12"/>
                  <a:gd fmla="*/ 0 60000 65536" name="T13"/>
                  <a:gd fmla="*/ 0 60000 65536" name="T14"/>
                  <a:gd fmla="*/ 0 60000 65536" name="T15"/>
                  <a:gd fmla="*/ 0 60000 65536" name="T16"/>
                  <a:gd fmla="*/ 0 60000 65536" name="T17"/>
                </a:gdLst>
                <a:cxnLst>
                  <a:cxn ang="T12">
                    <a:pos x="T0" y="T1"/>
                  </a:cxn>
                  <a:cxn ang="T13">
                    <a:pos x="T2" y="T3"/>
                  </a:cxn>
                  <a:cxn ang="T14">
                    <a:pos x="T4" y="T5"/>
                  </a:cxn>
                  <a:cxn ang="T15">
                    <a:pos x="T6" y="T7"/>
                  </a:cxn>
                  <a:cxn ang="T16">
                    <a:pos x="T8" y="T9"/>
                  </a:cxn>
                  <a:cxn ang="T17">
                    <a:pos x="T10" y="T11"/>
                  </a:cxn>
                </a:cxnLst>
                <a:rect b="b" l="0" r="r" t="0"/>
                <a:pathLst>
                  <a:path h="21600" w="21600">
                    <a:moveTo>
                      <a:pt x="2667" y="0"/>
                    </a:moveTo>
                    <a:lnTo>
                      <a:pt x="21600" y="18933"/>
                    </a:lnTo>
                    <a:lnTo>
                      <a:pt x="18933" y="21600"/>
                    </a:lnTo>
                    <a:lnTo>
                      <a:pt x="0" y="2667"/>
                    </a:lnTo>
                    <a:lnTo>
                      <a:pt x="2667" y="0"/>
                    </a:lnTo>
                    <a:close/>
                    <a:moveTo>
                      <a:pt x="2667" y="0"/>
                    </a:moveTo>
                  </a:path>
                </a:pathLst>
              </a:custGeom>
              <a:grpFill/>
              <a:ln>
                <a:noFill/>
              </a:ln>
            </p:spPr>
            <p:txBody>
              <a:bodyPr bIns="0" lIns="0" rIns="0" tIns="0"/>
              <a:lstStyle/>
              <a:p>
                <a:pPr algn="l" defTabSz="913765"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solidFill>
                  <a:effectLst/>
                  <a:uLnTx/>
                  <a:uFillTx/>
                  <a:latin typeface="+mn-lt"/>
                  <a:ea typeface="+mn-ea"/>
                  <a:cs typeface="+mn-cs"/>
                </a:endParaRPr>
              </a:p>
            </p:txBody>
          </p:sp>
        </p:grpSp>
      </p:grpSp>
      <p:grpSp>
        <p:nvGrpSpPr>
          <p:cNvPr id="22" name="Group 21"/>
          <p:cNvGrpSpPr/>
          <p:nvPr/>
        </p:nvGrpSpPr>
        <p:grpSpPr>
          <a:xfrm>
            <a:off x="4769485" y="3281680"/>
            <a:ext cx="1168400" cy="3622675"/>
            <a:chOff x="4752322" y="3251265"/>
            <a:chExt cx="1169758" cy="3622960"/>
          </a:xfrm>
        </p:grpSpPr>
        <p:grpSp>
          <p:nvGrpSpPr>
            <p:cNvPr id="48158" name="Group 31"/>
            <p:cNvGrpSpPr/>
            <p:nvPr/>
          </p:nvGrpSpPr>
          <p:grpSpPr>
            <a:xfrm>
              <a:off x="4752322" y="3251265"/>
              <a:ext cx="1169758" cy="3622960"/>
              <a:chOff x="4752322" y="3235041"/>
              <a:chExt cx="1169758" cy="3622960"/>
            </a:xfrm>
          </p:grpSpPr>
          <p:sp>
            <p:nvSpPr>
              <p:cNvPr id="34" name="Freeform 14"/>
              <p:cNvSpPr/>
              <p:nvPr/>
            </p:nvSpPr>
            <p:spPr bwMode="auto">
              <a:xfrm rot="5400000">
                <a:off x="4201526" y="5137447"/>
                <a:ext cx="3169998" cy="271111"/>
              </a:xfrm>
              <a:custGeom>
                <a:gdLst>
                  <a:gd fmla="*/ 0 w 959" name="T0"/>
                  <a:gd fmla="*/ 76 h 76" name="T1"/>
                  <a:gd fmla="*/ 0 w 959" name="T2"/>
                  <a:gd fmla="*/ 21 h 76" name="T3"/>
                  <a:gd fmla="*/ 18 w 959" name="T4"/>
                  <a:gd fmla="*/ 1 h 76" name="T5"/>
                  <a:gd fmla="*/ 959 w 959" name="T6"/>
                  <a:gd fmla="*/ 1 h 76" name="T7"/>
                </a:gdLst>
                <a:cxnLst>
                  <a:cxn ang="0">
                    <a:pos x="T0" y="T1"/>
                  </a:cxn>
                  <a:cxn ang="0">
                    <a:pos x="T2" y="T3"/>
                  </a:cxn>
                  <a:cxn ang="0">
                    <a:pos x="T4" y="T5"/>
                  </a:cxn>
                  <a:cxn ang="0">
                    <a:pos x="T6" y="T7"/>
                  </a:cxn>
                </a:cxnLst>
                <a:rect b="b" l="0" r="r" t="0"/>
                <a:pathLst>
                  <a:path h="76" w="959">
                    <a:moveTo>
                      <a:pt x="0" y="76"/>
                    </a:moveTo>
                    <a:cubicBezTo>
                      <a:pt x="0" y="21"/>
                      <a:pt x="0" y="21"/>
                      <a:pt x="0" y="21"/>
                    </a:cubicBezTo>
                    <a:cubicBezTo>
                      <a:pt x="0" y="8"/>
                      <a:pt x="6" y="0"/>
                      <a:pt x="18" y="1"/>
                    </a:cubicBezTo>
                    <a:cubicBezTo>
                      <a:pt x="959" y="1"/>
                      <a:pt x="959" y="1"/>
                      <a:pt x="959" y="1"/>
                    </a:cubicBezTo>
                  </a:path>
                </a:pathLst>
              </a:custGeom>
              <a:noFill/>
              <a:ln cap="flat" w="85725">
                <a:solidFill>
                  <a:srgbClr val="A099CB"/>
                </a:solidFill>
                <a:prstDash val="solid"/>
                <a:miter lim="800000"/>
              </a:ln>
              <a:extLst>
                <a:ext uri="{909E8E84-426E-40DD-AFC4-6F175D3DCCD1}">
                  <a14:hiddenFill>
                    <a:solidFill>
                      <a:srgbClr val="FFFFFF"/>
                    </a:solidFill>
                  </a14:hiddenFill>
                </a:ext>
              </a:extLst>
            </p:spPr>
            <p:txBody>
              <a:bodyPr anchor="t" anchorCtr="0" bIns="60960" compatLnSpc="1" lIns="121920" numCol="1" rIns="121920" tIns="60960" vert="horz" wrap="square"/>
              <a:lstStyle/>
              <a:p>
                <a:pPr algn="l" defTabSz="913765"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2400" u="none">
                  <a:ln>
                    <a:noFill/>
                  </a:ln>
                  <a:solidFill>
                    <a:schemeClr val="tx1"/>
                  </a:solidFill>
                  <a:effectLst/>
                  <a:uLnTx/>
                  <a:uFillTx/>
                  <a:latin typeface="+mn-lt"/>
                  <a:ea typeface="+mn-ea"/>
                  <a:cs typeface="+mn-cs"/>
                </a:endParaRPr>
              </a:p>
            </p:txBody>
          </p:sp>
          <p:sp>
            <p:nvSpPr>
              <p:cNvPr id="35" name="Oval 8"/>
              <p:cNvSpPr>
                <a:spLocks noChangeArrowheads="1"/>
              </p:cNvSpPr>
              <p:nvPr/>
            </p:nvSpPr>
            <p:spPr bwMode="auto">
              <a:xfrm rot="5400000">
                <a:off x="4750217" y="3237146"/>
                <a:ext cx="909432" cy="905222"/>
              </a:xfrm>
              <a:prstGeom prst="ellipse">
                <a:avLst/>
              </a:prstGeom>
              <a:solidFill>
                <a:srgbClr val="A099CB"/>
              </a:solidFill>
              <a:ln cap="flat" w="9525">
                <a:noFill/>
                <a:prstDash val="solid"/>
                <a:miter lim="800000"/>
              </a:ln>
            </p:spPr>
            <p:txBody>
              <a:bodyPr anchor="t" anchorCtr="0" bIns="60960" compatLnSpc="1" lIns="121920" numCol="1" rIns="121920" tIns="60960" vert="horz" wrap="square"/>
              <a:lstStyle/>
              <a:p>
                <a:pPr eaLnBrk="1" hangingPunct="1" lvl="0"/>
                <a:endParaRPr sz="2400">
                  <a:latin typeface="Calibri"/>
                  <a:ea charset="0" panose="020f0502020204030204" typeface="Calibri"/>
                </a:endParaRPr>
              </a:p>
            </p:txBody>
          </p:sp>
        </p:grpSp>
        <p:sp>
          <p:nvSpPr>
            <p:cNvPr id="48159" name="Freeform 11"/>
            <p:cNvSpPr>
              <a:spLocks noEditPoints="1"/>
            </p:cNvSpPr>
            <p:nvPr/>
          </p:nvSpPr>
          <p:spPr>
            <a:xfrm>
              <a:off x="4973379" y="3528968"/>
              <a:ext cx="411287" cy="365425"/>
            </a:xfrm>
            <a:custGeom>
              <a:cxnLst>
                <a:cxn ang="0">
                  <a:pos x="408218" y="49133"/>
                </a:cxn>
                <a:cxn ang="0">
                  <a:pos x="371386" y="15354"/>
                </a:cxn>
                <a:cxn ang="0">
                  <a:pos x="352970" y="15354"/>
                </a:cxn>
                <a:cxn ang="0">
                  <a:pos x="349901" y="24566"/>
                </a:cxn>
                <a:cxn ang="0">
                  <a:pos x="340693" y="27637"/>
                </a:cxn>
                <a:cxn ang="0">
                  <a:pos x="340693" y="27637"/>
                </a:cxn>
                <a:cxn ang="0">
                  <a:pos x="248614" y="119761"/>
                </a:cxn>
                <a:cxn ang="0">
                  <a:pos x="242475" y="144328"/>
                </a:cxn>
                <a:cxn ang="0">
                  <a:pos x="251683" y="153540"/>
                </a:cxn>
                <a:cxn ang="0">
                  <a:pos x="251683" y="153540"/>
                </a:cxn>
                <a:cxn ang="0">
                  <a:pos x="254752" y="156611"/>
                </a:cxn>
                <a:cxn ang="0">
                  <a:pos x="233267" y="175036"/>
                </a:cxn>
                <a:cxn ang="0">
                  <a:pos x="165743" y="107478"/>
                </a:cxn>
                <a:cxn ang="0">
                  <a:pos x="144257" y="30708"/>
                </a:cxn>
                <a:cxn ang="0">
                  <a:pos x="64455" y="9212"/>
                </a:cxn>
                <a:cxn ang="0">
                  <a:pos x="110495" y="55274"/>
                </a:cxn>
                <a:cxn ang="0">
                  <a:pos x="98218" y="98266"/>
                </a:cxn>
                <a:cxn ang="0">
                  <a:pos x="55248" y="110549"/>
                </a:cxn>
                <a:cxn ang="0">
                  <a:pos x="9208" y="64487"/>
                </a:cxn>
                <a:cxn ang="0">
                  <a:pos x="30693" y="144328"/>
                </a:cxn>
                <a:cxn ang="0">
                  <a:pos x="110495" y="162752"/>
                </a:cxn>
                <a:cxn ang="0">
                  <a:pos x="113564" y="162752"/>
                </a:cxn>
                <a:cxn ang="0">
                  <a:pos x="178020" y="230310"/>
                </a:cxn>
                <a:cxn ang="0">
                  <a:pos x="116634" y="294797"/>
                </a:cxn>
                <a:cxn ang="0">
                  <a:pos x="110495" y="291726"/>
                </a:cxn>
                <a:cxn ang="0">
                  <a:pos x="95148" y="304009"/>
                </a:cxn>
                <a:cxn ang="0">
                  <a:pos x="64455" y="353142"/>
                </a:cxn>
                <a:cxn ang="0">
                  <a:pos x="70594" y="359283"/>
                </a:cxn>
                <a:cxn ang="0">
                  <a:pos x="119703" y="328575"/>
                </a:cxn>
                <a:cxn ang="0">
                  <a:pos x="131980" y="310151"/>
                </a:cxn>
                <a:cxn ang="0">
                  <a:pos x="128911" y="307080"/>
                </a:cxn>
                <a:cxn ang="0">
                  <a:pos x="193366" y="245664"/>
                </a:cxn>
                <a:cxn ang="0">
                  <a:pos x="300792" y="353142"/>
                </a:cxn>
                <a:cxn ang="0">
                  <a:pos x="328416" y="365425"/>
                </a:cxn>
                <a:cxn ang="0">
                  <a:pos x="356039" y="353142"/>
                </a:cxn>
                <a:cxn ang="0">
                  <a:pos x="356039" y="297867"/>
                </a:cxn>
                <a:cxn ang="0">
                  <a:pos x="248614" y="190389"/>
                </a:cxn>
                <a:cxn ang="0">
                  <a:pos x="267030" y="171965"/>
                </a:cxn>
                <a:cxn ang="0">
                  <a:pos x="276238" y="181177"/>
                </a:cxn>
                <a:cxn ang="0">
                  <a:pos x="300792" y="175036"/>
                </a:cxn>
                <a:cxn ang="0">
                  <a:pos x="392871" y="79841"/>
                </a:cxn>
                <a:cxn ang="0">
                  <a:pos x="392871" y="79841"/>
                </a:cxn>
                <a:cxn ang="0">
                  <a:pos x="392871" y="79841"/>
                </a:cxn>
                <a:cxn ang="0">
                  <a:pos x="395940" y="70628"/>
                </a:cxn>
                <a:cxn ang="0">
                  <a:pos x="408218" y="67558"/>
                </a:cxn>
                <a:cxn ang="0">
                  <a:pos x="408218" y="49133"/>
                </a:cxn>
                <a:cxn ang="0">
                  <a:pos x="331485" y="316292"/>
                </a:cxn>
                <a:cxn ang="0">
                  <a:pos x="346832" y="331646"/>
                </a:cxn>
                <a:cxn ang="0">
                  <a:pos x="331485" y="347000"/>
                </a:cxn>
                <a:cxn ang="0">
                  <a:pos x="316139" y="331646"/>
                </a:cxn>
                <a:cxn ang="0">
                  <a:pos x="331485" y="316292"/>
                </a:cxn>
                <a:cxn ang="0">
                  <a:pos x="279307" y="125903"/>
                </a:cxn>
                <a:cxn ang="0">
                  <a:pos x="273168" y="119761"/>
                </a:cxn>
                <a:cxn ang="0">
                  <a:pos x="343762" y="52204"/>
                </a:cxn>
                <a:cxn ang="0">
                  <a:pos x="349901" y="58345"/>
                </a:cxn>
                <a:cxn ang="0">
                  <a:pos x="279307" y="125903"/>
                </a:cxn>
                <a:cxn ang="0">
                  <a:pos x="300792" y="147398"/>
                </a:cxn>
                <a:cxn ang="0">
                  <a:pos x="294653" y="144328"/>
                </a:cxn>
                <a:cxn ang="0">
                  <a:pos x="365247" y="73699"/>
                </a:cxn>
                <a:cxn ang="0">
                  <a:pos x="371386" y="79841"/>
                </a:cxn>
                <a:cxn ang="0">
                  <a:pos x="300792" y="147398"/>
                </a:cxn>
              </a:cxnLst>
              <a:rect b="0" l="0" r="0" t="0"/>
              <a:pathLst>
                <a:path h="119" w="134">
                  <a:moveTo>
                    <a:pt x="133" y="16"/>
                  </a:moveTo>
                  <a:cubicBezTo>
                    <a:pt x="121" y="5"/>
                    <a:pt x="121" y="5"/>
                    <a:pt x="121" y="5"/>
                  </a:cubicBezTo>
                  <a:cubicBezTo>
                    <a:pt x="119" y="3"/>
                    <a:pt x="117" y="3"/>
                    <a:pt x="115" y="5"/>
                  </a:cubicBezTo>
                  <a:cubicBezTo>
                    <a:pt x="114" y="6"/>
                    <a:pt x="114" y="7"/>
                    <a:pt x="114" y="8"/>
                  </a:cubicBezTo>
                  <a:cubicBezTo>
                    <a:pt x="113" y="8"/>
                    <a:pt x="112" y="8"/>
                    <a:pt x="111" y="9"/>
                  </a:cubicBezTo>
                  <a:cubicBezTo>
                    <a:pt x="111" y="9"/>
                    <a:pt x="111" y="9"/>
                    <a:pt x="111" y="9"/>
                  </a:cubicBezTo>
                  <a:cubicBezTo>
                    <a:pt x="81" y="39"/>
                    <a:pt x="81" y="39"/>
                    <a:pt x="81" y="39"/>
                  </a:cubicBezTo>
                  <a:cubicBezTo>
                    <a:pt x="81" y="42"/>
                    <a:pt x="80" y="45"/>
                    <a:pt x="79" y="47"/>
                  </a:cubicBezTo>
                  <a:cubicBezTo>
                    <a:pt x="82" y="50"/>
                    <a:pt x="82" y="50"/>
                    <a:pt x="82" y="50"/>
                  </a:cubicBezTo>
                  <a:cubicBezTo>
                    <a:pt x="82" y="50"/>
                    <a:pt x="82" y="50"/>
                    <a:pt x="82" y="50"/>
                  </a:cubicBezTo>
                  <a:cubicBezTo>
                    <a:pt x="83" y="51"/>
                    <a:pt x="83" y="51"/>
                    <a:pt x="83" y="51"/>
                  </a:cubicBezTo>
                  <a:cubicBezTo>
                    <a:pt x="76" y="57"/>
                    <a:pt x="76" y="57"/>
                    <a:pt x="76" y="57"/>
                  </a:cubicBezTo>
                  <a:cubicBezTo>
                    <a:pt x="54" y="35"/>
                    <a:pt x="54" y="35"/>
                    <a:pt x="54" y="35"/>
                  </a:cubicBezTo>
                  <a:cubicBezTo>
                    <a:pt x="56" y="26"/>
                    <a:pt x="54" y="17"/>
                    <a:pt x="47" y="10"/>
                  </a:cubicBezTo>
                  <a:cubicBezTo>
                    <a:pt x="40" y="3"/>
                    <a:pt x="30" y="0"/>
                    <a:pt x="21" y="3"/>
                  </a:cubicBezTo>
                  <a:cubicBezTo>
                    <a:pt x="36" y="18"/>
                    <a:pt x="36" y="18"/>
                    <a:pt x="36" y="18"/>
                  </a:cubicBezTo>
                  <a:cubicBezTo>
                    <a:pt x="32" y="32"/>
                    <a:pt x="32" y="32"/>
                    <a:pt x="32" y="32"/>
                  </a:cubicBezTo>
                  <a:cubicBezTo>
                    <a:pt x="18" y="36"/>
                    <a:pt x="18" y="36"/>
                    <a:pt x="18" y="36"/>
                  </a:cubicBezTo>
                  <a:cubicBezTo>
                    <a:pt x="3" y="21"/>
                    <a:pt x="3" y="21"/>
                    <a:pt x="3" y="21"/>
                  </a:cubicBezTo>
                  <a:cubicBezTo>
                    <a:pt x="0" y="30"/>
                    <a:pt x="3" y="40"/>
                    <a:pt x="10" y="47"/>
                  </a:cubicBezTo>
                  <a:cubicBezTo>
                    <a:pt x="17" y="54"/>
                    <a:pt x="27" y="56"/>
                    <a:pt x="36" y="53"/>
                  </a:cubicBezTo>
                  <a:cubicBezTo>
                    <a:pt x="37" y="53"/>
                    <a:pt x="37" y="53"/>
                    <a:pt x="37" y="53"/>
                  </a:cubicBezTo>
                  <a:cubicBezTo>
                    <a:pt x="58" y="75"/>
                    <a:pt x="58" y="75"/>
                    <a:pt x="58" y="75"/>
                  </a:cubicBezTo>
                  <a:cubicBezTo>
                    <a:pt x="38" y="96"/>
                    <a:pt x="38" y="96"/>
                    <a:pt x="38" y="96"/>
                  </a:cubicBezTo>
                  <a:cubicBezTo>
                    <a:pt x="36" y="95"/>
                    <a:pt x="36" y="95"/>
                    <a:pt x="36" y="95"/>
                  </a:cubicBezTo>
                  <a:cubicBezTo>
                    <a:pt x="31" y="99"/>
                    <a:pt x="31" y="99"/>
                    <a:pt x="31" y="99"/>
                  </a:cubicBezTo>
                  <a:cubicBezTo>
                    <a:pt x="21" y="115"/>
                    <a:pt x="21" y="115"/>
                    <a:pt x="21" y="115"/>
                  </a:cubicBezTo>
                  <a:cubicBezTo>
                    <a:pt x="23" y="117"/>
                    <a:pt x="23" y="117"/>
                    <a:pt x="23" y="117"/>
                  </a:cubicBezTo>
                  <a:cubicBezTo>
                    <a:pt x="39" y="107"/>
                    <a:pt x="39" y="107"/>
                    <a:pt x="39" y="107"/>
                  </a:cubicBezTo>
                  <a:cubicBezTo>
                    <a:pt x="43" y="101"/>
                    <a:pt x="43" y="101"/>
                    <a:pt x="43" y="101"/>
                  </a:cubicBezTo>
                  <a:cubicBezTo>
                    <a:pt x="42" y="100"/>
                    <a:pt x="42" y="100"/>
                    <a:pt x="42" y="100"/>
                  </a:cubicBezTo>
                  <a:cubicBezTo>
                    <a:pt x="63" y="80"/>
                    <a:pt x="63" y="80"/>
                    <a:pt x="63" y="80"/>
                  </a:cubicBezTo>
                  <a:cubicBezTo>
                    <a:pt x="98" y="115"/>
                    <a:pt x="98" y="115"/>
                    <a:pt x="98" y="115"/>
                  </a:cubicBezTo>
                  <a:cubicBezTo>
                    <a:pt x="101" y="117"/>
                    <a:pt x="104" y="119"/>
                    <a:pt x="107" y="119"/>
                  </a:cubicBezTo>
                  <a:cubicBezTo>
                    <a:pt x="110" y="119"/>
                    <a:pt x="113" y="117"/>
                    <a:pt x="116" y="115"/>
                  </a:cubicBezTo>
                  <a:cubicBezTo>
                    <a:pt x="121" y="110"/>
                    <a:pt x="121" y="102"/>
                    <a:pt x="116" y="97"/>
                  </a:cubicBezTo>
                  <a:cubicBezTo>
                    <a:pt x="81" y="62"/>
                    <a:pt x="81" y="62"/>
                    <a:pt x="81" y="62"/>
                  </a:cubicBezTo>
                  <a:cubicBezTo>
                    <a:pt x="87" y="56"/>
                    <a:pt x="87" y="56"/>
                    <a:pt x="87" y="56"/>
                  </a:cubicBezTo>
                  <a:cubicBezTo>
                    <a:pt x="90" y="59"/>
                    <a:pt x="90" y="59"/>
                    <a:pt x="90" y="59"/>
                  </a:cubicBezTo>
                  <a:cubicBezTo>
                    <a:pt x="92" y="57"/>
                    <a:pt x="95" y="56"/>
                    <a:pt x="98" y="57"/>
                  </a:cubicBezTo>
                  <a:cubicBezTo>
                    <a:pt x="128" y="26"/>
                    <a:pt x="128" y="26"/>
                    <a:pt x="128" y="26"/>
                  </a:cubicBezTo>
                  <a:cubicBezTo>
                    <a:pt x="128" y="26"/>
                    <a:pt x="128" y="26"/>
                    <a:pt x="128" y="26"/>
                  </a:cubicBezTo>
                  <a:cubicBezTo>
                    <a:pt x="128" y="26"/>
                    <a:pt x="128" y="26"/>
                    <a:pt x="128" y="26"/>
                  </a:cubicBezTo>
                  <a:cubicBezTo>
                    <a:pt x="129" y="25"/>
                    <a:pt x="129" y="24"/>
                    <a:pt x="129" y="23"/>
                  </a:cubicBezTo>
                  <a:cubicBezTo>
                    <a:pt x="130" y="24"/>
                    <a:pt x="132" y="23"/>
                    <a:pt x="133" y="22"/>
                  </a:cubicBezTo>
                  <a:cubicBezTo>
                    <a:pt x="134" y="21"/>
                    <a:pt x="134" y="18"/>
                    <a:pt x="133" y="16"/>
                  </a:cubicBezTo>
                  <a:close/>
                  <a:moveTo>
                    <a:pt x="108" y="103"/>
                  </a:moveTo>
                  <a:cubicBezTo>
                    <a:pt x="111" y="103"/>
                    <a:pt x="113" y="106"/>
                    <a:pt x="113" y="108"/>
                  </a:cubicBezTo>
                  <a:cubicBezTo>
                    <a:pt x="113" y="111"/>
                    <a:pt x="111" y="113"/>
                    <a:pt x="108" y="113"/>
                  </a:cubicBezTo>
                  <a:cubicBezTo>
                    <a:pt x="105" y="113"/>
                    <a:pt x="103" y="111"/>
                    <a:pt x="103" y="108"/>
                  </a:cubicBezTo>
                  <a:cubicBezTo>
                    <a:pt x="103" y="106"/>
                    <a:pt x="105" y="103"/>
                    <a:pt x="108" y="103"/>
                  </a:cubicBezTo>
                  <a:close/>
                  <a:moveTo>
                    <a:pt x="91" y="41"/>
                  </a:moveTo>
                  <a:cubicBezTo>
                    <a:pt x="89" y="39"/>
                    <a:pt x="89" y="39"/>
                    <a:pt x="89" y="39"/>
                  </a:cubicBezTo>
                  <a:cubicBezTo>
                    <a:pt x="112" y="17"/>
                    <a:pt x="112" y="17"/>
                    <a:pt x="112" y="17"/>
                  </a:cubicBezTo>
                  <a:cubicBezTo>
                    <a:pt x="114" y="19"/>
                    <a:pt x="114" y="19"/>
                    <a:pt x="114" y="19"/>
                  </a:cubicBezTo>
                  <a:lnTo>
                    <a:pt x="91" y="41"/>
                  </a:lnTo>
                  <a:close/>
                  <a:moveTo>
                    <a:pt x="98" y="48"/>
                  </a:moveTo>
                  <a:cubicBezTo>
                    <a:pt x="96" y="47"/>
                    <a:pt x="96" y="47"/>
                    <a:pt x="96" y="47"/>
                  </a:cubicBezTo>
                  <a:cubicBezTo>
                    <a:pt x="119" y="24"/>
                    <a:pt x="119" y="24"/>
                    <a:pt x="119" y="24"/>
                  </a:cubicBezTo>
                  <a:cubicBezTo>
                    <a:pt x="121" y="26"/>
                    <a:pt x="121" y="26"/>
                    <a:pt x="121" y="26"/>
                  </a:cubicBezTo>
                  <a:lnTo>
                    <a:pt x="98" y="48"/>
                  </a:lnTo>
                  <a:close/>
                </a:path>
              </a:pathLst>
            </a:custGeom>
            <a:solidFill>
              <a:schemeClr val="bg1">
                <a:alpha val="100000"/>
              </a:schemeClr>
            </a:solidFill>
            <a:ln w="9525">
              <a:noFill/>
            </a:ln>
          </p:spPr>
          <p:txBody>
            <a:bodyPr/>
            <a:lstStyle/>
            <a:p>
              <a:endParaRPr altLang="en-US" lang="zh-CN"/>
            </a:p>
          </p:txBody>
        </p:sp>
      </p:grpSp>
      <p:grpSp>
        <p:nvGrpSpPr>
          <p:cNvPr id="5" name="Group 22"/>
          <p:cNvGrpSpPr/>
          <p:nvPr/>
        </p:nvGrpSpPr>
        <p:grpSpPr>
          <a:xfrm>
            <a:off x="6231573" y="3263583"/>
            <a:ext cx="1177925" cy="3649662"/>
            <a:chOff x="6214302" y="3224225"/>
            <a:chExt cx="1178088" cy="3649999"/>
          </a:xfrm>
        </p:grpSpPr>
        <p:grpSp>
          <p:nvGrpSpPr>
            <p:cNvPr id="48154" name="Group 50"/>
            <p:cNvGrpSpPr/>
            <p:nvPr/>
          </p:nvGrpSpPr>
          <p:grpSpPr>
            <a:xfrm>
              <a:off x="6214302" y="3224225"/>
              <a:ext cx="1178088" cy="3649999"/>
              <a:chOff x="6214302" y="3208001"/>
              <a:chExt cx="1178088" cy="3649999"/>
            </a:xfrm>
          </p:grpSpPr>
          <p:sp>
            <p:nvSpPr>
              <p:cNvPr id="56" name="Freeform 13"/>
              <p:cNvSpPr/>
              <p:nvPr/>
            </p:nvSpPr>
            <p:spPr bwMode="auto">
              <a:xfrm rot="5400000">
                <a:off x="4764858" y="5137445"/>
                <a:ext cx="3169999" cy="271111"/>
              </a:xfrm>
              <a:custGeom>
                <a:gdLst>
                  <a:gd fmla="*/ 0 w 959" name="T0"/>
                  <a:gd fmla="*/ 0 h 76" name="T1"/>
                  <a:gd fmla="*/ 0 w 959" name="T2"/>
                  <a:gd fmla="*/ 55 h 76" name="T3"/>
                  <a:gd fmla="*/ 18 w 959" name="T4"/>
                  <a:gd fmla="*/ 76 h 76" name="T5"/>
                  <a:gd fmla="*/ 959 w 959" name="T6"/>
                  <a:gd fmla="*/ 76 h 76" name="T7"/>
                </a:gdLst>
                <a:cxnLst>
                  <a:cxn ang="0">
                    <a:pos x="T0" y="T1"/>
                  </a:cxn>
                  <a:cxn ang="0">
                    <a:pos x="T2" y="T3"/>
                  </a:cxn>
                  <a:cxn ang="0">
                    <a:pos x="T4" y="T5"/>
                  </a:cxn>
                  <a:cxn ang="0">
                    <a:pos x="T6" y="T7"/>
                  </a:cxn>
                </a:cxnLst>
                <a:rect b="b" l="0" r="r" t="0"/>
                <a:pathLst>
                  <a:path h="76" w="959">
                    <a:moveTo>
                      <a:pt x="0" y="0"/>
                    </a:moveTo>
                    <a:cubicBezTo>
                      <a:pt x="0" y="55"/>
                      <a:pt x="0" y="55"/>
                      <a:pt x="0" y="55"/>
                    </a:cubicBezTo>
                    <a:cubicBezTo>
                      <a:pt x="0" y="69"/>
                      <a:pt x="6" y="76"/>
                      <a:pt x="18" y="76"/>
                    </a:cubicBezTo>
                    <a:cubicBezTo>
                      <a:pt x="959" y="76"/>
                      <a:pt x="959" y="76"/>
                      <a:pt x="959" y="76"/>
                    </a:cubicBezTo>
                  </a:path>
                </a:pathLst>
              </a:custGeom>
              <a:noFill/>
              <a:ln cap="flat" w="85725">
                <a:solidFill>
                  <a:srgbClr val="A099CB"/>
                </a:solidFill>
                <a:prstDash val="solid"/>
                <a:miter lim="800000"/>
              </a:ln>
              <a:extLst>
                <a:ext uri="{909E8E84-426E-40DD-AFC4-6F175D3DCCD1}">
                  <a14:hiddenFill>
                    <a:solidFill>
                      <a:srgbClr val="D5B877"/>
                    </a:solidFill>
                  </a14:hiddenFill>
                </a:ext>
              </a:extLst>
            </p:spPr>
            <p:txBody>
              <a:bodyPr anchor="t" anchorCtr="0" bIns="60960" compatLnSpc="1" lIns="121920" numCol="1" rIns="121920" tIns="60960" vert="horz" wrap="square"/>
              <a:lstStyle/>
              <a:p>
                <a:pPr algn="l" defTabSz="913765"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2400" u="none">
                  <a:ln>
                    <a:noFill/>
                  </a:ln>
                  <a:solidFill>
                    <a:schemeClr val="tx1"/>
                  </a:solidFill>
                  <a:effectLst/>
                  <a:uLnTx/>
                  <a:uFillTx/>
                  <a:latin typeface="+mn-lt"/>
                  <a:ea typeface="+mn-ea"/>
                  <a:cs typeface="+mn-cs"/>
                </a:endParaRPr>
              </a:p>
            </p:txBody>
          </p:sp>
          <p:sp>
            <p:nvSpPr>
              <p:cNvPr id="57" name="Oval 7"/>
              <p:cNvSpPr>
                <a:spLocks noChangeArrowheads="1"/>
              </p:cNvSpPr>
              <p:nvPr/>
            </p:nvSpPr>
            <p:spPr bwMode="auto">
              <a:xfrm rot="5400000">
                <a:off x="6480853" y="3205896"/>
                <a:ext cx="909432" cy="913642"/>
              </a:xfrm>
              <a:prstGeom prst="ellipse">
                <a:avLst/>
              </a:prstGeom>
              <a:solidFill>
                <a:srgbClr val="A099CB"/>
              </a:solidFill>
              <a:ln cap="flat" w="9525">
                <a:noFill/>
                <a:prstDash val="solid"/>
                <a:miter lim="800000"/>
              </a:ln>
            </p:spPr>
            <p:txBody>
              <a:bodyPr anchor="t" anchorCtr="0" bIns="60960" compatLnSpc="1" lIns="121920" numCol="1" rIns="121920" tIns="60960" vert="horz" wrap="square"/>
              <a:lstStyle/>
              <a:p>
                <a:pPr eaLnBrk="1" hangingPunct="1" lvl="0"/>
                <a:endParaRPr sz="2400">
                  <a:latin typeface="Calibri"/>
                  <a:ea charset="0" panose="020f0502020204030204" typeface="Calibri"/>
                </a:endParaRPr>
              </a:p>
            </p:txBody>
          </p:sp>
        </p:grpSp>
        <p:grpSp>
          <p:nvGrpSpPr>
            <p:cNvPr id="53" name="Group 52"/>
            <p:cNvGrpSpPr/>
            <p:nvPr/>
          </p:nvGrpSpPr>
          <p:grpSpPr>
            <a:xfrm>
              <a:off x="6710566" y="3429000"/>
              <a:ext cx="447462" cy="496920"/>
              <a:chOff x="7502526" y="2405063"/>
              <a:chExt cx="301625" cy="334964"/>
            </a:xfrm>
            <a:solidFill>
              <a:schemeClr val="bg1"/>
            </a:solidFill>
          </p:grpSpPr>
          <p:sp>
            <p:nvSpPr>
              <p:cNvPr id="54" name="Freeform 112"/>
              <p:cNvSpPr/>
              <p:nvPr/>
            </p:nvSpPr>
            <p:spPr bwMode="auto">
              <a:xfrm>
                <a:off x="7708901" y="2405063"/>
                <a:ext cx="95250" cy="90488"/>
              </a:xfrm>
              <a:custGeom>
                <a:gdLst>
                  <a:gd fmla="*/ 19 w 25" name="T0"/>
                  <a:gd fmla="*/ 24 h 24" name="T1"/>
                  <a:gd fmla="*/ 21 w 25" name="T2"/>
                  <a:gd fmla="*/ 22 h 24" name="T3"/>
                  <a:gd fmla="*/ 19 w 25" name="T4"/>
                  <a:gd fmla="*/ 4 h 24" name="T5"/>
                  <a:gd fmla="*/ 0 w 25" name="T6"/>
                  <a:gd fmla="*/ 7 h 24" name="T7"/>
                  <a:gd fmla="*/ 0 w 25" name="T8"/>
                  <a:gd fmla="*/ 8 h 24" name="T9"/>
                  <a:gd fmla="*/ 19 w 25" name="T10"/>
                  <a:gd fmla="*/ 24 h 24" name="T11"/>
                </a:gdLst>
                <a:cxnLst>
                  <a:cxn ang="0">
                    <a:pos x="T0" y="T1"/>
                  </a:cxn>
                  <a:cxn ang="0">
                    <a:pos x="T2" y="T3"/>
                  </a:cxn>
                  <a:cxn ang="0">
                    <a:pos x="T4" y="T5"/>
                  </a:cxn>
                  <a:cxn ang="0">
                    <a:pos x="T6" y="T7"/>
                  </a:cxn>
                  <a:cxn ang="0">
                    <a:pos x="T8" y="T9"/>
                  </a:cxn>
                  <a:cxn ang="0">
                    <a:pos x="T10" y="T11"/>
                  </a:cxn>
                </a:cxnLst>
                <a:rect b="b" l="0" r="r" t="0"/>
                <a:pathLst>
                  <a:path h="24" w="25">
                    <a:moveTo>
                      <a:pt x="19" y="24"/>
                    </a:moveTo>
                    <a:cubicBezTo>
                      <a:pt x="20" y="23"/>
                      <a:pt x="20" y="23"/>
                      <a:pt x="21" y="22"/>
                    </a:cubicBezTo>
                    <a:cubicBezTo>
                      <a:pt x="25" y="17"/>
                      <a:pt x="24" y="8"/>
                      <a:pt x="19" y="4"/>
                    </a:cubicBezTo>
                    <a:cubicBezTo>
                      <a:pt x="13" y="0"/>
                      <a:pt x="5" y="1"/>
                      <a:pt x="0" y="7"/>
                    </a:cubicBezTo>
                    <a:cubicBezTo>
                      <a:pt x="0" y="7"/>
                      <a:pt x="0" y="7"/>
                      <a:pt x="0" y="8"/>
                    </a:cubicBezTo>
                    <a:cubicBezTo>
                      <a:pt x="8" y="11"/>
                      <a:pt x="15" y="17"/>
                      <a:pt x="19" y="24"/>
                    </a:cubicBezTo>
                    <a:close/>
                  </a:path>
                </a:pathLst>
              </a:custGeom>
              <a:grp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p>
                <a:pPr algn="l" defTabSz="913765"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solidFill>
                  <a:effectLst/>
                  <a:uLnTx/>
                  <a:uFillTx/>
                  <a:latin typeface="+mn-lt"/>
                  <a:ea typeface="+mn-ea"/>
                  <a:cs typeface="+mn-cs"/>
                </a:endParaRPr>
              </a:p>
            </p:txBody>
          </p:sp>
          <p:sp>
            <p:nvSpPr>
              <p:cNvPr id="55" name="Freeform 113"/>
              <p:cNvSpPr>
                <a:spLocks noEditPoints="1"/>
              </p:cNvSpPr>
              <p:nvPr/>
            </p:nvSpPr>
            <p:spPr bwMode="auto">
              <a:xfrm>
                <a:off x="7518404" y="2438402"/>
                <a:ext cx="274638" cy="301625"/>
              </a:xfrm>
              <a:custGeom>
                <a:gdLst>
                  <a:gd fmla="*/ 43 w 73" name="T0"/>
                  <a:gd fmla="*/ 0 h 80" name="T1"/>
                  <a:gd fmla="*/ 42 w 73" name="T2"/>
                  <a:gd fmla="*/ 0 h 80" name="T3"/>
                  <a:gd fmla="*/ 42 w 73" name="T4"/>
                  <a:gd fmla="*/ 0 h 80" name="T5"/>
                  <a:gd fmla="*/ 41 w 73" name="T6"/>
                  <a:gd fmla="*/ 0 h 80" name="T7"/>
                  <a:gd fmla="*/ 41 w 73" name="T8"/>
                  <a:gd fmla="*/ 0 h 80" name="T9"/>
                  <a:gd fmla="*/ 40 w 73" name="T10"/>
                  <a:gd fmla="*/ 0 h 80" name="T11"/>
                  <a:gd fmla="*/ 40 w 73" name="T12"/>
                  <a:gd fmla="*/ 0 h 80" name="T13"/>
                  <a:gd fmla="*/ 39 w 73" name="T14"/>
                  <a:gd fmla="*/ 0 h 80" name="T15"/>
                  <a:gd fmla="*/ 39 w 73" name="T16"/>
                  <a:gd fmla="*/ 0 h 80" name="T17"/>
                  <a:gd fmla="*/ 38 w 73" name="T18"/>
                  <a:gd fmla="*/ 0 h 80" name="T19"/>
                  <a:gd fmla="*/ 38 w 73" name="T20"/>
                  <a:gd fmla="*/ 0 h 80" name="T21"/>
                  <a:gd fmla="*/ 37 w 73" name="T22"/>
                  <a:gd fmla="*/ 0 h 80" name="T23"/>
                  <a:gd fmla="*/ 36 w 73" name="T24"/>
                  <a:gd fmla="*/ 0 h 80" name="T25"/>
                  <a:gd fmla="*/ 35 w 73" name="T26"/>
                  <a:gd fmla="*/ 0 h 80" name="T27"/>
                  <a:gd fmla="*/ 34 w 73" name="T28"/>
                  <a:gd fmla="*/ 0 h 80" name="T29"/>
                  <a:gd fmla="*/ 33 w 73" name="T30"/>
                  <a:gd fmla="*/ 0 h 80" name="T31"/>
                  <a:gd fmla="*/ 32 w 73" name="T32"/>
                  <a:gd fmla="*/ 0 h 80" name="T33"/>
                  <a:gd fmla="*/ 32 w 73" name="T34"/>
                  <a:gd fmla="*/ 0 h 80" name="T35"/>
                  <a:gd fmla="*/ 32 w 73" name="T36"/>
                  <a:gd fmla="*/ 0 h 80" name="T37"/>
                  <a:gd fmla="*/ 32 w 73" name="T38"/>
                  <a:gd fmla="*/ 0 h 80" name="T39"/>
                  <a:gd fmla="*/ 31 w 73" name="T40"/>
                  <a:gd fmla="*/ 0 h 80" name="T41"/>
                  <a:gd fmla="*/ 31 w 73" name="T42"/>
                  <a:gd fmla="*/ 0 h 80" name="T43"/>
                  <a:gd fmla="*/ 30 w 73" name="T44"/>
                  <a:gd fmla="*/ 0 h 80" name="T45"/>
                  <a:gd fmla="*/ 0 w 73" name="T46"/>
                  <a:gd fmla="*/ 37 h 80" name="T47"/>
                  <a:gd fmla="*/ 12 w 73" name="T48"/>
                  <a:gd fmla="*/ 64 h 80" name="T49"/>
                  <a:gd fmla="*/ 7 w 73" name="T50"/>
                  <a:gd fmla="*/ 69 h 80" name="T51"/>
                  <a:gd fmla="*/ 7 w 73" name="T52"/>
                  <a:gd fmla="*/ 77 h 80" name="T53"/>
                  <a:gd fmla="*/ 14 w 73" name="T54"/>
                  <a:gd fmla="*/ 77 h 80" name="T55"/>
                  <a:gd fmla="*/ 21 w 73" name="T56"/>
                  <a:gd fmla="*/ 70 h 80" name="T57"/>
                  <a:gd fmla="*/ 36 w 73" name="T58"/>
                  <a:gd fmla="*/ 73 h 80" name="T59"/>
                  <a:gd fmla="*/ 52 w 73" name="T60"/>
                  <a:gd fmla="*/ 70 h 80" name="T61"/>
                  <a:gd fmla="*/ 58 w 73" name="T62"/>
                  <a:gd fmla="*/ 77 h 80" name="T63"/>
                  <a:gd fmla="*/ 66 w 73" name="T64"/>
                  <a:gd fmla="*/ 77 h 80" name="T65"/>
                  <a:gd fmla="*/ 66 w 73" name="T66"/>
                  <a:gd fmla="*/ 69 h 80" name="T67"/>
                  <a:gd fmla="*/ 61 w 73" name="T68"/>
                  <a:gd fmla="*/ 64 h 80" name="T69"/>
                  <a:gd fmla="*/ 73 w 73" name="T70"/>
                  <a:gd fmla="*/ 37 h 80" name="T71"/>
                  <a:gd fmla="*/ 43 w 73" name="T72"/>
                  <a:gd fmla="*/ 0 h 80" name="T73"/>
                  <a:gd fmla="*/ 36 w 73" name="T74"/>
                  <a:gd fmla="*/ 65 h 80" name="T75"/>
                  <a:gd fmla="*/ 8 w 73" name="T76"/>
                  <a:gd fmla="*/ 37 h 80" name="T77"/>
                  <a:gd fmla="*/ 36 w 73" name="T78"/>
                  <a:gd fmla="*/ 8 h 80" name="T79"/>
                  <a:gd fmla="*/ 64 w 73" name="T80"/>
                  <a:gd fmla="*/ 37 h 80" name="T81"/>
                  <a:gd fmla="*/ 36 w 73" name="T82"/>
                  <a:gd fmla="*/ 65 h 80" name="T8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b="b" l="0" r="r" t="0"/>
                <a:pathLst>
                  <a:path h="80" w="73">
                    <a:moveTo>
                      <a:pt x="43" y="0"/>
                    </a:moveTo>
                    <a:cubicBezTo>
                      <a:pt x="42" y="0"/>
                      <a:pt x="42" y="0"/>
                      <a:pt x="42" y="0"/>
                    </a:cubicBezTo>
                    <a:cubicBezTo>
                      <a:pt x="42" y="0"/>
                      <a:pt x="42" y="0"/>
                      <a:pt x="42" y="0"/>
                    </a:cubicBezTo>
                    <a:cubicBezTo>
                      <a:pt x="42" y="0"/>
                      <a:pt x="41" y="0"/>
                      <a:pt x="41" y="0"/>
                    </a:cubicBezTo>
                    <a:cubicBezTo>
                      <a:pt x="41" y="0"/>
                      <a:pt x="41" y="0"/>
                      <a:pt x="41" y="0"/>
                    </a:cubicBezTo>
                    <a:cubicBezTo>
                      <a:pt x="41" y="0"/>
                      <a:pt x="40" y="0"/>
                      <a:pt x="40" y="0"/>
                    </a:cubicBezTo>
                    <a:cubicBezTo>
                      <a:pt x="40" y="0"/>
                      <a:pt x="40" y="0"/>
                      <a:pt x="40" y="0"/>
                    </a:cubicBezTo>
                    <a:cubicBezTo>
                      <a:pt x="40" y="0"/>
                      <a:pt x="39" y="0"/>
                      <a:pt x="39" y="0"/>
                    </a:cubicBezTo>
                    <a:cubicBezTo>
                      <a:pt x="39" y="0"/>
                      <a:pt x="39" y="0"/>
                      <a:pt x="39" y="0"/>
                    </a:cubicBezTo>
                    <a:cubicBezTo>
                      <a:pt x="39" y="0"/>
                      <a:pt x="38" y="0"/>
                      <a:pt x="38" y="0"/>
                    </a:cubicBezTo>
                    <a:cubicBezTo>
                      <a:pt x="38" y="0"/>
                      <a:pt x="38" y="0"/>
                      <a:pt x="38" y="0"/>
                    </a:cubicBezTo>
                    <a:cubicBezTo>
                      <a:pt x="38" y="0"/>
                      <a:pt x="38" y="0"/>
                      <a:pt x="37" y="0"/>
                    </a:cubicBezTo>
                    <a:cubicBezTo>
                      <a:pt x="37" y="0"/>
                      <a:pt x="37" y="0"/>
                      <a:pt x="36" y="0"/>
                    </a:cubicBezTo>
                    <a:cubicBezTo>
                      <a:pt x="36" y="0"/>
                      <a:pt x="36" y="0"/>
                      <a:pt x="35" y="0"/>
                    </a:cubicBezTo>
                    <a:cubicBezTo>
                      <a:pt x="35" y="0"/>
                      <a:pt x="35" y="0"/>
                      <a:pt x="34" y="0"/>
                    </a:cubicBezTo>
                    <a:cubicBezTo>
                      <a:pt x="34" y="0"/>
                      <a:pt x="34" y="0"/>
                      <a:pt x="33" y="0"/>
                    </a:cubicBezTo>
                    <a:cubicBezTo>
                      <a:pt x="33" y="0"/>
                      <a:pt x="33" y="0"/>
                      <a:pt x="32" y="0"/>
                    </a:cubicBezTo>
                    <a:cubicBezTo>
                      <a:pt x="32" y="0"/>
                      <a:pt x="32" y="0"/>
                      <a:pt x="32" y="0"/>
                    </a:cubicBezTo>
                    <a:cubicBezTo>
                      <a:pt x="32" y="0"/>
                      <a:pt x="32" y="0"/>
                      <a:pt x="32" y="0"/>
                    </a:cubicBezTo>
                    <a:cubicBezTo>
                      <a:pt x="32" y="0"/>
                      <a:pt x="32" y="0"/>
                      <a:pt x="32" y="0"/>
                    </a:cubicBezTo>
                    <a:cubicBezTo>
                      <a:pt x="31" y="0"/>
                      <a:pt x="31" y="0"/>
                      <a:pt x="31" y="0"/>
                    </a:cubicBezTo>
                    <a:cubicBezTo>
                      <a:pt x="31" y="0"/>
                      <a:pt x="31" y="0"/>
                      <a:pt x="31" y="0"/>
                    </a:cubicBezTo>
                    <a:cubicBezTo>
                      <a:pt x="30" y="0"/>
                      <a:pt x="30" y="0"/>
                      <a:pt x="30" y="0"/>
                    </a:cubicBezTo>
                    <a:cubicBezTo>
                      <a:pt x="13" y="4"/>
                      <a:pt x="0" y="19"/>
                      <a:pt x="0" y="37"/>
                    </a:cubicBezTo>
                    <a:cubicBezTo>
                      <a:pt x="0" y="47"/>
                      <a:pt x="4" y="57"/>
                      <a:pt x="12" y="64"/>
                    </a:cubicBezTo>
                    <a:cubicBezTo>
                      <a:pt x="7" y="69"/>
                      <a:pt x="7" y="69"/>
                      <a:pt x="7" y="69"/>
                    </a:cubicBezTo>
                    <a:cubicBezTo>
                      <a:pt x="4" y="71"/>
                      <a:pt x="5" y="77"/>
                      <a:pt x="7" y="77"/>
                    </a:cubicBezTo>
                    <a:cubicBezTo>
                      <a:pt x="9" y="79"/>
                      <a:pt x="12" y="79"/>
                      <a:pt x="14" y="77"/>
                    </a:cubicBezTo>
                    <a:cubicBezTo>
                      <a:pt x="16" y="75"/>
                      <a:pt x="20" y="72"/>
                      <a:pt x="21" y="70"/>
                    </a:cubicBezTo>
                    <a:cubicBezTo>
                      <a:pt x="25" y="72"/>
                      <a:pt x="31" y="73"/>
                      <a:pt x="36" y="73"/>
                    </a:cubicBezTo>
                    <a:cubicBezTo>
                      <a:pt x="42" y="73"/>
                      <a:pt x="47" y="72"/>
                      <a:pt x="52" y="70"/>
                    </a:cubicBezTo>
                    <a:cubicBezTo>
                      <a:pt x="53" y="72"/>
                      <a:pt x="57" y="75"/>
                      <a:pt x="58" y="77"/>
                    </a:cubicBezTo>
                    <a:cubicBezTo>
                      <a:pt x="62" y="80"/>
                      <a:pt x="65" y="77"/>
                      <a:pt x="66" y="77"/>
                    </a:cubicBezTo>
                    <a:cubicBezTo>
                      <a:pt x="68" y="74"/>
                      <a:pt x="68" y="71"/>
                      <a:pt x="66" y="69"/>
                    </a:cubicBezTo>
                    <a:cubicBezTo>
                      <a:pt x="61" y="64"/>
                      <a:pt x="61" y="64"/>
                      <a:pt x="61" y="64"/>
                    </a:cubicBezTo>
                    <a:cubicBezTo>
                      <a:pt x="68" y="57"/>
                      <a:pt x="73" y="47"/>
                      <a:pt x="73" y="37"/>
                    </a:cubicBezTo>
                    <a:cubicBezTo>
                      <a:pt x="73" y="19"/>
                      <a:pt x="60" y="4"/>
                      <a:pt x="43" y="0"/>
                    </a:cubicBezTo>
                    <a:close/>
                    <a:moveTo>
                      <a:pt x="36" y="65"/>
                    </a:moveTo>
                    <a:cubicBezTo>
                      <a:pt x="21" y="65"/>
                      <a:pt x="8" y="52"/>
                      <a:pt x="8" y="37"/>
                    </a:cubicBezTo>
                    <a:cubicBezTo>
                      <a:pt x="8" y="21"/>
                      <a:pt x="21" y="8"/>
                      <a:pt x="36" y="8"/>
                    </a:cubicBezTo>
                    <a:cubicBezTo>
                      <a:pt x="52" y="8"/>
                      <a:pt x="64" y="21"/>
                      <a:pt x="64" y="37"/>
                    </a:cubicBezTo>
                    <a:cubicBezTo>
                      <a:pt x="64" y="52"/>
                      <a:pt x="52" y="65"/>
                      <a:pt x="36" y="65"/>
                    </a:cubicBezTo>
                    <a:close/>
                  </a:path>
                </a:pathLst>
              </a:custGeom>
              <a:grp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p>
                <a:pPr algn="l" defTabSz="913765"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solidFill>
                  <a:effectLst/>
                  <a:uLnTx/>
                  <a:uFillTx/>
                  <a:latin typeface="+mn-lt"/>
                  <a:ea typeface="+mn-ea"/>
                  <a:cs typeface="+mn-cs"/>
                </a:endParaRPr>
              </a:p>
            </p:txBody>
          </p:sp>
          <p:sp>
            <p:nvSpPr>
              <p:cNvPr id="60" name="Freeform 114"/>
              <p:cNvSpPr/>
              <p:nvPr/>
            </p:nvSpPr>
            <p:spPr bwMode="auto">
              <a:xfrm>
                <a:off x="7502526" y="2405063"/>
                <a:ext cx="98425" cy="90488"/>
              </a:xfrm>
              <a:custGeom>
                <a:gdLst>
                  <a:gd fmla="*/ 6 w 26" name="T0"/>
                  <a:gd fmla="*/ 24 h 24" name="T1"/>
                  <a:gd fmla="*/ 26 w 26" name="T2"/>
                  <a:gd fmla="*/ 8 h 24" name="T3"/>
                  <a:gd fmla="*/ 25 w 26" name="T4"/>
                  <a:gd fmla="*/ 7 h 24" name="T5"/>
                  <a:gd fmla="*/ 7 w 26" name="T6"/>
                  <a:gd fmla="*/ 4 h 24" name="T7"/>
                  <a:gd fmla="*/ 5 w 26" name="T8"/>
                  <a:gd fmla="*/ 22 h 24" name="T9"/>
                  <a:gd fmla="*/ 6 w 26" name="T10"/>
                  <a:gd fmla="*/ 24 h 24" name="T11"/>
                </a:gdLst>
                <a:cxnLst>
                  <a:cxn ang="0">
                    <a:pos x="T0" y="T1"/>
                  </a:cxn>
                  <a:cxn ang="0">
                    <a:pos x="T2" y="T3"/>
                  </a:cxn>
                  <a:cxn ang="0">
                    <a:pos x="T4" y="T5"/>
                  </a:cxn>
                  <a:cxn ang="0">
                    <a:pos x="T6" y="T7"/>
                  </a:cxn>
                  <a:cxn ang="0">
                    <a:pos x="T8" y="T9"/>
                  </a:cxn>
                  <a:cxn ang="0">
                    <a:pos x="T10" y="T11"/>
                  </a:cxn>
                </a:cxnLst>
                <a:rect b="b" l="0" r="r" t="0"/>
                <a:pathLst>
                  <a:path h="24" w="26">
                    <a:moveTo>
                      <a:pt x="6" y="24"/>
                    </a:moveTo>
                    <a:cubicBezTo>
                      <a:pt x="11" y="17"/>
                      <a:pt x="18" y="11"/>
                      <a:pt x="26" y="8"/>
                    </a:cubicBezTo>
                    <a:cubicBezTo>
                      <a:pt x="26" y="7"/>
                      <a:pt x="25" y="7"/>
                      <a:pt x="25" y="7"/>
                    </a:cubicBezTo>
                    <a:cubicBezTo>
                      <a:pt x="21" y="1"/>
                      <a:pt x="13" y="0"/>
                      <a:pt x="7" y="4"/>
                    </a:cubicBezTo>
                    <a:cubicBezTo>
                      <a:pt x="1" y="8"/>
                      <a:pt x="0" y="17"/>
                      <a:pt x="5" y="22"/>
                    </a:cubicBezTo>
                    <a:cubicBezTo>
                      <a:pt x="5" y="23"/>
                      <a:pt x="6" y="23"/>
                      <a:pt x="6" y="24"/>
                    </a:cubicBezTo>
                    <a:close/>
                  </a:path>
                </a:pathLst>
              </a:custGeom>
              <a:grp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p>
                <a:pPr algn="l" defTabSz="913765"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solidFill>
                  <a:effectLst/>
                  <a:uLnTx/>
                  <a:uFillTx/>
                  <a:latin typeface="+mn-lt"/>
                  <a:ea typeface="+mn-ea"/>
                  <a:cs typeface="+mn-cs"/>
                </a:endParaRPr>
              </a:p>
            </p:txBody>
          </p:sp>
          <p:sp>
            <p:nvSpPr>
              <p:cNvPr id="61" name="Freeform 115"/>
              <p:cNvSpPr/>
              <p:nvPr/>
            </p:nvSpPr>
            <p:spPr bwMode="auto">
              <a:xfrm>
                <a:off x="7650163" y="2476501"/>
                <a:ext cx="11113" cy="44450"/>
              </a:xfrm>
              <a:custGeom>
                <a:gdLst>
                  <a:gd fmla="*/ 1 w 3" name="T0"/>
                  <a:gd fmla="*/ 12 h 12" name="T1"/>
                  <a:gd fmla="*/ 3 w 3" name="T2"/>
                  <a:gd fmla="*/ 10 h 12" name="T3"/>
                  <a:gd fmla="*/ 3 w 3" name="T4"/>
                  <a:gd fmla="*/ 2 h 12" name="T5"/>
                  <a:gd fmla="*/ 1 w 3" name="T6"/>
                  <a:gd fmla="*/ 0 h 12" name="T7"/>
                  <a:gd fmla="*/ 0 w 3" name="T8"/>
                  <a:gd fmla="*/ 2 h 12" name="T9"/>
                  <a:gd fmla="*/ 0 w 3" name="T10"/>
                  <a:gd fmla="*/ 10 h 12" name="T11"/>
                  <a:gd fmla="*/ 1 w 3" name="T12"/>
                  <a:gd fmla="*/ 12 h 12" name="T13"/>
                </a:gdLst>
                <a:cxnLst>
                  <a:cxn ang="0">
                    <a:pos x="T0" y="T1"/>
                  </a:cxn>
                  <a:cxn ang="0">
                    <a:pos x="T2" y="T3"/>
                  </a:cxn>
                  <a:cxn ang="0">
                    <a:pos x="T4" y="T5"/>
                  </a:cxn>
                  <a:cxn ang="0">
                    <a:pos x="T6" y="T7"/>
                  </a:cxn>
                  <a:cxn ang="0">
                    <a:pos x="T8" y="T9"/>
                  </a:cxn>
                  <a:cxn ang="0">
                    <a:pos x="T10" y="T11"/>
                  </a:cxn>
                  <a:cxn ang="0">
                    <a:pos x="T12" y="T13"/>
                  </a:cxn>
                </a:cxnLst>
                <a:rect b="b" l="0" r="r" t="0"/>
                <a:pathLst>
                  <a:path h="12" w="3">
                    <a:moveTo>
                      <a:pt x="1" y="12"/>
                    </a:moveTo>
                    <a:cubicBezTo>
                      <a:pt x="2" y="12"/>
                      <a:pt x="3" y="11"/>
                      <a:pt x="3" y="10"/>
                    </a:cubicBezTo>
                    <a:cubicBezTo>
                      <a:pt x="3" y="2"/>
                      <a:pt x="3" y="2"/>
                      <a:pt x="3" y="2"/>
                    </a:cubicBezTo>
                    <a:cubicBezTo>
                      <a:pt x="3" y="1"/>
                      <a:pt x="2" y="0"/>
                      <a:pt x="1" y="0"/>
                    </a:cubicBezTo>
                    <a:cubicBezTo>
                      <a:pt x="0" y="0"/>
                      <a:pt x="0" y="1"/>
                      <a:pt x="0" y="2"/>
                    </a:cubicBezTo>
                    <a:cubicBezTo>
                      <a:pt x="0" y="10"/>
                      <a:pt x="0" y="10"/>
                      <a:pt x="0" y="10"/>
                    </a:cubicBezTo>
                    <a:cubicBezTo>
                      <a:pt x="0" y="11"/>
                      <a:pt x="0" y="12"/>
                      <a:pt x="1" y="12"/>
                    </a:cubicBezTo>
                    <a:close/>
                  </a:path>
                </a:pathLst>
              </a:custGeom>
              <a:grp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p>
                <a:pPr algn="l" defTabSz="913765"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solidFill>
                  <a:effectLst/>
                  <a:uLnTx/>
                  <a:uFillTx/>
                  <a:latin typeface="+mn-lt"/>
                  <a:ea typeface="+mn-ea"/>
                  <a:cs typeface="+mn-cs"/>
                </a:endParaRPr>
              </a:p>
            </p:txBody>
          </p:sp>
          <p:sp>
            <p:nvSpPr>
              <p:cNvPr id="62" name="Freeform 116"/>
              <p:cNvSpPr/>
              <p:nvPr/>
            </p:nvSpPr>
            <p:spPr bwMode="auto">
              <a:xfrm>
                <a:off x="7551738" y="2570163"/>
                <a:ext cx="44450" cy="11113"/>
              </a:xfrm>
              <a:custGeom>
                <a:gdLst>
                  <a:gd fmla="*/ 10 w 12" name="T0"/>
                  <a:gd fmla="*/ 0 h 3" name="T1"/>
                  <a:gd fmla="*/ 2 w 12" name="T2"/>
                  <a:gd fmla="*/ 0 h 3" name="T3"/>
                  <a:gd fmla="*/ 0 w 12" name="T4"/>
                  <a:gd fmla="*/ 2 h 3" name="T5"/>
                  <a:gd fmla="*/ 2 w 12" name="T6"/>
                  <a:gd fmla="*/ 3 h 3" name="T7"/>
                  <a:gd fmla="*/ 10 w 12" name="T8"/>
                  <a:gd fmla="*/ 3 h 3" name="T9"/>
                  <a:gd fmla="*/ 12 w 12" name="T10"/>
                  <a:gd fmla="*/ 2 h 3" name="T11"/>
                  <a:gd fmla="*/ 10 w 12" name="T12"/>
                  <a:gd fmla="*/ 0 h 3" name="T13"/>
                </a:gdLst>
                <a:cxnLst>
                  <a:cxn ang="0">
                    <a:pos x="T0" y="T1"/>
                  </a:cxn>
                  <a:cxn ang="0">
                    <a:pos x="T2" y="T3"/>
                  </a:cxn>
                  <a:cxn ang="0">
                    <a:pos x="T4" y="T5"/>
                  </a:cxn>
                  <a:cxn ang="0">
                    <a:pos x="T6" y="T7"/>
                  </a:cxn>
                  <a:cxn ang="0">
                    <a:pos x="T8" y="T9"/>
                  </a:cxn>
                  <a:cxn ang="0">
                    <a:pos x="T10" y="T11"/>
                  </a:cxn>
                  <a:cxn ang="0">
                    <a:pos x="T12" y="T13"/>
                  </a:cxn>
                </a:cxnLst>
                <a:rect b="b" l="0" r="r" t="0"/>
                <a:pathLst>
                  <a:path h="3" w="12">
                    <a:moveTo>
                      <a:pt x="10" y="0"/>
                    </a:moveTo>
                    <a:cubicBezTo>
                      <a:pt x="2" y="0"/>
                      <a:pt x="2" y="0"/>
                      <a:pt x="2" y="0"/>
                    </a:cubicBezTo>
                    <a:cubicBezTo>
                      <a:pt x="1" y="0"/>
                      <a:pt x="0" y="1"/>
                      <a:pt x="0" y="2"/>
                    </a:cubicBezTo>
                    <a:cubicBezTo>
                      <a:pt x="0" y="3"/>
                      <a:pt x="1" y="3"/>
                      <a:pt x="2" y="3"/>
                    </a:cubicBezTo>
                    <a:cubicBezTo>
                      <a:pt x="10" y="3"/>
                      <a:pt x="10" y="3"/>
                      <a:pt x="10" y="3"/>
                    </a:cubicBezTo>
                    <a:cubicBezTo>
                      <a:pt x="11" y="3"/>
                      <a:pt x="12" y="3"/>
                      <a:pt x="12" y="2"/>
                    </a:cubicBezTo>
                    <a:cubicBezTo>
                      <a:pt x="12" y="1"/>
                      <a:pt x="11" y="0"/>
                      <a:pt x="10" y="0"/>
                    </a:cubicBezTo>
                    <a:close/>
                  </a:path>
                </a:pathLst>
              </a:custGeom>
              <a:grp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p>
                <a:pPr algn="l" defTabSz="913765"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solidFill>
                  <a:effectLst/>
                  <a:uLnTx/>
                  <a:uFillTx/>
                  <a:latin typeface="+mn-lt"/>
                  <a:ea typeface="+mn-ea"/>
                  <a:cs typeface="+mn-cs"/>
                </a:endParaRPr>
              </a:p>
            </p:txBody>
          </p:sp>
          <p:sp>
            <p:nvSpPr>
              <p:cNvPr id="64" name="Freeform 117"/>
              <p:cNvSpPr/>
              <p:nvPr/>
            </p:nvSpPr>
            <p:spPr bwMode="auto">
              <a:xfrm>
                <a:off x="7708901" y="2570163"/>
                <a:ext cx="46038" cy="11113"/>
              </a:xfrm>
              <a:custGeom>
                <a:gdLst>
                  <a:gd fmla="*/ 10 w 12" name="T0"/>
                  <a:gd fmla="*/ 0 h 3" name="T1"/>
                  <a:gd fmla="*/ 2 w 12" name="T2"/>
                  <a:gd fmla="*/ 0 h 3" name="T3"/>
                  <a:gd fmla="*/ 0 w 12" name="T4"/>
                  <a:gd fmla="*/ 2 h 3" name="T5"/>
                  <a:gd fmla="*/ 2 w 12" name="T6"/>
                  <a:gd fmla="*/ 3 h 3" name="T7"/>
                  <a:gd fmla="*/ 10 w 12" name="T8"/>
                  <a:gd fmla="*/ 3 h 3" name="T9"/>
                  <a:gd fmla="*/ 12 w 12" name="T10"/>
                  <a:gd fmla="*/ 2 h 3" name="T11"/>
                  <a:gd fmla="*/ 10 w 12" name="T12"/>
                  <a:gd fmla="*/ 0 h 3" name="T13"/>
                </a:gdLst>
                <a:cxnLst>
                  <a:cxn ang="0">
                    <a:pos x="T0" y="T1"/>
                  </a:cxn>
                  <a:cxn ang="0">
                    <a:pos x="T2" y="T3"/>
                  </a:cxn>
                  <a:cxn ang="0">
                    <a:pos x="T4" y="T5"/>
                  </a:cxn>
                  <a:cxn ang="0">
                    <a:pos x="T6" y="T7"/>
                  </a:cxn>
                  <a:cxn ang="0">
                    <a:pos x="T8" y="T9"/>
                  </a:cxn>
                  <a:cxn ang="0">
                    <a:pos x="T10" y="T11"/>
                  </a:cxn>
                  <a:cxn ang="0">
                    <a:pos x="T12" y="T13"/>
                  </a:cxn>
                </a:cxnLst>
                <a:rect b="b" l="0" r="r" t="0"/>
                <a:pathLst>
                  <a:path h="3" w="12">
                    <a:moveTo>
                      <a:pt x="10" y="0"/>
                    </a:moveTo>
                    <a:cubicBezTo>
                      <a:pt x="2" y="0"/>
                      <a:pt x="2" y="0"/>
                      <a:pt x="2" y="0"/>
                    </a:cubicBezTo>
                    <a:cubicBezTo>
                      <a:pt x="1" y="0"/>
                      <a:pt x="0" y="1"/>
                      <a:pt x="0" y="2"/>
                    </a:cubicBezTo>
                    <a:cubicBezTo>
                      <a:pt x="0" y="3"/>
                      <a:pt x="1" y="3"/>
                      <a:pt x="2" y="3"/>
                    </a:cubicBezTo>
                    <a:cubicBezTo>
                      <a:pt x="10" y="3"/>
                      <a:pt x="10" y="3"/>
                      <a:pt x="10" y="3"/>
                    </a:cubicBezTo>
                    <a:cubicBezTo>
                      <a:pt x="11" y="3"/>
                      <a:pt x="12" y="3"/>
                      <a:pt x="12" y="2"/>
                    </a:cubicBezTo>
                    <a:cubicBezTo>
                      <a:pt x="12" y="1"/>
                      <a:pt x="11" y="0"/>
                      <a:pt x="10" y="0"/>
                    </a:cubicBezTo>
                    <a:close/>
                  </a:path>
                </a:pathLst>
              </a:custGeom>
              <a:grp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p>
                <a:pPr algn="l" defTabSz="913765"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solidFill>
                  <a:effectLst/>
                  <a:uLnTx/>
                  <a:uFillTx/>
                  <a:latin typeface="+mn-lt"/>
                  <a:ea typeface="+mn-ea"/>
                  <a:cs typeface="+mn-cs"/>
                </a:endParaRPr>
              </a:p>
            </p:txBody>
          </p:sp>
          <p:sp>
            <p:nvSpPr>
              <p:cNvPr id="66" name="Freeform 118"/>
              <p:cNvSpPr/>
              <p:nvPr/>
            </p:nvSpPr>
            <p:spPr bwMode="auto">
              <a:xfrm>
                <a:off x="7650163" y="2633663"/>
                <a:ext cx="11113" cy="46038"/>
              </a:xfrm>
              <a:custGeom>
                <a:gdLst>
                  <a:gd fmla="*/ 1 w 3" name="T0"/>
                  <a:gd fmla="*/ 0 h 12" name="T1"/>
                  <a:gd fmla="*/ 0 w 3" name="T2"/>
                  <a:gd fmla="*/ 1 h 12" name="T3"/>
                  <a:gd fmla="*/ 0 w 3" name="T4"/>
                  <a:gd fmla="*/ 10 h 12" name="T5"/>
                  <a:gd fmla="*/ 1 w 3" name="T6"/>
                  <a:gd fmla="*/ 12 h 12" name="T7"/>
                  <a:gd fmla="*/ 3 w 3" name="T8"/>
                  <a:gd fmla="*/ 10 h 12" name="T9"/>
                  <a:gd fmla="*/ 3 w 3" name="T10"/>
                  <a:gd fmla="*/ 1 h 12" name="T11"/>
                  <a:gd fmla="*/ 1 w 3" name="T12"/>
                  <a:gd fmla="*/ 0 h 12" name="T13"/>
                </a:gdLst>
                <a:cxnLst>
                  <a:cxn ang="0">
                    <a:pos x="T0" y="T1"/>
                  </a:cxn>
                  <a:cxn ang="0">
                    <a:pos x="T2" y="T3"/>
                  </a:cxn>
                  <a:cxn ang="0">
                    <a:pos x="T4" y="T5"/>
                  </a:cxn>
                  <a:cxn ang="0">
                    <a:pos x="T6" y="T7"/>
                  </a:cxn>
                  <a:cxn ang="0">
                    <a:pos x="T8" y="T9"/>
                  </a:cxn>
                  <a:cxn ang="0">
                    <a:pos x="T10" y="T11"/>
                  </a:cxn>
                  <a:cxn ang="0">
                    <a:pos x="T12" y="T13"/>
                  </a:cxn>
                </a:cxnLst>
                <a:rect b="b" l="0" r="r" t="0"/>
                <a:pathLst>
                  <a:path h="12" w="3">
                    <a:moveTo>
                      <a:pt x="1" y="0"/>
                    </a:moveTo>
                    <a:cubicBezTo>
                      <a:pt x="0" y="0"/>
                      <a:pt x="0" y="1"/>
                      <a:pt x="0" y="1"/>
                    </a:cubicBezTo>
                    <a:cubicBezTo>
                      <a:pt x="0" y="10"/>
                      <a:pt x="0" y="10"/>
                      <a:pt x="0" y="10"/>
                    </a:cubicBezTo>
                    <a:cubicBezTo>
                      <a:pt x="0" y="11"/>
                      <a:pt x="0" y="12"/>
                      <a:pt x="1" y="12"/>
                    </a:cubicBezTo>
                    <a:cubicBezTo>
                      <a:pt x="2" y="12"/>
                      <a:pt x="3" y="11"/>
                      <a:pt x="3" y="10"/>
                    </a:cubicBezTo>
                    <a:cubicBezTo>
                      <a:pt x="3" y="1"/>
                      <a:pt x="3" y="1"/>
                      <a:pt x="3" y="1"/>
                    </a:cubicBezTo>
                    <a:cubicBezTo>
                      <a:pt x="3" y="1"/>
                      <a:pt x="2" y="0"/>
                      <a:pt x="1" y="0"/>
                    </a:cubicBezTo>
                    <a:close/>
                  </a:path>
                </a:pathLst>
              </a:custGeom>
              <a:grp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p>
                <a:pPr algn="l" defTabSz="913765"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solidFill>
                  <a:effectLst/>
                  <a:uLnTx/>
                  <a:uFillTx/>
                  <a:latin typeface="+mn-lt"/>
                  <a:ea typeface="+mn-ea"/>
                  <a:cs typeface="+mn-cs"/>
                </a:endParaRPr>
              </a:p>
            </p:txBody>
          </p:sp>
          <p:sp>
            <p:nvSpPr>
              <p:cNvPr id="67" name="Freeform 119"/>
              <p:cNvSpPr/>
              <p:nvPr/>
            </p:nvSpPr>
            <p:spPr bwMode="auto">
              <a:xfrm>
                <a:off x="7593013" y="2506663"/>
                <a:ext cx="128588" cy="85725"/>
              </a:xfrm>
              <a:custGeom>
                <a:gdLst>
                  <a:gd fmla="*/ 18 w 34" name="T0"/>
                  <a:gd fmla="*/ 18 h 23" name="T1"/>
                  <a:gd fmla="*/ 33 w 34" name="T2"/>
                  <a:gd fmla="*/ 3 h 23" name="T3"/>
                  <a:gd fmla="*/ 34 w 34" name="T4"/>
                  <a:gd fmla="*/ 2 h 23" name="T5"/>
                  <a:gd fmla="*/ 33 w 34" name="T6"/>
                  <a:gd fmla="*/ 1 h 23" name="T7"/>
                  <a:gd fmla="*/ 32 w 34" name="T8"/>
                  <a:gd fmla="*/ 0 h 23" name="T9"/>
                  <a:gd fmla="*/ 31 w 34" name="T10"/>
                  <a:gd fmla="*/ 1 h 23" name="T11"/>
                  <a:gd fmla="*/ 20 w 34" name="T12"/>
                  <a:gd fmla="*/ 12 h 23" name="T13"/>
                  <a:gd fmla="*/ 16 w 34" name="T14"/>
                  <a:gd fmla="*/ 16 h 23" name="T15"/>
                  <a:gd fmla="*/ 16 w 34" name="T16"/>
                  <a:gd fmla="*/ 16 h 23" name="T17"/>
                  <a:gd fmla="*/ 16 w 34" name="T18"/>
                  <a:gd fmla="*/ 16 h 23" name="T19"/>
                  <a:gd fmla="*/ 15 w 34" name="T20"/>
                  <a:gd fmla="*/ 15 h 23" name="T21"/>
                  <a:gd fmla="*/ 15 w 34" name="T22"/>
                  <a:gd fmla="*/ 15 h 23" name="T23"/>
                  <a:gd fmla="*/ 15 w 34" name="T24"/>
                  <a:gd fmla="*/ 15 h 23" name="T25"/>
                  <a:gd fmla="*/ 4 w 34" name="T26"/>
                  <a:gd fmla="*/ 7 h 23" name="T27"/>
                  <a:gd fmla="*/ 2 w 34" name="T28"/>
                  <a:gd fmla="*/ 6 h 23" name="T29"/>
                  <a:gd fmla="*/ 1 w 34" name="T30"/>
                  <a:gd fmla="*/ 7 h 23" name="T31"/>
                  <a:gd fmla="*/ 0 w 34" name="T32"/>
                  <a:gd fmla="*/ 9 h 23" name="T33"/>
                  <a:gd fmla="*/ 1 w 34" name="T34"/>
                  <a:gd fmla="*/ 10 h 23" name="T35"/>
                  <a:gd fmla="*/ 13 w 34" name="T36"/>
                  <a:gd fmla="*/ 19 h 23" name="T37"/>
                  <a:gd fmla="*/ 12 w 34" name="T38"/>
                  <a:gd fmla="*/ 20 h 23" name="T39"/>
                  <a:gd fmla="*/ 11 w 34" name="T40"/>
                  <a:gd fmla="*/ 21 h 23" name="T41"/>
                  <a:gd fmla="*/ 12 w 34" name="T42"/>
                  <a:gd fmla="*/ 23 h 23" name="T43"/>
                  <a:gd fmla="*/ 13 w 34" name="T44"/>
                  <a:gd fmla="*/ 23 h 23" name="T45"/>
                  <a:gd fmla="*/ 16 w 34" name="T46"/>
                  <a:gd fmla="*/ 21 h 23" name="T47"/>
                  <a:gd fmla="*/ 17 w 34" name="T48"/>
                  <a:gd fmla="*/ 22 h 23" name="T49"/>
                  <a:gd fmla="*/ 18 w 34" name="T50"/>
                  <a:gd fmla="*/ 23 h 23" name="T51"/>
                  <a:gd fmla="*/ 20 w 34" name="T52"/>
                  <a:gd fmla="*/ 23 h 23" name="T53"/>
                  <a:gd fmla="*/ 21 w 34" name="T54"/>
                  <a:gd fmla="*/ 21 h 23" name="T55"/>
                  <a:gd fmla="*/ 21 w 34" name="T56"/>
                  <a:gd fmla="*/ 19 h 23" name="T57"/>
                  <a:gd fmla="*/ 18 w 34" name="T58"/>
                  <a:gd fmla="*/ 18 h 23" name="T5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b="b" l="0" r="r" t="0"/>
                <a:pathLst>
                  <a:path h="23" w="34">
                    <a:moveTo>
                      <a:pt x="18" y="18"/>
                    </a:moveTo>
                    <a:cubicBezTo>
                      <a:pt x="33" y="3"/>
                      <a:pt x="33" y="3"/>
                      <a:pt x="33" y="3"/>
                    </a:cubicBezTo>
                    <a:cubicBezTo>
                      <a:pt x="33" y="3"/>
                      <a:pt x="34" y="2"/>
                      <a:pt x="34" y="2"/>
                    </a:cubicBezTo>
                    <a:cubicBezTo>
                      <a:pt x="34" y="2"/>
                      <a:pt x="33" y="1"/>
                      <a:pt x="33" y="1"/>
                    </a:cubicBezTo>
                    <a:cubicBezTo>
                      <a:pt x="33" y="1"/>
                      <a:pt x="32" y="0"/>
                      <a:pt x="32" y="0"/>
                    </a:cubicBezTo>
                    <a:cubicBezTo>
                      <a:pt x="32" y="0"/>
                      <a:pt x="31" y="1"/>
                      <a:pt x="31" y="1"/>
                    </a:cubicBezTo>
                    <a:cubicBezTo>
                      <a:pt x="20" y="12"/>
                      <a:pt x="20" y="12"/>
                      <a:pt x="20" y="12"/>
                    </a:cubicBezTo>
                    <a:cubicBezTo>
                      <a:pt x="16" y="16"/>
                      <a:pt x="16" y="16"/>
                      <a:pt x="16" y="16"/>
                    </a:cubicBezTo>
                    <a:cubicBezTo>
                      <a:pt x="16" y="16"/>
                      <a:pt x="16" y="16"/>
                      <a:pt x="16" y="16"/>
                    </a:cubicBezTo>
                    <a:cubicBezTo>
                      <a:pt x="16" y="16"/>
                      <a:pt x="16" y="16"/>
                      <a:pt x="16" y="16"/>
                    </a:cubicBezTo>
                    <a:cubicBezTo>
                      <a:pt x="15" y="15"/>
                      <a:pt x="15" y="15"/>
                      <a:pt x="15" y="15"/>
                    </a:cubicBezTo>
                    <a:cubicBezTo>
                      <a:pt x="15" y="15"/>
                      <a:pt x="15" y="15"/>
                      <a:pt x="15" y="15"/>
                    </a:cubicBezTo>
                    <a:cubicBezTo>
                      <a:pt x="15" y="15"/>
                      <a:pt x="15" y="15"/>
                      <a:pt x="15" y="15"/>
                    </a:cubicBezTo>
                    <a:cubicBezTo>
                      <a:pt x="4" y="7"/>
                      <a:pt x="4" y="7"/>
                      <a:pt x="4" y="7"/>
                    </a:cubicBezTo>
                    <a:cubicBezTo>
                      <a:pt x="3" y="6"/>
                      <a:pt x="3" y="6"/>
                      <a:pt x="2" y="6"/>
                    </a:cubicBezTo>
                    <a:cubicBezTo>
                      <a:pt x="2" y="6"/>
                      <a:pt x="1" y="7"/>
                      <a:pt x="1" y="7"/>
                    </a:cubicBezTo>
                    <a:cubicBezTo>
                      <a:pt x="0" y="8"/>
                      <a:pt x="0" y="8"/>
                      <a:pt x="0" y="9"/>
                    </a:cubicBezTo>
                    <a:cubicBezTo>
                      <a:pt x="0" y="9"/>
                      <a:pt x="1" y="10"/>
                      <a:pt x="1" y="10"/>
                    </a:cubicBezTo>
                    <a:cubicBezTo>
                      <a:pt x="13" y="19"/>
                      <a:pt x="13" y="19"/>
                      <a:pt x="13" y="19"/>
                    </a:cubicBezTo>
                    <a:cubicBezTo>
                      <a:pt x="12" y="20"/>
                      <a:pt x="12" y="20"/>
                      <a:pt x="12" y="20"/>
                    </a:cubicBezTo>
                    <a:cubicBezTo>
                      <a:pt x="11" y="21"/>
                      <a:pt x="11" y="21"/>
                      <a:pt x="11" y="21"/>
                    </a:cubicBezTo>
                    <a:cubicBezTo>
                      <a:pt x="11" y="22"/>
                      <a:pt x="11" y="22"/>
                      <a:pt x="12" y="23"/>
                    </a:cubicBezTo>
                    <a:cubicBezTo>
                      <a:pt x="12" y="23"/>
                      <a:pt x="12" y="23"/>
                      <a:pt x="13" y="23"/>
                    </a:cubicBezTo>
                    <a:cubicBezTo>
                      <a:pt x="16" y="21"/>
                      <a:pt x="16" y="21"/>
                      <a:pt x="16" y="21"/>
                    </a:cubicBezTo>
                    <a:cubicBezTo>
                      <a:pt x="17" y="22"/>
                      <a:pt x="17" y="22"/>
                      <a:pt x="17" y="22"/>
                    </a:cubicBezTo>
                    <a:cubicBezTo>
                      <a:pt x="18" y="23"/>
                      <a:pt x="18" y="23"/>
                      <a:pt x="18" y="23"/>
                    </a:cubicBezTo>
                    <a:cubicBezTo>
                      <a:pt x="18" y="23"/>
                      <a:pt x="19" y="23"/>
                      <a:pt x="20" y="23"/>
                    </a:cubicBezTo>
                    <a:cubicBezTo>
                      <a:pt x="21" y="23"/>
                      <a:pt x="22" y="22"/>
                      <a:pt x="21" y="21"/>
                    </a:cubicBezTo>
                    <a:cubicBezTo>
                      <a:pt x="21" y="20"/>
                      <a:pt x="21" y="20"/>
                      <a:pt x="21" y="19"/>
                    </a:cubicBezTo>
                    <a:lnTo>
                      <a:pt x="18" y="18"/>
                    </a:lnTo>
                    <a:close/>
                  </a:path>
                </a:pathLst>
              </a:custGeom>
              <a:grp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p>
                <a:pPr algn="l" defTabSz="913765"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solidFill>
                  <a:effectLst/>
                  <a:uLnTx/>
                  <a:uFillTx/>
                  <a:latin typeface="+mn-lt"/>
                  <a:ea typeface="+mn-ea"/>
                  <a:cs typeface="+mn-cs"/>
                </a:endParaRPr>
              </a:p>
            </p:txBody>
          </p:sp>
        </p:grpSp>
      </p:grpSp>
      <p:grpSp>
        <p:nvGrpSpPr>
          <p:cNvPr id="6" name="Group 23"/>
          <p:cNvGrpSpPr/>
          <p:nvPr/>
        </p:nvGrpSpPr>
        <p:grpSpPr>
          <a:xfrm>
            <a:off x="4769485" y="4951095"/>
            <a:ext cx="1065213" cy="1962150"/>
            <a:chOff x="4752324" y="4911075"/>
            <a:chExt cx="1066423" cy="1963149"/>
          </a:xfrm>
        </p:grpSpPr>
        <p:grpSp>
          <p:nvGrpSpPr>
            <p:cNvPr id="48150" name="Group 45"/>
            <p:cNvGrpSpPr/>
            <p:nvPr/>
          </p:nvGrpSpPr>
          <p:grpSpPr>
            <a:xfrm>
              <a:off x="4752324" y="4911075"/>
              <a:ext cx="1066423" cy="1963149"/>
              <a:chOff x="4752324" y="4894851"/>
              <a:chExt cx="1066423" cy="1963149"/>
            </a:xfrm>
          </p:grpSpPr>
          <p:sp>
            <p:nvSpPr>
              <p:cNvPr id="48" name="Freeform 16"/>
              <p:cNvSpPr/>
              <p:nvPr/>
            </p:nvSpPr>
            <p:spPr bwMode="auto">
              <a:xfrm rot="5400000">
                <a:off x="4980116" y="6019369"/>
                <a:ext cx="1509485" cy="167777"/>
              </a:xfrm>
              <a:custGeom>
                <a:gdLst>
                  <a:gd fmla="*/ 0 w 552" name="T0"/>
                  <a:gd fmla="*/ 47 h 47" name="T1"/>
                  <a:gd fmla="*/ 0 w 552" name="T2"/>
                  <a:gd fmla="*/ 21 h 47" name="T3"/>
                  <a:gd fmla="*/ 11 w 552" name="T4"/>
                  <a:gd fmla="*/ 0 h 47" name="T5"/>
                  <a:gd fmla="*/ 552 w 552" name="T6"/>
                  <a:gd fmla="*/ 0 h 47" name="T7"/>
                </a:gdLst>
                <a:cxnLst>
                  <a:cxn ang="0">
                    <a:pos x="T0" y="T1"/>
                  </a:cxn>
                  <a:cxn ang="0">
                    <a:pos x="T2" y="T3"/>
                  </a:cxn>
                  <a:cxn ang="0">
                    <a:pos x="T4" y="T5"/>
                  </a:cxn>
                  <a:cxn ang="0">
                    <a:pos x="T6" y="T7"/>
                  </a:cxn>
                </a:cxnLst>
                <a:rect b="b" l="0" r="r" t="0"/>
                <a:pathLst>
                  <a:path h="47" w="552">
                    <a:moveTo>
                      <a:pt x="0" y="47"/>
                    </a:moveTo>
                    <a:cubicBezTo>
                      <a:pt x="0" y="21"/>
                      <a:pt x="0" y="21"/>
                      <a:pt x="0" y="21"/>
                    </a:cubicBezTo>
                    <a:cubicBezTo>
                      <a:pt x="0" y="7"/>
                      <a:pt x="4" y="0"/>
                      <a:pt x="11" y="0"/>
                    </a:cubicBezTo>
                    <a:cubicBezTo>
                      <a:pt x="552" y="0"/>
                      <a:pt x="552" y="0"/>
                      <a:pt x="552" y="0"/>
                    </a:cubicBezTo>
                  </a:path>
                </a:pathLst>
              </a:custGeom>
              <a:solidFill>
                <a:srgbClr val="FFFFFF"/>
              </a:solidFill>
              <a:ln cap="flat" w="85725">
                <a:solidFill>
                  <a:srgbClr val="95C1C4"/>
                </a:solidFill>
                <a:prstDash val="solid"/>
                <a:miter lim="800000"/>
              </a:ln>
            </p:spPr>
            <p:txBody>
              <a:bodyPr anchor="t" anchorCtr="0" bIns="60960" compatLnSpc="1" lIns="121920" numCol="1" rIns="121920" tIns="60960" vert="horz" wrap="square"/>
              <a:lstStyle/>
              <a:p>
                <a:pPr algn="l" defTabSz="913765"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2400" u="none">
                  <a:ln>
                    <a:noFill/>
                  </a:ln>
                  <a:solidFill>
                    <a:schemeClr val="tx1"/>
                  </a:solidFill>
                  <a:effectLst/>
                  <a:uLnTx/>
                  <a:uFillTx/>
                  <a:latin typeface="+mn-lt"/>
                  <a:ea typeface="+mn-ea"/>
                  <a:cs typeface="+mn-cs"/>
                </a:endParaRPr>
              </a:p>
            </p:txBody>
          </p:sp>
          <p:sp>
            <p:nvSpPr>
              <p:cNvPr id="49" name="Oval 10"/>
              <p:cNvSpPr>
                <a:spLocks noChangeArrowheads="1"/>
              </p:cNvSpPr>
              <p:nvPr/>
            </p:nvSpPr>
            <p:spPr bwMode="auto">
              <a:xfrm rot="5400000">
                <a:off x="4751272" y="4895904"/>
                <a:ext cx="907325" cy="905220"/>
              </a:xfrm>
              <a:prstGeom prst="ellipse">
                <a:avLst/>
              </a:prstGeom>
              <a:solidFill>
                <a:srgbClr val="95C1C4"/>
              </a:solidFill>
              <a:ln cap="flat" w="9525">
                <a:noFill/>
                <a:prstDash val="solid"/>
                <a:miter lim="800000"/>
              </a:ln>
            </p:spPr>
            <p:txBody>
              <a:bodyPr anchor="t" anchorCtr="0" bIns="60960" compatLnSpc="1" lIns="121920" numCol="1" rIns="121920" tIns="60960" vert="horz" wrap="square"/>
              <a:lstStyle/>
              <a:p>
                <a:pPr eaLnBrk="1" hangingPunct="1" lvl="0"/>
                <a:endParaRPr sz="2400">
                  <a:latin typeface="Calibri"/>
                  <a:ea charset="0" panose="020f0502020204030204" typeface="Calibri"/>
                </a:endParaRPr>
              </a:p>
            </p:txBody>
          </p:sp>
        </p:grpSp>
        <p:sp>
          <p:nvSpPr>
            <p:cNvPr id="48151" name="Freeform 18"/>
            <p:cNvSpPr/>
            <p:nvPr/>
          </p:nvSpPr>
          <p:spPr>
            <a:xfrm>
              <a:off x="5014047" y="5144797"/>
              <a:ext cx="413624" cy="413623"/>
            </a:xfrm>
            <a:custGeom>
              <a:cxnLst>
                <a:cxn ang="0">
                  <a:pos x="305622" y="413623"/>
                </a:cxn>
                <a:cxn ang="0">
                  <a:pos x="337793" y="380303"/>
                </a:cxn>
                <a:cxn ang="0">
                  <a:pos x="281494" y="178088"/>
                </a:cxn>
                <a:cxn ang="0">
                  <a:pos x="365368" y="94214"/>
                </a:cxn>
                <a:cxn ang="0">
                  <a:pos x="390645" y="21830"/>
                </a:cxn>
                <a:cxn ang="0">
                  <a:pos x="319410" y="48256"/>
                </a:cxn>
                <a:cxn ang="0">
                  <a:pos x="235536" y="132130"/>
                </a:cxn>
                <a:cxn ang="0">
                  <a:pos x="32171" y="74682"/>
                </a:cxn>
                <a:cxn ang="0">
                  <a:pos x="0" y="108002"/>
                </a:cxn>
                <a:cxn ang="0">
                  <a:pos x="170045" y="197620"/>
                </a:cxn>
                <a:cxn ang="0">
                  <a:pos x="112598" y="255068"/>
                </a:cxn>
                <a:cxn ang="0">
                  <a:pos x="43660" y="259663"/>
                </a:cxn>
                <a:cxn ang="0">
                  <a:pos x="10341" y="291834"/>
                </a:cxn>
                <a:cxn ang="0">
                  <a:pos x="91916" y="321707"/>
                </a:cxn>
                <a:cxn ang="0">
                  <a:pos x="120640" y="402133"/>
                </a:cxn>
                <a:cxn ang="0">
                  <a:pos x="153960" y="369963"/>
                </a:cxn>
                <a:cxn ang="0">
                  <a:pos x="157407" y="301026"/>
                </a:cxn>
                <a:cxn ang="0">
                  <a:pos x="216004" y="242429"/>
                </a:cxn>
                <a:cxn ang="0">
                  <a:pos x="305622" y="413623"/>
                </a:cxn>
              </a:cxnLst>
              <a:rect b="0" l="0" r="0" t="0"/>
              <a:pathLst>
                <a:path h="360" w="360">
                  <a:moveTo>
                    <a:pt x="266" y="360"/>
                  </a:moveTo>
                  <a:cubicBezTo>
                    <a:pt x="294" y="331"/>
                    <a:pt x="294" y="331"/>
                    <a:pt x="294" y="331"/>
                  </a:cubicBezTo>
                  <a:cubicBezTo>
                    <a:pt x="245" y="155"/>
                    <a:pt x="245" y="155"/>
                    <a:pt x="245" y="155"/>
                  </a:cubicBezTo>
                  <a:cubicBezTo>
                    <a:pt x="318" y="82"/>
                    <a:pt x="318" y="82"/>
                    <a:pt x="318" y="82"/>
                  </a:cubicBezTo>
                  <a:cubicBezTo>
                    <a:pt x="318" y="82"/>
                    <a:pt x="360" y="39"/>
                    <a:pt x="340" y="19"/>
                  </a:cubicBezTo>
                  <a:cubicBezTo>
                    <a:pt x="320" y="0"/>
                    <a:pt x="278" y="42"/>
                    <a:pt x="278" y="42"/>
                  </a:cubicBezTo>
                  <a:cubicBezTo>
                    <a:pt x="205" y="115"/>
                    <a:pt x="205" y="115"/>
                    <a:pt x="205" y="115"/>
                  </a:cubicBezTo>
                  <a:cubicBezTo>
                    <a:pt x="28" y="65"/>
                    <a:pt x="28" y="65"/>
                    <a:pt x="28" y="65"/>
                  </a:cubicBezTo>
                  <a:cubicBezTo>
                    <a:pt x="0" y="94"/>
                    <a:pt x="0" y="94"/>
                    <a:pt x="0" y="94"/>
                  </a:cubicBezTo>
                  <a:cubicBezTo>
                    <a:pt x="148" y="172"/>
                    <a:pt x="148" y="172"/>
                    <a:pt x="148" y="172"/>
                  </a:cubicBezTo>
                  <a:cubicBezTo>
                    <a:pt x="98" y="222"/>
                    <a:pt x="98" y="222"/>
                    <a:pt x="98" y="222"/>
                  </a:cubicBezTo>
                  <a:cubicBezTo>
                    <a:pt x="38" y="226"/>
                    <a:pt x="38" y="226"/>
                    <a:pt x="38" y="226"/>
                  </a:cubicBezTo>
                  <a:cubicBezTo>
                    <a:pt x="9" y="254"/>
                    <a:pt x="9" y="254"/>
                    <a:pt x="9" y="254"/>
                  </a:cubicBezTo>
                  <a:cubicBezTo>
                    <a:pt x="80" y="280"/>
                    <a:pt x="80" y="280"/>
                    <a:pt x="80" y="280"/>
                  </a:cubicBezTo>
                  <a:cubicBezTo>
                    <a:pt x="105" y="350"/>
                    <a:pt x="105" y="350"/>
                    <a:pt x="105" y="350"/>
                  </a:cubicBezTo>
                  <a:cubicBezTo>
                    <a:pt x="134" y="322"/>
                    <a:pt x="134" y="322"/>
                    <a:pt x="134" y="322"/>
                  </a:cubicBezTo>
                  <a:cubicBezTo>
                    <a:pt x="137" y="262"/>
                    <a:pt x="137" y="262"/>
                    <a:pt x="137" y="262"/>
                  </a:cubicBezTo>
                  <a:cubicBezTo>
                    <a:pt x="188" y="211"/>
                    <a:pt x="188" y="211"/>
                    <a:pt x="188" y="211"/>
                  </a:cubicBezTo>
                  <a:lnTo>
                    <a:pt x="266" y="360"/>
                  </a:lnTo>
                  <a:close/>
                </a:path>
              </a:pathLst>
            </a:custGeom>
            <a:solidFill>
              <a:schemeClr val="bg1">
                <a:alpha val="100000"/>
              </a:schemeClr>
            </a:solidFill>
            <a:ln w="9525">
              <a:noFill/>
            </a:ln>
          </p:spPr>
          <p:txBody>
            <a:bodyPr/>
            <a:lstStyle/>
            <a:p>
              <a:endParaRPr altLang="en-US" lang="zh-CN"/>
            </a:p>
          </p:txBody>
        </p:sp>
      </p:grpSp>
      <p:grpSp>
        <p:nvGrpSpPr>
          <p:cNvPr id="25" name="Group 24"/>
          <p:cNvGrpSpPr/>
          <p:nvPr/>
        </p:nvGrpSpPr>
        <p:grpSpPr>
          <a:xfrm>
            <a:off x="6331585" y="4951095"/>
            <a:ext cx="1077913" cy="1962150"/>
            <a:chOff x="6314302" y="4911074"/>
            <a:chExt cx="1078089" cy="1963150"/>
          </a:xfrm>
        </p:grpSpPr>
        <p:grpSp>
          <p:nvGrpSpPr>
            <p:cNvPr id="48146" name="Group 26"/>
            <p:cNvGrpSpPr/>
            <p:nvPr/>
          </p:nvGrpSpPr>
          <p:grpSpPr>
            <a:xfrm>
              <a:off x="6314302" y="4911074"/>
              <a:ext cx="1078089" cy="1963150"/>
              <a:chOff x="6314302" y="4894850"/>
              <a:chExt cx="1078089" cy="1963150"/>
            </a:xfrm>
          </p:grpSpPr>
          <p:sp>
            <p:nvSpPr>
              <p:cNvPr id="29" name="Freeform 15"/>
              <p:cNvSpPr/>
              <p:nvPr/>
            </p:nvSpPr>
            <p:spPr bwMode="auto">
              <a:xfrm rot="5400000">
                <a:off x="5645115" y="6017702"/>
                <a:ext cx="1509486" cy="171111"/>
              </a:xfrm>
              <a:custGeom>
                <a:gdLst>
                  <a:gd fmla="*/ 0 w 552" name="T0"/>
                  <a:gd fmla="*/ 0 h 48" name="T1"/>
                  <a:gd fmla="*/ 0 w 552" name="T2"/>
                  <a:gd fmla="*/ 27 h 48" name="T3"/>
                  <a:gd fmla="*/ 11 w 552" name="T4"/>
                  <a:gd fmla="*/ 47 h 48" name="T5"/>
                  <a:gd fmla="*/ 552 w 552" name="T6"/>
                  <a:gd fmla="*/ 47 h 48" name="T7"/>
                </a:gdLst>
                <a:cxnLst>
                  <a:cxn ang="0">
                    <a:pos x="T0" y="T1"/>
                  </a:cxn>
                  <a:cxn ang="0">
                    <a:pos x="T2" y="T3"/>
                  </a:cxn>
                  <a:cxn ang="0">
                    <a:pos x="T4" y="T5"/>
                  </a:cxn>
                  <a:cxn ang="0">
                    <a:pos x="T6" y="T7"/>
                  </a:cxn>
                </a:cxnLst>
                <a:rect b="b" l="0" r="r" t="0"/>
                <a:pathLst>
                  <a:path h="48" w="552">
                    <a:moveTo>
                      <a:pt x="0" y="0"/>
                    </a:moveTo>
                    <a:cubicBezTo>
                      <a:pt x="0" y="27"/>
                      <a:pt x="0" y="27"/>
                      <a:pt x="0" y="27"/>
                    </a:cubicBezTo>
                    <a:cubicBezTo>
                      <a:pt x="0" y="40"/>
                      <a:pt x="4" y="48"/>
                      <a:pt x="11" y="47"/>
                    </a:cubicBezTo>
                    <a:cubicBezTo>
                      <a:pt x="552" y="47"/>
                      <a:pt x="552" y="47"/>
                      <a:pt x="552" y="47"/>
                    </a:cubicBezTo>
                  </a:path>
                </a:pathLst>
              </a:custGeom>
              <a:noFill/>
              <a:ln cap="flat" w="85725">
                <a:solidFill>
                  <a:srgbClr val="95C1C4"/>
                </a:solidFill>
                <a:prstDash val="solid"/>
                <a:miter lim="800000"/>
              </a:ln>
              <a:extLst>
                <a:ext uri="{909E8E84-426E-40DD-AFC4-6F175D3DCCD1}">
                  <a14:hiddenFill>
                    <a:solidFill>
                      <a:srgbClr val="FFFFFF"/>
                    </a:solidFill>
                  </a14:hiddenFill>
                </a:ext>
              </a:extLst>
            </p:spPr>
            <p:txBody>
              <a:bodyPr anchor="t" anchorCtr="0" bIns="60960" compatLnSpc="1" lIns="121920" numCol="1" rIns="121920" tIns="60960" vert="horz" wrap="square"/>
              <a:lstStyle/>
              <a:p>
                <a:pPr algn="l" defTabSz="913765"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2400" u="none">
                  <a:ln>
                    <a:noFill/>
                  </a:ln>
                  <a:solidFill>
                    <a:schemeClr val="tx1"/>
                  </a:solidFill>
                  <a:effectLst/>
                  <a:uLnTx/>
                  <a:uFillTx/>
                  <a:latin typeface="+mn-lt"/>
                  <a:ea typeface="+mn-ea"/>
                  <a:cs typeface="+mn-cs"/>
                </a:endParaRPr>
              </a:p>
            </p:txBody>
          </p:sp>
          <p:sp>
            <p:nvSpPr>
              <p:cNvPr id="30" name="Oval 9"/>
              <p:cNvSpPr>
                <a:spLocks noChangeArrowheads="1"/>
              </p:cNvSpPr>
              <p:nvPr/>
            </p:nvSpPr>
            <p:spPr bwMode="auto">
              <a:xfrm rot="5400000">
                <a:off x="6481908" y="4891692"/>
                <a:ext cx="907325" cy="913642"/>
              </a:xfrm>
              <a:prstGeom prst="ellipse">
                <a:avLst/>
              </a:prstGeom>
              <a:solidFill>
                <a:srgbClr val="95C1C4"/>
              </a:solidFill>
              <a:ln cap="flat" w="9525">
                <a:noFill/>
                <a:prstDash val="solid"/>
                <a:miter lim="800000"/>
              </a:ln>
            </p:spPr>
            <p:txBody>
              <a:bodyPr anchor="t" anchorCtr="0" bIns="60960" compatLnSpc="1" lIns="121920" numCol="1" rIns="121920" tIns="60960" vert="horz" wrap="square"/>
              <a:lstStyle/>
              <a:p>
                <a:pPr eaLnBrk="1" hangingPunct="1" lvl="0"/>
                <a:endParaRPr sz="2400">
                  <a:latin typeface="Calibri"/>
                  <a:ea charset="0" panose="020f0502020204030204" typeface="Calibri"/>
                </a:endParaRPr>
              </a:p>
            </p:txBody>
          </p:sp>
        </p:grpSp>
        <p:grpSp>
          <p:nvGrpSpPr>
            <p:cNvPr id="69" name="Group 68"/>
            <p:cNvGrpSpPr/>
            <p:nvPr/>
          </p:nvGrpSpPr>
          <p:grpSpPr>
            <a:xfrm>
              <a:off x="6768846" y="5180829"/>
              <a:ext cx="362796" cy="338611"/>
              <a:chOff x="4418013" y="3475038"/>
              <a:chExt cx="285750" cy="266701"/>
            </a:xfrm>
            <a:solidFill>
              <a:schemeClr val="bg1"/>
            </a:solidFill>
          </p:grpSpPr>
          <p:sp>
            <p:nvSpPr>
              <p:cNvPr id="70" name="Freeform 105"/>
              <p:cNvSpPr/>
              <p:nvPr/>
            </p:nvSpPr>
            <p:spPr bwMode="auto">
              <a:xfrm>
                <a:off x="4418013" y="3651251"/>
                <a:ext cx="98425" cy="90488"/>
              </a:xfrm>
              <a:custGeom>
                <a:gdLst>
                  <a:gd fmla="*/ 22 w 26" name="T0"/>
                  <a:gd fmla="*/ 1 h 24" name="T1"/>
                  <a:gd fmla="*/ 20 w 26" name="T2"/>
                  <a:gd fmla="*/ 1 h 24" name="T3"/>
                  <a:gd fmla="*/ 0 w 26" name="T4"/>
                  <a:gd fmla="*/ 20 h 24" name="T5"/>
                  <a:gd fmla="*/ 0 w 26" name="T6"/>
                  <a:gd fmla="*/ 22 h 24" name="T7"/>
                  <a:gd fmla="*/ 1 w 26" name="T8"/>
                  <a:gd fmla="*/ 23 h 24" name="T9"/>
                  <a:gd fmla="*/ 5 w 26" name="T10"/>
                  <a:gd fmla="*/ 24 h 24" name="T11"/>
                  <a:gd fmla="*/ 7 w 26" name="T12"/>
                  <a:gd fmla="*/ 24 h 24" name="T13"/>
                  <a:gd fmla="*/ 25 w 26" name="T14"/>
                  <a:gd fmla="*/ 6 h 24" name="T15"/>
                  <a:gd fmla="*/ 25 w 26" name="T16"/>
                  <a:gd fmla="*/ 3 h 24" name="T17"/>
                  <a:gd fmla="*/ 22 w 26" name="T18"/>
                  <a:gd fmla="*/ 1 h 24"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24" w="26">
                    <a:moveTo>
                      <a:pt x="22" y="1"/>
                    </a:moveTo>
                    <a:cubicBezTo>
                      <a:pt x="22" y="0"/>
                      <a:pt x="21" y="0"/>
                      <a:pt x="20" y="1"/>
                    </a:cubicBezTo>
                    <a:cubicBezTo>
                      <a:pt x="0" y="20"/>
                      <a:pt x="0" y="20"/>
                      <a:pt x="0" y="20"/>
                    </a:cubicBezTo>
                    <a:cubicBezTo>
                      <a:pt x="0" y="20"/>
                      <a:pt x="0" y="21"/>
                      <a:pt x="0" y="22"/>
                    </a:cubicBezTo>
                    <a:cubicBezTo>
                      <a:pt x="0" y="22"/>
                      <a:pt x="1" y="23"/>
                      <a:pt x="1" y="23"/>
                    </a:cubicBezTo>
                    <a:cubicBezTo>
                      <a:pt x="5" y="24"/>
                      <a:pt x="5" y="24"/>
                      <a:pt x="5" y="24"/>
                    </a:cubicBezTo>
                    <a:cubicBezTo>
                      <a:pt x="6" y="24"/>
                      <a:pt x="7" y="24"/>
                      <a:pt x="7" y="24"/>
                    </a:cubicBezTo>
                    <a:cubicBezTo>
                      <a:pt x="25" y="6"/>
                      <a:pt x="25" y="6"/>
                      <a:pt x="25" y="6"/>
                    </a:cubicBezTo>
                    <a:cubicBezTo>
                      <a:pt x="26" y="5"/>
                      <a:pt x="26" y="4"/>
                      <a:pt x="25" y="3"/>
                    </a:cubicBezTo>
                    <a:lnTo>
                      <a:pt x="22" y="1"/>
                    </a:lnTo>
                    <a:close/>
                  </a:path>
                </a:pathLst>
              </a:custGeom>
              <a:grp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p>
                <a:pPr algn="l" defTabSz="913765"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solidFill>
                  <a:effectLst/>
                  <a:uLnTx/>
                  <a:uFillTx/>
                  <a:latin typeface="+mn-lt"/>
                  <a:ea typeface="+mn-ea"/>
                  <a:cs typeface="+mn-cs"/>
                </a:endParaRPr>
              </a:p>
            </p:txBody>
          </p:sp>
          <p:sp>
            <p:nvSpPr>
              <p:cNvPr id="71" name="Freeform 106"/>
              <p:cNvSpPr>
                <a:spLocks noEditPoints="1"/>
              </p:cNvSpPr>
              <p:nvPr/>
            </p:nvSpPr>
            <p:spPr bwMode="auto">
              <a:xfrm>
                <a:off x="4456113" y="3475038"/>
                <a:ext cx="247650" cy="236538"/>
              </a:xfrm>
              <a:custGeom>
                <a:gdLst>
                  <a:gd fmla="*/ 45 w 66" name="T0"/>
                  <a:gd fmla="*/ 1 h 63" name="T1"/>
                  <a:gd fmla="*/ 45 w 66" name="T2"/>
                  <a:gd fmla="*/ 0 h 63" name="T3"/>
                  <a:gd fmla="*/ 45 w 66" name="T4"/>
                  <a:gd fmla="*/ 1 h 63" name="T5"/>
                  <a:gd fmla="*/ 40 w 66" name="T6"/>
                  <a:gd fmla="*/ 1 h 63" name="T7"/>
                  <a:gd fmla="*/ 39 w 66" name="T8"/>
                  <a:gd fmla="*/ 2 h 63" name="T9"/>
                  <a:gd fmla="*/ 37 w 66" name="T10"/>
                  <a:gd fmla="*/ 6 h 63" name="T11"/>
                  <a:gd fmla="*/ 38 w 66" name="T12"/>
                  <a:gd fmla="*/ 9 h 63" name="T13"/>
                  <a:gd fmla="*/ 36 w 66" name="T14"/>
                  <a:gd fmla="*/ 16 h 63" name="T15"/>
                  <a:gd fmla="*/ 21 w 66" name="T16"/>
                  <a:gd fmla="*/ 26 h 63" name="T17"/>
                  <a:gd fmla="*/ 5 w 66" name="T18"/>
                  <a:gd fmla="*/ 26 h 63" name="T19"/>
                  <a:gd fmla="*/ 5 w 66" name="T20"/>
                  <a:gd fmla="*/ 26 h 63" name="T21"/>
                  <a:gd fmla="*/ 5 w 66" name="T22"/>
                  <a:gd fmla="*/ 26 h 63" name="T23"/>
                  <a:gd fmla="*/ 0 w 66" name="T24"/>
                  <a:gd fmla="*/ 29 h 63" name="T25"/>
                  <a:gd fmla="*/ 0 w 66" name="T26"/>
                  <a:gd fmla="*/ 30 h 63" name="T27"/>
                  <a:gd fmla="*/ 0 w 66" name="T28"/>
                  <a:gd fmla="*/ 32 h 63" name="T29"/>
                  <a:gd fmla="*/ 31 w 66" name="T30"/>
                  <a:gd fmla="*/ 62 h 63" name="T31"/>
                  <a:gd fmla="*/ 32 w 66" name="T32"/>
                  <a:gd fmla="*/ 63 h 63" name="T33"/>
                  <a:gd fmla="*/ 33 w 66" name="T34"/>
                  <a:gd fmla="*/ 62 h 63" name="T35"/>
                  <a:gd fmla="*/ 37 w 66" name="T36"/>
                  <a:gd fmla="*/ 42 h 63" name="T37"/>
                  <a:gd fmla="*/ 46 w 66" name="T38"/>
                  <a:gd fmla="*/ 27 h 63" name="T39"/>
                  <a:gd fmla="*/ 54 w 66" name="T40"/>
                  <a:gd fmla="*/ 25 h 63" name="T41"/>
                  <a:gd fmla="*/ 56 w 66" name="T42"/>
                  <a:gd fmla="*/ 25 h 63" name="T43"/>
                  <a:gd fmla="*/ 61 w 66" name="T44"/>
                  <a:gd fmla="*/ 23 h 63" name="T45"/>
                  <a:gd fmla="*/ 61 w 66" name="T46"/>
                  <a:gd fmla="*/ 23 h 63" name="T47"/>
                  <a:gd fmla="*/ 45 w 66" name="T48"/>
                  <a:gd fmla="*/ 1 h 63" name="T49"/>
                  <a:gd fmla="*/ 54 w 66" name="T50"/>
                  <a:gd fmla="*/ 9 h 63" name="T51"/>
                  <a:gd fmla="*/ 52 w 66" name="T52"/>
                  <a:gd fmla="*/ 8 h 63" name="T53"/>
                  <a:gd fmla="*/ 54 w 66" name="T54"/>
                  <a:gd fmla="*/ 9 h 63" name="T5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b="b" l="0" r="r" t="0"/>
                <a:pathLst>
                  <a:path h="62" w="66">
                    <a:moveTo>
                      <a:pt x="45" y="1"/>
                    </a:moveTo>
                    <a:cubicBezTo>
                      <a:pt x="45" y="0"/>
                      <a:pt x="45" y="0"/>
                      <a:pt x="45" y="0"/>
                    </a:cubicBezTo>
                    <a:cubicBezTo>
                      <a:pt x="45" y="1"/>
                      <a:pt x="45" y="1"/>
                      <a:pt x="45" y="1"/>
                    </a:cubicBezTo>
                    <a:cubicBezTo>
                      <a:pt x="43" y="0"/>
                      <a:pt x="41" y="0"/>
                      <a:pt x="40" y="1"/>
                    </a:cubicBezTo>
                    <a:cubicBezTo>
                      <a:pt x="39" y="2"/>
                      <a:pt x="39" y="2"/>
                      <a:pt x="39" y="2"/>
                    </a:cubicBezTo>
                    <a:cubicBezTo>
                      <a:pt x="38" y="3"/>
                      <a:pt x="37" y="5"/>
                      <a:pt x="37" y="6"/>
                    </a:cubicBezTo>
                    <a:cubicBezTo>
                      <a:pt x="37" y="7"/>
                      <a:pt x="37" y="8"/>
                      <a:pt x="38" y="9"/>
                    </a:cubicBezTo>
                    <a:cubicBezTo>
                      <a:pt x="39" y="12"/>
                      <a:pt x="38" y="15"/>
                      <a:pt x="36" y="16"/>
                    </a:cubicBezTo>
                    <a:cubicBezTo>
                      <a:pt x="33" y="19"/>
                      <a:pt x="24" y="28"/>
                      <a:pt x="21" y="26"/>
                    </a:cubicBezTo>
                    <a:cubicBezTo>
                      <a:pt x="16" y="23"/>
                      <a:pt x="10" y="24"/>
                      <a:pt x="5" y="26"/>
                    </a:cubicBezTo>
                    <a:cubicBezTo>
                      <a:pt x="5" y="26"/>
                      <a:pt x="5" y="26"/>
                      <a:pt x="5" y="26"/>
                    </a:cubicBezTo>
                    <a:cubicBezTo>
                      <a:pt x="5" y="26"/>
                      <a:pt x="5" y="26"/>
                      <a:pt x="5" y="26"/>
                    </a:cubicBezTo>
                    <a:cubicBezTo>
                      <a:pt x="3" y="27"/>
                      <a:pt x="2" y="28"/>
                      <a:pt x="0" y="29"/>
                    </a:cubicBezTo>
                    <a:cubicBezTo>
                      <a:pt x="0" y="29"/>
                      <a:pt x="0" y="30"/>
                      <a:pt x="0" y="30"/>
                    </a:cubicBezTo>
                    <a:cubicBezTo>
                      <a:pt x="0" y="31"/>
                      <a:pt x="0" y="31"/>
                      <a:pt x="0" y="32"/>
                    </a:cubicBezTo>
                    <a:cubicBezTo>
                      <a:pt x="31" y="62"/>
                      <a:pt x="31" y="62"/>
                      <a:pt x="31" y="62"/>
                    </a:cubicBezTo>
                    <a:cubicBezTo>
                      <a:pt x="31" y="63"/>
                      <a:pt x="32" y="63"/>
                      <a:pt x="32" y="63"/>
                    </a:cubicBezTo>
                    <a:cubicBezTo>
                      <a:pt x="33" y="63"/>
                      <a:pt x="33" y="63"/>
                      <a:pt x="33" y="62"/>
                    </a:cubicBezTo>
                    <a:cubicBezTo>
                      <a:pt x="38" y="57"/>
                      <a:pt x="41" y="49"/>
                      <a:pt x="37" y="42"/>
                    </a:cubicBezTo>
                    <a:cubicBezTo>
                      <a:pt x="35" y="39"/>
                      <a:pt x="44" y="30"/>
                      <a:pt x="46" y="27"/>
                    </a:cubicBezTo>
                    <a:cubicBezTo>
                      <a:pt x="48" y="25"/>
                      <a:pt x="51" y="24"/>
                      <a:pt x="54" y="25"/>
                    </a:cubicBezTo>
                    <a:cubicBezTo>
                      <a:pt x="54" y="25"/>
                      <a:pt x="55" y="25"/>
                      <a:pt x="56" y="25"/>
                    </a:cubicBezTo>
                    <a:cubicBezTo>
                      <a:pt x="58" y="25"/>
                      <a:pt x="60" y="25"/>
                      <a:pt x="61" y="23"/>
                    </a:cubicBezTo>
                    <a:cubicBezTo>
                      <a:pt x="61" y="23"/>
                      <a:pt x="61" y="23"/>
                      <a:pt x="61" y="23"/>
                    </a:cubicBezTo>
                    <a:cubicBezTo>
                      <a:pt x="66" y="17"/>
                      <a:pt x="54" y="3"/>
                      <a:pt x="45" y="1"/>
                    </a:cubicBezTo>
                    <a:close/>
                    <a:moveTo>
                      <a:pt x="54" y="9"/>
                    </a:moveTo>
                    <a:cubicBezTo>
                      <a:pt x="52" y="8"/>
                      <a:pt x="52" y="8"/>
                      <a:pt x="52" y="8"/>
                    </a:cubicBezTo>
                    <a:cubicBezTo>
                      <a:pt x="53" y="8"/>
                      <a:pt x="53" y="9"/>
                      <a:pt x="54" y="9"/>
                    </a:cubicBezTo>
                    <a:close/>
                  </a:path>
                </a:pathLst>
              </a:custGeom>
              <a:grp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p>
                <a:pPr algn="l" defTabSz="913765"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solidFill>
                  <a:effectLst/>
                  <a:uLnTx/>
                  <a:uFillTx/>
                  <a:latin typeface="+mn-lt"/>
                  <a:ea typeface="+mn-ea"/>
                  <a:cs typeface="+mn-cs"/>
                </a:endParaRPr>
              </a:p>
            </p:txBody>
          </p:sp>
        </p:grpSp>
      </p:grpSp>
      <p:sp>
        <p:nvSpPr>
          <p:cNvPr id="7" name="文本框 6"/>
          <p:cNvSpPr txBox="1"/>
          <p:nvPr/>
        </p:nvSpPr>
        <p:spPr>
          <a:xfrm>
            <a:off x="7587615" y="1728643"/>
            <a:ext cx="995680" cy="335280"/>
          </a:xfrm>
          <a:prstGeom prst="rect">
            <a:avLst/>
          </a:prstGeom>
          <a:noFill/>
        </p:spPr>
        <p:txBody>
          <a:bodyPr rtlCol="0" wrap="none">
            <a:spAutoFit/>
          </a:bodyPr>
          <a:lstStyle/>
          <a:p>
            <a:pPr algn="l"/>
            <a:r>
              <a:rPr altLang="en-US" lang="zh-CN" noProof="0" smtClean="0" sz="1600">
                <a:ln>
                  <a:noFill/>
                </a:ln>
                <a:solidFill>
                  <a:schemeClr val="tx1">
                    <a:lumMod val="65000"/>
                    <a:lumOff val="35000"/>
                  </a:schemeClr>
                </a:solidFill>
                <a:uLnTx/>
                <a:uFillTx/>
                <a:ea charset="-122" panose="020b0503020204020204" pitchFamily="34" typeface="微软雅黑"/>
                <a:sym typeface="+mn-ea"/>
              </a:rPr>
              <a:t>添加标题</a:t>
            </a:r>
          </a:p>
        </p:txBody>
      </p:sp>
      <p:sp>
        <p:nvSpPr>
          <p:cNvPr id="8" name="文本框 7"/>
          <p:cNvSpPr txBox="1"/>
          <p:nvPr/>
        </p:nvSpPr>
        <p:spPr>
          <a:xfrm>
            <a:off x="7587616" y="1977390"/>
            <a:ext cx="3767455" cy="70866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l" fontAlgn="auto" indent="0">
              <a:lnSpc>
                <a:spcPct val="150000"/>
              </a:lnSpc>
            </a:pPr>
            <a:r>
              <a:rPr altLang="en-US" lang="zh-CN" sz="900">
                <a:solidFill>
                  <a:schemeClr val="tx1">
                    <a:lumMod val="65000"/>
                    <a:lumOff val="35000"/>
                  </a:schemeClr>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text.Click here to enter your text.Click here to enter your text.Click here to enter your text.Click here to enter your text.Click here to enter your text.</a:t>
            </a:r>
          </a:p>
        </p:txBody>
      </p:sp>
      <p:sp>
        <p:nvSpPr>
          <p:cNvPr id="9" name="文本框 8"/>
          <p:cNvSpPr txBox="1"/>
          <p:nvPr/>
        </p:nvSpPr>
        <p:spPr>
          <a:xfrm>
            <a:off x="7587615" y="3319318"/>
            <a:ext cx="995680" cy="335280"/>
          </a:xfrm>
          <a:prstGeom prst="rect">
            <a:avLst/>
          </a:prstGeom>
          <a:noFill/>
        </p:spPr>
        <p:txBody>
          <a:bodyPr rtlCol="0" wrap="none">
            <a:spAutoFit/>
          </a:bodyPr>
          <a:lstStyle/>
          <a:p>
            <a:pPr algn="l"/>
            <a:r>
              <a:rPr altLang="en-US" lang="zh-CN" noProof="0" smtClean="0" sz="1600">
                <a:ln>
                  <a:noFill/>
                </a:ln>
                <a:solidFill>
                  <a:schemeClr val="tx1">
                    <a:lumMod val="65000"/>
                    <a:lumOff val="35000"/>
                  </a:schemeClr>
                </a:solidFill>
                <a:uLnTx/>
                <a:uFillTx/>
                <a:ea charset="-122" panose="020b0503020204020204" pitchFamily="34" typeface="微软雅黑"/>
                <a:sym typeface="+mn-ea"/>
              </a:rPr>
              <a:t>添加标题</a:t>
            </a:r>
          </a:p>
        </p:txBody>
      </p:sp>
      <p:sp>
        <p:nvSpPr>
          <p:cNvPr id="10" name="文本框 9"/>
          <p:cNvSpPr txBox="1"/>
          <p:nvPr/>
        </p:nvSpPr>
        <p:spPr>
          <a:xfrm>
            <a:off x="7587616" y="3568065"/>
            <a:ext cx="3767455" cy="70866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l" fontAlgn="auto" indent="0">
              <a:lnSpc>
                <a:spcPct val="150000"/>
              </a:lnSpc>
            </a:pPr>
            <a:r>
              <a:rPr altLang="en-US" lang="zh-CN" sz="900">
                <a:solidFill>
                  <a:schemeClr val="tx1">
                    <a:lumMod val="65000"/>
                    <a:lumOff val="35000"/>
                  </a:schemeClr>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text.Click here to enter your text.Click here to enter your text.Click here to enter your text.Click here to enter your text.Click here to enter your text.</a:t>
            </a:r>
          </a:p>
        </p:txBody>
      </p:sp>
      <p:sp>
        <p:nvSpPr>
          <p:cNvPr id="12" name="文本框 11"/>
          <p:cNvSpPr txBox="1"/>
          <p:nvPr/>
        </p:nvSpPr>
        <p:spPr>
          <a:xfrm>
            <a:off x="7587615" y="5040803"/>
            <a:ext cx="995680" cy="335280"/>
          </a:xfrm>
          <a:prstGeom prst="rect">
            <a:avLst/>
          </a:prstGeom>
          <a:noFill/>
        </p:spPr>
        <p:txBody>
          <a:bodyPr rtlCol="0" wrap="none">
            <a:spAutoFit/>
          </a:bodyPr>
          <a:lstStyle/>
          <a:p>
            <a:pPr algn="l"/>
            <a:r>
              <a:rPr altLang="en-US" lang="zh-CN" noProof="0" smtClean="0" sz="1600">
                <a:ln>
                  <a:noFill/>
                </a:ln>
                <a:solidFill>
                  <a:schemeClr val="tx1">
                    <a:lumMod val="65000"/>
                    <a:lumOff val="35000"/>
                  </a:schemeClr>
                </a:solidFill>
                <a:uLnTx/>
                <a:uFillTx/>
                <a:ea charset="-122" panose="020b0503020204020204" pitchFamily="34" typeface="微软雅黑"/>
                <a:sym typeface="+mn-ea"/>
              </a:rPr>
              <a:t>添加标题</a:t>
            </a:r>
          </a:p>
        </p:txBody>
      </p:sp>
      <p:sp>
        <p:nvSpPr>
          <p:cNvPr id="13" name="文本框 12"/>
          <p:cNvSpPr txBox="1"/>
          <p:nvPr/>
        </p:nvSpPr>
        <p:spPr>
          <a:xfrm>
            <a:off x="7587616" y="5289550"/>
            <a:ext cx="3767455" cy="70866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l" fontAlgn="auto" indent="0">
              <a:lnSpc>
                <a:spcPct val="150000"/>
              </a:lnSpc>
            </a:pPr>
            <a:r>
              <a:rPr altLang="en-US" lang="zh-CN" sz="900">
                <a:solidFill>
                  <a:schemeClr val="tx1">
                    <a:lumMod val="65000"/>
                    <a:lumOff val="35000"/>
                  </a:schemeClr>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text.Click here to enter your text.Click here to enter your text.Click here to enter your text.Click here to enter your text.Click here to enter your text.</a:t>
            </a:r>
          </a:p>
        </p:txBody>
      </p:sp>
      <p:sp>
        <p:nvSpPr>
          <p:cNvPr id="14" name="文本框 13"/>
          <p:cNvSpPr txBox="1"/>
          <p:nvPr/>
        </p:nvSpPr>
        <p:spPr>
          <a:xfrm>
            <a:off x="3578860" y="1728643"/>
            <a:ext cx="995680" cy="335280"/>
          </a:xfrm>
          <a:prstGeom prst="rect">
            <a:avLst/>
          </a:prstGeom>
          <a:noFill/>
        </p:spPr>
        <p:txBody>
          <a:bodyPr rtlCol="0" wrap="none">
            <a:spAutoFit/>
          </a:bodyPr>
          <a:lstStyle/>
          <a:p>
            <a:pPr algn="r"/>
            <a:r>
              <a:rPr altLang="en-US" lang="zh-CN" noProof="0" smtClean="0" sz="1600">
                <a:ln>
                  <a:noFill/>
                </a:ln>
                <a:solidFill>
                  <a:schemeClr val="tx1">
                    <a:lumMod val="65000"/>
                    <a:lumOff val="35000"/>
                  </a:schemeClr>
                </a:solidFill>
                <a:uLnTx/>
                <a:uFillTx/>
                <a:ea charset="-122" panose="020b0503020204020204" pitchFamily="34" typeface="微软雅黑"/>
                <a:sym typeface="+mn-ea"/>
              </a:rPr>
              <a:t>添加标题</a:t>
            </a:r>
          </a:p>
        </p:txBody>
      </p:sp>
      <p:sp>
        <p:nvSpPr>
          <p:cNvPr id="15" name="文本框 14"/>
          <p:cNvSpPr txBox="1"/>
          <p:nvPr/>
        </p:nvSpPr>
        <p:spPr>
          <a:xfrm>
            <a:off x="494030" y="1977390"/>
            <a:ext cx="4080510" cy="70866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r" fontAlgn="auto" indent="0">
              <a:lnSpc>
                <a:spcPct val="150000"/>
              </a:lnSpc>
            </a:pPr>
            <a:r>
              <a:rPr altLang="en-US" lang="zh-CN" sz="900">
                <a:solidFill>
                  <a:schemeClr val="tx1">
                    <a:lumMod val="65000"/>
                    <a:lumOff val="35000"/>
                  </a:schemeClr>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text.Click here to enter your text.Click here to enter your text.Click here to enter your text.Click here to enter your text.Click here to enter your text.</a:t>
            </a:r>
          </a:p>
        </p:txBody>
      </p:sp>
      <p:sp>
        <p:nvSpPr>
          <p:cNvPr id="16" name="文本框 15"/>
          <p:cNvSpPr txBox="1"/>
          <p:nvPr/>
        </p:nvSpPr>
        <p:spPr>
          <a:xfrm>
            <a:off x="3578860" y="3319318"/>
            <a:ext cx="995680" cy="335280"/>
          </a:xfrm>
          <a:prstGeom prst="rect">
            <a:avLst/>
          </a:prstGeom>
          <a:noFill/>
        </p:spPr>
        <p:txBody>
          <a:bodyPr rtlCol="0" wrap="none">
            <a:spAutoFit/>
          </a:bodyPr>
          <a:lstStyle/>
          <a:p>
            <a:pPr algn="r"/>
            <a:r>
              <a:rPr altLang="en-US" lang="zh-CN" noProof="0" smtClean="0" sz="1600">
                <a:ln>
                  <a:noFill/>
                </a:ln>
                <a:solidFill>
                  <a:schemeClr val="tx1">
                    <a:lumMod val="65000"/>
                    <a:lumOff val="35000"/>
                  </a:schemeClr>
                </a:solidFill>
                <a:uLnTx/>
                <a:uFillTx/>
                <a:ea charset="-122" panose="020b0503020204020204" pitchFamily="34" typeface="微软雅黑"/>
                <a:sym typeface="+mn-ea"/>
              </a:rPr>
              <a:t>添加标题</a:t>
            </a:r>
          </a:p>
        </p:txBody>
      </p:sp>
      <p:sp>
        <p:nvSpPr>
          <p:cNvPr id="17" name="文本框 16"/>
          <p:cNvSpPr txBox="1"/>
          <p:nvPr/>
        </p:nvSpPr>
        <p:spPr>
          <a:xfrm>
            <a:off x="494030" y="3568065"/>
            <a:ext cx="4080510" cy="70866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r" fontAlgn="auto" indent="0">
              <a:lnSpc>
                <a:spcPct val="150000"/>
              </a:lnSpc>
            </a:pPr>
            <a:r>
              <a:rPr altLang="en-US" lang="zh-CN" sz="900">
                <a:solidFill>
                  <a:schemeClr val="tx1">
                    <a:lumMod val="65000"/>
                    <a:lumOff val="35000"/>
                  </a:schemeClr>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text.Click here to enter your text.Click here to enter your text.Click here to enter your text.Click here to enter your text.Click here to enter your text.</a:t>
            </a:r>
          </a:p>
        </p:txBody>
      </p:sp>
      <p:sp>
        <p:nvSpPr>
          <p:cNvPr id="18" name="文本框 17"/>
          <p:cNvSpPr txBox="1"/>
          <p:nvPr/>
        </p:nvSpPr>
        <p:spPr>
          <a:xfrm>
            <a:off x="3578860" y="5040803"/>
            <a:ext cx="995680" cy="335280"/>
          </a:xfrm>
          <a:prstGeom prst="rect">
            <a:avLst/>
          </a:prstGeom>
          <a:noFill/>
        </p:spPr>
        <p:txBody>
          <a:bodyPr rtlCol="0" wrap="none">
            <a:spAutoFit/>
          </a:bodyPr>
          <a:lstStyle/>
          <a:p>
            <a:pPr algn="r"/>
            <a:r>
              <a:rPr altLang="en-US" lang="zh-CN" noProof="0" smtClean="0" sz="1600">
                <a:ln>
                  <a:noFill/>
                </a:ln>
                <a:solidFill>
                  <a:schemeClr val="tx1">
                    <a:lumMod val="65000"/>
                    <a:lumOff val="35000"/>
                  </a:schemeClr>
                </a:solidFill>
                <a:uLnTx/>
                <a:uFillTx/>
                <a:ea charset="-122" panose="020b0503020204020204" pitchFamily="34" typeface="微软雅黑"/>
                <a:sym typeface="+mn-ea"/>
              </a:rPr>
              <a:t>添加标题</a:t>
            </a:r>
          </a:p>
        </p:txBody>
      </p:sp>
      <p:sp>
        <p:nvSpPr>
          <p:cNvPr id="19" name="文本框 18"/>
          <p:cNvSpPr txBox="1"/>
          <p:nvPr/>
        </p:nvSpPr>
        <p:spPr>
          <a:xfrm>
            <a:off x="494030" y="5289550"/>
            <a:ext cx="4080510" cy="70866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r" fontAlgn="auto" indent="0">
              <a:lnSpc>
                <a:spcPct val="150000"/>
              </a:lnSpc>
            </a:pPr>
            <a:r>
              <a:rPr altLang="en-US" lang="zh-CN" sz="900">
                <a:solidFill>
                  <a:schemeClr val="tx1">
                    <a:lumMod val="65000"/>
                    <a:lumOff val="35000"/>
                  </a:schemeClr>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text.Click here to enter your text.Click here to enter your text.Click here to enter your text.Click here to enter your text.Click here to enter your text.Click here to enter your text.</a:t>
            </a:r>
          </a:p>
        </p:txBody>
      </p:sp>
    </p:spTree>
  </p:cSld>
  <p:clrMapOvr>
    <a:masterClrMapping/>
  </p:clrMapOvr>
  <p:transition/>
  <p:timing/>
</p:sld>
</file>

<file path=ppt/slides/slide1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descr="1" id="4" name="图片 3"/>
          <p:cNvPicPr>
            <a:picLocks noChangeAspect="1"/>
          </p:cNvPicPr>
          <p:nvPr/>
        </p:nvPicPr>
        <p:blipFill>
          <a:blip r:embed="rId2"/>
          <a:stretch>
            <a:fillRect/>
          </a:stretch>
        </p:blipFill>
        <p:spPr>
          <a:xfrm>
            <a:off x="4745355" y="-588645"/>
            <a:ext cx="12060555" cy="8474075"/>
          </a:xfrm>
          <a:prstGeom prst="rect">
            <a:avLst/>
          </a:prstGeom>
        </p:spPr>
      </p:pic>
      <p:sp>
        <p:nvSpPr>
          <p:cNvPr id="13" name="文本框 12"/>
          <p:cNvSpPr txBox="1"/>
          <p:nvPr/>
        </p:nvSpPr>
        <p:spPr>
          <a:xfrm>
            <a:off x="1038225" y="3859530"/>
            <a:ext cx="4645025" cy="45720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l">
              <a:lnSpc>
                <a:spcPct val="150000"/>
              </a:lnSpc>
            </a:pPr>
            <a:r>
              <a:rPr altLang="en-US" lang="zh-CN" sz="800">
                <a:solidFill>
                  <a:schemeClr val="tx1">
                    <a:lumMod val="65000"/>
                    <a:lumOff val="35000"/>
                  </a:schemeClr>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text.Click here to enter your text.Click here to enter your text.Click here to enter your text.Click here to enter your text.</a:t>
            </a:r>
          </a:p>
        </p:txBody>
      </p:sp>
      <p:sp>
        <p:nvSpPr>
          <p:cNvPr id="5" name="文本框 4"/>
          <p:cNvSpPr txBox="1"/>
          <p:nvPr/>
        </p:nvSpPr>
        <p:spPr>
          <a:xfrm>
            <a:off x="1038225" y="1470025"/>
            <a:ext cx="2301875" cy="1844040"/>
          </a:xfrm>
          <a:prstGeom prst="rect">
            <a:avLst/>
          </a:prstGeom>
          <a:noFill/>
        </p:spPr>
        <p:txBody>
          <a:bodyPr rtlCol="0" wrap="square">
            <a:spAutoFit/>
          </a:bodyPr>
          <a:lstStyle/>
          <a:p>
            <a:pPr algn="l"/>
            <a:r>
              <a:rPr altLang="zh-CN" lang="en-US" sz="11500">
                <a:ln>
                  <a:solidFill>
                    <a:srgbClr val="383987"/>
                  </a:solidFill>
                </a:ln>
                <a:noFill/>
                <a:latin charset="0" panose="020b0503020202020204" typeface="Agency FB"/>
              </a:rPr>
              <a:t>02</a:t>
            </a:r>
          </a:p>
        </p:txBody>
      </p:sp>
      <p:sp>
        <p:nvSpPr>
          <p:cNvPr id="6" name="文本框 5"/>
          <p:cNvSpPr txBox="1"/>
          <p:nvPr/>
        </p:nvSpPr>
        <p:spPr>
          <a:xfrm>
            <a:off x="1038225" y="3166111"/>
            <a:ext cx="4818380" cy="640080"/>
          </a:xfrm>
          <a:prstGeom prst="rect">
            <a:avLst/>
          </a:prstGeom>
          <a:noFill/>
        </p:spPr>
        <p:txBody>
          <a:bodyPr rtlCol="0" wrap="square">
            <a:spAutoFit/>
          </a:bodyPr>
          <a:lstStyle/>
          <a:p>
            <a:pPr algn="l" lvl="0"/>
            <a:r>
              <a:rPr altLang="en-US" lang="zh-CN" noProof="0" sz="3600">
                <a:ln>
                  <a:noFill/>
                </a:ln>
                <a:solidFill>
                  <a:srgbClr val="383987"/>
                </a:solidFill>
                <a:uLnTx/>
                <a:uFillTx/>
                <a:latin charset="-122" panose="020b0503020204020204" typeface="微软雅黑"/>
                <a:ea charset="-122" panose="020b0503020204020204" typeface="微软雅黑"/>
                <a:sym typeface="+mn-ea"/>
              </a:rPr>
              <a:t>单击此处输入您的文本</a:t>
            </a:r>
          </a:p>
        </p:txBody>
      </p:sp>
    </p:spTree>
  </p:cSld>
  <p:clrMapOvr>
    <a:masterClrMapping/>
  </p:clrMapOvr>
  <p:transition/>
  <p:timing/>
</p:sld>
</file>

<file path=ppt/slides/slide1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99" name=" 199"/>
          <p:cNvSpPr/>
          <p:nvPr/>
        </p:nvSpPr>
        <p:spPr>
          <a:xfrm>
            <a:off x="6044565" y="3702685"/>
            <a:ext cx="1587500" cy="1587500"/>
          </a:xfrm>
          <a:custGeom>
            <a:gdLst>
              <a:gd fmla="*/ 0 w 1079818" name="connsiteX0"/>
              <a:gd fmla="*/ 0 h 1080105" name="connsiteY0"/>
              <a:gd fmla="*/ 1079818 w 1079818" name="connsiteX1"/>
              <a:gd fmla="*/ 0 h 1080105" name="connsiteY1"/>
              <a:gd fmla="*/ 110134 w 1079818" name="connsiteX2"/>
              <a:gd fmla="*/ 1074544 h 1080105" name="connsiteY2"/>
              <a:gd fmla="*/ 0 w 1079818" name="connsiteX3"/>
              <a:gd fmla="*/ 1080105 h 1080105" name="connsiteY3"/>
            </a:gdLst>
            <a:cxnLst>
              <a:cxn ang="0">
                <a:pos x="connsiteX0" y="connsiteY0"/>
              </a:cxn>
              <a:cxn ang="0">
                <a:pos x="connsiteX1" y="connsiteY1"/>
              </a:cxn>
              <a:cxn ang="0">
                <a:pos x="connsiteX2" y="connsiteY2"/>
              </a:cxn>
              <a:cxn ang="0">
                <a:pos x="connsiteX3" y="connsiteY3"/>
              </a:cxn>
            </a:cxnLst>
            <a:rect b="b" l="l" r="r" t="t"/>
            <a:pathLst>
              <a:path h="1080105" w="1079818">
                <a:moveTo>
                  <a:pt x="0" y="0"/>
                </a:moveTo>
                <a:lnTo>
                  <a:pt x="1079818" y="0"/>
                </a:lnTo>
                <a:cubicBezTo>
                  <a:pt x="1079818" y="559251"/>
                  <a:pt x="654791" y="1019231"/>
                  <a:pt x="110134" y="1074544"/>
                </a:cubicBezTo>
                <a:lnTo>
                  <a:pt x="0" y="1080105"/>
                </a:lnTo>
                <a:close/>
              </a:path>
            </a:pathLst>
          </a:custGeom>
          <a:solidFill>
            <a:srgbClr val="A099C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lightRig dir="t" rig="threePt"/>
            </a:scene3d>
            <a:sp3d>
              <a:contourClr>
                <a:srgbClr val="FFFFFF"/>
              </a:contourClr>
            </a:sp3d>
          </a:bodyPr>
          <a:lstStyle>
            <a:defPPr>
              <a:defRPr lang="zh-CN"/>
            </a:defPPr>
            <a:lvl1pPr algn="l" eaLnBrk="0" fontAlgn="base" hangingPunct="0" rtl="0">
              <a:spcBef>
                <a:spcPct val="0"/>
              </a:spcBef>
              <a:spcAft>
                <a:spcPct val="0"/>
              </a:spcAft>
              <a:defRPr kern="1200">
                <a:solidFill>
                  <a:schemeClr val="lt1"/>
                </a:solidFill>
                <a:latin typeface="+mn-lt"/>
                <a:ea typeface="+mn-ea"/>
                <a:cs typeface="+mn-cs"/>
              </a:defRPr>
            </a:lvl1pPr>
            <a:lvl2pPr algn="l" eaLnBrk="0" fontAlgn="base" hangingPunct="0" marL="457200" rtl="0">
              <a:spcBef>
                <a:spcPct val="0"/>
              </a:spcBef>
              <a:spcAft>
                <a:spcPct val="0"/>
              </a:spcAft>
              <a:defRPr kern="1200">
                <a:solidFill>
                  <a:schemeClr val="lt1"/>
                </a:solidFill>
                <a:latin typeface="+mn-lt"/>
                <a:ea typeface="+mn-ea"/>
                <a:cs typeface="+mn-cs"/>
              </a:defRPr>
            </a:lvl2pPr>
            <a:lvl3pPr algn="l" eaLnBrk="0" fontAlgn="base" hangingPunct="0" marL="914400" rtl="0">
              <a:spcBef>
                <a:spcPct val="0"/>
              </a:spcBef>
              <a:spcAft>
                <a:spcPct val="0"/>
              </a:spcAft>
              <a:defRPr kern="1200">
                <a:solidFill>
                  <a:schemeClr val="lt1"/>
                </a:solidFill>
                <a:latin typeface="+mn-lt"/>
                <a:ea typeface="+mn-ea"/>
                <a:cs typeface="+mn-cs"/>
              </a:defRPr>
            </a:lvl3pPr>
            <a:lvl4pPr algn="l" eaLnBrk="0" fontAlgn="base" hangingPunct="0" marL="1371600" rtl="0">
              <a:spcBef>
                <a:spcPct val="0"/>
              </a:spcBef>
              <a:spcAft>
                <a:spcPct val="0"/>
              </a:spcAft>
              <a:defRPr kern="1200">
                <a:solidFill>
                  <a:schemeClr val="lt1"/>
                </a:solidFill>
                <a:latin typeface="+mn-lt"/>
                <a:ea typeface="+mn-ea"/>
                <a:cs typeface="+mn-cs"/>
              </a:defRPr>
            </a:lvl4pPr>
            <a:lvl5pPr algn="l" eaLnBrk="0" fontAlgn="base" hangingPunct="0" marL="1828800" rtl="0">
              <a:spcBef>
                <a:spcPct val="0"/>
              </a:spcBef>
              <a:spcAft>
                <a:spcPct val="0"/>
              </a:spcAft>
              <a:defRPr kern="1200">
                <a:solidFill>
                  <a:schemeClr val="lt1"/>
                </a:solidFill>
                <a:latin typeface="+mn-lt"/>
                <a:ea typeface="+mn-ea"/>
                <a:cs typeface="+mn-cs"/>
              </a:defRPr>
            </a:lvl5pPr>
            <a:lvl6pPr algn="l" defTabSz="914400" eaLnBrk="1" hangingPunct="1" latinLnBrk="0" marL="2286000" rtl="0">
              <a:defRPr kern="1200">
                <a:solidFill>
                  <a:schemeClr val="lt1"/>
                </a:solidFill>
                <a:latin typeface="+mn-lt"/>
                <a:ea typeface="+mn-ea"/>
                <a:cs typeface="+mn-cs"/>
              </a:defRPr>
            </a:lvl6pPr>
            <a:lvl7pPr algn="l" defTabSz="914400" eaLnBrk="1" hangingPunct="1" latinLnBrk="0" marL="2743200" rtl="0">
              <a:defRPr kern="1200">
                <a:solidFill>
                  <a:schemeClr val="lt1"/>
                </a:solidFill>
                <a:latin typeface="+mn-lt"/>
                <a:ea typeface="+mn-ea"/>
                <a:cs typeface="+mn-cs"/>
              </a:defRPr>
            </a:lvl7pPr>
            <a:lvl8pPr algn="l" defTabSz="914400" eaLnBrk="1" hangingPunct="1" latinLnBrk="0" marL="3200400" rtl="0">
              <a:defRPr kern="1200">
                <a:solidFill>
                  <a:schemeClr val="lt1"/>
                </a:solidFill>
                <a:latin typeface="+mn-lt"/>
                <a:ea typeface="+mn-ea"/>
                <a:cs typeface="+mn-cs"/>
              </a:defRPr>
            </a:lvl8pPr>
            <a:lvl9pPr algn="l" defTabSz="914400" eaLnBrk="1" hangingPunct="1" latinLnBrk="0" marL="3657600" rtl="0">
              <a:defRPr kern="1200">
                <a:solidFill>
                  <a:schemeClr val="lt1"/>
                </a:solidFill>
                <a:latin typeface="+mn-lt"/>
                <a:ea typeface="+mn-ea"/>
                <a:cs typeface="+mn-cs"/>
              </a:defRPr>
            </a:lvl9pPr>
          </a:lstStyle>
          <a:p>
            <a:pPr algn="ctr" eaLnBrk="1" fontAlgn="auto" hangingPunct="1">
              <a:spcBef>
                <a:spcPct val="0"/>
              </a:spcBef>
              <a:spcAft>
                <a:spcPct val="0"/>
              </a:spcAft>
              <a:defRPr/>
            </a:pPr>
            <a:endParaRPr altLang="en-US" lang="zh-CN">
              <a:solidFill>
                <a:srgbClr val="FFFFFF"/>
              </a:solidFill>
            </a:endParaRPr>
          </a:p>
        </p:txBody>
      </p:sp>
      <p:sp>
        <p:nvSpPr>
          <p:cNvPr id="2" name=" 199"/>
          <p:cNvSpPr/>
          <p:nvPr/>
        </p:nvSpPr>
        <p:spPr>
          <a:xfrm flipH="1">
            <a:off x="4348480" y="3702685"/>
            <a:ext cx="1587500" cy="1587500"/>
          </a:xfrm>
          <a:custGeom>
            <a:gdLst>
              <a:gd fmla="*/ 0 w 1079818" name="connsiteX0"/>
              <a:gd fmla="*/ 0 h 1080105" name="connsiteY0"/>
              <a:gd fmla="*/ 1079818 w 1079818" name="connsiteX1"/>
              <a:gd fmla="*/ 0 h 1080105" name="connsiteY1"/>
              <a:gd fmla="*/ 110134 w 1079818" name="connsiteX2"/>
              <a:gd fmla="*/ 1074544 h 1080105" name="connsiteY2"/>
              <a:gd fmla="*/ 0 w 1079818" name="connsiteX3"/>
              <a:gd fmla="*/ 1080105 h 1080105" name="connsiteY3"/>
            </a:gdLst>
            <a:cxnLst>
              <a:cxn ang="0">
                <a:pos x="connsiteX0" y="connsiteY0"/>
              </a:cxn>
              <a:cxn ang="0">
                <a:pos x="connsiteX1" y="connsiteY1"/>
              </a:cxn>
              <a:cxn ang="0">
                <a:pos x="connsiteX2" y="connsiteY2"/>
              </a:cxn>
              <a:cxn ang="0">
                <a:pos x="connsiteX3" y="connsiteY3"/>
              </a:cxn>
            </a:cxnLst>
            <a:rect b="b" l="l" r="r" t="t"/>
            <a:pathLst>
              <a:path h="1080105" w="1079818">
                <a:moveTo>
                  <a:pt x="0" y="0"/>
                </a:moveTo>
                <a:lnTo>
                  <a:pt x="1079818" y="0"/>
                </a:lnTo>
                <a:cubicBezTo>
                  <a:pt x="1079818" y="559251"/>
                  <a:pt x="654791" y="1019231"/>
                  <a:pt x="110134" y="1074544"/>
                </a:cubicBezTo>
                <a:lnTo>
                  <a:pt x="0" y="1080105"/>
                </a:lnTo>
                <a:close/>
              </a:path>
            </a:pathLst>
          </a:custGeom>
          <a:solidFill>
            <a:srgbClr val="95C1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lightRig dir="t" rig="threePt"/>
            </a:scene3d>
            <a:sp3d>
              <a:contourClr>
                <a:srgbClr val="FFFFFF"/>
              </a:contourClr>
            </a:sp3d>
          </a:bodyPr>
          <a:lstStyle>
            <a:defPPr>
              <a:defRPr lang="zh-CN"/>
            </a:defPPr>
            <a:lvl1pPr algn="l" eaLnBrk="0" fontAlgn="base" hangingPunct="0" rtl="0">
              <a:spcBef>
                <a:spcPct val="0"/>
              </a:spcBef>
              <a:spcAft>
                <a:spcPct val="0"/>
              </a:spcAft>
              <a:defRPr kern="1200">
                <a:solidFill>
                  <a:schemeClr val="lt1"/>
                </a:solidFill>
                <a:latin typeface="+mn-lt"/>
                <a:ea typeface="+mn-ea"/>
                <a:cs typeface="+mn-cs"/>
              </a:defRPr>
            </a:lvl1pPr>
            <a:lvl2pPr algn="l" eaLnBrk="0" fontAlgn="base" hangingPunct="0" marL="457200" rtl="0">
              <a:spcBef>
                <a:spcPct val="0"/>
              </a:spcBef>
              <a:spcAft>
                <a:spcPct val="0"/>
              </a:spcAft>
              <a:defRPr kern="1200">
                <a:solidFill>
                  <a:schemeClr val="lt1"/>
                </a:solidFill>
                <a:latin typeface="+mn-lt"/>
                <a:ea typeface="+mn-ea"/>
                <a:cs typeface="+mn-cs"/>
              </a:defRPr>
            </a:lvl2pPr>
            <a:lvl3pPr algn="l" eaLnBrk="0" fontAlgn="base" hangingPunct="0" marL="914400" rtl="0">
              <a:spcBef>
                <a:spcPct val="0"/>
              </a:spcBef>
              <a:spcAft>
                <a:spcPct val="0"/>
              </a:spcAft>
              <a:defRPr kern="1200">
                <a:solidFill>
                  <a:schemeClr val="lt1"/>
                </a:solidFill>
                <a:latin typeface="+mn-lt"/>
                <a:ea typeface="+mn-ea"/>
                <a:cs typeface="+mn-cs"/>
              </a:defRPr>
            </a:lvl3pPr>
            <a:lvl4pPr algn="l" eaLnBrk="0" fontAlgn="base" hangingPunct="0" marL="1371600" rtl="0">
              <a:spcBef>
                <a:spcPct val="0"/>
              </a:spcBef>
              <a:spcAft>
                <a:spcPct val="0"/>
              </a:spcAft>
              <a:defRPr kern="1200">
                <a:solidFill>
                  <a:schemeClr val="lt1"/>
                </a:solidFill>
                <a:latin typeface="+mn-lt"/>
                <a:ea typeface="+mn-ea"/>
                <a:cs typeface="+mn-cs"/>
              </a:defRPr>
            </a:lvl4pPr>
            <a:lvl5pPr algn="l" eaLnBrk="0" fontAlgn="base" hangingPunct="0" marL="1828800" rtl="0">
              <a:spcBef>
                <a:spcPct val="0"/>
              </a:spcBef>
              <a:spcAft>
                <a:spcPct val="0"/>
              </a:spcAft>
              <a:defRPr kern="1200">
                <a:solidFill>
                  <a:schemeClr val="lt1"/>
                </a:solidFill>
                <a:latin typeface="+mn-lt"/>
                <a:ea typeface="+mn-ea"/>
                <a:cs typeface="+mn-cs"/>
              </a:defRPr>
            </a:lvl5pPr>
            <a:lvl6pPr algn="l" defTabSz="914400" eaLnBrk="1" hangingPunct="1" latinLnBrk="0" marL="2286000" rtl="0">
              <a:defRPr kern="1200">
                <a:solidFill>
                  <a:schemeClr val="lt1"/>
                </a:solidFill>
                <a:latin typeface="+mn-lt"/>
                <a:ea typeface="+mn-ea"/>
                <a:cs typeface="+mn-cs"/>
              </a:defRPr>
            </a:lvl6pPr>
            <a:lvl7pPr algn="l" defTabSz="914400" eaLnBrk="1" hangingPunct="1" latinLnBrk="0" marL="2743200" rtl="0">
              <a:defRPr kern="1200">
                <a:solidFill>
                  <a:schemeClr val="lt1"/>
                </a:solidFill>
                <a:latin typeface="+mn-lt"/>
                <a:ea typeface="+mn-ea"/>
                <a:cs typeface="+mn-cs"/>
              </a:defRPr>
            </a:lvl7pPr>
            <a:lvl8pPr algn="l" defTabSz="914400" eaLnBrk="1" hangingPunct="1" latinLnBrk="0" marL="3200400" rtl="0">
              <a:defRPr kern="1200">
                <a:solidFill>
                  <a:schemeClr val="lt1"/>
                </a:solidFill>
                <a:latin typeface="+mn-lt"/>
                <a:ea typeface="+mn-ea"/>
                <a:cs typeface="+mn-cs"/>
              </a:defRPr>
            </a:lvl8pPr>
            <a:lvl9pPr algn="l" defTabSz="914400" eaLnBrk="1" hangingPunct="1" latinLnBrk="0" marL="3657600" rtl="0">
              <a:defRPr kern="1200">
                <a:solidFill>
                  <a:schemeClr val="lt1"/>
                </a:solidFill>
                <a:latin typeface="+mn-lt"/>
                <a:ea typeface="+mn-ea"/>
                <a:cs typeface="+mn-cs"/>
              </a:defRPr>
            </a:lvl9pPr>
          </a:lstStyle>
          <a:p>
            <a:pPr algn="ctr" eaLnBrk="1" fontAlgn="auto" hangingPunct="1">
              <a:spcBef>
                <a:spcPct val="0"/>
              </a:spcBef>
              <a:spcAft>
                <a:spcPct val="0"/>
              </a:spcAft>
              <a:defRPr/>
            </a:pPr>
            <a:endParaRPr altLang="en-US" lang="zh-CN">
              <a:solidFill>
                <a:srgbClr val="FFFFFF"/>
              </a:solidFill>
            </a:endParaRPr>
          </a:p>
        </p:txBody>
      </p:sp>
      <p:sp>
        <p:nvSpPr>
          <p:cNvPr id="3" name=" 199"/>
          <p:cNvSpPr/>
          <p:nvPr/>
        </p:nvSpPr>
        <p:spPr>
          <a:xfrm flipV="1">
            <a:off x="6044565" y="1971675"/>
            <a:ext cx="1587500" cy="1587500"/>
          </a:xfrm>
          <a:custGeom>
            <a:gdLst>
              <a:gd fmla="*/ 0 w 1079818" name="connsiteX0"/>
              <a:gd fmla="*/ 0 h 1080105" name="connsiteY0"/>
              <a:gd fmla="*/ 1079818 w 1079818" name="connsiteX1"/>
              <a:gd fmla="*/ 0 h 1080105" name="connsiteY1"/>
              <a:gd fmla="*/ 110134 w 1079818" name="connsiteX2"/>
              <a:gd fmla="*/ 1074544 h 1080105" name="connsiteY2"/>
              <a:gd fmla="*/ 0 w 1079818" name="connsiteX3"/>
              <a:gd fmla="*/ 1080105 h 1080105" name="connsiteY3"/>
            </a:gdLst>
            <a:cxnLst>
              <a:cxn ang="0">
                <a:pos x="connsiteX0" y="connsiteY0"/>
              </a:cxn>
              <a:cxn ang="0">
                <a:pos x="connsiteX1" y="connsiteY1"/>
              </a:cxn>
              <a:cxn ang="0">
                <a:pos x="connsiteX2" y="connsiteY2"/>
              </a:cxn>
              <a:cxn ang="0">
                <a:pos x="connsiteX3" y="connsiteY3"/>
              </a:cxn>
            </a:cxnLst>
            <a:rect b="b" l="l" r="r" t="t"/>
            <a:pathLst>
              <a:path h="1080105" w="1079818">
                <a:moveTo>
                  <a:pt x="0" y="0"/>
                </a:moveTo>
                <a:lnTo>
                  <a:pt x="1079818" y="0"/>
                </a:lnTo>
                <a:cubicBezTo>
                  <a:pt x="1079818" y="559251"/>
                  <a:pt x="654791" y="1019231"/>
                  <a:pt x="110134" y="1074544"/>
                </a:cubicBezTo>
                <a:lnTo>
                  <a:pt x="0" y="1080105"/>
                </a:lnTo>
                <a:close/>
              </a:path>
            </a:pathLst>
          </a:custGeom>
          <a:solidFill>
            <a:srgbClr val="95C1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lightRig dir="t" rig="threePt"/>
            </a:scene3d>
            <a:sp3d>
              <a:contourClr>
                <a:srgbClr val="FFFFFF"/>
              </a:contourClr>
            </a:sp3d>
          </a:bodyPr>
          <a:lstStyle>
            <a:defPPr>
              <a:defRPr lang="zh-CN"/>
            </a:defPPr>
            <a:lvl1pPr algn="l" eaLnBrk="0" fontAlgn="base" hangingPunct="0" rtl="0">
              <a:spcBef>
                <a:spcPct val="0"/>
              </a:spcBef>
              <a:spcAft>
                <a:spcPct val="0"/>
              </a:spcAft>
              <a:defRPr kern="1200">
                <a:solidFill>
                  <a:schemeClr val="lt1"/>
                </a:solidFill>
                <a:latin typeface="+mn-lt"/>
                <a:ea typeface="+mn-ea"/>
                <a:cs typeface="+mn-cs"/>
              </a:defRPr>
            </a:lvl1pPr>
            <a:lvl2pPr algn="l" eaLnBrk="0" fontAlgn="base" hangingPunct="0" marL="457200" rtl="0">
              <a:spcBef>
                <a:spcPct val="0"/>
              </a:spcBef>
              <a:spcAft>
                <a:spcPct val="0"/>
              </a:spcAft>
              <a:defRPr kern="1200">
                <a:solidFill>
                  <a:schemeClr val="lt1"/>
                </a:solidFill>
                <a:latin typeface="+mn-lt"/>
                <a:ea typeface="+mn-ea"/>
                <a:cs typeface="+mn-cs"/>
              </a:defRPr>
            </a:lvl2pPr>
            <a:lvl3pPr algn="l" eaLnBrk="0" fontAlgn="base" hangingPunct="0" marL="914400" rtl="0">
              <a:spcBef>
                <a:spcPct val="0"/>
              </a:spcBef>
              <a:spcAft>
                <a:spcPct val="0"/>
              </a:spcAft>
              <a:defRPr kern="1200">
                <a:solidFill>
                  <a:schemeClr val="lt1"/>
                </a:solidFill>
                <a:latin typeface="+mn-lt"/>
                <a:ea typeface="+mn-ea"/>
                <a:cs typeface="+mn-cs"/>
              </a:defRPr>
            </a:lvl3pPr>
            <a:lvl4pPr algn="l" eaLnBrk="0" fontAlgn="base" hangingPunct="0" marL="1371600" rtl="0">
              <a:spcBef>
                <a:spcPct val="0"/>
              </a:spcBef>
              <a:spcAft>
                <a:spcPct val="0"/>
              </a:spcAft>
              <a:defRPr kern="1200">
                <a:solidFill>
                  <a:schemeClr val="lt1"/>
                </a:solidFill>
                <a:latin typeface="+mn-lt"/>
                <a:ea typeface="+mn-ea"/>
                <a:cs typeface="+mn-cs"/>
              </a:defRPr>
            </a:lvl4pPr>
            <a:lvl5pPr algn="l" eaLnBrk="0" fontAlgn="base" hangingPunct="0" marL="1828800" rtl="0">
              <a:spcBef>
                <a:spcPct val="0"/>
              </a:spcBef>
              <a:spcAft>
                <a:spcPct val="0"/>
              </a:spcAft>
              <a:defRPr kern="1200">
                <a:solidFill>
                  <a:schemeClr val="lt1"/>
                </a:solidFill>
                <a:latin typeface="+mn-lt"/>
                <a:ea typeface="+mn-ea"/>
                <a:cs typeface="+mn-cs"/>
              </a:defRPr>
            </a:lvl5pPr>
            <a:lvl6pPr algn="l" defTabSz="914400" eaLnBrk="1" hangingPunct="1" latinLnBrk="0" marL="2286000" rtl="0">
              <a:defRPr kern="1200">
                <a:solidFill>
                  <a:schemeClr val="lt1"/>
                </a:solidFill>
                <a:latin typeface="+mn-lt"/>
                <a:ea typeface="+mn-ea"/>
                <a:cs typeface="+mn-cs"/>
              </a:defRPr>
            </a:lvl6pPr>
            <a:lvl7pPr algn="l" defTabSz="914400" eaLnBrk="1" hangingPunct="1" latinLnBrk="0" marL="2743200" rtl="0">
              <a:defRPr kern="1200">
                <a:solidFill>
                  <a:schemeClr val="lt1"/>
                </a:solidFill>
                <a:latin typeface="+mn-lt"/>
                <a:ea typeface="+mn-ea"/>
                <a:cs typeface="+mn-cs"/>
              </a:defRPr>
            </a:lvl7pPr>
            <a:lvl8pPr algn="l" defTabSz="914400" eaLnBrk="1" hangingPunct="1" latinLnBrk="0" marL="3200400" rtl="0">
              <a:defRPr kern="1200">
                <a:solidFill>
                  <a:schemeClr val="lt1"/>
                </a:solidFill>
                <a:latin typeface="+mn-lt"/>
                <a:ea typeface="+mn-ea"/>
                <a:cs typeface="+mn-cs"/>
              </a:defRPr>
            </a:lvl8pPr>
            <a:lvl9pPr algn="l" defTabSz="914400" eaLnBrk="1" hangingPunct="1" latinLnBrk="0" marL="3657600" rtl="0">
              <a:defRPr kern="1200">
                <a:solidFill>
                  <a:schemeClr val="lt1"/>
                </a:solidFill>
                <a:latin typeface="+mn-lt"/>
                <a:ea typeface="+mn-ea"/>
                <a:cs typeface="+mn-cs"/>
              </a:defRPr>
            </a:lvl9pPr>
          </a:lstStyle>
          <a:p>
            <a:pPr algn="ctr" eaLnBrk="1" fontAlgn="auto" hangingPunct="1">
              <a:spcBef>
                <a:spcPct val="0"/>
              </a:spcBef>
              <a:spcAft>
                <a:spcPct val="0"/>
              </a:spcAft>
              <a:defRPr/>
            </a:pPr>
            <a:endParaRPr altLang="en-US" lang="zh-CN">
              <a:solidFill>
                <a:srgbClr val="FFFFFF"/>
              </a:solidFill>
            </a:endParaRPr>
          </a:p>
        </p:txBody>
      </p:sp>
      <p:sp>
        <p:nvSpPr>
          <p:cNvPr id="4" name=" 199"/>
          <p:cNvSpPr/>
          <p:nvPr/>
        </p:nvSpPr>
        <p:spPr>
          <a:xfrm flipH="1" flipV="1">
            <a:off x="4348480" y="1971675"/>
            <a:ext cx="1587500" cy="1587500"/>
          </a:xfrm>
          <a:custGeom>
            <a:gdLst>
              <a:gd fmla="*/ 0 w 1079818" name="connsiteX0"/>
              <a:gd fmla="*/ 0 h 1080105" name="connsiteY0"/>
              <a:gd fmla="*/ 1079818 w 1079818" name="connsiteX1"/>
              <a:gd fmla="*/ 0 h 1080105" name="connsiteY1"/>
              <a:gd fmla="*/ 110134 w 1079818" name="connsiteX2"/>
              <a:gd fmla="*/ 1074544 h 1080105" name="connsiteY2"/>
              <a:gd fmla="*/ 0 w 1079818" name="connsiteX3"/>
              <a:gd fmla="*/ 1080105 h 1080105" name="connsiteY3"/>
            </a:gdLst>
            <a:cxnLst>
              <a:cxn ang="0">
                <a:pos x="connsiteX0" y="connsiteY0"/>
              </a:cxn>
              <a:cxn ang="0">
                <a:pos x="connsiteX1" y="connsiteY1"/>
              </a:cxn>
              <a:cxn ang="0">
                <a:pos x="connsiteX2" y="connsiteY2"/>
              </a:cxn>
              <a:cxn ang="0">
                <a:pos x="connsiteX3" y="connsiteY3"/>
              </a:cxn>
            </a:cxnLst>
            <a:rect b="b" l="l" r="r" t="t"/>
            <a:pathLst>
              <a:path h="1080105" w="1079818">
                <a:moveTo>
                  <a:pt x="0" y="0"/>
                </a:moveTo>
                <a:lnTo>
                  <a:pt x="1079818" y="0"/>
                </a:lnTo>
                <a:cubicBezTo>
                  <a:pt x="1079818" y="559251"/>
                  <a:pt x="654791" y="1019231"/>
                  <a:pt x="110134" y="1074544"/>
                </a:cubicBezTo>
                <a:lnTo>
                  <a:pt x="0" y="1080105"/>
                </a:lnTo>
                <a:close/>
              </a:path>
            </a:pathLst>
          </a:custGeom>
          <a:solidFill>
            <a:srgbClr val="A099C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lightRig dir="t" rig="threePt"/>
            </a:scene3d>
            <a:sp3d>
              <a:contourClr>
                <a:srgbClr val="FFFFFF"/>
              </a:contourClr>
            </a:sp3d>
          </a:bodyPr>
          <a:lstStyle>
            <a:defPPr>
              <a:defRPr lang="zh-CN"/>
            </a:defPPr>
            <a:lvl1pPr algn="l" eaLnBrk="0" fontAlgn="base" hangingPunct="0" rtl="0">
              <a:spcBef>
                <a:spcPct val="0"/>
              </a:spcBef>
              <a:spcAft>
                <a:spcPct val="0"/>
              </a:spcAft>
              <a:defRPr kern="1200">
                <a:solidFill>
                  <a:schemeClr val="lt1"/>
                </a:solidFill>
                <a:latin typeface="+mn-lt"/>
                <a:ea typeface="+mn-ea"/>
                <a:cs typeface="+mn-cs"/>
              </a:defRPr>
            </a:lvl1pPr>
            <a:lvl2pPr algn="l" eaLnBrk="0" fontAlgn="base" hangingPunct="0" marL="457200" rtl="0">
              <a:spcBef>
                <a:spcPct val="0"/>
              </a:spcBef>
              <a:spcAft>
                <a:spcPct val="0"/>
              </a:spcAft>
              <a:defRPr kern="1200">
                <a:solidFill>
                  <a:schemeClr val="lt1"/>
                </a:solidFill>
                <a:latin typeface="+mn-lt"/>
                <a:ea typeface="+mn-ea"/>
                <a:cs typeface="+mn-cs"/>
              </a:defRPr>
            </a:lvl2pPr>
            <a:lvl3pPr algn="l" eaLnBrk="0" fontAlgn="base" hangingPunct="0" marL="914400" rtl="0">
              <a:spcBef>
                <a:spcPct val="0"/>
              </a:spcBef>
              <a:spcAft>
                <a:spcPct val="0"/>
              </a:spcAft>
              <a:defRPr kern="1200">
                <a:solidFill>
                  <a:schemeClr val="lt1"/>
                </a:solidFill>
                <a:latin typeface="+mn-lt"/>
                <a:ea typeface="+mn-ea"/>
                <a:cs typeface="+mn-cs"/>
              </a:defRPr>
            </a:lvl3pPr>
            <a:lvl4pPr algn="l" eaLnBrk="0" fontAlgn="base" hangingPunct="0" marL="1371600" rtl="0">
              <a:spcBef>
                <a:spcPct val="0"/>
              </a:spcBef>
              <a:spcAft>
                <a:spcPct val="0"/>
              </a:spcAft>
              <a:defRPr kern="1200">
                <a:solidFill>
                  <a:schemeClr val="lt1"/>
                </a:solidFill>
                <a:latin typeface="+mn-lt"/>
                <a:ea typeface="+mn-ea"/>
                <a:cs typeface="+mn-cs"/>
              </a:defRPr>
            </a:lvl4pPr>
            <a:lvl5pPr algn="l" eaLnBrk="0" fontAlgn="base" hangingPunct="0" marL="1828800" rtl="0">
              <a:spcBef>
                <a:spcPct val="0"/>
              </a:spcBef>
              <a:spcAft>
                <a:spcPct val="0"/>
              </a:spcAft>
              <a:defRPr kern="1200">
                <a:solidFill>
                  <a:schemeClr val="lt1"/>
                </a:solidFill>
                <a:latin typeface="+mn-lt"/>
                <a:ea typeface="+mn-ea"/>
                <a:cs typeface="+mn-cs"/>
              </a:defRPr>
            </a:lvl5pPr>
            <a:lvl6pPr algn="l" defTabSz="914400" eaLnBrk="1" hangingPunct="1" latinLnBrk="0" marL="2286000" rtl="0">
              <a:defRPr kern="1200">
                <a:solidFill>
                  <a:schemeClr val="lt1"/>
                </a:solidFill>
                <a:latin typeface="+mn-lt"/>
                <a:ea typeface="+mn-ea"/>
                <a:cs typeface="+mn-cs"/>
              </a:defRPr>
            </a:lvl6pPr>
            <a:lvl7pPr algn="l" defTabSz="914400" eaLnBrk="1" hangingPunct="1" latinLnBrk="0" marL="2743200" rtl="0">
              <a:defRPr kern="1200">
                <a:solidFill>
                  <a:schemeClr val="lt1"/>
                </a:solidFill>
                <a:latin typeface="+mn-lt"/>
                <a:ea typeface="+mn-ea"/>
                <a:cs typeface="+mn-cs"/>
              </a:defRPr>
            </a:lvl7pPr>
            <a:lvl8pPr algn="l" defTabSz="914400" eaLnBrk="1" hangingPunct="1" latinLnBrk="0" marL="3200400" rtl="0">
              <a:defRPr kern="1200">
                <a:solidFill>
                  <a:schemeClr val="lt1"/>
                </a:solidFill>
                <a:latin typeface="+mn-lt"/>
                <a:ea typeface="+mn-ea"/>
                <a:cs typeface="+mn-cs"/>
              </a:defRPr>
            </a:lvl8pPr>
            <a:lvl9pPr algn="l" defTabSz="914400" eaLnBrk="1" hangingPunct="1" latinLnBrk="0" marL="3657600" rtl="0">
              <a:defRPr kern="1200">
                <a:solidFill>
                  <a:schemeClr val="lt1"/>
                </a:solidFill>
                <a:latin typeface="+mn-lt"/>
                <a:ea typeface="+mn-ea"/>
                <a:cs typeface="+mn-cs"/>
              </a:defRPr>
            </a:lvl9pPr>
          </a:lstStyle>
          <a:p>
            <a:pPr algn="ctr" eaLnBrk="1" fontAlgn="auto" hangingPunct="1">
              <a:spcBef>
                <a:spcPct val="0"/>
              </a:spcBef>
              <a:spcAft>
                <a:spcPct val="0"/>
              </a:spcAft>
              <a:defRPr/>
            </a:pPr>
            <a:endParaRPr altLang="en-US" lang="zh-CN">
              <a:solidFill>
                <a:srgbClr val="FFFFFF"/>
              </a:solidFill>
            </a:endParaRPr>
          </a:p>
        </p:txBody>
      </p:sp>
      <p:sp>
        <p:nvSpPr>
          <p:cNvPr id="47" name="文本框 46"/>
          <p:cNvSpPr txBox="1"/>
          <p:nvPr/>
        </p:nvSpPr>
        <p:spPr>
          <a:xfrm>
            <a:off x="4983480" y="2581275"/>
            <a:ext cx="601980" cy="640080"/>
          </a:xfrm>
          <a:prstGeom prst="rect">
            <a:avLst/>
          </a:prstGeom>
          <a:noFill/>
          <a:extLst>
            <a:ext uri="{909E8E84-426E-40DD-AFC4-6F175D3DCCD1}">
              <a14:hiddenFill>
                <a:solidFill>
                  <a:srgbClr val="99B551"/>
                </a:solidFill>
              </a14:hiddenFill>
            </a:ext>
          </a:extLst>
        </p:spPr>
        <p:txBody>
          <a:bodyPr wrap="none">
            <a:spAutoFit/>
          </a:bodyPr>
          <a:lstStyle/>
          <a:p>
            <a:pPr algn="l" defTabSz="914400" eaLnBrk="1" fontAlgn="auto" hangingPunct="1" indent="0" latinLnBrk="0" lvl="0" marL="0" marR="0" rtl="0">
              <a:lnSpc>
                <a:spcPct val="100000"/>
              </a:lnSpc>
              <a:spcBef>
                <a:spcPct val="0"/>
              </a:spcBef>
              <a:spcAft>
                <a:spcPct val="0"/>
              </a:spcAft>
              <a:buClrTx/>
              <a:buSzTx/>
              <a:buFontTx/>
              <a:buNone/>
              <a:defRPr/>
            </a:pPr>
            <a:r>
              <a:rPr altLang="zh-CN" b="1" baseline="0" cap="none" i="0" kern="1200" kumimoji="0" lang="en-US" noProof="0" normalizeH="0" spc="0" strike="noStrike" sz="3600" u="none">
                <a:ln>
                  <a:noFill/>
                </a:ln>
                <a:solidFill>
                  <a:schemeClr val="bg1"/>
                </a:solidFill>
                <a:effectLst/>
                <a:uLnTx/>
                <a:uFillTx/>
                <a:latin charset="0" panose="020b0806030902050204" typeface="Impact"/>
                <a:ea charset="-122" panose="020b0503020204020204" typeface="微软雅黑"/>
                <a:cs charset="0" panose="020b0604020202020204" pitchFamily="34" typeface="Arial"/>
              </a:rPr>
              <a:t>01</a:t>
            </a:r>
          </a:p>
        </p:txBody>
      </p:sp>
      <p:sp>
        <p:nvSpPr>
          <p:cNvPr id="5" name="文本框 4"/>
          <p:cNvSpPr txBox="1"/>
          <p:nvPr/>
        </p:nvSpPr>
        <p:spPr>
          <a:xfrm>
            <a:off x="6392545" y="2581275"/>
            <a:ext cx="657542" cy="640080"/>
          </a:xfrm>
          <a:prstGeom prst="rect">
            <a:avLst/>
          </a:prstGeom>
          <a:noFill/>
          <a:extLst>
            <a:ext uri="{909E8E84-426E-40DD-AFC4-6F175D3DCCD1}">
              <a14:hiddenFill>
                <a:solidFill>
                  <a:srgbClr val="99B551"/>
                </a:solidFill>
              </a14:hiddenFill>
            </a:ext>
          </a:extLst>
        </p:spPr>
        <p:txBody>
          <a:bodyPr wrap="none">
            <a:spAutoFit/>
          </a:bodyPr>
          <a:lstStyle/>
          <a:p>
            <a:pPr algn="l" defTabSz="914400" eaLnBrk="1" fontAlgn="auto" hangingPunct="1" indent="0" latinLnBrk="0" lvl="0" marL="0" marR="0" rtl="0">
              <a:lnSpc>
                <a:spcPct val="100000"/>
              </a:lnSpc>
              <a:spcBef>
                <a:spcPct val="0"/>
              </a:spcBef>
              <a:spcAft>
                <a:spcPct val="0"/>
              </a:spcAft>
              <a:buClrTx/>
              <a:buSzTx/>
              <a:buFontTx/>
              <a:buNone/>
              <a:defRPr/>
            </a:pPr>
            <a:r>
              <a:rPr altLang="zh-CN" b="1" baseline="0" cap="none" i="0" kern="1200" kumimoji="0" lang="en-US" noProof="0" normalizeH="0" spc="0" strike="noStrike" sz="3600" u="none">
                <a:ln>
                  <a:noFill/>
                </a:ln>
                <a:solidFill>
                  <a:schemeClr val="bg1"/>
                </a:solidFill>
                <a:effectLst/>
                <a:uLnTx/>
                <a:uFillTx/>
                <a:latin charset="0" panose="020b0806030902050204" typeface="Impact"/>
                <a:ea charset="-122" panose="020b0503020204020204" typeface="微软雅黑"/>
                <a:cs charset="0" panose="020b0604020202020204" pitchFamily="34" typeface="Arial"/>
              </a:rPr>
              <a:t>02</a:t>
            </a:r>
          </a:p>
        </p:txBody>
      </p:sp>
      <p:sp>
        <p:nvSpPr>
          <p:cNvPr id="6" name="文本框 5"/>
          <p:cNvSpPr txBox="1"/>
          <p:nvPr/>
        </p:nvSpPr>
        <p:spPr>
          <a:xfrm>
            <a:off x="4983480" y="4001770"/>
            <a:ext cx="670242" cy="640080"/>
          </a:xfrm>
          <a:prstGeom prst="rect">
            <a:avLst/>
          </a:prstGeom>
          <a:noFill/>
          <a:extLst>
            <a:ext uri="{909E8E84-426E-40DD-AFC4-6F175D3DCCD1}">
              <a14:hiddenFill>
                <a:solidFill>
                  <a:srgbClr val="99B551"/>
                </a:solidFill>
              </a14:hiddenFill>
            </a:ext>
          </a:extLst>
        </p:spPr>
        <p:txBody>
          <a:bodyPr wrap="none">
            <a:spAutoFit/>
          </a:bodyPr>
          <a:lstStyle/>
          <a:p>
            <a:pPr algn="l" defTabSz="914400" eaLnBrk="1" fontAlgn="auto" hangingPunct="1" indent="0" latinLnBrk="0" lvl="0" marL="0" marR="0" rtl="0">
              <a:lnSpc>
                <a:spcPct val="100000"/>
              </a:lnSpc>
              <a:spcBef>
                <a:spcPct val="0"/>
              </a:spcBef>
              <a:spcAft>
                <a:spcPct val="0"/>
              </a:spcAft>
              <a:buClrTx/>
              <a:buSzTx/>
              <a:buFontTx/>
              <a:buNone/>
              <a:defRPr/>
            </a:pPr>
            <a:r>
              <a:rPr altLang="zh-CN" b="1" baseline="0" cap="none" i="0" kern="1200" kumimoji="0" lang="en-US" noProof="0" normalizeH="0" spc="0" strike="noStrike" sz="3600" u="none">
                <a:ln>
                  <a:noFill/>
                </a:ln>
                <a:solidFill>
                  <a:schemeClr val="bg1"/>
                </a:solidFill>
                <a:effectLst/>
                <a:uLnTx/>
                <a:uFillTx/>
                <a:latin charset="0" panose="020b0806030902050204" typeface="Impact"/>
                <a:ea charset="-122" panose="020b0503020204020204" typeface="微软雅黑"/>
                <a:cs charset="0" panose="020b0604020202020204" pitchFamily="34" typeface="Arial"/>
              </a:rPr>
              <a:t>03</a:t>
            </a:r>
          </a:p>
        </p:txBody>
      </p:sp>
      <p:sp>
        <p:nvSpPr>
          <p:cNvPr id="8" name="文本框 7"/>
          <p:cNvSpPr txBox="1"/>
          <p:nvPr/>
        </p:nvSpPr>
        <p:spPr>
          <a:xfrm>
            <a:off x="6379210" y="4001770"/>
            <a:ext cx="655955" cy="640080"/>
          </a:xfrm>
          <a:prstGeom prst="rect">
            <a:avLst/>
          </a:prstGeom>
          <a:noFill/>
          <a:extLst>
            <a:ext uri="{909E8E84-426E-40DD-AFC4-6F175D3DCCD1}">
              <a14:hiddenFill>
                <a:solidFill>
                  <a:srgbClr val="99B551"/>
                </a:solidFill>
              </a14:hiddenFill>
            </a:ext>
          </a:extLst>
        </p:spPr>
        <p:txBody>
          <a:bodyPr wrap="none">
            <a:spAutoFit/>
          </a:bodyPr>
          <a:lstStyle/>
          <a:p>
            <a:pPr algn="l" defTabSz="914400" eaLnBrk="1" fontAlgn="auto" hangingPunct="1" indent="0" latinLnBrk="0" lvl="0" marL="0" marR="0" rtl="0">
              <a:lnSpc>
                <a:spcPct val="100000"/>
              </a:lnSpc>
              <a:spcBef>
                <a:spcPct val="0"/>
              </a:spcBef>
              <a:spcAft>
                <a:spcPct val="0"/>
              </a:spcAft>
              <a:buClrTx/>
              <a:buSzTx/>
              <a:buFontTx/>
              <a:buNone/>
              <a:defRPr/>
            </a:pPr>
            <a:r>
              <a:rPr altLang="zh-CN" b="1" baseline="0" cap="none" i="0" kern="1200" kumimoji="0" lang="en-US" noProof="0" normalizeH="0" spc="0" strike="noStrike" sz="3600" u="none">
                <a:ln>
                  <a:noFill/>
                </a:ln>
                <a:solidFill>
                  <a:schemeClr val="bg1"/>
                </a:solidFill>
                <a:effectLst/>
                <a:uLnTx/>
                <a:uFillTx/>
                <a:latin charset="0" panose="020b0806030902050204" typeface="Impact"/>
                <a:ea charset="-122" panose="020b0503020204020204" typeface="微软雅黑"/>
                <a:cs charset="0" panose="020b0604020202020204" pitchFamily="34" typeface="Arial"/>
              </a:rPr>
              <a:t>04</a:t>
            </a:r>
          </a:p>
        </p:txBody>
      </p:sp>
      <p:sp>
        <p:nvSpPr>
          <p:cNvPr id="9" name="文本框 8"/>
          <p:cNvSpPr txBox="1"/>
          <p:nvPr/>
        </p:nvSpPr>
        <p:spPr>
          <a:xfrm>
            <a:off x="7935594" y="2083608"/>
            <a:ext cx="995680" cy="335280"/>
          </a:xfrm>
          <a:prstGeom prst="rect">
            <a:avLst/>
          </a:prstGeom>
          <a:noFill/>
        </p:spPr>
        <p:txBody>
          <a:bodyPr rtlCol="0" wrap="none">
            <a:spAutoFit/>
          </a:bodyPr>
          <a:lstStyle/>
          <a:p>
            <a:pPr algn="l"/>
            <a:r>
              <a:rPr altLang="en-US" lang="zh-CN" noProof="0" smtClean="0" sz="1600">
                <a:ln>
                  <a:noFill/>
                </a:ln>
                <a:solidFill>
                  <a:schemeClr val="tx1">
                    <a:lumMod val="75000"/>
                    <a:lumOff val="25000"/>
                  </a:schemeClr>
                </a:solidFill>
                <a:uLnTx/>
                <a:uFillTx/>
                <a:ea charset="-122" panose="020b0503020204020204" pitchFamily="34" typeface="微软雅黑"/>
                <a:sym typeface="+mn-ea"/>
              </a:rPr>
              <a:t>添加标题</a:t>
            </a:r>
          </a:p>
        </p:txBody>
      </p:sp>
      <p:sp>
        <p:nvSpPr>
          <p:cNvPr id="12" name="文本框 11"/>
          <p:cNvSpPr txBox="1"/>
          <p:nvPr/>
        </p:nvSpPr>
        <p:spPr>
          <a:xfrm>
            <a:off x="7935594" y="2332355"/>
            <a:ext cx="3365500" cy="70866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l" fontAlgn="auto" indent="0">
              <a:lnSpc>
                <a:spcPct val="150000"/>
              </a:lnSpc>
            </a:pPr>
            <a:r>
              <a:rPr altLang="en-US" lang="zh-CN" sz="900">
                <a:solidFill>
                  <a:schemeClr val="tx1">
                    <a:lumMod val="75000"/>
                    <a:lumOff val="25000"/>
                  </a:schemeClr>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text.Click here to enter your text.Click here to enter your text.Click here to enter your text.Click here to enter your text.</a:t>
            </a:r>
          </a:p>
        </p:txBody>
      </p:sp>
      <p:sp>
        <p:nvSpPr>
          <p:cNvPr id="10" name="文本框 9"/>
          <p:cNvSpPr txBox="1"/>
          <p:nvPr/>
        </p:nvSpPr>
        <p:spPr>
          <a:xfrm>
            <a:off x="7935594" y="4185458"/>
            <a:ext cx="995680" cy="335280"/>
          </a:xfrm>
          <a:prstGeom prst="rect">
            <a:avLst/>
          </a:prstGeom>
          <a:noFill/>
        </p:spPr>
        <p:txBody>
          <a:bodyPr rtlCol="0" wrap="none">
            <a:spAutoFit/>
          </a:bodyPr>
          <a:lstStyle/>
          <a:p>
            <a:pPr algn="l"/>
            <a:r>
              <a:rPr altLang="en-US" lang="zh-CN" noProof="0" smtClean="0" sz="1600">
                <a:ln>
                  <a:noFill/>
                </a:ln>
                <a:solidFill>
                  <a:schemeClr val="tx1">
                    <a:lumMod val="75000"/>
                    <a:lumOff val="25000"/>
                  </a:schemeClr>
                </a:solidFill>
                <a:uLnTx/>
                <a:uFillTx/>
                <a:ea charset="-122" panose="020b0503020204020204" pitchFamily="34" typeface="微软雅黑"/>
                <a:sym typeface="+mn-ea"/>
              </a:rPr>
              <a:t>添加标题</a:t>
            </a:r>
          </a:p>
        </p:txBody>
      </p:sp>
      <p:sp>
        <p:nvSpPr>
          <p:cNvPr id="7" name="文本框 6"/>
          <p:cNvSpPr txBox="1"/>
          <p:nvPr/>
        </p:nvSpPr>
        <p:spPr>
          <a:xfrm>
            <a:off x="7935594" y="4434205"/>
            <a:ext cx="3365500" cy="70866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l" fontAlgn="auto" indent="0">
              <a:lnSpc>
                <a:spcPct val="150000"/>
              </a:lnSpc>
            </a:pPr>
            <a:r>
              <a:rPr altLang="en-US" lang="zh-CN" sz="900">
                <a:solidFill>
                  <a:schemeClr val="tx1">
                    <a:lumMod val="75000"/>
                    <a:lumOff val="25000"/>
                  </a:schemeClr>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text.Click here to enter your text.Click here to enter your text.Click here to enter your text.Click here to enter your text.</a:t>
            </a:r>
          </a:p>
        </p:txBody>
      </p:sp>
      <p:sp>
        <p:nvSpPr>
          <p:cNvPr id="13" name="文本框 12"/>
          <p:cNvSpPr txBox="1"/>
          <p:nvPr/>
        </p:nvSpPr>
        <p:spPr>
          <a:xfrm>
            <a:off x="2926080" y="4185458"/>
            <a:ext cx="995680" cy="335280"/>
          </a:xfrm>
          <a:prstGeom prst="rect">
            <a:avLst/>
          </a:prstGeom>
          <a:noFill/>
        </p:spPr>
        <p:txBody>
          <a:bodyPr rtlCol="0" wrap="none">
            <a:spAutoFit/>
          </a:bodyPr>
          <a:lstStyle/>
          <a:p>
            <a:pPr algn="r"/>
            <a:r>
              <a:rPr altLang="en-US" lang="zh-CN" noProof="0" smtClean="0" sz="1600">
                <a:ln>
                  <a:noFill/>
                </a:ln>
                <a:solidFill>
                  <a:schemeClr val="tx1">
                    <a:lumMod val="75000"/>
                    <a:lumOff val="25000"/>
                  </a:schemeClr>
                </a:solidFill>
                <a:uLnTx/>
                <a:uFillTx/>
                <a:ea charset="-122" panose="020b0503020204020204" pitchFamily="34" typeface="微软雅黑"/>
                <a:sym typeface="+mn-ea"/>
              </a:rPr>
              <a:t>添加标题</a:t>
            </a:r>
          </a:p>
        </p:txBody>
      </p:sp>
      <p:sp>
        <p:nvSpPr>
          <p:cNvPr id="14" name="文本框 13"/>
          <p:cNvSpPr txBox="1"/>
          <p:nvPr/>
        </p:nvSpPr>
        <p:spPr>
          <a:xfrm>
            <a:off x="556260" y="4434205"/>
            <a:ext cx="3365500" cy="70866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r" fontAlgn="auto" indent="0">
              <a:lnSpc>
                <a:spcPct val="150000"/>
              </a:lnSpc>
            </a:pPr>
            <a:r>
              <a:rPr altLang="en-US" lang="zh-CN" sz="900">
                <a:solidFill>
                  <a:schemeClr val="tx1">
                    <a:lumMod val="75000"/>
                    <a:lumOff val="25000"/>
                  </a:schemeClr>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text.Click here to enter your text.Click here to enter your text.Click here to enter your text.Click here to enter your text.</a:t>
            </a:r>
          </a:p>
        </p:txBody>
      </p:sp>
      <p:sp>
        <p:nvSpPr>
          <p:cNvPr id="15" name="文本框 14"/>
          <p:cNvSpPr txBox="1"/>
          <p:nvPr/>
        </p:nvSpPr>
        <p:spPr>
          <a:xfrm>
            <a:off x="2926080" y="2092498"/>
            <a:ext cx="995680" cy="335280"/>
          </a:xfrm>
          <a:prstGeom prst="rect">
            <a:avLst/>
          </a:prstGeom>
          <a:noFill/>
        </p:spPr>
        <p:txBody>
          <a:bodyPr rtlCol="0" wrap="none">
            <a:spAutoFit/>
          </a:bodyPr>
          <a:lstStyle/>
          <a:p>
            <a:pPr algn="r"/>
            <a:r>
              <a:rPr altLang="en-US" lang="zh-CN" noProof="0" smtClean="0" sz="1600">
                <a:ln>
                  <a:noFill/>
                </a:ln>
                <a:solidFill>
                  <a:schemeClr val="tx1">
                    <a:lumMod val="75000"/>
                    <a:lumOff val="25000"/>
                  </a:schemeClr>
                </a:solidFill>
                <a:uLnTx/>
                <a:uFillTx/>
                <a:ea charset="-122" panose="020b0503020204020204" pitchFamily="34" typeface="微软雅黑"/>
                <a:sym typeface="+mn-ea"/>
              </a:rPr>
              <a:t>添加标题</a:t>
            </a:r>
          </a:p>
        </p:txBody>
      </p:sp>
      <p:sp>
        <p:nvSpPr>
          <p:cNvPr id="16" name="文本框 15"/>
          <p:cNvSpPr txBox="1"/>
          <p:nvPr/>
        </p:nvSpPr>
        <p:spPr>
          <a:xfrm>
            <a:off x="556260" y="2341245"/>
            <a:ext cx="3365500" cy="70866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r" fontAlgn="auto" indent="0">
              <a:lnSpc>
                <a:spcPct val="150000"/>
              </a:lnSpc>
            </a:pPr>
            <a:r>
              <a:rPr altLang="en-US" lang="zh-CN" sz="900">
                <a:solidFill>
                  <a:schemeClr val="tx1">
                    <a:lumMod val="75000"/>
                    <a:lumOff val="25000"/>
                  </a:schemeClr>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text.Click here to enter your text.Click here to enter your text.Click here to enter your text.Click here to enter your text.</a:t>
            </a:r>
          </a:p>
        </p:txBody>
      </p:sp>
    </p:spTree>
  </p:cSld>
  <p:clrMapOvr>
    <a:masterClrMapping/>
  </p:clrMapOvr>
  <p:transition/>
  <p:timing/>
</p:sld>
</file>

<file path=ppt/slides/slide1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4830" name="Freeform 28"/>
          <p:cNvSpPr/>
          <p:nvPr/>
        </p:nvSpPr>
        <p:spPr>
          <a:xfrm>
            <a:off x="6852285" y="2725420"/>
            <a:ext cx="577215" cy="838835"/>
          </a:xfrm>
          <a:custGeom>
            <a:cxnLst>
              <a:cxn ang="0">
                <a:pos x="639249" y="0"/>
              </a:cxn>
              <a:cxn ang="0">
                <a:pos x="0" y="750714"/>
              </a:cxn>
              <a:cxn ang="0">
                <a:pos x="104751" y="929328"/>
              </a:cxn>
              <a:cxn ang="0">
                <a:pos x="639249" y="0"/>
              </a:cxn>
            </a:cxnLst>
            <a:rect b="0" l="0" r="0" t="0"/>
            <a:pathLst>
              <a:path h="692" w="476">
                <a:moveTo>
                  <a:pt x="476" y="0"/>
                </a:moveTo>
                <a:lnTo>
                  <a:pt x="0" y="559"/>
                </a:lnTo>
                <a:lnTo>
                  <a:pt x="78" y="692"/>
                </a:lnTo>
                <a:lnTo>
                  <a:pt x="476" y="0"/>
                </a:lnTo>
              </a:path>
            </a:pathLst>
          </a:custGeom>
          <a:noFill/>
          <a:ln w="9525">
            <a:noFill/>
          </a:ln>
        </p:spPr>
        <p:txBody>
          <a:bodyPr/>
          <a:lstStyle/>
          <a:p>
            <a:endParaRPr altLang="en-US" lang="zh-CN"/>
          </a:p>
        </p:txBody>
      </p:sp>
      <p:sp>
        <p:nvSpPr>
          <p:cNvPr id="34831" name="Freeform 29"/>
          <p:cNvSpPr/>
          <p:nvPr/>
        </p:nvSpPr>
        <p:spPr>
          <a:xfrm>
            <a:off x="6556375" y="4078605"/>
            <a:ext cx="92075" cy="163830"/>
          </a:xfrm>
          <a:custGeom>
            <a:cxnLst>
              <a:cxn ang="0">
                <a:pos x="102065" y="0"/>
              </a:cxn>
              <a:cxn ang="0">
                <a:pos x="0" y="181300"/>
              </a:cxn>
              <a:cxn ang="0">
                <a:pos x="102065" y="0"/>
              </a:cxn>
              <a:cxn ang="0">
                <a:pos x="102065" y="0"/>
              </a:cxn>
            </a:cxnLst>
            <a:rect b="0" l="0" r="0" t="0"/>
            <a:pathLst>
              <a:path h="135" w="76">
                <a:moveTo>
                  <a:pt x="76" y="0"/>
                </a:moveTo>
                <a:lnTo>
                  <a:pt x="0" y="135"/>
                </a:lnTo>
                <a:lnTo>
                  <a:pt x="76" y="0"/>
                </a:lnTo>
                <a:lnTo>
                  <a:pt x="76" y="0"/>
                </a:lnTo>
                <a:close/>
              </a:path>
            </a:pathLst>
          </a:custGeom>
          <a:solidFill>
            <a:srgbClr val="D9D9D9">
              <a:alpha val="100000"/>
            </a:srgbClr>
          </a:solidFill>
          <a:ln w="9525">
            <a:noFill/>
          </a:ln>
        </p:spPr>
        <p:txBody>
          <a:bodyPr/>
          <a:lstStyle/>
          <a:p>
            <a:endParaRPr altLang="en-US" lang="zh-CN"/>
          </a:p>
        </p:txBody>
      </p:sp>
      <p:sp>
        <p:nvSpPr>
          <p:cNvPr id="34832" name="Freeform 30"/>
          <p:cNvSpPr/>
          <p:nvPr/>
        </p:nvSpPr>
        <p:spPr>
          <a:xfrm>
            <a:off x="6683375" y="4205605"/>
            <a:ext cx="92075" cy="163830"/>
          </a:xfrm>
          <a:custGeom>
            <a:cxnLst>
              <a:cxn ang="0">
                <a:pos x="102065" y="0"/>
              </a:cxn>
              <a:cxn ang="0">
                <a:pos x="0" y="181300"/>
              </a:cxn>
              <a:cxn ang="0">
                <a:pos x="102065" y="0"/>
              </a:cxn>
              <a:cxn ang="0">
                <a:pos x="102065" y="0"/>
              </a:cxn>
            </a:cxnLst>
            <a:rect b="0" l="0" r="0" t="0"/>
            <a:pathLst>
              <a:path h="135" w="76">
                <a:moveTo>
                  <a:pt x="76" y="0"/>
                </a:moveTo>
                <a:lnTo>
                  <a:pt x="0" y="135"/>
                </a:lnTo>
                <a:lnTo>
                  <a:pt x="76" y="0"/>
                </a:lnTo>
                <a:lnTo>
                  <a:pt x="76" y="0"/>
                </a:lnTo>
              </a:path>
            </a:pathLst>
          </a:custGeom>
          <a:noFill/>
          <a:ln w="9525">
            <a:noFill/>
          </a:ln>
        </p:spPr>
        <p:txBody>
          <a:bodyPr/>
          <a:lstStyle/>
          <a:p>
            <a:endParaRPr altLang="en-US" lang="zh-CN"/>
          </a:p>
        </p:txBody>
      </p:sp>
      <p:sp>
        <p:nvSpPr>
          <p:cNvPr id="34833" name="Freeform 31"/>
          <p:cNvSpPr/>
          <p:nvPr/>
        </p:nvSpPr>
        <p:spPr>
          <a:xfrm>
            <a:off x="6556375" y="4078605"/>
            <a:ext cx="967740" cy="163830"/>
          </a:xfrm>
          <a:custGeom>
            <a:cxnLst>
              <a:cxn ang="0">
                <a:pos x="102065" y="0"/>
              </a:cxn>
              <a:cxn ang="0">
                <a:pos x="0" y="181300"/>
              </a:cxn>
              <a:cxn ang="0">
                <a:pos x="1071682" y="181300"/>
              </a:cxn>
              <a:cxn ang="0">
                <a:pos x="102065" y="0"/>
              </a:cxn>
            </a:cxnLst>
            <a:rect b="0" l="0" r="0" t="0"/>
            <a:pathLst>
              <a:path h="135" w="798">
                <a:moveTo>
                  <a:pt x="76" y="0"/>
                </a:moveTo>
                <a:lnTo>
                  <a:pt x="0" y="135"/>
                </a:lnTo>
                <a:lnTo>
                  <a:pt x="798" y="135"/>
                </a:lnTo>
                <a:lnTo>
                  <a:pt x="76" y="0"/>
                </a:lnTo>
              </a:path>
            </a:pathLst>
          </a:custGeom>
          <a:noFill/>
          <a:ln w="9525">
            <a:noFill/>
          </a:ln>
        </p:spPr>
        <p:txBody>
          <a:bodyPr/>
          <a:lstStyle/>
          <a:p>
            <a:endParaRPr altLang="en-US" lang="zh-CN"/>
          </a:p>
        </p:txBody>
      </p:sp>
      <p:sp>
        <p:nvSpPr>
          <p:cNvPr id="34834" name="Freeform 32"/>
          <p:cNvSpPr/>
          <p:nvPr/>
        </p:nvSpPr>
        <p:spPr>
          <a:xfrm>
            <a:off x="5775960" y="4241800"/>
            <a:ext cx="186690" cy="0"/>
          </a:xfrm>
          <a:custGeom>
            <a:cxnLst>
              <a:cxn ang="0">
                <a:pos x="206816" y="0"/>
              </a:cxn>
              <a:cxn ang="0">
                <a:pos x="0" y="0"/>
              </a:cxn>
              <a:cxn ang="0">
                <a:pos x="206816" y="0"/>
              </a:cxn>
              <a:cxn ang="0">
                <a:pos x="206816" y="0"/>
              </a:cxn>
            </a:cxnLst>
            <a:rect b="0" l="0" r="0" t="0"/>
            <a:pathLst>
              <a:path w="154">
                <a:moveTo>
                  <a:pt x="154" y="0"/>
                </a:moveTo>
                <a:lnTo>
                  <a:pt x="0" y="0"/>
                </a:lnTo>
                <a:lnTo>
                  <a:pt x="154" y="0"/>
                </a:lnTo>
                <a:lnTo>
                  <a:pt x="154" y="0"/>
                </a:lnTo>
                <a:close/>
              </a:path>
            </a:pathLst>
          </a:custGeom>
          <a:solidFill>
            <a:srgbClr val="D9D9D9">
              <a:alpha val="100000"/>
            </a:srgbClr>
          </a:solidFill>
          <a:ln w="9525">
            <a:noFill/>
          </a:ln>
        </p:spPr>
        <p:txBody>
          <a:bodyPr/>
          <a:lstStyle/>
          <a:p>
            <a:endParaRPr altLang="en-US" lang="zh-CN"/>
          </a:p>
        </p:txBody>
      </p:sp>
      <p:sp>
        <p:nvSpPr>
          <p:cNvPr id="34835" name="Freeform 33"/>
          <p:cNvSpPr/>
          <p:nvPr/>
        </p:nvSpPr>
        <p:spPr>
          <a:xfrm>
            <a:off x="5902960" y="4368800"/>
            <a:ext cx="186690" cy="0"/>
          </a:xfrm>
          <a:custGeom>
            <a:cxnLst>
              <a:cxn ang="0">
                <a:pos x="206816" y="0"/>
              </a:cxn>
              <a:cxn ang="0">
                <a:pos x="0" y="0"/>
              </a:cxn>
              <a:cxn ang="0">
                <a:pos x="206816" y="0"/>
              </a:cxn>
              <a:cxn ang="0">
                <a:pos x="206816" y="0"/>
              </a:cxn>
            </a:cxnLst>
            <a:rect b="0" l="0" r="0" t="0"/>
            <a:pathLst>
              <a:path w="154">
                <a:moveTo>
                  <a:pt x="154" y="0"/>
                </a:moveTo>
                <a:lnTo>
                  <a:pt x="0" y="0"/>
                </a:lnTo>
                <a:lnTo>
                  <a:pt x="154" y="0"/>
                </a:lnTo>
                <a:lnTo>
                  <a:pt x="154" y="0"/>
                </a:lnTo>
              </a:path>
            </a:pathLst>
          </a:custGeom>
          <a:noFill/>
          <a:ln w="9525">
            <a:noFill/>
          </a:ln>
        </p:spPr>
        <p:txBody>
          <a:bodyPr/>
          <a:lstStyle/>
          <a:p>
            <a:endParaRPr altLang="en-US" lang="zh-CN"/>
          </a:p>
        </p:txBody>
      </p:sp>
      <p:sp>
        <p:nvSpPr>
          <p:cNvPr id="34836" name="Freeform 34"/>
          <p:cNvSpPr/>
          <p:nvPr/>
        </p:nvSpPr>
        <p:spPr>
          <a:xfrm>
            <a:off x="5775960" y="4241800"/>
            <a:ext cx="482600" cy="837565"/>
          </a:xfrm>
          <a:custGeom>
            <a:cxnLst>
              <a:cxn ang="0">
                <a:pos x="0" y="0"/>
              </a:cxn>
              <a:cxn ang="0">
                <a:pos x="6715" y="9401"/>
              </a:cxn>
              <a:cxn ang="0">
                <a:pos x="534498" y="927986"/>
              </a:cxn>
              <a:cxn ang="0">
                <a:pos x="206816" y="0"/>
              </a:cxn>
              <a:cxn ang="0">
                <a:pos x="0" y="0"/>
              </a:cxn>
            </a:cxnLst>
            <a:rect b="0" l="0" r="0" t="0"/>
            <a:pathLst>
              <a:path h="691" w="398">
                <a:moveTo>
                  <a:pt x="0" y="0"/>
                </a:moveTo>
                <a:lnTo>
                  <a:pt x="5" y="7"/>
                </a:lnTo>
                <a:lnTo>
                  <a:pt x="398" y="691"/>
                </a:lnTo>
                <a:lnTo>
                  <a:pt x="154" y="0"/>
                </a:lnTo>
                <a:lnTo>
                  <a:pt x="0" y="0"/>
                </a:lnTo>
              </a:path>
            </a:pathLst>
          </a:custGeom>
          <a:noFill/>
          <a:ln w="9525">
            <a:noFill/>
          </a:ln>
        </p:spPr>
        <p:txBody>
          <a:bodyPr/>
          <a:lstStyle/>
          <a:p>
            <a:endParaRPr altLang="en-US" lang="zh-CN"/>
          </a:p>
        </p:txBody>
      </p:sp>
      <p:sp>
        <p:nvSpPr>
          <p:cNvPr id="34837" name="Freeform 35"/>
          <p:cNvSpPr/>
          <p:nvPr/>
        </p:nvSpPr>
        <p:spPr>
          <a:xfrm>
            <a:off x="4900295" y="3564255"/>
            <a:ext cx="577215" cy="837565"/>
          </a:xfrm>
          <a:custGeom>
            <a:cxnLst>
              <a:cxn ang="0">
                <a:pos x="537184" y="0"/>
              </a:cxn>
              <a:cxn ang="0">
                <a:pos x="0" y="927986"/>
              </a:cxn>
              <a:cxn ang="0">
                <a:pos x="537184" y="0"/>
              </a:cxn>
              <a:cxn ang="0">
                <a:pos x="639249" y="177271"/>
              </a:cxn>
              <a:cxn ang="0">
                <a:pos x="639249" y="177271"/>
              </a:cxn>
              <a:cxn ang="0">
                <a:pos x="537184" y="0"/>
              </a:cxn>
            </a:cxnLst>
            <a:rect b="0" l="0" r="0" t="0"/>
            <a:pathLst>
              <a:path h="691" w="476">
                <a:moveTo>
                  <a:pt x="400" y="0"/>
                </a:moveTo>
                <a:lnTo>
                  <a:pt x="0" y="691"/>
                </a:lnTo>
                <a:lnTo>
                  <a:pt x="400" y="0"/>
                </a:lnTo>
                <a:lnTo>
                  <a:pt x="476" y="132"/>
                </a:lnTo>
                <a:lnTo>
                  <a:pt x="476" y="132"/>
                </a:lnTo>
                <a:lnTo>
                  <a:pt x="400" y="0"/>
                </a:lnTo>
                <a:close/>
              </a:path>
            </a:pathLst>
          </a:custGeom>
          <a:solidFill>
            <a:srgbClr val="D9D9D9">
              <a:alpha val="100000"/>
            </a:srgbClr>
          </a:solidFill>
          <a:ln w="9525">
            <a:noFill/>
          </a:ln>
        </p:spPr>
        <p:txBody>
          <a:bodyPr/>
          <a:lstStyle/>
          <a:p>
            <a:endParaRPr altLang="en-US" lang="zh-CN"/>
          </a:p>
        </p:txBody>
      </p:sp>
      <p:sp>
        <p:nvSpPr>
          <p:cNvPr id="34838" name="Freeform 36"/>
          <p:cNvSpPr/>
          <p:nvPr/>
        </p:nvSpPr>
        <p:spPr>
          <a:xfrm>
            <a:off x="5027295" y="3691255"/>
            <a:ext cx="577215" cy="837565"/>
          </a:xfrm>
          <a:custGeom>
            <a:cxnLst>
              <a:cxn ang="0">
                <a:pos x="537184" y="0"/>
              </a:cxn>
              <a:cxn ang="0">
                <a:pos x="0" y="927986"/>
              </a:cxn>
              <a:cxn ang="0">
                <a:pos x="537184" y="0"/>
              </a:cxn>
              <a:cxn ang="0">
                <a:pos x="639249" y="177271"/>
              </a:cxn>
              <a:cxn ang="0">
                <a:pos x="639249" y="177271"/>
              </a:cxn>
              <a:cxn ang="0">
                <a:pos x="537184" y="0"/>
              </a:cxn>
            </a:cxnLst>
            <a:rect b="0" l="0" r="0" t="0"/>
            <a:pathLst>
              <a:path h="691" w="476">
                <a:moveTo>
                  <a:pt x="400" y="0"/>
                </a:moveTo>
                <a:lnTo>
                  <a:pt x="0" y="691"/>
                </a:lnTo>
                <a:lnTo>
                  <a:pt x="400" y="0"/>
                </a:lnTo>
                <a:lnTo>
                  <a:pt x="476" y="132"/>
                </a:lnTo>
                <a:lnTo>
                  <a:pt x="476" y="132"/>
                </a:lnTo>
                <a:lnTo>
                  <a:pt x="400" y="0"/>
                </a:lnTo>
              </a:path>
            </a:pathLst>
          </a:custGeom>
          <a:noFill/>
          <a:ln w="9525">
            <a:noFill/>
          </a:ln>
        </p:spPr>
        <p:txBody>
          <a:bodyPr/>
          <a:lstStyle/>
          <a:p>
            <a:endParaRPr altLang="en-US" lang="zh-CN"/>
          </a:p>
        </p:txBody>
      </p:sp>
      <p:sp>
        <p:nvSpPr>
          <p:cNvPr id="34839" name="Freeform 37"/>
          <p:cNvSpPr/>
          <p:nvPr/>
        </p:nvSpPr>
        <p:spPr>
          <a:xfrm>
            <a:off x="5154295" y="3818255"/>
            <a:ext cx="577215" cy="837565"/>
          </a:xfrm>
          <a:custGeom>
            <a:cxnLst>
              <a:cxn ang="0">
                <a:pos x="537184" y="0"/>
              </a:cxn>
              <a:cxn ang="0">
                <a:pos x="0" y="927986"/>
              </a:cxn>
              <a:cxn ang="0">
                <a:pos x="639249" y="177271"/>
              </a:cxn>
              <a:cxn ang="0">
                <a:pos x="537184" y="0"/>
              </a:cxn>
            </a:cxnLst>
            <a:rect b="0" l="0" r="0" t="0"/>
            <a:pathLst>
              <a:path h="691" w="476">
                <a:moveTo>
                  <a:pt x="400" y="0"/>
                </a:moveTo>
                <a:lnTo>
                  <a:pt x="0" y="691"/>
                </a:lnTo>
                <a:lnTo>
                  <a:pt x="476" y="132"/>
                </a:lnTo>
                <a:lnTo>
                  <a:pt x="400" y="0"/>
                </a:lnTo>
              </a:path>
            </a:pathLst>
          </a:custGeom>
          <a:noFill/>
          <a:ln w="9525">
            <a:noFill/>
          </a:ln>
        </p:spPr>
        <p:txBody>
          <a:bodyPr/>
          <a:lstStyle/>
          <a:p>
            <a:endParaRPr altLang="en-US" lang="zh-CN"/>
          </a:p>
        </p:txBody>
      </p:sp>
      <p:sp>
        <p:nvSpPr>
          <p:cNvPr id="34840" name="Freeform 38"/>
          <p:cNvSpPr/>
          <p:nvPr/>
        </p:nvSpPr>
        <p:spPr>
          <a:xfrm>
            <a:off x="5681345" y="2889250"/>
            <a:ext cx="94615" cy="161290"/>
          </a:xfrm>
          <a:custGeom>
            <a:cxnLst>
              <a:cxn ang="0">
                <a:pos x="104751" y="0"/>
              </a:cxn>
              <a:cxn ang="0">
                <a:pos x="0" y="178614"/>
              </a:cxn>
              <a:cxn ang="0">
                <a:pos x="0" y="178614"/>
              </a:cxn>
              <a:cxn ang="0">
                <a:pos x="104751" y="0"/>
              </a:cxn>
            </a:cxnLst>
            <a:rect b="0" l="0" r="0" t="0"/>
            <a:pathLst>
              <a:path h="133" w="78">
                <a:moveTo>
                  <a:pt x="78" y="0"/>
                </a:moveTo>
                <a:lnTo>
                  <a:pt x="0" y="133"/>
                </a:lnTo>
                <a:lnTo>
                  <a:pt x="0" y="133"/>
                </a:lnTo>
                <a:lnTo>
                  <a:pt x="78" y="0"/>
                </a:lnTo>
                <a:close/>
              </a:path>
            </a:pathLst>
          </a:custGeom>
          <a:solidFill>
            <a:srgbClr val="D9D9D9">
              <a:alpha val="100000"/>
            </a:srgbClr>
          </a:solidFill>
          <a:ln w="9525">
            <a:noFill/>
          </a:ln>
        </p:spPr>
        <p:txBody>
          <a:bodyPr/>
          <a:lstStyle/>
          <a:p>
            <a:endParaRPr altLang="en-US" lang="zh-CN"/>
          </a:p>
        </p:txBody>
      </p:sp>
      <p:sp>
        <p:nvSpPr>
          <p:cNvPr id="34841" name="Freeform 39"/>
          <p:cNvSpPr/>
          <p:nvPr/>
        </p:nvSpPr>
        <p:spPr>
          <a:xfrm>
            <a:off x="5808345" y="3016250"/>
            <a:ext cx="94615" cy="161290"/>
          </a:xfrm>
          <a:custGeom>
            <a:cxnLst>
              <a:cxn ang="0">
                <a:pos x="104751" y="0"/>
              </a:cxn>
              <a:cxn ang="0">
                <a:pos x="0" y="178614"/>
              </a:cxn>
              <a:cxn ang="0">
                <a:pos x="0" y="178614"/>
              </a:cxn>
              <a:cxn ang="0">
                <a:pos x="104751" y="0"/>
              </a:cxn>
            </a:cxnLst>
            <a:rect b="0" l="0" r="0" t="0"/>
            <a:pathLst>
              <a:path h="133" w="78">
                <a:moveTo>
                  <a:pt x="78" y="0"/>
                </a:moveTo>
                <a:lnTo>
                  <a:pt x="0" y="133"/>
                </a:lnTo>
                <a:lnTo>
                  <a:pt x="0" y="133"/>
                </a:lnTo>
                <a:lnTo>
                  <a:pt x="78" y="0"/>
                </a:lnTo>
              </a:path>
            </a:pathLst>
          </a:custGeom>
          <a:noFill/>
          <a:ln w="9525">
            <a:noFill/>
          </a:ln>
        </p:spPr>
        <p:txBody>
          <a:bodyPr/>
          <a:lstStyle/>
          <a:p>
            <a:endParaRPr altLang="en-US" lang="zh-CN"/>
          </a:p>
        </p:txBody>
      </p:sp>
      <p:sp>
        <p:nvSpPr>
          <p:cNvPr id="34842" name="Freeform 40"/>
          <p:cNvSpPr/>
          <p:nvPr/>
        </p:nvSpPr>
        <p:spPr>
          <a:xfrm>
            <a:off x="4805680" y="2889250"/>
            <a:ext cx="970280" cy="161290"/>
          </a:xfrm>
          <a:custGeom>
            <a:cxnLst>
              <a:cxn ang="0">
                <a:pos x="1074368" y="0"/>
              </a:cxn>
              <a:cxn ang="0">
                <a:pos x="0" y="0"/>
              </a:cxn>
              <a:cxn ang="0">
                <a:pos x="969617" y="178614"/>
              </a:cxn>
              <a:cxn ang="0">
                <a:pos x="1074368" y="0"/>
              </a:cxn>
            </a:cxnLst>
            <a:rect b="0" l="0" r="0" t="0"/>
            <a:pathLst>
              <a:path h="133" w="800">
                <a:moveTo>
                  <a:pt x="800" y="0"/>
                </a:moveTo>
                <a:lnTo>
                  <a:pt x="0" y="0"/>
                </a:lnTo>
                <a:lnTo>
                  <a:pt x="722" y="133"/>
                </a:lnTo>
                <a:lnTo>
                  <a:pt x="800" y="0"/>
                </a:lnTo>
              </a:path>
            </a:pathLst>
          </a:custGeom>
          <a:noFill/>
          <a:ln w="9525">
            <a:noFill/>
          </a:ln>
        </p:spPr>
        <p:txBody>
          <a:bodyPr/>
          <a:lstStyle/>
          <a:p>
            <a:endParaRPr altLang="en-US" lang="zh-CN"/>
          </a:p>
        </p:txBody>
      </p:sp>
      <p:sp>
        <p:nvSpPr>
          <p:cNvPr id="34843" name="Freeform 41"/>
          <p:cNvSpPr/>
          <p:nvPr/>
        </p:nvSpPr>
        <p:spPr>
          <a:xfrm>
            <a:off x="6369685" y="2889250"/>
            <a:ext cx="186690" cy="0"/>
          </a:xfrm>
          <a:custGeom>
            <a:cxnLst>
              <a:cxn ang="0">
                <a:pos x="0" y="0"/>
              </a:cxn>
              <a:cxn ang="0">
                <a:pos x="0" y="0"/>
              </a:cxn>
              <a:cxn ang="0">
                <a:pos x="206816" y="0"/>
              </a:cxn>
              <a:cxn ang="0">
                <a:pos x="0" y="0"/>
              </a:cxn>
            </a:cxnLst>
            <a:rect b="0" l="0" r="0" t="0"/>
            <a:pathLst>
              <a:path w="154">
                <a:moveTo>
                  <a:pt x="0" y="0"/>
                </a:moveTo>
                <a:lnTo>
                  <a:pt x="0" y="0"/>
                </a:lnTo>
                <a:lnTo>
                  <a:pt x="154" y="0"/>
                </a:lnTo>
                <a:lnTo>
                  <a:pt x="0" y="0"/>
                </a:lnTo>
                <a:close/>
              </a:path>
            </a:pathLst>
          </a:custGeom>
          <a:solidFill>
            <a:srgbClr val="D9D9D9">
              <a:alpha val="100000"/>
            </a:srgbClr>
          </a:solidFill>
          <a:ln w="9525">
            <a:noFill/>
          </a:ln>
        </p:spPr>
        <p:txBody>
          <a:bodyPr/>
          <a:lstStyle/>
          <a:p>
            <a:endParaRPr altLang="en-US" lang="zh-CN"/>
          </a:p>
        </p:txBody>
      </p:sp>
      <p:sp>
        <p:nvSpPr>
          <p:cNvPr id="34844" name="Freeform 42"/>
          <p:cNvSpPr/>
          <p:nvPr/>
        </p:nvSpPr>
        <p:spPr>
          <a:xfrm>
            <a:off x="6496685" y="3016250"/>
            <a:ext cx="186690" cy="0"/>
          </a:xfrm>
          <a:custGeom>
            <a:cxnLst>
              <a:cxn ang="0">
                <a:pos x="0" y="0"/>
              </a:cxn>
              <a:cxn ang="0">
                <a:pos x="0" y="0"/>
              </a:cxn>
              <a:cxn ang="0">
                <a:pos x="206816" y="0"/>
              </a:cxn>
              <a:cxn ang="0">
                <a:pos x="0" y="0"/>
              </a:cxn>
            </a:cxnLst>
            <a:rect b="0" l="0" r="0" t="0"/>
            <a:pathLst>
              <a:path w="154">
                <a:moveTo>
                  <a:pt x="0" y="0"/>
                </a:moveTo>
                <a:lnTo>
                  <a:pt x="0" y="0"/>
                </a:lnTo>
                <a:lnTo>
                  <a:pt x="154" y="0"/>
                </a:lnTo>
                <a:lnTo>
                  <a:pt x="0" y="0"/>
                </a:lnTo>
              </a:path>
            </a:pathLst>
          </a:custGeom>
          <a:noFill/>
          <a:ln w="9525">
            <a:noFill/>
          </a:ln>
        </p:spPr>
        <p:txBody>
          <a:bodyPr/>
          <a:lstStyle/>
          <a:p>
            <a:endParaRPr altLang="en-US" lang="zh-CN"/>
          </a:p>
        </p:txBody>
      </p:sp>
      <p:sp>
        <p:nvSpPr>
          <p:cNvPr id="34845" name="Freeform 43"/>
          <p:cNvSpPr/>
          <p:nvPr/>
        </p:nvSpPr>
        <p:spPr>
          <a:xfrm>
            <a:off x="6071870" y="2051050"/>
            <a:ext cx="485140" cy="837565"/>
          </a:xfrm>
          <a:custGeom>
            <a:cxnLst>
              <a:cxn ang="0">
                <a:pos x="0" y="0"/>
              </a:cxn>
              <a:cxn ang="0">
                <a:pos x="330368" y="927986"/>
              </a:cxn>
              <a:cxn ang="0">
                <a:pos x="537184" y="927986"/>
              </a:cxn>
              <a:cxn ang="0">
                <a:pos x="244419" y="423033"/>
              </a:cxn>
              <a:cxn ang="0">
                <a:pos x="0" y="0"/>
              </a:cxn>
            </a:cxnLst>
            <a:rect b="0" l="0" r="0" t="0"/>
            <a:pathLst>
              <a:path h="691" w="400">
                <a:moveTo>
                  <a:pt x="0" y="0"/>
                </a:moveTo>
                <a:lnTo>
                  <a:pt x="246" y="691"/>
                </a:lnTo>
                <a:lnTo>
                  <a:pt x="400" y="691"/>
                </a:lnTo>
                <a:lnTo>
                  <a:pt x="182" y="315"/>
                </a:lnTo>
                <a:lnTo>
                  <a:pt x="0" y="0"/>
                </a:lnTo>
              </a:path>
            </a:pathLst>
          </a:custGeom>
          <a:noFill/>
          <a:ln w="9525">
            <a:noFill/>
          </a:ln>
        </p:spPr>
        <p:txBody>
          <a:bodyPr/>
          <a:lstStyle/>
          <a:p>
            <a:endParaRPr altLang="en-US" lang="zh-CN"/>
          </a:p>
        </p:txBody>
      </p:sp>
      <p:grpSp>
        <p:nvGrpSpPr>
          <p:cNvPr id="34846" name="Group 44"/>
          <p:cNvGrpSpPr/>
          <p:nvPr/>
        </p:nvGrpSpPr>
        <p:grpSpPr>
          <a:xfrm>
            <a:off x="4227830" y="2889250"/>
            <a:ext cx="1547495" cy="1943100"/>
            <a:chOff x="3949950" y="3095545"/>
            <a:chExt cx="1713617" cy="2152765"/>
          </a:xfrm>
          <a:solidFill>
            <a:srgbClr val="A099CB"/>
          </a:solidFill>
        </p:grpSpPr>
        <p:sp>
          <p:nvSpPr>
            <p:cNvPr id="76" name="Freeform 75"/>
            <p:cNvSpPr/>
            <p:nvPr/>
          </p:nvSpPr>
          <p:spPr bwMode="auto">
            <a:xfrm>
              <a:off x="3949950" y="3095545"/>
              <a:ext cx="1713617" cy="2152765"/>
            </a:xfrm>
            <a:custGeom>
              <a:gdLst>
                <a:gd fmla="*/ 201 w 539" name="T0"/>
                <a:gd fmla="*/ 0 h 677" name="T1"/>
                <a:gd fmla="*/ 73 w 539" name="T2"/>
                <a:gd fmla="*/ 77 h 677" name="T3"/>
                <a:gd fmla="*/ 22 w 539" name="T4"/>
                <a:gd fmla="*/ 166 h 677" name="T5"/>
                <a:gd fmla="*/ 22 w 539" name="T6"/>
                <a:gd fmla="*/ 304 h 677" name="T7"/>
                <a:gd fmla="*/ 237 w 539" name="T8"/>
                <a:gd fmla="*/ 677 h 677" name="T9"/>
                <a:gd fmla="*/ 234 w 539" name="T10"/>
                <a:gd fmla="*/ 527 h 677" name="T11"/>
                <a:gd fmla="*/ 539 w 539" name="T12"/>
                <a:gd fmla="*/ 0 h 677" name="T13"/>
                <a:gd fmla="*/ 201 w 539" name="T14"/>
                <a:gd fmla="*/ 0 h 677"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677" w="539">
                  <a:moveTo>
                    <a:pt x="201" y="0"/>
                  </a:moveTo>
                  <a:cubicBezTo>
                    <a:pt x="150" y="2"/>
                    <a:pt x="101" y="29"/>
                    <a:pt x="73" y="77"/>
                  </a:cubicBezTo>
                  <a:cubicBezTo>
                    <a:pt x="22" y="166"/>
                    <a:pt x="22" y="166"/>
                    <a:pt x="22" y="166"/>
                  </a:cubicBezTo>
                  <a:cubicBezTo>
                    <a:pt x="0" y="204"/>
                    <a:pt x="0" y="266"/>
                    <a:pt x="22" y="304"/>
                  </a:cubicBezTo>
                  <a:cubicBezTo>
                    <a:pt x="237" y="677"/>
                    <a:pt x="237" y="677"/>
                    <a:pt x="237" y="677"/>
                  </a:cubicBezTo>
                  <a:cubicBezTo>
                    <a:pt x="209" y="629"/>
                    <a:pt x="210" y="573"/>
                    <a:pt x="234" y="527"/>
                  </a:cubicBezTo>
                  <a:cubicBezTo>
                    <a:pt x="539" y="0"/>
                    <a:pt x="539" y="0"/>
                    <a:pt x="539" y="0"/>
                  </a:cubicBezTo>
                  <a:cubicBezTo>
                    <a:pt x="201" y="0"/>
                    <a:pt x="201" y="0"/>
                    <a:pt x="201" y="0"/>
                  </a:cubicBezTo>
                </a:path>
              </a:pathLst>
            </a:custGeom>
            <a:grp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p>
              <a:pPr algn="l" defTabSz="913765"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solidFill>
                <a:effectLst/>
                <a:uLnTx/>
                <a:uFillTx/>
                <a:latin typeface="+mn-lt"/>
                <a:ea typeface="+mn-ea"/>
                <a:cs typeface="+mn-cs"/>
              </a:endParaRPr>
            </a:p>
          </p:txBody>
        </p:sp>
        <p:sp>
          <p:nvSpPr>
            <p:cNvPr id="77" name="Freeform 76"/>
            <p:cNvSpPr/>
            <p:nvPr/>
          </p:nvSpPr>
          <p:spPr bwMode="auto">
            <a:xfrm>
              <a:off x="4589199" y="3095545"/>
              <a:ext cx="1074368" cy="178614"/>
            </a:xfrm>
            <a:custGeom>
              <a:gdLst>
                <a:gd fmla="*/ 800 w 800" name="T0"/>
                <a:gd fmla="*/ 0 h 133" name="T1"/>
                <a:gd fmla="*/ 0 w 800" name="T2"/>
                <a:gd fmla="*/ 0 h 133" name="T3"/>
                <a:gd fmla="*/ 722 w 800" name="T4"/>
                <a:gd fmla="*/ 133 h 133" name="T5"/>
                <a:gd fmla="*/ 800 w 800" name="T6"/>
                <a:gd fmla="*/ 0 h 133" name="T7"/>
              </a:gdLst>
              <a:cxnLst>
                <a:cxn ang="0">
                  <a:pos x="T0" y="T1"/>
                </a:cxn>
                <a:cxn ang="0">
                  <a:pos x="T2" y="T3"/>
                </a:cxn>
                <a:cxn ang="0">
                  <a:pos x="T4" y="T5"/>
                </a:cxn>
                <a:cxn ang="0">
                  <a:pos x="T6" y="T7"/>
                </a:cxn>
              </a:cxnLst>
              <a:rect b="b" l="0" r="r" t="0"/>
              <a:pathLst>
                <a:path h="133" w="800">
                  <a:moveTo>
                    <a:pt x="800" y="0"/>
                  </a:moveTo>
                  <a:lnTo>
                    <a:pt x="0" y="0"/>
                  </a:lnTo>
                  <a:lnTo>
                    <a:pt x="722" y="133"/>
                  </a:lnTo>
                  <a:lnTo>
                    <a:pt x="800" y="0"/>
                  </a:lnTo>
                  <a:close/>
                </a:path>
              </a:pathLst>
            </a:custGeom>
            <a:grpFill/>
            <a:ln>
              <a:noFill/>
            </a:ln>
          </p:spPr>
          <p:txBody>
            <a:bodyPr anchor="t" anchorCtr="0" bIns="45720" compatLnSpc="1" lIns="91440" numCol="1" rIns="91440" tIns="45720" vert="horz" wrap="square"/>
            <a:lstStyle/>
            <a:p>
              <a:pPr algn="l" defTabSz="913765"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solidFill>
                <a:effectLst/>
                <a:uLnTx/>
                <a:uFillTx/>
                <a:latin typeface="+mn-lt"/>
                <a:ea typeface="+mn-ea"/>
                <a:cs typeface="+mn-cs"/>
              </a:endParaRPr>
            </a:p>
          </p:txBody>
        </p:sp>
      </p:grpSp>
      <p:grpSp>
        <p:nvGrpSpPr>
          <p:cNvPr id="34847" name="Group 71"/>
          <p:cNvGrpSpPr/>
          <p:nvPr/>
        </p:nvGrpSpPr>
        <p:grpSpPr>
          <a:xfrm>
            <a:off x="4438015" y="1841500"/>
            <a:ext cx="2118360" cy="1268095"/>
            <a:chOff x="4182282" y="1935228"/>
            <a:chExt cx="2346151" cy="1404736"/>
          </a:xfrm>
          <a:solidFill>
            <a:srgbClr val="95C1C4"/>
          </a:solidFill>
        </p:grpSpPr>
        <p:sp>
          <p:nvSpPr>
            <p:cNvPr id="74" name="Freeform 73"/>
            <p:cNvSpPr/>
            <p:nvPr/>
          </p:nvSpPr>
          <p:spPr bwMode="auto">
            <a:xfrm>
              <a:off x="4182282" y="1935228"/>
              <a:ext cx="2346151" cy="1404736"/>
            </a:xfrm>
            <a:custGeom>
              <a:gdLst>
                <a:gd fmla="*/ 569 w 738" name="T0"/>
                <a:gd fmla="*/ 73 h 442" name="T1"/>
                <a:gd fmla="*/ 438 w 738" name="T2"/>
                <a:gd fmla="*/ 0 h 442" name="T3"/>
                <a:gd fmla="*/ 335 w 738" name="T4"/>
                <a:gd fmla="*/ 0 h 442" name="T5"/>
                <a:gd fmla="*/ 215 w 738" name="T6"/>
                <a:gd fmla="*/ 69 h 442" name="T7"/>
                <a:gd fmla="*/ 0 w 738" name="T8"/>
                <a:gd fmla="*/ 442 h 442" name="T9"/>
                <a:gd fmla="*/ 128 w 738" name="T10"/>
                <a:gd fmla="*/ 365 h 442" name="T11"/>
                <a:gd fmla="*/ 738 w 738" name="T12"/>
                <a:gd fmla="*/ 365 h 442" name="T13"/>
                <a:gd fmla="*/ 569 w 738" name="T14"/>
                <a:gd fmla="*/ 73 h 442"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442" w="738">
                  <a:moveTo>
                    <a:pt x="569" y="73"/>
                  </a:moveTo>
                  <a:cubicBezTo>
                    <a:pt x="542" y="29"/>
                    <a:pt x="493" y="0"/>
                    <a:pt x="438" y="0"/>
                  </a:cubicBezTo>
                  <a:cubicBezTo>
                    <a:pt x="335" y="0"/>
                    <a:pt x="335" y="0"/>
                    <a:pt x="335" y="0"/>
                  </a:cubicBezTo>
                  <a:cubicBezTo>
                    <a:pt x="291" y="0"/>
                    <a:pt x="237" y="31"/>
                    <a:pt x="215" y="69"/>
                  </a:cubicBezTo>
                  <a:cubicBezTo>
                    <a:pt x="0" y="442"/>
                    <a:pt x="0" y="442"/>
                    <a:pt x="0" y="442"/>
                  </a:cubicBezTo>
                  <a:cubicBezTo>
                    <a:pt x="28" y="394"/>
                    <a:pt x="77" y="367"/>
                    <a:pt x="128" y="365"/>
                  </a:cubicBezTo>
                  <a:cubicBezTo>
                    <a:pt x="738" y="365"/>
                    <a:pt x="738" y="365"/>
                    <a:pt x="738" y="365"/>
                  </a:cubicBezTo>
                  <a:cubicBezTo>
                    <a:pt x="569" y="73"/>
                    <a:pt x="569" y="73"/>
                    <a:pt x="569" y="73"/>
                  </a:cubicBezTo>
                </a:path>
              </a:pathLst>
            </a:custGeom>
            <a:grp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p>
              <a:pPr algn="l" defTabSz="913765"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solidFill>
                <a:effectLst/>
                <a:uLnTx/>
                <a:uFillTx/>
                <a:latin typeface="+mn-lt"/>
                <a:ea typeface="+mn-ea"/>
                <a:cs typeface="+mn-cs"/>
              </a:endParaRPr>
            </a:p>
          </p:txBody>
        </p:sp>
        <p:sp>
          <p:nvSpPr>
            <p:cNvPr id="75" name="Freeform 74"/>
            <p:cNvSpPr/>
            <p:nvPr/>
          </p:nvSpPr>
          <p:spPr bwMode="auto">
            <a:xfrm>
              <a:off x="5991249" y="2167560"/>
              <a:ext cx="537184" cy="927986"/>
            </a:xfrm>
            <a:custGeom>
              <a:gdLst>
                <a:gd fmla="*/ 0 w 400" name="T0"/>
                <a:gd fmla="*/ 0 h 691" name="T1"/>
                <a:gd fmla="*/ 246 w 400" name="T2"/>
                <a:gd fmla="*/ 691 h 691" name="T3"/>
                <a:gd fmla="*/ 400 w 400" name="T4"/>
                <a:gd fmla="*/ 691 h 691" name="T5"/>
                <a:gd fmla="*/ 182 w 400" name="T6"/>
                <a:gd fmla="*/ 315 h 691" name="T7"/>
                <a:gd fmla="*/ 0 w 400" name="T8"/>
                <a:gd fmla="*/ 0 h 691" name="T9"/>
              </a:gdLst>
              <a:cxnLst>
                <a:cxn ang="0">
                  <a:pos x="T0" y="T1"/>
                </a:cxn>
                <a:cxn ang="0">
                  <a:pos x="T2" y="T3"/>
                </a:cxn>
                <a:cxn ang="0">
                  <a:pos x="T4" y="T5"/>
                </a:cxn>
                <a:cxn ang="0">
                  <a:pos x="T6" y="T7"/>
                </a:cxn>
                <a:cxn ang="0">
                  <a:pos x="T8" y="T9"/>
                </a:cxn>
              </a:cxnLst>
              <a:rect b="b" l="0" r="r" t="0"/>
              <a:pathLst>
                <a:path h="691" w="400">
                  <a:moveTo>
                    <a:pt x="0" y="0"/>
                  </a:moveTo>
                  <a:lnTo>
                    <a:pt x="246" y="691"/>
                  </a:lnTo>
                  <a:lnTo>
                    <a:pt x="400" y="691"/>
                  </a:lnTo>
                  <a:lnTo>
                    <a:pt x="182" y="315"/>
                  </a:lnTo>
                  <a:lnTo>
                    <a:pt x="0" y="0"/>
                  </a:lnTo>
                  <a:close/>
                </a:path>
              </a:pathLst>
            </a:custGeom>
            <a:grpFill/>
            <a:ln>
              <a:noFill/>
            </a:ln>
          </p:spPr>
          <p:txBody>
            <a:bodyPr anchor="t" anchorCtr="0" bIns="45720" compatLnSpc="1" lIns="91440" numCol="1" rIns="91440" tIns="45720" vert="horz" wrap="square"/>
            <a:lstStyle/>
            <a:p>
              <a:pPr algn="l" defTabSz="913765"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solidFill>
                <a:effectLst/>
                <a:uLnTx/>
                <a:uFillTx/>
                <a:latin typeface="+mn-lt"/>
                <a:ea typeface="+mn-ea"/>
                <a:cs typeface="+mn-cs"/>
              </a:endParaRPr>
            </a:p>
          </p:txBody>
        </p:sp>
      </p:grpSp>
      <p:grpSp>
        <p:nvGrpSpPr>
          <p:cNvPr id="34848" name="Group 46"/>
          <p:cNvGrpSpPr/>
          <p:nvPr/>
        </p:nvGrpSpPr>
        <p:grpSpPr>
          <a:xfrm>
            <a:off x="5775960" y="4017645"/>
            <a:ext cx="2118360" cy="1269365"/>
            <a:chOff x="5663567" y="4345842"/>
            <a:chExt cx="2346151" cy="1406079"/>
          </a:xfrm>
          <a:solidFill>
            <a:srgbClr val="A099CB"/>
          </a:solidFill>
        </p:grpSpPr>
        <p:grpSp>
          <p:nvGrpSpPr>
            <p:cNvPr id="34864" name="Group 65"/>
            <p:cNvGrpSpPr/>
            <p:nvPr/>
          </p:nvGrpSpPr>
          <p:grpSpPr>
            <a:xfrm>
              <a:off x="5663567" y="4345842"/>
              <a:ext cx="2346151" cy="1406079"/>
              <a:chOff x="5663567" y="4345842"/>
              <a:chExt cx="2346151" cy="1406079"/>
            </a:xfrm>
            <a:grpFill/>
          </p:grpSpPr>
          <p:sp>
            <p:nvSpPr>
              <p:cNvPr id="70" name="Freeform 69"/>
              <p:cNvSpPr/>
              <p:nvPr/>
            </p:nvSpPr>
            <p:spPr bwMode="auto">
              <a:xfrm>
                <a:off x="5663567" y="4345842"/>
                <a:ext cx="2346151" cy="1406079"/>
              </a:xfrm>
              <a:custGeom>
                <a:gdLst>
                  <a:gd fmla="*/ 168 w 738" name="T0"/>
                  <a:gd fmla="*/ 370 h 442" name="T1"/>
                  <a:gd fmla="*/ 300 w 738" name="T2"/>
                  <a:gd fmla="*/ 442 h 442" name="T3"/>
                  <a:gd fmla="*/ 402 w 738" name="T4"/>
                  <a:gd fmla="*/ 442 h 442" name="T5"/>
                  <a:gd fmla="*/ 522 w 738" name="T6"/>
                  <a:gd fmla="*/ 373 h 442" name="T7"/>
                  <a:gd fmla="*/ 738 w 738" name="T8"/>
                  <a:gd fmla="*/ 0 h 442" name="T9"/>
                  <a:gd fmla="*/ 609 w 738" name="T10"/>
                  <a:gd fmla="*/ 78 h 442" name="T11"/>
                  <a:gd fmla="*/ 0 w 738" name="T12"/>
                  <a:gd fmla="*/ 78 h 442" name="T13"/>
                  <a:gd fmla="*/ 168 w 738" name="T14"/>
                  <a:gd fmla="*/ 370 h 442"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442" w="738">
                    <a:moveTo>
                      <a:pt x="168" y="370"/>
                    </a:moveTo>
                    <a:cubicBezTo>
                      <a:pt x="196" y="413"/>
                      <a:pt x="244" y="442"/>
                      <a:pt x="300" y="442"/>
                    </a:cubicBezTo>
                    <a:cubicBezTo>
                      <a:pt x="402" y="442"/>
                      <a:pt x="402" y="442"/>
                      <a:pt x="402" y="442"/>
                    </a:cubicBezTo>
                    <a:cubicBezTo>
                      <a:pt x="446" y="442"/>
                      <a:pt x="500" y="411"/>
                      <a:pt x="522" y="373"/>
                    </a:cubicBezTo>
                    <a:cubicBezTo>
                      <a:pt x="738" y="0"/>
                      <a:pt x="738" y="0"/>
                      <a:pt x="738" y="0"/>
                    </a:cubicBezTo>
                    <a:cubicBezTo>
                      <a:pt x="710" y="48"/>
                      <a:pt x="661" y="76"/>
                      <a:pt x="609" y="78"/>
                    </a:cubicBezTo>
                    <a:cubicBezTo>
                      <a:pt x="0" y="78"/>
                      <a:pt x="0" y="78"/>
                      <a:pt x="0" y="78"/>
                    </a:cubicBezTo>
                    <a:cubicBezTo>
                      <a:pt x="168" y="370"/>
                      <a:pt x="168" y="370"/>
                      <a:pt x="168" y="370"/>
                    </a:cubicBezTo>
                  </a:path>
                </a:pathLst>
              </a:custGeom>
              <a:grp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p>
                <a:pPr algn="l" defTabSz="913765"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solidFill>
                  <a:effectLst/>
                  <a:uLnTx/>
                  <a:uFillTx/>
                  <a:latin typeface="+mn-lt"/>
                  <a:ea typeface="+mn-ea"/>
                  <a:cs typeface="+mn-cs"/>
                </a:endParaRPr>
              </a:p>
            </p:txBody>
          </p:sp>
          <p:sp>
            <p:nvSpPr>
              <p:cNvPr id="71" name="Freeform 70"/>
              <p:cNvSpPr/>
              <p:nvPr/>
            </p:nvSpPr>
            <p:spPr bwMode="auto">
              <a:xfrm>
                <a:off x="5663567" y="4594289"/>
                <a:ext cx="534498" cy="927986"/>
              </a:xfrm>
              <a:custGeom>
                <a:gdLst>
                  <a:gd fmla="*/ 0 w 398" name="T0"/>
                  <a:gd fmla="*/ 0 h 691" name="T1"/>
                  <a:gd fmla="*/ 5 w 398" name="T2"/>
                  <a:gd fmla="*/ 7 h 691" name="T3"/>
                  <a:gd fmla="*/ 398 w 398" name="T4"/>
                  <a:gd fmla="*/ 691 h 691" name="T5"/>
                  <a:gd fmla="*/ 154 w 398" name="T6"/>
                  <a:gd fmla="*/ 0 h 691" name="T7"/>
                  <a:gd fmla="*/ 0 w 398" name="T8"/>
                  <a:gd fmla="*/ 0 h 691" name="T9"/>
                </a:gdLst>
                <a:cxnLst>
                  <a:cxn ang="0">
                    <a:pos x="T0" y="T1"/>
                  </a:cxn>
                  <a:cxn ang="0">
                    <a:pos x="T2" y="T3"/>
                  </a:cxn>
                  <a:cxn ang="0">
                    <a:pos x="T4" y="T5"/>
                  </a:cxn>
                  <a:cxn ang="0">
                    <a:pos x="T6" y="T7"/>
                  </a:cxn>
                  <a:cxn ang="0">
                    <a:pos x="T8" y="T9"/>
                  </a:cxn>
                </a:cxnLst>
                <a:rect b="b" l="0" r="r" t="0"/>
                <a:pathLst>
                  <a:path h="691" w="398">
                    <a:moveTo>
                      <a:pt x="0" y="0"/>
                    </a:moveTo>
                    <a:lnTo>
                      <a:pt x="5" y="7"/>
                    </a:lnTo>
                    <a:lnTo>
                      <a:pt x="398" y="691"/>
                    </a:lnTo>
                    <a:lnTo>
                      <a:pt x="154" y="0"/>
                    </a:lnTo>
                    <a:lnTo>
                      <a:pt x="0" y="0"/>
                    </a:lnTo>
                    <a:close/>
                  </a:path>
                </a:pathLst>
              </a:custGeom>
              <a:grpFill/>
              <a:ln>
                <a:noFill/>
              </a:ln>
            </p:spPr>
            <p:txBody>
              <a:bodyPr anchor="t" anchorCtr="0" bIns="45720" compatLnSpc="1" lIns="91440" numCol="1" rIns="91440" tIns="45720" vert="horz" wrap="square"/>
              <a:lstStyle/>
              <a:p>
                <a:pPr algn="l" defTabSz="913765"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solidFill>
                  <a:effectLst/>
                  <a:uLnTx/>
                  <a:uFillTx/>
                  <a:latin typeface="+mn-lt"/>
                  <a:ea typeface="+mn-ea"/>
                  <a:cs typeface="+mn-cs"/>
                </a:endParaRPr>
              </a:p>
            </p:txBody>
          </p:sp>
        </p:grpSp>
        <p:grpSp>
          <p:nvGrpSpPr>
            <p:cNvPr id="67" name="Group 66"/>
            <p:cNvGrpSpPr/>
            <p:nvPr/>
          </p:nvGrpSpPr>
          <p:grpSpPr>
            <a:xfrm>
              <a:off x="6674717" y="4979124"/>
              <a:ext cx="362796" cy="338611"/>
              <a:chOff x="4418013" y="3475038"/>
              <a:chExt cx="285750" cy="266701"/>
            </a:xfrm>
            <a:grpFill/>
          </p:grpSpPr>
          <p:sp>
            <p:nvSpPr>
              <p:cNvPr id="68" name="Freeform 105"/>
              <p:cNvSpPr/>
              <p:nvPr/>
            </p:nvSpPr>
            <p:spPr bwMode="auto">
              <a:xfrm>
                <a:off x="4418013" y="3651251"/>
                <a:ext cx="98425" cy="90488"/>
              </a:xfrm>
              <a:custGeom>
                <a:gdLst>
                  <a:gd fmla="*/ 22 w 26" name="T0"/>
                  <a:gd fmla="*/ 1 h 24" name="T1"/>
                  <a:gd fmla="*/ 20 w 26" name="T2"/>
                  <a:gd fmla="*/ 1 h 24" name="T3"/>
                  <a:gd fmla="*/ 0 w 26" name="T4"/>
                  <a:gd fmla="*/ 20 h 24" name="T5"/>
                  <a:gd fmla="*/ 0 w 26" name="T6"/>
                  <a:gd fmla="*/ 22 h 24" name="T7"/>
                  <a:gd fmla="*/ 1 w 26" name="T8"/>
                  <a:gd fmla="*/ 23 h 24" name="T9"/>
                  <a:gd fmla="*/ 5 w 26" name="T10"/>
                  <a:gd fmla="*/ 24 h 24" name="T11"/>
                  <a:gd fmla="*/ 7 w 26" name="T12"/>
                  <a:gd fmla="*/ 24 h 24" name="T13"/>
                  <a:gd fmla="*/ 25 w 26" name="T14"/>
                  <a:gd fmla="*/ 6 h 24" name="T15"/>
                  <a:gd fmla="*/ 25 w 26" name="T16"/>
                  <a:gd fmla="*/ 3 h 24" name="T17"/>
                  <a:gd fmla="*/ 22 w 26" name="T18"/>
                  <a:gd fmla="*/ 1 h 24"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24" w="26">
                    <a:moveTo>
                      <a:pt x="22" y="1"/>
                    </a:moveTo>
                    <a:cubicBezTo>
                      <a:pt x="22" y="0"/>
                      <a:pt x="21" y="0"/>
                      <a:pt x="20" y="1"/>
                    </a:cubicBezTo>
                    <a:cubicBezTo>
                      <a:pt x="0" y="20"/>
                      <a:pt x="0" y="20"/>
                      <a:pt x="0" y="20"/>
                    </a:cubicBezTo>
                    <a:cubicBezTo>
                      <a:pt x="0" y="20"/>
                      <a:pt x="0" y="21"/>
                      <a:pt x="0" y="22"/>
                    </a:cubicBezTo>
                    <a:cubicBezTo>
                      <a:pt x="0" y="22"/>
                      <a:pt x="1" y="23"/>
                      <a:pt x="1" y="23"/>
                    </a:cubicBezTo>
                    <a:cubicBezTo>
                      <a:pt x="5" y="24"/>
                      <a:pt x="5" y="24"/>
                      <a:pt x="5" y="24"/>
                    </a:cubicBezTo>
                    <a:cubicBezTo>
                      <a:pt x="6" y="24"/>
                      <a:pt x="7" y="24"/>
                      <a:pt x="7" y="24"/>
                    </a:cubicBezTo>
                    <a:cubicBezTo>
                      <a:pt x="25" y="6"/>
                      <a:pt x="25" y="6"/>
                      <a:pt x="25" y="6"/>
                    </a:cubicBezTo>
                    <a:cubicBezTo>
                      <a:pt x="26" y="5"/>
                      <a:pt x="26" y="4"/>
                      <a:pt x="25" y="3"/>
                    </a:cubicBezTo>
                    <a:lnTo>
                      <a:pt x="22" y="1"/>
                    </a:lnTo>
                    <a:close/>
                  </a:path>
                </a:pathLst>
              </a:custGeom>
              <a:grp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p>
                <a:pPr algn="l" defTabSz="913765"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solidFill>
                  <a:effectLst/>
                  <a:uLnTx/>
                  <a:uFillTx/>
                  <a:latin typeface="+mn-lt"/>
                  <a:ea typeface="+mn-ea"/>
                  <a:cs typeface="+mn-cs"/>
                </a:endParaRPr>
              </a:p>
            </p:txBody>
          </p:sp>
          <p:sp>
            <p:nvSpPr>
              <p:cNvPr id="69" name="Freeform 106"/>
              <p:cNvSpPr>
                <a:spLocks noEditPoints="1"/>
              </p:cNvSpPr>
              <p:nvPr/>
            </p:nvSpPr>
            <p:spPr bwMode="auto">
              <a:xfrm>
                <a:off x="4456113" y="3475038"/>
                <a:ext cx="247650" cy="236538"/>
              </a:xfrm>
              <a:custGeom>
                <a:gdLst>
                  <a:gd fmla="*/ 45 w 66" name="T0"/>
                  <a:gd fmla="*/ 1 h 63" name="T1"/>
                  <a:gd fmla="*/ 45 w 66" name="T2"/>
                  <a:gd fmla="*/ 0 h 63" name="T3"/>
                  <a:gd fmla="*/ 45 w 66" name="T4"/>
                  <a:gd fmla="*/ 1 h 63" name="T5"/>
                  <a:gd fmla="*/ 40 w 66" name="T6"/>
                  <a:gd fmla="*/ 1 h 63" name="T7"/>
                  <a:gd fmla="*/ 39 w 66" name="T8"/>
                  <a:gd fmla="*/ 2 h 63" name="T9"/>
                  <a:gd fmla="*/ 37 w 66" name="T10"/>
                  <a:gd fmla="*/ 6 h 63" name="T11"/>
                  <a:gd fmla="*/ 38 w 66" name="T12"/>
                  <a:gd fmla="*/ 9 h 63" name="T13"/>
                  <a:gd fmla="*/ 36 w 66" name="T14"/>
                  <a:gd fmla="*/ 16 h 63" name="T15"/>
                  <a:gd fmla="*/ 21 w 66" name="T16"/>
                  <a:gd fmla="*/ 26 h 63" name="T17"/>
                  <a:gd fmla="*/ 5 w 66" name="T18"/>
                  <a:gd fmla="*/ 26 h 63" name="T19"/>
                  <a:gd fmla="*/ 5 w 66" name="T20"/>
                  <a:gd fmla="*/ 26 h 63" name="T21"/>
                  <a:gd fmla="*/ 5 w 66" name="T22"/>
                  <a:gd fmla="*/ 26 h 63" name="T23"/>
                  <a:gd fmla="*/ 0 w 66" name="T24"/>
                  <a:gd fmla="*/ 29 h 63" name="T25"/>
                  <a:gd fmla="*/ 0 w 66" name="T26"/>
                  <a:gd fmla="*/ 30 h 63" name="T27"/>
                  <a:gd fmla="*/ 0 w 66" name="T28"/>
                  <a:gd fmla="*/ 32 h 63" name="T29"/>
                  <a:gd fmla="*/ 31 w 66" name="T30"/>
                  <a:gd fmla="*/ 62 h 63" name="T31"/>
                  <a:gd fmla="*/ 32 w 66" name="T32"/>
                  <a:gd fmla="*/ 63 h 63" name="T33"/>
                  <a:gd fmla="*/ 33 w 66" name="T34"/>
                  <a:gd fmla="*/ 62 h 63" name="T35"/>
                  <a:gd fmla="*/ 37 w 66" name="T36"/>
                  <a:gd fmla="*/ 42 h 63" name="T37"/>
                  <a:gd fmla="*/ 46 w 66" name="T38"/>
                  <a:gd fmla="*/ 27 h 63" name="T39"/>
                  <a:gd fmla="*/ 54 w 66" name="T40"/>
                  <a:gd fmla="*/ 25 h 63" name="T41"/>
                  <a:gd fmla="*/ 56 w 66" name="T42"/>
                  <a:gd fmla="*/ 25 h 63" name="T43"/>
                  <a:gd fmla="*/ 61 w 66" name="T44"/>
                  <a:gd fmla="*/ 23 h 63" name="T45"/>
                  <a:gd fmla="*/ 61 w 66" name="T46"/>
                  <a:gd fmla="*/ 23 h 63" name="T47"/>
                  <a:gd fmla="*/ 45 w 66" name="T48"/>
                  <a:gd fmla="*/ 1 h 63" name="T49"/>
                  <a:gd fmla="*/ 54 w 66" name="T50"/>
                  <a:gd fmla="*/ 9 h 63" name="T51"/>
                  <a:gd fmla="*/ 52 w 66" name="T52"/>
                  <a:gd fmla="*/ 8 h 63" name="T53"/>
                  <a:gd fmla="*/ 54 w 66" name="T54"/>
                  <a:gd fmla="*/ 9 h 63" name="T5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b="b" l="0" r="r" t="0"/>
                <a:pathLst>
                  <a:path h="62" w="66">
                    <a:moveTo>
                      <a:pt x="45" y="1"/>
                    </a:moveTo>
                    <a:cubicBezTo>
                      <a:pt x="45" y="0"/>
                      <a:pt x="45" y="0"/>
                      <a:pt x="45" y="0"/>
                    </a:cubicBezTo>
                    <a:cubicBezTo>
                      <a:pt x="45" y="1"/>
                      <a:pt x="45" y="1"/>
                      <a:pt x="45" y="1"/>
                    </a:cubicBezTo>
                    <a:cubicBezTo>
                      <a:pt x="43" y="0"/>
                      <a:pt x="41" y="0"/>
                      <a:pt x="40" y="1"/>
                    </a:cubicBezTo>
                    <a:cubicBezTo>
                      <a:pt x="39" y="2"/>
                      <a:pt x="39" y="2"/>
                      <a:pt x="39" y="2"/>
                    </a:cubicBezTo>
                    <a:cubicBezTo>
                      <a:pt x="38" y="3"/>
                      <a:pt x="37" y="5"/>
                      <a:pt x="37" y="6"/>
                    </a:cubicBezTo>
                    <a:cubicBezTo>
                      <a:pt x="37" y="7"/>
                      <a:pt x="37" y="8"/>
                      <a:pt x="38" y="9"/>
                    </a:cubicBezTo>
                    <a:cubicBezTo>
                      <a:pt x="39" y="12"/>
                      <a:pt x="38" y="15"/>
                      <a:pt x="36" y="16"/>
                    </a:cubicBezTo>
                    <a:cubicBezTo>
                      <a:pt x="33" y="19"/>
                      <a:pt x="24" y="28"/>
                      <a:pt x="21" y="26"/>
                    </a:cubicBezTo>
                    <a:cubicBezTo>
                      <a:pt x="16" y="23"/>
                      <a:pt x="10" y="24"/>
                      <a:pt x="5" y="26"/>
                    </a:cubicBezTo>
                    <a:cubicBezTo>
                      <a:pt x="5" y="26"/>
                      <a:pt x="5" y="26"/>
                      <a:pt x="5" y="26"/>
                    </a:cubicBezTo>
                    <a:cubicBezTo>
                      <a:pt x="5" y="26"/>
                      <a:pt x="5" y="26"/>
                      <a:pt x="5" y="26"/>
                    </a:cubicBezTo>
                    <a:cubicBezTo>
                      <a:pt x="3" y="27"/>
                      <a:pt x="2" y="28"/>
                      <a:pt x="0" y="29"/>
                    </a:cubicBezTo>
                    <a:cubicBezTo>
                      <a:pt x="0" y="29"/>
                      <a:pt x="0" y="30"/>
                      <a:pt x="0" y="30"/>
                    </a:cubicBezTo>
                    <a:cubicBezTo>
                      <a:pt x="0" y="31"/>
                      <a:pt x="0" y="31"/>
                      <a:pt x="0" y="32"/>
                    </a:cubicBezTo>
                    <a:cubicBezTo>
                      <a:pt x="31" y="62"/>
                      <a:pt x="31" y="62"/>
                      <a:pt x="31" y="62"/>
                    </a:cubicBezTo>
                    <a:cubicBezTo>
                      <a:pt x="31" y="63"/>
                      <a:pt x="32" y="63"/>
                      <a:pt x="32" y="63"/>
                    </a:cubicBezTo>
                    <a:cubicBezTo>
                      <a:pt x="33" y="63"/>
                      <a:pt x="33" y="63"/>
                      <a:pt x="33" y="62"/>
                    </a:cubicBezTo>
                    <a:cubicBezTo>
                      <a:pt x="38" y="57"/>
                      <a:pt x="41" y="49"/>
                      <a:pt x="37" y="42"/>
                    </a:cubicBezTo>
                    <a:cubicBezTo>
                      <a:pt x="35" y="39"/>
                      <a:pt x="44" y="30"/>
                      <a:pt x="46" y="27"/>
                    </a:cubicBezTo>
                    <a:cubicBezTo>
                      <a:pt x="48" y="25"/>
                      <a:pt x="51" y="24"/>
                      <a:pt x="54" y="25"/>
                    </a:cubicBezTo>
                    <a:cubicBezTo>
                      <a:pt x="54" y="25"/>
                      <a:pt x="55" y="25"/>
                      <a:pt x="56" y="25"/>
                    </a:cubicBezTo>
                    <a:cubicBezTo>
                      <a:pt x="58" y="25"/>
                      <a:pt x="60" y="25"/>
                      <a:pt x="61" y="23"/>
                    </a:cubicBezTo>
                    <a:cubicBezTo>
                      <a:pt x="61" y="23"/>
                      <a:pt x="61" y="23"/>
                      <a:pt x="61" y="23"/>
                    </a:cubicBezTo>
                    <a:cubicBezTo>
                      <a:pt x="66" y="17"/>
                      <a:pt x="54" y="3"/>
                      <a:pt x="45" y="1"/>
                    </a:cubicBezTo>
                    <a:close/>
                    <a:moveTo>
                      <a:pt x="54" y="9"/>
                    </a:moveTo>
                    <a:cubicBezTo>
                      <a:pt x="52" y="8"/>
                      <a:pt x="52" y="8"/>
                      <a:pt x="52" y="8"/>
                    </a:cubicBezTo>
                    <a:cubicBezTo>
                      <a:pt x="53" y="8"/>
                      <a:pt x="53" y="9"/>
                      <a:pt x="54" y="9"/>
                    </a:cubicBezTo>
                    <a:close/>
                  </a:path>
                </a:pathLst>
              </a:custGeom>
              <a:grp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p>
                <a:pPr algn="l" defTabSz="913765"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solidFill>
                  <a:effectLst/>
                  <a:uLnTx/>
                  <a:uFillTx/>
                  <a:latin typeface="+mn-lt"/>
                  <a:ea typeface="+mn-ea"/>
                  <a:cs typeface="+mn-cs"/>
                </a:endParaRPr>
              </a:p>
            </p:txBody>
          </p:sp>
        </p:grpSp>
      </p:grpSp>
      <p:grpSp>
        <p:nvGrpSpPr>
          <p:cNvPr id="34849" name="Group 47"/>
          <p:cNvGrpSpPr/>
          <p:nvPr/>
        </p:nvGrpSpPr>
        <p:grpSpPr>
          <a:xfrm>
            <a:off x="4828540" y="3564255"/>
            <a:ext cx="1807845" cy="1722755"/>
            <a:chOff x="4614716" y="3843574"/>
            <a:chExt cx="2002354" cy="1908348"/>
          </a:xfrm>
          <a:solidFill>
            <a:srgbClr val="95C1C4"/>
          </a:solidFill>
        </p:grpSpPr>
        <p:grpSp>
          <p:nvGrpSpPr>
            <p:cNvPr id="34860" name="Group 61"/>
            <p:cNvGrpSpPr/>
            <p:nvPr/>
          </p:nvGrpSpPr>
          <p:grpSpPr>
            <a:xfrm>
              <a:off x="4614716" y="3843574"/>
              <a:ext cx="2002354" cy="1908348"/>
              <a:chOff x="4614716" y="3843574"/>
              <a:chExt cx="2002354" cy="1908348"/>
            </a:xfrm>
            <a:grpFill/>
          </p:grpSpPr>
          <p:sp>
            <p:nvSpPr>
              <p:cNvPr id="64" name="Freeform 63"/>
              <p:cNvSpPr/>
              <p:nvPr/>
            </p:nvSpPr>
            <p:spPr bwMode="auto">
              <a:xfrm>
                <a:off x="4614716" y="3843575"/>
                <a:ext cx="2002354" cy="1908347"/>
              </a:xfrm>
              <a:custGeom>
                <a:gdLst>
                  <a:gd fmla="*/ 25 w 630" name="T0"/>
                  <a:gd fmla="*/ 292 h 600" name="T1"/>
                  <a:gd fmla="*/ 28 w 630" name="T2"/>
                  <a:gd fmla="*/ 442 h 600" name="T3"/>
                  <a:gd fmla="*/ 79 w 630" name="T4"/>
                  <a:gd fmla="*/ 531 h 600" name="T5"/>
                  <a:gd fmla="*/ 199 w 630" name="T6"/>
                  <a:gd fmla="*/ 600 h 600" name="T7"/>
                  <a:gd fmla="*/ 630 w 630" name="T8"/>
                  <a:gd fmla="*/ 600 h 600" name="T9"/>
                  <a:gd fmla="*/ 498 w 630" name="T10"/>
                  <a:gd fmla="*/ 528 h 600" name="T11"/>
                  <a:gd fmla="*/ 194 w 630" name="T12"/>
                  <a:gd fmla="*/ 0 h 600" name="T13"/>
                  <a:gd fmla="*/ 25 w 630" name="T14"/>
                  <a:gd fmla="*/ 292 h 600"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600" w="630">
                    <a:moveTo>
                      <a:pt x="25" y="292"/>
                    </a:moveTo>
                    <a:cubicBezTo>
                      <a:pt x="1" y="338"/>
                      <a:pt x="0" y="394"/>
                      <a:pt x="28" y="442"/>
                    </a:cubicBezTo>
                    <a:cubicBezTo>
                      <a:pt x="79" y="531"/>
                      <a:pt x="79" y="531"/>
                      <a:pt x="79" y="531"/>
                    </a:cubicBezTo>
                    <a:cubicBezTo>
                      <a:pt x="101" y="569"/>
                      <a:pt x="155" y="600"/>
                      <a:pt x="199" y="600"/>
                    </a:cubicBezTo>
                    <a:cubicBezTo>
                      <a:pt x="630" y="600"/>
                      <a:pt x="630" y="600"/>
                      <a:pt x="630" y="600"/>
                    </a:cubicBezTo>
                    <a:cubicBezTo>
                      <a:pt x="574" y="600"/>
                      <a:pt x="526" y="571"/>
                      <a:pt x="498" y="528"/>
                    </a:cubicBezTo>
                    <a:cubicBezTo>
                      <a:pt x="194" y="0"/>
                      <a:pt x="194" y="0"/>
                      <a:pt x="194" y="0"/>
                    </a:cubicBezTo>
                    <a:cubicBezTo>
                      <a:pt x="25" y="292"/>
                      <a:pt x="25" y="292"/>
                      <a:pt x="25" y="292"/>
                    </a:cubicBezTo>
                  </a:path>
                </a:pathLst>
              </a:custGeom>
              <a:grp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p>
                <a:pPr algn="l" defTabSz="913765"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solidFill>
                  <a:effectLst/>
                  <a:uLnTx/>
                  <a:uFillTx/>
                  <a:latin typeface="+mn-lt"/>
                  <a:ea typeface="+mn-ea"/>
                  <a:cs typeface="+mn-cs"/>
                </a:endParaRPr>
              </a:p>
            </p:txBody>
          </p:sp>
          <p:sp>
            <p:nvSpPr>
              <p:cNvPr id="65" name="Freeform 64"/>
              <p:cNvSpPr/>
              <p:nvPr/>
            </p:nvSpPr>
            <p:spPr bwMode="auto">
              <a:xfrm>
                <a:off x="4693950" y="3843574"/>
                <a:ext cx="639249" cy="927986"/>
              </a:xfrm>
              <a:custGeom>
                <a:gdLst>
                  <a:gd fmla="*/ 400 w 476" name="T0"/>
                  <a:gd fmla="*/ 0 h 691" name="T1"/>
                  <a:gd fmla="*/ 0 w 476" name="T2"/>
                  <a:gd fmla="*/ 691 h 691" name="T3"/>
                  <a:gd fmla="*/ 476 w 476" name="T4"/>
                  <a:gd fmla="*/ 132 h 691" name="T5"/>
                  <a:gd fmla="*/ 400 w 476" name="T6"/>
                  <a:gd fmla="*/ 0 h 691" name="T7"/>
                </a:gdLst>
                <a:cxnLst>
                  <a:cxn ang="0">
                    <a:pos x="T0" y="T1"/>
                  </a:cxn>
                  <a:cxn ang="0">
                    <a:pos x="T2" y="T3"/>
                  </a:cxn>
                  <a:cxn ang="0">
                    <a:pos x="T4" y="T5"/>
                  </a:cxn>
                  <a:cxn ang="0">
                    <a:pos x="T6" y="T7"/>
                  </a:cxn>
                </a:cxnLst>
                <a:rect b="b" l="0" r="r" t="0"/>
                <a:pathLst>
                  <a:path h="691" w="476">
                    <a:moveTo>
                      <a:pt x="400" y="0"/>
                    </a:moveTo>
                    <a:lnTo>
                      <a:pt x="0" y="691"/>
                    </a:lnTo>
                    <a:lnTo>
                      <a:pt x="476" y="132"/>
                    </a:lnTo>
                    <a:lnTo>
                      <a:pt x="400" y="0"/>
                    </a:lnTo>
                    <a:close/>
                  </a:path>
                </a:pathLst>
              </a:custGeom>
              <a:grpFill/>
              <a:ln>
                <a:noFill/>
              </a:ln>
            </p:spPr>
            <p:txBody>
              <a:bodyPr anchor="t" anchorCtr="0" bIns="45720" compatLnSpc="1" lIns="91440" numCol="1" rIns="91440" tIns="45720" vert="horz" wrap="square"/>
              <a:lstStyle/>
              <a:p>
                <a:pPr algn="l" defTabSz="913765"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solidFill>
                  <a:effectLst/>
                  <a:uLnTx/>
                  <a:uFillTx/>
                  <a:latin typeface="+mn-lt"/>
                  <a:ea typeface="+mn-ea"/>
                  <a:cs typeface="+mn-cs"/>
                </a:endParaRPr>
              </a:p>
            </p:txBody>
          </p:sp>
        </p:grpSp>
        <p:sp>
          <p:nvSpPr>
            <p:cNvPr id="34861" name="Freeform 18"/>
            <p:cNvSpPr/>
            <p:nvPr/>
          </p:nvSpPr>
          <p:spPr>
            <a:xfrm>
              <a:off x="5122816" y="4936315"/>
              <a:ext cx="413624" cy="413623"/>
            </a:xfrm>
            <a:custGeom>
              <a:cxnLst>
                <a:cxn ang="0">
                  <a:pos x="305622" y="413623"/>
                </a:cxn>
                <a:cxn ang="0">
                  <a:pos x="337793" y="380303"/>
                </a:cxn>
                <a:cxn ang="0">
                  <a:pos x="281494" y="178088"/>
                </a:cxn>
                <a:cxn ang="0">
                  <a:pos x="365368" y="94214"/>
                </a:cxn>
                <a:cxn ang="0">
                  <a:pos x="390645" y="21830"/>
                </a:cxn>
                <a:cxn ang="0">
                  <a:pos x="319410" y="48256"/>
                </a:cxn>
                <a:cxn ang="0">
                  <a:pos x="235536" y="132130"/>
                </a:cxn>
                <a:cxn ang="0">
                  <a:pos x="32171" y="74682"/>
                </a:cxn>
                <a:cxn ang="0">
                  <a:pos x="0" y="108002"/>
                </a:cxn>
                <a:cxn ang="0">
                  <a:pos x="170045" y="197620"/>
                </a:cxn>
                <a:cxn ang="0">
                  <a:pos x="112598" y="255068"/>
                </a:cxn>
                <a:cxn ang="0">
                  <a:pos x="43660" y="259663"/>
                </a:cxn>
                <a:cxn ang="0">
                  <a:pos x="10341" y="291834"/>
                </a:cxn>
                <a:cxn ang="0">
                  <a:pos x="91916" y="321707"/>
                </a:cxn>
                <a:cxn ang="0">
                  <a:pos x="120640" y="402133"/>
                </a:cxn>
                <a:cxn ang="0">
                  <a:pos x="153960" y="369963"/>
                </a:cxn>
                <a:cxn ang="0">
                  <a:pos x="157407" y="301026"/>
                </a:cxn>
                <a:cxn ang="0">
                  <a:pos x="216004" y="242429"/>
                </a:cxn>
                <a:cxn ang="0">
                  <a:pos x="305622" y="413623"/>
                </a:cxn>
              </a:cxnLst>
              <a:rect b="0" l="0" r="0" t="0"/>
              <a:pathLst>
                <a:path h="360" w="360">
                  <a:moveTo>
                    <a:pt x="266" y="360"/>
                  </a:moveTo>
                  <a:cubicBezTo>
                    <a:pt x="294" y="331"/>
                    <a:pt x="294" y="331"/>
                    <a:pt x="294" y="331"/>
                  </a:cubicBezTo>
                  <a:cubicBezTo>
                    <a:pt x="245" y="155"/>
                    <a:pt x="245" y="155"/>
                    <a:pt x="245" y="155"/>
                  </a:cubicBezTo>
                  <a:cubicBezTo>
                    <a:pt x="318" y="82"/>
                    <a:pt x="318" y="82"/>
                    <a:pt x="318" y="82"/>
                  </a:cubicBezTo>
                  <a:cubicBezTo>
                    <a:pt x="318" y="82"/>
                    <a:pt x="360" y="39"/>
                    <a:pt x="340" y="19"/>
                  </a:cubicBezTo>
                  <a:cubicBezTo>
                    <a:pt x="320" y="0"/>
                    <a:pt x="278" y="42"/>
                    <a:pt x="278" y="42"/>
                  </a:cubicBezTo>
                  <a:cubicBezTo>
                    <a:pt x="205" y="115"/>
                    <a:pt x="205" y="115"/>
                    <a:pt x="205" y="115"/>
                  </a:cubicBezTo>
                  <a:cubicBezTo>
                    <a:pt x="28" y="65"/>
                    <a:pt x="28" y="65"/>
                    <a:pt x="28" y="65"/>
                  </a:cubicBezTo>
                  <a:cubicBezTo>
                    <a:pt x="0" y="94"/>
                    <a:pt x="0" y="94"/>
                    <a:pt x="0" y="94"/>
                  </a:cubicBezTo>
                  <a:cubicBezTo>
                    <a:pt x="148" y="172"/>
                    <a:pt x="148" y="172"/>
                    <a:pt x="148" y="172"/>
                  </a:cubicBezTo>
                  <a:cubicBezTo>
                    <a:pt x="98" y="222"/>
                    <a:pt x="98" y="222"/>
                    <a:pt x="98" y="222"/>
                  </a:cubicBezTo>
                  <a:cubicBezTo>
                    <a:pt x="38" y="226"/>
                    <a:pt x="38" y="226"/>
                    <a:pt x="38" y="226"/>
                  </a:cubicBezTo>
                  <a:cubicBezTo>
                    <a:pt x="9" y="254"/>
                    <a:pt x="9" y="254"/>
                    <a:pt x="9" y="254"/>
                  </a:cubicBezTo>
                  <a:cubicBezTo>
                    <a:pt x="80" y="280"/>
                    <a:pt x="80" y="280"/>
                    <a:pt x="80" y="280"/>
                  </a:cubicBezTo>
                  <a:cubicBezTo>
                    <a:pt x="105" y="350"/>
                    <a:pt x="105" y="350"/>
                    <a:pt x="105" y="350"/>
                  </a:cubicBezTo>
                  <a:cubicBezTo>
                    <a:pt x="134" y="322"/>
                    <a:pt x="134" y="322"/>
                    <a:pt x="134" y="322"/>
                  </a:cubicBezTo>
                  <a:cubicBezTo>
                    <a:pt x="137" y="262"/>
                    <a:pt x="137" y="262"/>
                    <a:pt x="137" y="262"/>
                  </a:cubicBezTo>
                  <a:cubicBezTo>
                    <a:pt x="188" y="211"/>
                    <a:pt x="188" y="211"/>
                    <a:pt x="188" y="211"/>
                  </a:cubicBezTo>
                  <a:lnTo>
                    <a:pt x="266" y="360"/>
                  </a:lnTo>
                  <a:close/>
                </a:path>
              </a:pathLst>
            </a:custGeom>
            <a:grpFill/>
            <a:ln w="9525">
              <a:noFill/>
            </a:ln>
          </p:spPr>
          <p:txBody>
            <a:bodyPr/>
            <a:lstStyle/>
            <a:p>
              <a:endParaRPr altLang="en-US" lang="zh-CN"/>
            </a:p>
          </p:txBody>
        </p:sp>
      </p:grpSp>
      <p:grpSp>
        <p:nvGrpSpPr>
          <p:cNvPr id="34850" name="Group 55"/>
          <p:cNvGrpSpPr/>
          <p:nvPr/>
        </p:nvGrpSpPr>
        <p:grpSpPr>
          <a:xfrm>
            <a:off x="5695950" y="1841500"/>
            <a:ext cx="1805305" cy="1722755"/>
            <a:chOff x="5574932" y="1935228"/>
            <a:chExt cx="1999668" cy="1908347"/>
          </a:xfrm>
          <a:solidFill>
            <a:srgbClr val="A099CB"/>
          </a:solidFill>
        </p:grpSpPr>
        <p:sp>
          <p:nvSpPr>
            <p:cNvPr id="60" name="Freeform 59"/>
            <p:cNvSpPr/>
            <p:nvPr/>
          </p:nvSpPr>
          <p:spPr bwMode="auto">
            <a:xfrm>
              <a:off x="5574932" y="1935228"/>
              <a:ext cx="1999668" cy="1908347"/>
            </a:xfrm>
            <a:custGeom>
              <a:gdLst>
                <a:gd fmla="*/ 604 w 629" name="T0"/>
                <a:gd fmla="*/ 308 h 600" name="T1"/>
                <a:gd fmla="*/ 602 w 629" name="T2"/>
                <a:gd fmla="*/ 158 h 600" name="T3"/>
                <a:gd fmla="*/ 550 w 629" name="T4"/>
                <a:gd fmla="*/ 69 h 600" name="T5"/>
                <a:gd fmla="*/ 430 w 629" name="T6"/>
                <a:gd fmla="*/ 0 h 600" name="T7"/>
                <a:gd fmla="*/ 0 w 629" name="T8"/>
                <a:gd fmla="*/ 0 h 600" name="T9"/>
                <a:gd fmla="*/ 131 w 629" name="T10"/>
                <a:gd fmla="*/ 73 h 600" name="T11"/>
                <a:gd fmla="*/ 436 w 629" name="T12"/>
                <a:gd fmla="*/ 600 h 600" name="T13"/>
                <a:gd fmla="*/ 604 w 629" name="T14"/>
                <a:gd fmla="*/ 308 h 600"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600" w="629">
                  <a:moveTo>
                    <a:pt x="604" y="308"/>
                  </a:moveTo>
                  <a:cubicBezTo>
                    <a:pt x="628" y="262"/>
                    <a:pt x="629" y="206"/>
                    <a:pt x="602" y="158"/>
                  </a:cubicBezTo>
                  <a:cubicBezTo>
                    <a:pt x="550" y="69"/>
                    <a:pt x="550" y="69"/>
                    <a:pt x="550" y="69"/>
                  </a:cubicBezTo>
                  <a:cubicBezTo>
                    <a:pt x="528" y="31"/>
                    <a:pt x="474" y="0"/>
                    <a:pt x="430" y="0"/>
                  </a:cubicBezTo>
                  <a:cubicBezTo>
                    <a:pt x="0" y="0"/>
                    <a:pt x="0" y="0"/>
                    <a:pt x="0" y="0"/>
                  </a:cubicBezTo>
                  <a:cubicBezTo>
                    <a:pt x="55" y="0"/>
                    <a:pt x="104" y="29"/>
                    <a:pt x="131" y="73"/>
                  </a:cubicBezTo>
                  <a:cubicBezTo>
                    <a:pt x="436" y="600"/>
                    <a:pt x="436" y="600"/>
                    <a:pt x="436" y="600"/>
                  </a:cubicBezTo>
                  <a:cubicBezTo>
                    <a:pt x="604" y="308"/>
                    <a:pt x="604" y="308"/>
                    <a:pt x="604" y="308"/>
                  </a:cubicBezTo>
                </a:path>
              </a:pathLst>
            </a:custGeom>
            <a:grp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p>
              <a:pPr algn="l" defTabSz="913765"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solidFill>
                <a:effectLst/>
                <a:uLnTx/>
                <a:uFillTx/>
                <a:latin typeface="+mn-lt"/>
                <a:ea typeface="+mn-ea"/>
                <a:cs typeface="+mn-cs"/>
              </a:endParaRPr>
            </a:p>
          </p:txBody>
        </p:sp>
        <p:sp>
          <p:nvSpPr>
            <p:cNvPr id="61" name="Freeform 60"/>
            <p:cNvSpPr/>
            <p:nvPr/>
          </p:nvSpPr>
          <p:spPr bwMode="auto">
            <a:xfrm>
              <a:off x="6856115" y="2914246"/>
              <a:ext cx="639249" cy="929328"/>
            </a:xfrm>
            <a:custGeom>
              <a:gdLst>
                <a:gd fmla="*/ 476 w 476" name="T0"/>
                <a:gd fmla="*/ 0 h 692" name="T1"/>
                <a:gd fmla="*/ 0 w 476" name="T2"/>
                <a:gd fmla="*/ 559 h 692" name="T3"/>
                <a:gd fmla="*/ 78 w 476" name="T4"/>
                <a:gd fmla="*/ 692 h 692" name="T5"/>
                <a:gd fmla="*/ 476 w 476" name="T6"/>
                <a:gd fmla="*/ 0 h 692" name="T7"/>
              </a:gdLst>
              <a:cxnLst>
                <a:cxn ang="0">
                  <a:pos x="T0" y="T1"/>
                </a:cxn>
                <a:cxn ang="0">
                  <a:pos x="T2" y="T3"/>
                </a:cxn>
                <a:cxn ang="0">
                  <a:pos x="T4" y="T5"/>
                </a:cxn>
                <a:cxn ang="0">
                  <a:pos x="T6" y="T7"/>
                </a:cxn>
              </a:cxnLst>
              <a:rect b="b" l="0" r="r" t="0"/>
              <a:pathLst>
                <a:path h="692" w="476">
                  <a:moveTo>
                    <a:pt x="476" y="0"/>
                  </a:moveTo>
                  <a:lnTo>
                    <a:pt x="0" y="559"/>
                  </a:lnTo>
                  <a:lnTo>
                    <a:pt x="78" y="692"/>
                  </a:lnTo>
                  <a:lnTo>
                    <a:pt x="476" y="0"/>
                  </a:lnTo>
                  <a:close/>
                </a:path>
              </a:pathLst>
            </a:custGeom>
            <a:grpFill/>
            <a:ln>
              <a:noFill/>
            </a:ln>
          </p:spPr>
          <p:txBody>
            <a:bodyPr anchor="t" anchorCtr="0" bIns="45720" compatLnSpc="1" lIns="91440" numCol="1" rIns="91440" tIns="45720" vert="horz" wrap="square"/>
            <a:lstStyle/>
            <a:p>
              <a:pPr algn="l" defTabSz="913765"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solidFill>
                <a:effectLst/>
                <a:uLnTx/>
                <a:uFillTx/>
                <a:latin typeface="+mn-lt"/>
                <a:ea typeface="+mn-ea"/>
                <a:cs typeface="+mn-cs"/>
              </a:endParaRPr>
            </a:p>
          </p:txBody>
        </p:sp>
      </p:grpSp>
      <p:grpSp>
        <p:nvGrpSpPr>
          <p:cNvPr id="34851" name="Group 51"/>
          <p:cNvGrpSpPr/>
          <p:nvPr/>
        </p:nvGrpSpPr>
        <p:grpSpPr>
          <a:xfrm>
            <a:off x="6557010" y="2294890"/>
            <a:ext cx="1547495" cy="1946910"/>
            <a:chOff x="6528433" y="2437495"/>
            <a:chExt cx="1713617" cy="2156795"/>
          </a:xfrm>
          <a:solidFill>
            <a:srgbClr val="95C1C4"/>
          </a:solidFill>
        </p:grpSpPr>
        <p:sp>
          <p:nvSpPr>
            <p:cNvPr id="54" name="Freeform 53"/>
            <p:cNvSpPr/>
            <p:nvPr/>
          </p:nvSpPr>
          <p:spPr bwMode="auto">
            <a:xfrm>
              <a:off x="6528433" y="2437495"/>
              <a:ext cx="1713617" cy="2156794"/>
            </a:xfrm>
            <a:custGeom>
              <a:gdLst>
                <a:gd fmla="*/ 337 w 539" name="T0"/>
                <a:gd fmla="*/ 678 h 678" name="T1"/>
                <a:gd fmla="*/ 466 w 539" name="T2"/>
                <a:gd fmla="*/ 600 h 678" name="T3"/>
                <a:gd fmla="*/ 517 w 539" name="T4"/>
                <a:gd fmla="*/ 511 h 678" name="T5"/>
                <a:gd fmla="*/ 517 w 539" name="T6"/>
                <a:gd fmla="*/ 373 h 678" name="T7"/>
                <a:gd fmla="*/ 302 w 539" name="T8"/>
                <a:gd fmla="*/ 0 h 678" name="T9"/>
                <a:gd fmla="*/ 304 w 539" name="T10"/>
                <a:gd fmla="*/ 150 h 678" name="T11"/>
                <a:gd fmla="*/ 0 w 539" name="T12"/>
                <a:gd fmla="*/ 678 h 678" name="T13"/>
                <a:gd fmla="*/ 337 w 539" name="T14"/>
                <a:gd fmla="*/ 678 h 678"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678" w="539">
                  <a:moveTo>
                    <a:pt x="337" y="678"/>
                  </a:moveTo>
                  <a:cubicBezTo>
                    <a:pt x="389" y="676"/>
                    <a:pt x="438" y="648"/>
                    <a:pt x="466" y="600"/>
                  </a:cubicBezTo>
                  <a:cubicBezTo>
                    <a:pt x="517" y="511"/>
                    <a:pt x="517" y="511"/>
                    <a:pt x="517" y="511"/>
                  </a:cubicBezTo>
                  <a:cubicBezTo>
                    <a:pt x="539" y="473"/>
                    <a:pt x="539" y="411"/>
                    <a:pt x="517" y="373"/>
                  </a:cubicBezTo>
                  <a:cubicBezTo>
                    <a:pt x="302" y="0"/>
                    <a:pt x="302" y="0"/>
                    <a:pt x="302" y="0"/>
                  </a:cubicBezTo>
                  <a:cubicBezTo>
                    <a:pt x="329" y="48"/>
                    <a:pt x="328" y="104"/>
                    <a:pt x="304" y="150"/>
                  </a:cubicBezTo>
                  <a:cubicBezTo>
                    <a:pt x="0" y="678"/>
                    <a:pt x="0" y="678"/>
                    <a:pt x="0" y="678"/>
                  </a:cubicBezTo>
                  <a:cubicBezTo>
                    <a:pt x="337" y="678"/>
                    <a:pt x="337" y="678"/>
                    <a:pt x="337" y="678"/>
                  </a:cubicBezTo>
                </a:path>
              </a:pathLst>
            </a:custGeom>
            <a:grp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p>
              <a:pPr algn="l" defTabSz="913765"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solidFill>
                <a:effectLst/>
                <a:uLnTx/>
                <a:uFillTx/>
                <a:latin typeface="+mn-lt"/>
                <a:ea typeface="+mn-ea"/>
                <a:cs typeface="+mn-cs"/>
              </a:endParaRPr>
            </a:p>
          </p:txBody>
        </p:sp>
        <p:sp>
          <p:nvSpPr>
            <p:cNvPr id="55" name="Freeform 54"/>
            <p:cNvSpPr/>
            <p:nvPr/>
          </p:nvSpPr>
          <p:spPr bwMode="auto">
            <a:xfrm>
              <a:off x="6528433" y="4412990"/>
              <a:ext cx="1071682" cy="181300"/>
            </a:xfrm>
            <a:custGeom>
              <a:gdLst>
                <a:gd fmla="*/ 76 w 798" name="T0"/>
                <a:gd fmla="*/ 0 h 135" name="T1"/>
                <a:gd fmla="*/ 0 w 798" name="T2"/>
                <a:gd fmla="*/ 135 h 135" name="T3"/>
                <a:gd fmla="*/ 798 w 798" name="T4"/>
                <a:gd fmla="*/ 135 h 135" name="T5"/>
                <a:gd fmla="*/ 76 w 798" name="T6"/>
                <a:gd fmla="*/ 0 h 135" name="T7"/>
              </a:gdLst>
              <a:cxnLst>
                <a:cxn ang="0">
                  <a:pos x="T0" y="T1"/>
                </a:cxn>
                <a:cxn ang="0">
                  <a:pos x="T2" y="T3"/>
                </a:cxn>
                <a:cxn ang="0">
                  <a:pos x="T4" y="T5"/>
                </a:cxn>
                <a:cxn ang="0">
                  <a:pos x="T6" y="T7"/>
                </a:cxn>
              </a:cxnLst>
              <a:rect b="b" l="0" r="r" t="0"/>
              <a:pathLst>
                <a:path h="135" w="798">
                  <a:moveTo>
                    <a:pt x="76" y="0"/>
                  </a:moveTo>
                  <a:lnTo>
                    <a:pt x="0" y="135"/>
                  </a:lnTo>
                  <a:lnTo>
                    <a:pt x="798" y="135"/>
                  </a:lnTo>
                  <a:lnTo>
                    <a:pt x="76" y="0"/>
                  </a:lnTo>
                  <a:close/>
                </a:path>
              </a:pathLst>
            </a:custGeom>
            <a:grpFill/>
            <a:ln>
              <a:noFill/>
            </a:ln>
          </p:spPr>
          <p:txBody>
            <a:bodyPr anchor="t" anchorCtr="0" bIns="45720" compatLnSpc="1" lIns="91440" numCol="1" rIns="91440" tIns="45720" vert="horz" wrap="square"/>
            <a:lstStyle/>
            <a:p>
              <a:pPr algn="l" defTabSz="913765"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solidFill>
                <a:effectLst/>
                <a:uLnTx/>
                <a:uFillTx/>
                <a:latin typeface="+mn-lt"/>
                <a:ea typeface="+mn-ea"/>
                <a:cs typeface="+mn-cs"/>
              </a:endParaRPr>
            </a:p>
          </p:txBody>
        </p:sp>
      </p:grpSp>
      <p:sp>
        <p:nvSpPr>
          <p:cNvPr id="34852" name="Shape 222"/>
          <p:cNvSpPr/>
          <p:nvPr/>
        </p:nvSpPr>
        <p:spPr>
          <a:xfrm>
            <a:off x="4676140" y="3330575"/>
            <a:ext cx="296545" cy="372745"/>
          </a:xfrm>
          <a:custGeom>
            <a:cxnLst>
              <a:cxn ang="0">
                <a:pos x="164235" y="206345"/>
              </a:cxn>
              <a:cxn ang="5898240">
                <a:pos x="164235" y="206345"/>
              </a:cxn>
              <a:cxn ang="11796480">
                <a:pos x="164235" y="206345"/>
              </a:cxn>
              <a:cxn ang="17694720">
                <a:pos x="164235" y="206345"/>
              </a:cxn>
            </a:cxnLst>
            <a:rect b="0" l="0" r="0" t="0"/>
            <a:pathLst>
              <a:path h="21072" w="21015">
                <a:moveTo>
                  <a:pt x="17468" y="6506"/>
                </a:moveTo>
                <a:cubicBezTo>
                  <a:pt x="16410" y="7763"/>
                  <a:pt x="15333" y="6878"/>
                  <a:pt x="13824" y="5996"/>
                </a:cubicBezTo>
                <a:cubicBezTo>
                  <a:pt x="12317" y="5116"/>
                  <a:pt x="10950" y="4575"/>
                  <a:pt x="12006" y="3318"/>
                </a:cubicBezTo>
                <a:cubicBezTo>
                  <a:pt x="13062" y="2059"/>
                  <a:pt x="15140" y="1754"/>
                  <a:pt x="16648" y="2634"/>
                </a:cubicBezTo>
                <a:cubicBezTo>
                  <a:pt x="18155" y="3515"/>
                  <a:pt x="18522" y="5248"/>
                  <a:pt x="17468" y="6506"/>
                </a:cubicBezTo>
                <a:close/>
                <a:moveTo>
                  <a:pt x="20868" y="4865"/>
                </a:moveTo>
                <a:cubicBezTo>
                  <a:pt x="20191" y="1663"/>
                  <a:pt x="16530" y="-474"/>
                  <a:pt x="12691" y="90"/>
                </a:cubicBezTo>
                <a:cubicBezTo>
                  <a:pt x="8853" y="655"/>
                  <a:pt x="5613" y="3118"/>
                  <a:pt x="6290" y="6320"/>
                </a:cubicBezTo>
                <a:cubicBezTo>
                  <a:pt x="6436" y="7009"/>
                  <a:pt x="6840" y="8088"/>
                  <a:pt x="7318" y="8862"/>
                </a:cubicBezTo>
                <a:lnTo>
                  <a:pt x="346" y="17166"/>
                </a:lnTo>
                <a:cubicBezTo>
                  <a:pt x="90" y="17473"/>
                  <a:pt x="-56" y="18024"/>
                  <a:pt x="20" y="18392"/>
                </a:cubicBezTo>
                <a:lnTo>
                  <a:pt x="470" y="20511"/>
                </a:lnTo>
                <a:cubicBezTo>
                  <a:pt x="547" y="20879"/>
                  <a:pt x="971" y="21126"/>
                  <a:pt x="1412" y="21061"/>
                </a:cubicBezTo>
                <a:lnTo>
                  <a:pt x="3454" y="20761"/>
                </a:lnTo>
                <a:cubicBezTo>
                  <a:pt x="3895" y="20696"/>
                  <a:pt x="4457" y="20387"/>
                  <a:pt x="4700" y="20072"/>
                </a:cubicBezTo>
                <a:lnTo>
                  <a:pt x="7456" y="16513"/>
                </a:lnTo>
                <a:lnTo>
                  <a:pt x="7480" y="16490"/>
                </a:lnTo>
                <a:lnTo>
                  <a:pt x="9346" y="16216"/>
                </a:lnTo>
                <a:lnTo>
                  <a:pt x="12566" y="12046"/>
                </a:lnTo>
                <a:cubicBezTo>
                  <a:pt x="13623" y="12195"/>
                  <a:pt x="15142" y="12146"/>
                  <a:pt x="16039" y="12013"/>
                </a:cubicBezTo>
                <a:cubicBezTo>
                  <a:pt x="19878" y="11449"/>
                  <a:pt x="21544" y="8068"/>
                  <a:pt x="20868" y="4865"/>
                </a:cubicBezTo>
                <a:close/>
              </a:path>
            </a:pathLst>
          </a:custGeom>
          <a:solidFill>
            <a:schemeClr val="bg1">
              <a:alpha val="100000"/>
            </a:schemeClr>
          </a:solidFill>
          <a:ln w="12700">
            <a:noFill/>
          </a:ln>
        </p:spPr>
        <p:txBody>
          <a:bodyPr/>
          <a:lstStyle/>
          <a:p>
            <a:endParaRPr altLang="en-US" lang="zh-CN"/>
          </a:p>
        </p:txBody>
      </p:sp>
      <p:grpSp>
        <p:nvGrpSpPr>
          <p:cNvPr id="84" name="Group 83"/>
          <p:cNvGrpSpPr/>
          <p:nvPr/>
        </p:nvGrpSpPr>
        <p:grpSpPr>
          <a:xfrm>
            <a:off x="5222875" y="2196465"/>
            <a:ext cx="552450" cy="387985"/>
            <a:chOff x="7350125" y="1003300"/>
            <a:chExt cx="522288" cy="366713"/>
          </a:xfrm>
          <a:solidFill>
            <a:schemeClr val="bg1"/>
          </a:solidFill>
        </p:grpSpPr>
        <p:sp>
          <p:nvSpPr>
            <p:cNvPr id="85" name="Freeform 21"/>
            <p:cNvSpPr>
              <a:spLocks noEditPoints="1"/>
            </p:cNvSpPr>
            <p:nvPr/>
          </p:nvSpPr>
          <p:spPr bwMode="auto">
            <a:xfrm>
              <a:off x="7350125" y="1003300"/>
              <a:ext cx="373063" cy="366713"/>
            </a:xfrm>
            <a:custGeom>
              <a:gdLst>
                <a:gd fmla="*/ 85 w 99" name="T0"/>
                <a:gd fmla="*/ 60 h 97" name="T1"/>
                <a:gd fmla="*/ 99 w 99" name="T2"/>
                <a:gd fmla="*/ 54 h 97" name="T3"/>
                <a:gd fmla="*/ 99 w 99" name="T4"/>
                <a:gd fmla="*/ 43 h 97" name="T5"/>
                <a:gd fmla="*/ 85 w 99" name="T6"/>
                <a:gd fmla="*/ 38 h 97" name="T7"/>
                <a:gd fmla="*/ 83 w 99" name="T8"/>
                <a:gd fmla="*/ 32 h 97" name="T9"/>
                <a:gd fmla="*/ 88 w 99" name="T10"/>
                <a:gd fmla="*/ 18 h 97" name="T11"/>
                <a:gd fmla="*/ 81 w 99" name="T12"/>
                <a:gd fmla="*/ 11 h 97" name="T13"/>
                <a:gd fmla="*/ 67 w 99" name="T14"/>
                <a:gd fmla="*/ 16 h 97" name="T15"/>
                <a:gd fmla="*/ 61 w 99" name="T16"/>
                <a:gd fmla="*/ 14 h 97" name="T17"/>
                <a:gd fmla="*/ 55 w 99" name="T18"/>
                <a:gd fmla="*/ 0 h 97" name="T19"/>
                <a:gd fmla="*/ 44 w 99" name="T20"/>
                <a:gd fmla="*/ 0 h 97" name="T21"/>
                <a:gd fmla="*/ 38 w 99" name="T22"/>
                <a:gd fmla="*/ 14 h 97" name="T23"/>
                <a:gd fmla="*/ 32 w 99" name="T24"/>
                <a:gd fmla="*/ 16 h 97" name="T25"/>
                <a:gd fmla="*/ 18 w 99" name="T26"/>
                <a:gd fmla="*/ 11 h 97" name="T27"/>
                <a:gd fmla="*/ 10 w 99" name="T28"/>
                <a:gd fmla="*/ 18 h 97" name="T29"/>
                <a:gd fmla="*/ 16 w 99" name="T30"/>
                <a:gd fmla="*/ 32 h 97" name="T31"/>
                <a:gd fmla="*/ 14 w 99" name="T32"/>
                <a:gd fmla="*/ 38 h 97" name="T33"/>
                <a:gd fmla="*/ 0 w 99" name="T34"/>
                <a:gd fmla="*/ 44 h 97" name="T35"/>
                <a:gd fmla="*/ 0 w 99" name="T36"/>
                <a:gd fmla="*/ 54 h 97" name="T37"/>
                <a:gd fmla="*/ 14 w 99" name="T38"/>
                <a:gd fmla="*/ 60 h 97" name="T39"/>
                <a:gd fmla="*/ 16 w 99" name="T40"/>
                <a:gd fmla="*/ 66 h 97" name="T41"/>
                <a:gd fmla="*/ 11 w 99" name="T42"/>
                <a:gd fmla="*/ 79 h 97" name="T43"/>
                <a:gd fmla="*/ 18 w 99" name="T44"/>
                <a:gd fmla="*/ 87 h 97" name="T45"/>
                <a:gd fmla="*/ 32 w 99" name="T46"/>
                <a:gd fmla="*/ 82 h 97" name="T47"/>
                <a:gd fmla="*/ 38 w 99" name="T48"/>
                <a:gd fmla="*/ 84 h 97" name="T49"/>
                <a:gd fmla="*/ 44 w 99" name="T50"/>
                <a:gd fmla="*/ 97 h 97" name="T51"/>
                <a:gd fmla="*/ 55 w 99" name="T52"/>
                <a:gd fmla="*/ 97 h 97" name="T53"/>
                <a:gd fmla="*/ 61 w 99" name="T54"/>
                <a:gd fmla="*/ 84 h 97" name="T55"/>
                <a:gd fmla="*/ 67 w 99" name="T56"/>
                <a:gd fmla="*/ 81 h 97" name="T57"/>
                <a:gd fmla="*/ 81 w 99" name="T58"/>
                <a:gd fmla="*/ 87 h 97" name="T59"/>
                <a:gd fmla="*/ 89 w 99" name="T60"/>
                <a:gd fmla="*/ 79 h 97" name="T61"/>
                <a:gd fmla="*/ 83 w 99" name="T62"/>
                <a:gd fmla="*/ 66 h 97" name="T63"/>
                <a:gd fmla="*/ 85 w 99" name="T64"/>
                <a:gd fmla="*/ 60 h 97" name="T65"/>
                <a:gd fmla="*/ 49 w 99" name="T66"/>
                <a:gd fmla="*/ 64 h 97" name="T67"/>
                <a:gd fmla="*/ 34 w 99" name="T68"/>
                <a:gd fmla="*/ 49 h 97" name="T69"/>
                <a:gd fmla="*/ 49 w 99" name="T70"/>
                <a:gd fmla="*/ 33 h 97" name="T71"/>
                <a:gd fmla="*/ 65 w 99" name="T72"/>
                <a:gd fmla="*/ 49 h 97" name="T73"/>
                <a:gd fmla="*/ 49 w 99" name="T74"/>
                <a:gd fmla="*/ 64 h 97" name="T7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b="b" l="0" r="r" t="0"/>
              <a:pathLst>
                <a:path h="97" w="99">
                  <a:moveTo>
                    <a:pt x="85" y="60"/>
                  </a:moveTo>
                  <a:cubicBezTo>
                    <a:pt x="85" y="60"/>
                    <a:pt x="99" y="55"/>
                    <a:pt x="99" y="54"/>
                  </a:cubicBezTo>
                  <a:cubicBezTo>
                    <a:pt x="99" y="43"/>
                    <a:pt x="99" y="43"/>
                    <a:pt x="99" y="43"/>
                  </a:cubicBezTo>
                  <a:cubicBezTo>
                    <a:pt x="99" y="42"/>
                    <a:pt x="85" y="38"/>
                    <a:pt x="85" y="38"/>
                  </a:cubicBezTo>
                  <a:cubicBezTo>
                    <a:pt x="83" y="32"/>
                    <a:pt x="83" y="32"/>
                    <a:pt x="83" y="32"/>
                  </a:cubicBezTo>
                  <a:cubicBezTo>
                    <a:pt x="83" y="32"/>
                    <a:pt x="89" y="19"/>
                    <a:pt x="88" y="18"/>
                  </a:cubicBezTo>
                  <a:cubicBezTo>
                    <a:pt x="81" y="11"/>
                    <a:pt x="81" y="11"/>
                    <a:pt x="81" y="11"/>
                  </a:cubicBezTo>
                  <a:cubicBezTo>
                    <a:pt x="80" y="10"/>
                    <a:pt x="67" y="16"/>
                    <a:pt x="67" y="16"/>
                  </a:cubicBezTo>
                  <a:cubicBezTo>
                    <a:pt x="61" y="14"/>
                    <a:pt x="61" y="14"/>
                    <a:pt x="61" y="14"/>
                  </a:cubicBezTo>
                  <a:cubicBezTo>
                    <a:pt x="61" y="14"/>
                    <a:pt x="55" y="0"/>
                    <a:pt x="55" y="0"/>
                  </a:cubicBezTo>
                  <a:cubicBezTo>
                    <a:pt x="44" y="0"/>
                    <a:pt x="44" y="0"/>
                    <a:pt x="44" y="0"/>
                  </a:cubicBezTo>
                  <a:cubicBezTo>
                    <a:pt x="43" y="0"/>
                    <a:pt x="38" y="14"/>
                    <a:pt x="38" y="14"/>
                  </a:cubicBezTo>
                  <a:cubicBezTo>
                    <a:pt x="32" y="16"/>
                    <a:pt x="32" y="16"/>
                    <a:pt x="32" y="16"/>
                  </a:cubicBezTo>
                  <a:cubicBezTo>
                    <a:pt x="32" y="16"/>
                    <a:pt x="19" y="10"/>
                    <a:pt x="18" y="11"/>
                  </a:cubicBezTo>
                  <a:cubicBezTo>
                    <a:pt x="10" y="18"/>
                    <a:pt x="10" y="18"/>
                    <a:pt x="10" y="18"/>
                  </a:cubicBezTo>
                  <a:cubicBezTo>
                    <a:pt x="10" y="19"/>
                    <a:pt x="16" y="32"/>
                    <a:pt x="16" y="32"/>
                  </a:cubicBezTo>
                  <a:cubicBezTo>
                    <a:pt x="14" y="38"/>
                    <a:pt x="14" y="38"/>
                    <a:pt x="14" y="38"/>
                  </a:cubicBezTo>
                  <a:cubicBezTo>
                    <a:pt x="14" y="38"/>
                    <a:pt x="0" y="43"/>
                    <a:pt x="0" y="44"/>
                  </a:cubicBezTo>
                  <a:cubicBezTo>
                    <a:pt x="0" y="54"/>
                    <a:pt x="0" y="54"/>
                    <a:pt x="0" y="54"/>
                  </a:cubicBezTo>
                  <a:cubicBezTo>
                    <a:pt x="0" y="55"/>
                    <a:pt x="14" y="60"/>
                    <a:pt x="14" y="60"/>
                  </a:cubicBezTo>
                  <a:cubicBezTo>
                    <a:pt x="16" y="66"/>
                    <a:pt x="16" y="66"/>
                    <a:pt x="16" y="66"/>
                  </a:cubicBezTo>
                  <a:cubicBezTo>
                    <a:pt x="16" y="66"/>
                    <a:pt x="10" y="79"/>
                    <a:pt x="11" y="79"/>
                  </a:cubicBezTo>
                  <a:cubicBezTo>
                    <a:pt x="18" y="87"/>
                    <a:pt x="18" y="87"/>
                    <a:pt x="18" y="87"/>
                  </a:cubicBezTo>
                  <a:cubicBezTo>
                    <a:pt x="19" y="88"/>
                    <a:pt x="32" y="82"/>
                    <a:pt x="32" y="82"/>
                  </a:cubicBezTo>
                  <a:cubicBezTo>
                    <a:pt x="38" y="84"/>
                    <a:pt x="38" y="84"/>
                    <a:pt x="38" y="84"/>
                  </a:cubicBezTo>
                  <a:cubicBezTo>
                    <a:pt x="38" y="84"/>
                    <a:pt x="44" y="97"/>
                    <a:pt x="44" y="97"/>
                  </a:cubicBezTo>
                  <a:cubicBezTo>
                    <a:pt x="55" y="97"/>
                    <a:pt x="55" y="97"/>
                    <a:pt x="55" y="97"/>
                  </a:cubicBezTo>
                  <a:cubicBezTo>
                    <a:pt x="56" y="97"/>
                    <a:pt x="61" y="84"/>
                    <a:pt x="61" y="84"/>
                  </a:cubicBezTo>
                  <a:cubicBezTo>
                    <a:pt x="67" y="81"/>
                    <a:pt x="67" y="81"/>
                    <a:pt x="67" y="81"/>
                  </a:cubicBezTo>
                  <a:cubicBezTo>
                    <a:pt x="67" y="81"/>
                    <a:pt x="80" y="87"/>
                    <a:pt x="81" y="87"/>
                  </a:cubicBezTo>
                  <a:cubicBezTo>
                    <a:pt x="89" y="79"/>
                    <a:pt x="89" y="79"/>
                    <a:pt x="89" y="79"/>
                  </a:cubicBezTo>
                  <a:cubicBezTo>
                    <a:pt x="89" y="79"/>
                    <a:pt x="83" y="66"/>
                    <a:pt x="83" y="66"/>
                  </a:cubicBezTo>
                  <a:lnTo>
                    <a:pt x="85" y="60"/>
                  </a:lnTo>
                  <a:close/>
                  <a:moveTo>
                    <a:pt x="49" y="64"/>
                  </a:moveTo>
                  <a:cubicBezTo>
                    <a:pt x="41" y="64"/>
                    <a:pt x="34" y="57"/>
                    <a:pt x="34" y="49"/>
                  </a:cubicBezTo>
                  <a:cubicBezTo>
                    <a:pt x="34" y="40"/>
                    <a:pt x="41" y="33"/>
                    <a:pt x="49" y="33"/>
                  </a:cubicBezTo>
                  <a:cubicBezTo>
                    <a:pt x="58" y="33"/>
                    <a:pt x="65" y="40"/>
                    <a:pt x="65" y="49"/>
                  </a:cubicBezTo>
                  <a:cubicBezTo>
                    <a:pt x="65" y="57"/>
                    <a:pt x="58" y="64"/>
                    <a:pt x="49" y="64"/>
                  </a:cubicBezTo>
                  <a:close/>
                </a:path>
              </a:pathLst>
            </a:custGeom>
            <a:grpFill/>
            <a:ln>
              <a:noFill/>
            </a:ln>
            <a:extLst>
              <a:ext uri="{91240B29-F687-4F45-9708-019B960494DF}">
                <a14:hiddenLine w="9525">
                  <a:solidFill>
                    <a:srgbClr val="000000"/>
                  </a:solidFill>
                  <a:round/>
                </a14:hiddenLine>
              </a:ext>
            </a:extLst>
          </p:spPr>
          <p:txBody>
            <a:bodyPr anchor="t" anchorCtr="0" bIns="60960" compatLnSpc="1" lIns="121920" numCol="1" rIns="121920" tIns="60960" vert="horz" wrap="square"/>
            <a:lstStyle/>
            <a:p>
              <a:pPr algn="l" defTabSz="913765"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2400" u="none">
                <a:ln>
                  <a:noFill/>
                </a:ln>
                <a:solidFill>
                  <a:schemeClr val="tx1"/>
                </a:solidFill>
                <a:effectLst/>
                <a:uLnTx/>
                <a:uFillTx/>
                <a:latin typeface="+mn-lt"/>
                <a:ea typeface="+mn-ea"/>
                <a:cs typeface="+mn-cs"/>
              </a:endParaRPr>
            </a:p>
          </p:txBody>
        </p:sp>
        <p:sp>
          <p:nvSpPr>
            <p:cNvPr id="86" name="Freeform 22"/>
            <p:cNvSpPr>
              <a:spLocks noEditPoints="1"/>
            </p:cNvSpPr>
            <p:nvPr/>
          </p:nvSpPr>
          <p:spPr bwMode="auto">
            <a:xfrm>
              <a:off x="7699375" y="1189038"/>
              <a:ext cx="173038" cy="176213"/>
            </a:xfrm>
            <a:custGeom>
              <a:gdLst>
                <a:gd fmla="*/ 41 w 46" name="T0"/>
                <a:gd fmla="*/ 22 h 47" name="T1"/>
                <a:gd fmla="*/ 40 w 46" name="T2"/>
                <a:gd fmla="*/ 19 h 47" name="T3"/>
                <a:gd fmla="*/ 44 w 46" name="T4"/>
                <a:gd fmla="*/ 13 h 47" name="T5"/>
                <a:gd fmla="*/ 42 w 46" name="T6"/>
                <a:gd fmla="*/ 9 h 47" name="T7"/>
                <a:gd fmla="*/ 35 w 46" name="T8"/>
                <a:gd fmla="*/ 10 h 47" name="T9"/>
                <a:gd fmla="*/ 32 w 46" name="T10"/>
                <a:gd fmla="*/ 8 h 47" name="T11"/>
                <a:gd fmla="*/ 31 w 46" name="T12"/>
                <a:gd fmla="*/ 1 h 47" name="T13"/>
                <a:gd fmla="*/ 26 w 46" name="T14"/>
                <a:gd fmla="*/ 0 h 47" name="T15"/>
                <a:gd fmla="*/ 22 w 46" name="T16"/>
                <a:gd fmla="*/ 5 h 47" name="T17"/>
                <a:gd fmla="*/ 19 w 46" name="T18"/>
                <a:gd fmla="*/ 6 h 47" name="T19"/>
                <a:gd fmla="*/ 13 w 46" name="T20"/>
                <a:gd fmla="*/ 2 h 47" name="T21"/>
                <a:gd fmla="*/ 9 w 46" name="T22"/>
                <a:gd fmla="*/ 5 h 47" name="T23"/>
                <a:gd fmla="*/ 10 w 46" name="T24"/>
                <a:gd fmla="*/ 12 h 47" name="T25"/>
                <a:gd fmla="*/ 8 w 46" name="T26"/>
                <a:gd fmla="*/ 14 h 47" name="T27"/>
                <a:gd fmla="*/ 1 w 46" name="T28"/>
                <a:gd fmla="*/ 15 h 47" name="T29"/>
                <a:gd fmla="*/ 0 w 46" name="T30"/>
                <a:gd fmla="*/ 20 h 47" name="T31"/>
                <a:gd fmla="*/ 6 w 46" name="T32"/>
                <a:gd fmla="*/ 25 h 47" name="T33"/>
                <a:gd fmla="*/ 6 w 46" name="T34"/>
                <a:gd fmla="*/ 28 h 47" name="T35"/>
                <a:gd fmla="*/ 2 w 46" name="T36"/>
                <a:gd fmla="*/ 34 h 47" name="T37"/>
                <a:gd fmla="*/ 5 w 46" name="T38"/>
                <a:gd fmla="*/ 38 h 47" name="T39"/>
                <a:gd fmla="*/ 11 w 46" name="T40"/>
                <a:gd fmla="*/ 37 h 47" name="T41"/>
                <a:gd fmla="*/ 14 w 46" name="T42"/>
                <a:gd fmla="*/ 39 h 47" name="T43"/>
                <a:gd fmla="*/ 15 w 46" name="T44"/>
                <a:gd fmla="*/ 46 h 47" name="T45"/>
                <a:gd fmla="*/ 20 w 46" name="T46"/>
                <a:gd fmla="*/ 47 h 47" name="T47"/>
                <a:gd fmla="*/ 24 w 46" name="T48"/>
                <a:gd fmla="*/ 41 h 47" name="T49"/>
                <a:gd fmla="*/ 27 w 46" name="T50"/>
                <a:gd fmla="*/ 41 h 47" name="T51"/>
                <a:gd fmla="*/ 33 w 46" name="T52"/>
                <a:gd fmla="*/ 45 h 47" name="T53"/>
                <a:gd fmla="*/ 37 w 46" name="T54"/>
                <a:gd fmla="*/ 42 h 47" name="T55"/>
                <a:gd fmla="*/ 36 w 46" name="T56"/>
                <a:gd fmla="*/ 35 h 47" name="T57"/>
                <a:gd fmla="*/ 38 w 46" name="T58"/>
                <a:gd fmla="*/ 33 h 47" name="T59"/>
                <a:gd fmla="*/ 45 w 46" name="T60"/>
                <a:gd fmla="*/ 31 h 47" name="T61"/>
                <a:gd fmla="*/ 46 w 46" name="T62"/>
                <a:gd fmla="*/ 26 h 47" name="T63"/>
                <a:gd fmla="*/ 41 w 46" name="T64"/>
                <a:gd fmla="*/ 22 h 47" name="T65"/>
                <a:gd fmla="*/ 30 w 46" name="T66"/>
                <a:gd fmla="*/ 25 h 47" name="T67"/>
                <a:gd fmla="*/ 21 w 46" name="T68"/>
                <a:gd fmla="*/ 31 h 47" name="T69"/>
                <a:gd fmla="*/ 16 w 46" name="T70"/>
                <a:gd fmla="*/ 22 h 47" name="T71"/>
                <a:gd fmla="*/ 25 w 46" name="T72"/>
                <a:gd fmla="*/ 16 h 47" name="T73"/>
                <a:gd fmla="*/ 30 w 46" name="T74"/>
                <a:gd fmla="*/ 25 h 47" name="T7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b="b" l="0" r="r" t="0"/>
              <a:pathLst>
                <a:path h="47" w="46">
                  <a:moveTo>
                    <a:pt x="41" y="22"/>
                  </a:moveTo>
                  <a:cubicBezTo>
                    <a:pt x="40" y="19"/>
                    <a:pt x="40" y="19"/>
                    <a:pt x="40" y="19"/>
                  </a:cubicBezTo>
                  <a:cubicBezTo>
                    <a:pt x="40" y="19"/>
                    <a:pt x="44" y="13"/>
                    <a:pt x="44" y="13"/>
                  </a:cubicBezTo>
                  <a:cubicBezTo>
                    <a:pt x="42" y="9"/>
                    <a:pt x="42" y="9"/>
                    <a:pt x="42" y="9"/>
                  </a:cubicBezTo>
                  <a:cubicBezTo>
                    <a:pt x="41" y="8"/>
                    <a:pt x="35" y="10"/>
                    <a:pt x="35" y="10"/>
                  </a:cubicBezTo>
                  <a:cubicBezTo>
                    <a:pt x="32" y="8"/>
                    <a:pt x="32" y="8"/>
                    <a:pt x="32" y="8"/>
                  </a:cubicBezTo>
                  <a:cubicBezTo>
                    <a:pt x="32" y="8"/>
                    <a:pt x="32" y="1"/>
                    <a:pt x="31" y="1"/>
                  </a:cubicBezTo>
                  <a:cubicBezTo>
                    <a:pt x="26" y="0"/>
                    <a:pt x="26" y="0"/>
                    <a:pt x="26" y="0"/>
                  </a:cubicBezTo>
                  <a:cubicBezTo>
                    <a:pt x="26" y="0"/>
                    <a:pt x="22" y="5"/>
                    <a:pt x="22" y="5"/>
                  </a:cubicBezTo>
                  <a:cubicBezTo>
                    <a:pt x="19" y="6"/>
                    <a:pt x="19" y="6"/>
                    <a:pt x="19" y="6"/>
                  </a:cubicBezTo>
                  <a:cubicBezTo>
                    <a:pt x="19" y="6"/>
                    <a:pt x="14" y="2"/>
                    <a:pt x="13" y="2"/>
                  </a:cubicBezTo>
                  <a:cubicBezTo>
                    <a:pt x="9" y="5"/>
                    <a:pt x="9" y="5"/>
                    <a:pt x="9" y="5"/>
                  </a:cubicBezTo>
                  <a:cubicBezTo>
                    <a:pt x="9" y="5"/>
                    <a:pt x="10" y="12"/>
                    <a:pt x="10" y="12"/>
                  </a:cubicBezTo>
                  <a:cubicBezTo>
                    <a:pt x="8" y="14"/>
                    <a:pt x="8" y="14"/>
                    <a:pt x="8" y="14"/>
                  </a:cubicBezTo>
                  <a:cubicBezTo>
                    <a:pt x="8" y="14"/>
                    <a:pt x="1" y="15"/>
                    <a:pt x="1" y="15"/>
                  </a:cubicBezTo>
                  <a:cubicBezTo>
                    <a:pt x="0" y="20"/>
                    <a:pt x="0" y="20"/>
                    <a:pt x="0" y="20"/>
                  </a:cubicBezTo>
                  <a:cubicBezTo>
                    <a:pt x="0" y="21"/>
                    <a:pt x="6" y="25"/>
                    <a:pt x="6" y="25"/>
                  </a:cubicBezTo>
                  <a:cubicBezTo>
                    <a:pt x="6" y="28"/>
                    <a:pt x="6" y="28"/>
                    <a:pt x="6" y="28"/>
                  </a:cubicBezTo>
                  <a:cubicBezTo>
                    <a:pt x="6" y="28"/>
                    <a:pt x="2" y="33"/>
                    <a:pt x="2" y="34"/>
                  </a:cubicBezTo>
                  <a:cubicBezTo>
                    <a:pt x="5" y="38"/>
                    <a:pt x="5" y="38"/>
                    <a:pt x="5" y="38"/>
                  </a:cubicBezTo>
                  <a:cubicBezTo>
                    <a:pt x="5" y="38"/>
                    <a:pt x="11" y="37"/>
                    <a:pt x="11" y="37"/>
                  </a:cubicBezTo>
                  <a:cubicBezTo>
                    <a:pt x="14" y="39"/>
                    <a:pt x="14" y="39"/>
                    <a:pt x="14" y="39"/>
                  </a:cubicBezTo>
                  <a:cubicBezTo>
                    <a:pt x="14" y="39"/>
                    <a:pt x="15" y="46"/>
                    <a:pt x="15" y="46"/>
                  </a:cubicBezTo>
                  <a:cubicBezTo>
                    <a:pt x="20" y="47"/>
                    <a:pt x="20" y="47"/>
                    <a:pt x="20" y="47"/>
                  </a:cubicBezTo>
                  <a:cubicBezTo>
                    <a:pt x="20" y="47"/>
                    <a:pt x="24" y="41"/>
                    <a:pt x="24" y="41"/>
                  </a:cubicBezTo>
                  <a:cubicBezTo>
                    <a:pt x="27" y="41"/>
                    <a:pt x="27" y="41"/>
                    <a:pt x="27" y="41"/>
                  </a:cubicBezTo>
                  <a:cubicBezTo>
                    <a:pt x="27" y="41"/>
                    <a:pt x="33" y="45"/>
                    <a:pt x="33" y="45"/>
                  </a:cubicBezTo>
                  <a:cubicBezTo>
                    <a:pt x="37" y="42"/>
                    <a:pt x="37" y="42"/>
                    <a:pt x="37" y="42"/>
                  </a:cubicBezTo>
                  <a:cubicBezTo>
                    <a:pt x="38" y="42"/>
                    <a:pt x="36" y="35"/>
                    <a:pt x="36" y="35"/>
                  </a:cubicBezTo>
                  <a:cubicBezTo>
                    <a:pt x="38" y="33"/>
                    <a:pt x="38" y="33"/>
                    <a:pt x="38" y="33"/>
                  </a:cubicBezTo>
                  <a:cubicBezTo>
                    <a:pt x="38" y="33"/>
                    <a:pt x="45" y="32"/>
                    <a:pt x="45" y="31"/>
                  </a:cubicBezTo>
                  <a:cubicBezTo>
                    <a:pt x="46" y="26"/>
                    <a:pt x="46" y="26"/>
                    <a:pt x="46" y="26"/>
                  </a:cubicBezTo>
                  <a:cubicBezTo>
                    <a:pt x="46" y="26"/>
                    <a:pt x="41" y="22"/>
                    <a:pt x="41" y="22"/>
                  </a:cubicBezTo>
                  <a:close/>
                  <a:moveTo>
                    <a:pt x="30" y="25"/>
                  </a:moveTo>
                  <a:cubicBezTo>
                    <a:pt x="29" y="29"/>
                    <a:pt x="25" y="32"/>
                    <a:pt x="21" y="31"/>
                  </a:cubicBezTo>
                  <a:cubicBezTo>
                    <a:pt x="17" y="30"/>
                    <a:pt x="15" y="26"/>
                    <a:pt x="16" y="22"/>
                  </a:cubicBezTo>
                  <a:cubicBezTo>
                    <a:pt x="17" y="18"/>
                    <a:pt x="21" y="15"/>
                    <a:pt x="25" y="16"/>
                  </a:cubicBezTo>
                  <a:cubicBezTo>
                    <a:pt x="29" y="17"/>
                    <a:pt x="31" y="21"/>
                    <a:pt x="30" y="25"/>
                  </a:cubicBezTo>
                  <a:close/>
                </a:path>
              </a:pathLst>
            </a:custGeom>
            <a:grpFill/>
            <a:ln>
              <a:noFill/>
            </a:ln>
            <a:extLst>
              <a:ext uri="{91240B29-F687-4F45-9708-019B960494DF}">
                <a14:hiddenLine w="9525">
                  <a:solidFill>
                    <a:srgbClr val="000000"/>
                  </a:solidFill>
                  <a:round/>
                </a14:hiddenLine>
              </a:ext>
            </a:extLst>
          </p:spPr>
          <p:txBody>
            <a:bodyPr anchor="t" anchorCtr="0" bIns="60960" compatLnSpc="1" lIns="121920" numCol="1" rIns="121920" tIns="60960" vert="horz" wrap="square"/>
            <a:lstStyle/>
            <a:p>
              <a:pPr algn="l" defTabSz="913765"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2400" u="none">
                <a:ln>
                  <a:noFill/>
                </a:ln>
                <a:solidFill>
                  <a:schemeClr val="tx1"/>
                </a:solidFill>
                <a:effectLst/>
                <a:uLnTx/>
                <a:uFillTx/>
                <a:latin typeface="+mn-lt"/>
                <a:ea typeface="+mn-ea"/>
                <a:cs typeface="+mn-cs"/>
              </a:endParaRPr>
            </a:p>
          </p:txBody>
        </p:sp>
      </p:grpSp>
      <p:sp>
        <p:nvSpPr>
          <p:cNvPr id="34854" name="Freeform 71"/>
          <p:cNvSpPr>
            <a:spLocks noEditPoints="1"/>
          </p:cNvSpPr>
          <p:nvPr/>
        </p:nvSpPr>
        <p:spPr>
          <a:xfrm>
            <a:off x="6766560" y="2215515"/>
            <a:ext cx="227965" cy="346075"/>
          </a:xfrm>
          <a:custGeom>
            <a:cxnLst>
              <a:cxn ang="0">
                <a:pos x="68377" y="309657"/>
              </a:cxn>
              <a:cxn ang="0">
                <a:pos x="189353" y="309657"/>
              </a:cxn>
              <a:cxn ang="0">
                <a:pos x="189353" y="309657"/>
              </a:cxn>
              <a:cxn ang="0">
                <a:pos x="194612" y="309657"/>
              </a:cxn>
              <a:cxn ang="0">
                <a:pos x="199872" y="299160"/>
              </a:cxn>
              <a:cxn ang="0">
                <a:pos x="126235" y="215185"/>
              </a:cxn>
              <a:cxn ang="0">
                <a:pos x="57858" y="299160"/>
              </a:cxn>
              <a:cxn ang="0">
                <a:pos x="57858" y="309657"/>
              </a:cxn>
              <a:cxn ang="0">
                <a:pos x="68377" y="309657"/>
              </a:cxn>
              <a:cxn ang="0">
                <a:pos x="68377" y="309657"/>
              </a:cxn>
              <a:cxn ang="0">
                <a:pos x="231431" y="57733"/>
              </a:cxn>
              <a:cxn ang="0">
                <a:pos x="252470" y="36739"/>
              </a:cxn>
              <a:cxn ang="0">
                <a:pos x="252470" y="26242"/>
              </a:cxn>
              <a:cxn ang="0">
                <a:pos x="231431" y="0"/>
              </a:cxn>
              <a:cxn ang="0">
                <a:pos x="26299" y="0"/>
              </a:cxn>
              <a:cxn ang="0">
                <a:pos x="0" y="26242"/>
              </a:cxn>
              <a:cxn ang="0">
                <a:pos x="0" y="36739"/>
              </a:cxn>
              <a:cxn ang="0">
                <a:pos x="21039" y="57733"/>
              </a:cxn>
              <a:cxn ang="0">
                <a:pos x="231431" y="57733"/>
              </a:cxn>
              <a:cxn ang="0">
                <a:pos x="210392" y="68230"/>
              </a:cxn>
              <a:cxn ang="0">
                <a:pos x="231431" y="68230"/>
              </a:cxn>
              <a:cxn ang="0">
                <a:pos x="163054" y="188943"/>
              </a:cxn>
              <a:cxn ang="0">
                <a:pos x="231431" y="309657"/>
              </a:cxn>
              <a:cxn ang="0">
                <a:pos x="210392" y="309657"/>
              </a:cxn>
              <a:cxn ang="0">
                <a:pos x="136755" y="199440"/>
              </a:cxn>
              <a:cxn ang="0">
                <a:pos x="131495" y="188943"/>
              </a:cxn>
              <a:cxn ang="0">
                <a:pos x="136755" y="183695"/>
              </a:cxn>
              <a:cxn ang="0">
                <a:pos x="136755" y="183695"/>
              </a:cxn>
              <a:cxn ang="0">
                <a:pos x="210392" y="68230"/>
              </a:cxn>
              <a:cxn ang="0">
                <a:pos x="21039" y="320154"/>
              </a:cxn>
              <a:cxn ang="0">
                <a:pos x="0" y="346396"/>
              </a:cxn>
              <a:cxn ang="0">
                <a:pos x="0" y="356893"/>
              </a:cxn>
              <a:cxn ang="0">
                <a:pos x="26299" y="383135"/>
              </a:cxn>
              <a:cxn ang="0">
                <a:pos x="231431" y="383135"/>
              </a:cxn>
              <a:cxn ang="0">
                <a:pos x="252470" y="356893"/>
              </a:cxn>
              <a:cxn ang="0">
                <a:pos x="252470" y="346396"/>
              </a:cxn>
              <a:cxn ang="0">
                <a:pos x="231431" y="320154"/>
              </a:cxn>
              <a:cxn ang="0">
                <a:pos x="21039" y="320154"/>
              </a:cxn>
              <a:cxn ang="0">
                <a:pos x="42078" y="309657"/>
              </a:cxn>
              <a:cxn ang="0">
                <a:pos x="21039" y="309657"/>
              </a:cxn>
              <a:cxn ang="0">
                <a:pos x="94676" y="188943"/>
              </a:cxn>
              <a:cxn ang="0">
                <a:pos x="21039" y="68230"/>
              </a:cxn>
              <a:cxn ang="0">
                <a:pos x="42078" y="68230"/>
              </a:cxn>
              <a:cxn ang="0">
                <a:pos x="115715" y="183695"/>
              </a:cxn>
              <a:cxn ang="0">
                <a:pos x="126235" y="194192"/>
              </a:cxn>
              <a:cxn ang="0">
                <a:pos x="115715" y="199440"/>
              </a:cxn>
              <a:cxn ang="0">
                <a:pos x="42078" y="309657"/>
              </a:cxn>
            </a:cxnLst>
            <a:rect b="0" l="0" r="0" t="0"/>
            <a:pathLst>
              <a:path h="73" w="48">
                <a:moveTo>
                  <a:pt x="13" y="59"/>
                </a:moveTo>
                <a:cubicBezTo>
                  <a:pt x="36" y="59"/>
                  <a:pt x="36" y="59"/>
                  <a:pt x="36" y="59"/>
                </a:cubicBezTo>
                <a:cubicBezTo>
                  <a:pt x="36" y="59"/>
                  <a:pt x="36" y="59"/>
                  <a:pt x="36" y="59"/>
                </a:cubicBezTo>
                <a:cubicBezTo>
                  <a:pt x="36" y="59"/>
                  <a:pt x="37" y="59"/>
                  <a:pt x="37" y="59"/>
                </a:cubicBezTo>
                <a:cubicBezTo>
                  <a:pt x="38" y="58"/>
                  <a:pt x="38" y="57"/>
                  <a:pt x="38" y="57"/>
                </a:cubicBezTo>
                <a:cubicBezTo>
                  <a:pt x="36" y="49"/>
                  <a:pt x="31" y="41"/>
                  <a:pt x="24" y="41"/>
                </a:cubicBezTo>
                <a:cubicBezTo>
                  <a:pt x="17" y="41"/>
                  <a:pt x="12" y="49"/>
                  <a:pt x="11" y="57"/>
                </a:cubicBezTo>
                <a:cubicBezTo>
                  <a:pt x="11" y="57"/>
                  <a:pt x="11" y="58"/>
                  <a:pt x="11" y="59"/>
                </a:cubicBezTo>
                <a:cubicBezTo>
                  <a:pt x="12" y="59"/>
                  <a:pt x="12" y="59"/>
                  <a:pt x="13" y="59"/>
                </a:cubicBezTo>
                <a:cubicBezTo>
                  <a:pt x="13" y="59"/>
                  <a:pt x="13" y="59"/>
                  <a:pt x="13" y="59"/>
                </a:cubicBezTo>
                <a:close/>
                <a:moveTo>
                  <a:pt x="44" y="11"/>
                </a:moveTo>
                <a:cubicBezTo>
                  <a:pt x="47" y="11"/>
                  <a:pt x="48" y="9"/>
                  <a:pt x="48" y="7"/>
                </a:cubicBezTo>
                <a:cubicBezTo>
                  <a:pt x="48" y="5"/>
                  <a:pt x="48" y="5"/>
                  <a:pt x="48" y="5"/>
                </a:cubicBezTo>
                <a:cubicBezTo>
                  <a:pt x="48" y="2"/>
                  <a:pt x="46" y="0"/>
                  <a:pt x="44" y="0"/>
                </a:cubicBezTo>
                <a:cubicBezTo>
                  <a:pt x="5" y="0"/>
                  <a:pt x="5" y="0"/>
                  <a:pt x="5" y="0"/>
                </a:cubicBezTo>
                <a:cubicBezTo>
                  <a:pt x="2" y="0"/>
                  <a:pt x="0" y="2"/>
                  <a:pt x="0" y="5"/>
                </a:cubicBezTo>
                <a:cubicBezTo>
                  <a:pt x="0" y="7"/>
                  <a:pt x="0" y="7"/>
                  <a:pt x="0" y="7"/>
                </a:cubicBezTo>
                <a:cubicBezTo>
                  <a:pt x="0" y="9"/>
                  <a:pt x="2" y="11"/>
                  <a:pt x="4" y="11"/>
                </a:cubicBezTo>
                <a:cubicBezTo>
                  <a:pt x="44" y="11"/>
                  <a:pt x="44" y="11"/>
                  <a:pt x="44" y="11"/>
                </a:cubicBezTo>
                <a:close/>
                <a:moveTo>
                  <a:pt x="40" y="13"/>
                </a:moveTo>
                <a:cubicBezTo>
                  <a:pt x="44" y="13"/>
                  <a:pt x="44" y="13"/>
                  <a:pt x="44" y="13"/>
                </a:cubicBezTo>
                <a:cubicBezTo>
                  <a:pt x="43" y="22"/>
                  <a:pt x="39" y="31"/>
                  <a:pt x="31" y="36"/>
                </a:cubicBezTo>
                <a:cubicBezTo>
                  <a:pt x="39" y="42"/>
                  <a:pt x="43" y="50"/>
                  <a:pt x="44" y="59"/>
                </a:cubicBezTo>
                <a:cubicBezTo>
                  <a:pt x="40" y="59"/>
                  <a:pt x="40" y="59"/>
                  <a:pt x="40" y="59"/>
                </a:cubicBezTo>
                <a:cubicBezTo>
                  <a:pt x="39" y="51"/>
                  <a:pt x="35" y="41"/>
                  <a:pt x="26" y="38"/>
                </a:cubicBezTo>
                <a:cubicBezTo>
                  <a:pt x="25" y="38"/>
                  <a:pt x="25" y="37"/>
                  <a:pt x="25" y="36"/>
                </a:cubicBezTo>
                <a:cubicBezTo>
                  <a:pt x="25" y="35"/>
                  <a:pt x="26" y="35"/>
                  <a:pt x="26" y="35"/>
                </a:cubicBezTo>
                <a:cubicBezTo>
                  <a:pt x="26" y="35"/>
                  <a:pt x="26" y="35"/>
                  <a:pt x="26" y="35"/>
                </a:cubicBezTo>
                <a:cubicBezTo>
                  <a:pt x="34" y="32"/>
                  <a:pt x="39" y="21"/>
                  <a:pt x="40" y="13"/>
                </a:cubicBezTo>
                <a:close/>
                <a:moveTo>
                  <a:pt x="4" y="61"/>
                </a:moveTo>
                <a:cubicBezTo>
                  <a:pt x="2" y="62"/>
                  <a:pt x="0" y="64"/>
                  <a:pt x="0" y="66"/>
                </a:cubicBezTo>
                <a:cubicBezTo>
                  <a:pt x="0" y="68"/>
                  <a:pt x="0" y="68"/>
                  <a:pt x="0" y="68"/>
                </a:cubicBezTo>
                <a:cubicBezTo>
                  <a:pt x="0" y="70"/>
                  <a:pt x="2" y="73"/>
                  <a:pt x="5" y="73"/>
                </a:cubicBezTo>
                <a:cubicBezTo>
                  <a:pt x="44" y="73"/>
                  <a:pt x="44" y="73"/>
                  <a:pt x="44" y="73"/>
                </a:cubicBezTo>
                <a:cubicBezTo>
                  <a:pt x="46" y="73"/>
                  <a:pt x="48" y="70"/>
                  <a:pt x="48" y="68"/>
                </a:cubicBezTo>
                <a:cubicBezTo>
                  <a:pt x="48" y="66"/>
                  <a:pt x="48" y="66"/>
                  <a:pt x="48" y="66"/>
                </a:cubicBezTo>
                <a:cubicBezTo>
                  <a:pt x="48" y="64"/>
                  <a:pt x="47" y="62"/>
                  <a:pt x="44" y="61"/>
                </a:cubicBezTo>
                <a:cubicBezTo>
                  <a:pt x="4" y="61"/>
                  <a:pt x="4" y="61"/>
                  <a:pt x="4" y="61"/>
                </a:cubicBezTo>
                <a:close/>
                <a:moveTo>
                  <a:pt x="8" y="59"/>
                </a:moveTo>
                <a:cubicBezTo>
                  <a:pt x="4" y="59"/>
                  <a:pt x="4" y="59"/>
                  <a:pt x="4" y="59"/>
                </a:cubicBezTo>
                <a:cubicBezTo>
                  <a:pt x="5" y="50"/>
                  <a:pt x="10" y="42"/>
                  <a:pt x="18" y="36"/>
                </a:cubicBezTo>
                <a:cubicBezTo>
                  <a:pt x="10" y="31"/>
                  <a:pt x="5" y="22"/>
                  <a:pt x="4" y="13"/>
                </a:cubicBezTo>
                <a:cubicBezTo>
                  <a:pt x="8" y="13"/>
                  <a:pt x="8" y="13"/>
                  <a:pt x="8" y="13"/>
                </a:cubicBezTo>
                <a:cubicBezTo>
                  <a:pt x="9" y="21"/>
                  <a:pt x="14" y="32"/>
                  <a:pt x="22" y="35"/>
                </a:cubicBezTo>
                <a:cubicBezTo>
                  <a:pt x="23" y="35"/>
                  <a:pt x="24" y="36"/>
                  <a:pt x="24" y="37"/>
                </a:cubicBezTo>
                <a:cubicBezTo>
                  <a:pt x="23" y="38"/>
                  <a:pt x="23" y="38"/>
                  <a:pt x="22" y="38"/>
                </a:cubicBezTo>
                <a:cubicBezTo>
                  <a:pt x="14" y="41"/>
                  <a:pt x="9" y="51"/>
                  <a:pt x="8" y="59"/>
                </a:cubicBezTo>
                <a:close/>
              </a:path>
            </a:pathLst>
          </a:custGeom>
          <a:solidFill>
            <a:schemeClr val="bg1">
              <a:alpha val="100000"/>
            </a:schemeClr>
          </a:solidFill>
          <a:ln w="9525">
            <a:noFill/>
          </a:ln>
        </p:spPr>
        <p:txBody>
          <a:bodyPr/>
          <a:lstStyle/>
          <a:p>
            <a:endParaRPr altLang="en-US" lang="zh-CN"/>
          </a:p>
        </p:txBody>
      </p:sp>
      <p:sp>
        <p:nvSpPr>
          <p:cNvPr id="34855" name="Shape 227"/>
          <p:cNvSpPr/>
          <p:nvPr/>
        </p:nvSpPr>
        <p:spPr>
          <a:xfrm>
            <a:off x="7299960" y="3390900"/>
            <a:ext cx="391160" cy="417195"/>
          </a:xfrm>
          <a:custGeom>
            <a:cxnLst>
              <a:cxn ang="0">
                <a:pos x="216506" y="230944"/>
              </a:cxn>
              <a:cxn ang="5898240">
                <a:pos x="216506" y="230944"/>
              </a:cxn>
              <a:cxn ang="11796480">
                <a:pos x="216506" y="230944"/>
              </a:cxn>
              <a:cxn ang="17694720">
                <a:pos x="216506" y="230944"/>
              </a:cxn>
            </a:cxnLst>
            <a:rect b="0" l="0" r="0" t="0"/>
            <a:pathLst>
              <a:path h="21260" w="21153">
                <a:moveTo>
                  <a:pt x="11752" y="11733"/>
                </a:moveTo>
                <a:lnTo>
                  <a:pt x="9401" y="11733"/>
                </a:lnTo>
                <a:lnTo>
                  <a:pt x="9401" y="5975"/>
                </a:lnTo>
                <a:lnTo>
                  <a:pt x="11752" y="5975"/>
                </a:lnTo>
                <a:cubicBezTo>
                  <a:pt x="11752" y="5975"/>
                  <a:pt x="11752" y="11733"/>
                  <a:pt x="11752" y="11733"/>
                </a:cubicBezTo>
                <a:close/>
                <a:moveTo>
                  <a:pt x="11752" y="15276"/>
                </a:moveTo>
                <a:lnTo>
                  <a:pt x="9401" y="15276"/>
                </a:lnTo>
                <a:lnTo>
                  <a:pt x="9401" y="12951"/>
                </a:lnTo>
                <a:lnTo>
                  <a:pt x="11752" y="12951"/>
                </a:lnTo>
                <a:cubicBezTo>
                  <a:pt x="11752" y="12951"/>
                  <a:pt x="11752" y="15276"/>
                  <a:pt x="11752" y="15276"/>
                </a:cubicBezTo>
                <a:close/>
                <a:moveTo>
                  <a:pt x="20789" y="13227"/>
                </a:moveTo>
                <a:lnTo>
                  <a:pt x="18761" y="11523"/>
                </a:lnTo>
                <a:cubicBezTo>
                  <a:pt x="18172" y="11029"/>
                  <a:pt x="18172" y="10223"/>
                  <a:pt x="18761" y="9729"/>
                </a:cubicBezTo>
                <a:lnTo>
                  <a:pt x="20789" y="8025"/>
                </a:lnTo>
                <a:cubicBezTo>
                  <a:pt x="21376" y="7532"/>
                  <a:pt x="21220" y="7072"/>
                  <a:pt x="20441" y="7001"/>
                </a:cubicBezTo>
                <a:lnTo>
                  <a:pt x="17751" y="6761"/>
                </a:lnTo>
                <a:cubicBezTo>
                  <a:pt x="16971" y="6692"/>
                  <a:pt x="16552" y="6061"/>
                  <a:pt x="16819" y="5360"/>
                </a:cubicBezTo>
                <a:lnTo>
                  <a:pt x="18247" y="1615"/>
                </a:lnTo>
                <a:cubicBezTo>
                  <a:pt x="18515" y="912"/>
                  <a:pt x="18188" y="656"/>
                  <a:pt x="17520" y="1047"/>
                </a:cubicBezTo>
                <a:lnTo>
                  <a:pt x="14346" y="2896"/>
                </a:lnTo>
                <a:cubicBezTo>
                  <a:pt x="13678" y="3285"/>
                  <a:pt x="12815" y="3072"/>
                  <a:pt x="12430" y="2423"/>
                </a:cubicBezTo>
                <a:lnTo>
                  <a:pt x="11279" y="489"/>
                </a:lnTo>
                <a:cubicBezTo>
                  <a:pt x="10893" y="-160"/>
                  <a:pt x="10255" y="-164"/>
                  <a:pt x="9860" y="481"/>
                </a:cubicBezTo>
                <a:lnTo>
                  <a:pt x="8793" y="2232"/>
                </a:lnTo>
                <a:cubicBezTo>
                  <a:pt x="8398" y="2877"/>
                  <a:pt x="7493" y="3153"/>
                  <a:pt x="6781" y="2844"/>
                </a:cubicBezTo>
                <a:lnTo>
                  <a:pt x="4900" y="2031"/>
                </a:lnTo>
                <a:cubicBezTo>
                  <a:pt x="4188" y="1723"/>
                  <a:pt x="3639" y="2080"/>
                  <a:pt x="3682" y="2825"/>
                </a:cubicBezTo>
                <a:lnTo>
                  <a:pt x="3784" y="4615"/>
                </a:lnTo>
                <a:cubicBezTo>
                  <a:pt x="3826" y="5360"/>
                  <a:pt x="3242" y="6128"/>
                  <a:pt x="2486" y="6320"/>
                </a:cubicBezTo>
                <a:lnTo>
                  <a:pt x="670" y="6780"/>
                </a:lnTo>
                <a:cubicBezTo>
                  <a:pt x="-85" y="6972"/>
                  <a:pt x="-224" y="7532"/>
                  <a:pt x="365" y="8025"/>
                </a:cubicBezTo>
                <a:lnTo>
                  <a:pt x="2394" y="9729"/>
                </a:lnTo>
                <a:cubicBezTo>
                  <a:pt x="2981" y="10223"/>
                  <a:pt x="2981" y="11029"/>
                  <a:pt x="2394" y="11523"/>
                </a:cubicBezTo>
                <a:lnTo>
                  <a:pt x="365" y="13225"/>
                </a:lnTo>
                <a:cubicBezTo>
                  <a:pt x="-224" y="13720"/>
                  <a:pt x="-68" y="14196"/>
                  <a:pt x="709" y="14285"/>
                </a:cubicBezTo>
                <a:lnTo>
                  <a:pt x="3171" y="14567"/>
                </a:lnTo>
                <a:cubicBezTo>
                  <a:pt x="3948" y="14656"/>
                  <a:pt x="4381" y="15309"/>
                  <a:pt x="4133" y="16017"/>
                </a:cubicBezTo>
                <a:lnTo>
                  <a:pt x="2869" y="19625"/>
                </a:lnTo>
                <a:cubicBezTo>
                  <a:pt x="2622" y="20333"/>
                  <a:pt x="2976" y="20609"/>
                  <a:pt x="3655" y="20240"/>
                </a:cubicBezTo>
                <a:lnTo>
                  <a:pt x="6549" y="18661"/>
                </a:lnTo>
                <a:cubicBezTo>
                  <a:pt x="7229" y="18291"/>
                  <a:pt x="8143" y="18495"/>
                  <a:pt x="8581" y="19113"/>
                </a:cubicBezTo>
                <a:lnTo>
                  <a:pt x="9782" y="20816"/>
                </a:lnTo>
                <a:cubicBezTo>
                  <a:pt x="10219" y="21436"/>
                  <a:pt x="10875" y="21403"/>
                  <a:pt x="11240" y="20741"/>
                </a:cubicBezTo>
                <a:lnTo>
                  <a:pt x="12297" y="18823"/>
                </a:lnTo>
                <a:cubicBezTo>
                  <a:pt x="12660" y="18160"/>
                  <a:pt x="13532" y="17891"/>
                  <a:pt x="14234" y="18221"/>
                </a:cubicBezTo>
                <a:lnTo>
                  <a:pt x="16272" y="19181"/>
                </a:lnTo>
                <a:cubicBezTo>
                  <a:pt x="16974" y="19511"/>
                  <a:pt x="17514" y="19172"/>
                  <a:pt x="17472" y="18427"/>
                </a:cubicBezTo>
                <a:lnTo>
                  <a:pt x="17370" y="16637"/>
                </a:lnTo>
                <a:cubicBezTo>
                  <a:pt x="17327" y="15891"/>
                  <a:pt x="17912" y="15124"/>
                  <a:pt x="18668" y="14932"/>
                </a:cubicBezTo>
                <a:lnTo>
                  <a:pt x="20482" y="14472"/>
                </a:lnTo>
                <a:cubicBezTo>
                  <a:pt x="21239" y="14280"/>
                  <a:pt x="21376" y="13720"/>
                  <a:pt x="20789" y="13227"/>
                </a:cubicBezTo>
                <a:close/>
              </a:path>
            </a:pathLst>
          </a:custGeom>
          <a:solidFill>
            <a:srgbClr val="FFFFFF">
              <a:alpha val="100000"/>
            </a:srgbClr>
          </a:solidFill>
          <a:ln w="12700">
            <a:noFill/>
          </a:ln>
        </p:spPr>
        <p:txBody>
          <a:bodyPr/>
          <a:lstStyle/>
          <a:p>
            <a:endParaRPr altLang="en-US" lang="zh-CN"/>
          </a:p>
        </p:txBody>
      </p:sp>
      <p:sp>
        <p:nvSpPr>
          <p:cNvPr id="42" name="文本框 41"/>
          <p:cNvSpPr txBox="1"/>
          <p:nvPr/>
        </p:nvSpPr>
        <p:spPr>
          <a:xfrm>
            <a:off x="8378824" y="3928283"/>
            <a:ext cx="995680" cy="335280"/>
          </a:xfrm>
          <a:prstGeom prst="rect">
            <a:avLst/>
          </a:prstGeom>
          <a:noFill/>
        </p:spPr>
        <p:txBody>
          <a:bodyPr rtlCol="0" wrap="none">
            <a:spAutoFit/>
          </a:bodyPr>
          <a:lstStyle/>
          <a:p>
            <a:pPr algn="l"/>
            <a:r>
              <a:rPr altLang="en-US" lang="zh-CN" noProof="0" smtClean="0" sz="1600">
                <a:ln>
                  <a:noFill/>
                </a:ln>
                <a:solidFill>
                  <a:schemeClr val="tx1">
                    <a:lumMod val="65000"/>
                    <a:lumOff val="35000"/>
                  </a:schemeClr>
                </a:solidFill>
                <a:uLnTx/>
                <a:uFillTx/>
                <a:ea charset="-122" panose="020b0503020204020204" pitchFamily="34" typeface="微软雅黑"/>
                <a:sym typeface="+mn-ea"/>
              </a:rPr>
              <a:t>添加标题</a:t>
            </a:r>
          </a:p>
        </p:txBody>
      </p:sp>
      <p:sp>
        <p:nvSpPr>
          <p:cNvPr id="43" name="文本框 42"/>
          <p:cNvSpPr txBox="1"/>
          <p:nvPr/>
        </p:nvSpPr>
        <p:spPr>
          <a:xfrm>
            <a:off x="8378824" y="4177030"/>
            <a:ext cx="3365500" cy="91440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l" fontAlgn="auto" indent="0">
              <a:lnSpc>
                <a:spcPct val="150000"/>
              </a:lnSpc>
            </a:pPr>
            <a:r>
              <a:rPr altLang="en-US" lang="zh-CN" sz="900">
                <a:solidFill>
                  <a:schemeClr val="tx1">
                    <a:lumMod val="65000"/>
                    <a:lumOff val="35000"/>
                  </a:schemeClr>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text.Click here to enter your text.Click here to enter your text.Click here to enter your text.Click here to enter your text.Click here to enter your text.Click here to enter your text.</a:t>
            </a:r>
          </a:p>
        </p:txBody>
      </p:sp>
      <p:sp>
        <p:nvSpPr>
          <p:cNvPr id="3" name="文本框 2"/>
          <p:cNvSpPr txBox="1"/>
          <p:nvPr/>
        </p:nvSpPr>
        <p:spPr>
          <a:xfrm>
            <a:off x="8378824" y="1841673"/>
            <a:ext cx="995680" cy="335280"/>
          </a:xfrm>
          <a:prstGeom prst="rect">
            <a:avLst/>
          </a:prstGeom>
          <a:noFill/>
        </p:spPr>
        <p:txBody>
          <a:bodyPr rtlCol="0" wrap="none">
            <a:spAutoFit/>
          </a:bodyPr>
          <a:lstStyle/>
          <a:p>
            <a:pPr algn="l"/>
            <a:r>
              <a:rPr altLang="en-US" lang="zh-CN" noProof="0" smtClean="0" sz="1600">
                <a:ln>
                  <a:noFill/>
                </a:ln>
                <a:solidFill>
                  <a:schemeClr val="tx1">
                    <a:lumMod val="65000"/>
                    <a:lumOff val="35000"/>
                  </a:schemeClr>
                </a:solidFill>
                <a:uLnTx/>
                <a:uFillTx/>
                <a:ea charset="-122" panose="020b0503020204020204" pitchFamily="34" typeface="微软雅黑"/>
                <a:sym typeface="+mn-ea"/>
              </a:rPr>
              <a:t>添加标题</a:t>
            </a:r>
          </a:p>
        </p:txBody>
      </p:sp>
      <p:sp>
        <p:nvSpPr>
          <p:cNvPr id="4" name="文本框 3"/>
          <p:cNvSpPr txBox="1"/>
          <p:nvPr/>
        </p:nvSpPr>
        <p:spPr>
          <a:xfrm>
            <a:off x="8378824" y="2090420"/>
            <a:ext cx="3365500" cy="91440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l" fontAlgn="auto" indent="0">
              <a:lnSpc>
                <a:spcPct val="150000"/>
              </a:lnSpc>
            </a:pPr>
            <a:r>
              <a:rPr altLang="en-US" lang="zh-CN" sz="900">
                <a:solidFill>
                  <a:schemeClr val="tx1">
                    <a:lumMod val="65000"/>
                    <a:lumOff val="35000"/>
                  </a:schemeClr>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text.Click here to enter your text.Click here to enter your text.Click here to enter your text.Click here to enter your text.Click here to enter your text.Click here to enter your text.</a:t>
            </a:r>
          </a:p>
        </p:txBody>
      </p:sp>
      <p:sp>
        <p:nvSpPr>
          <p:cNvPr id="5" name="文本框 4"/>
          <p:cNvSpPr txBox="1"/>
          <p:nvPr/>
        </p:nvSpPr>
        <p:spPr>
          <a:xfrm>
            <a:off x="2836546" y="3945428"/>
            <a:ext cx="995680" cy="335280"/>
          </a:xfrm>
          <a:prstGeom prst="rect">
            <a:avLst/>
          </a:prstGeom>
          <a:noFill/>
        </p:spPr>
        <p:txBody>
          <a:bodyPr rtlCol="0" wrap="none">
            <a:spAutoFit/>
          </a:bodyPr>
          <a:lstStyle/>
          <a:p>
            <a:pPr algn="r"/>
            <a:r>
              <a:rPr altLang="en-US" lang="zh-CN" noProof="0" smtClean="0" sz="1600">
                <a:ln>
                  <a:noFill/>
                </a:ln>
                <a:solidFill>
                  <a:schemeClr val="tx1">
                    <a:lumMod val="65000"/>
                    <a:lumOff val="35000"/>
                  </a:schemeClr>
                </a:solidFill>
                <a:uLnTx/>
                <a:uFillTx/>
                <a:ea charset="-122" panose="020b0503020204020204" pitchFamily="34" typeface="微软雅黑"/>
                <a:sym typeface="+mn-ea"/>
              </a:rPr>
              <a:t>添加标题</a:t>
            </a:r>
          </a:p>
        </p:txBody>
      </p:sp>
      <p:sp>
        <p:nvSpPr>
          <p:cNvPr id="6" name="文本框 5"/>
          <p:cNvSpPr txBox="1"/>
          <p:nvPr/>
        </p:nvSpPr>
        <p:spPr>
          <a:xfrm>
            <a:off x="466725" y="4194175"/>
            <a:ext cx="3365500" cy="91440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r" fontAlgn="auto" indent="0">
              <a:lnSpc>
                <a:spcPct val="150000"/>
              </a:lnSpc>
            </a:pPr>
            <a:r>
              <a:rPr altLang="en-US" lang="zh-CN" sz="900">
                <a:solidFill>
                  <a:schemeClr val="tx1">
                    <a:lumMod val="65000"/>
                    <a:lumOff val="35000"/>
                  </a:schemeClr>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text.Click here to enter your text.Click here to enter your text.Click here to enter your text.Click here to enter your text.Click here to enter your text.Click here to enter your text.</a:t>
            </a:r>
          </a:p>
        </p:txBody>
      </p:sp>
      <p:sp>
        <p:nvSpPr>
          <p:cNvPr id="8" name="文本框 7"/>
          <p:cNvSpPr txBox="1"/>
          <p:nvPr/>
        </p:nvSpPr>
        <p:spPr>
          <a:xfrm>
            <a:off x="2836546" y="1858818"/>
            <a:ext cx="995680" cy="335280"/>
          </a:xfrm>
          <a:prstGeom prst="rect">
            <a:avLst/>
          </a:prstGeom>
          <a:noFill/>
        </p:spPr>
        <p:txBody>
          <a:bodyPr rtlCol="0" wrap="none">
            <a:spAutoFit/>
          </a:bodyPr>
          <a:lstStyle/>
          <a:p>
            <a:pPr algn="r"/>
            <a:r>
              <a:rPr altLang="en-US" lang="zh-CN" noProof="0" smtClean="0" sz="1600">
                <a:ln>
                  <a:noFill/>
                </a:ln>
                <a:solidFill>
                  <a:schemeClr val="tx1">
                    <a:lumMod val="65000"/>
                    <a:lumOff val="35000"/>
                  </a:schemeClr>
                </a:solidFill>
                <a:uLnTx/>
                <a:uFillTx/>
                <a:ea charset="-122" panose="020b0503020204020204" pitchFamily="34" typeface="微软雅黑"/>
                <a:sym typeface="+mn-ea"/>
              </a:rPr>
              <a:t>添加标题</a:t>
            </a:r>
          </a:p>
        </p:txBody>
      </p:sp>
      <p:sp>
        <p:nvSpPr>
          <p:cNvPr id="9" name="文本框 8"/>
          <p:cNvSpPr txBox="1"/>
          <p:nvPr/>
        </p:nvSpPr>
        <p:spPr>
          <a:xfrm>
            <a:off x="466725" y="2107565"/>
            <a:ext cx="3365500" cy="91440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r" fontAlgn="auto" indent="0">
              <a:lnSpc>
                <a:spcPct val="150000"/>
              </a:lnSpc>
            </a:pPr>
            <a:r>
              <a:rPr altLang="en-US" lang="zh-CN" sz="900">
                <a:solidFill>
                  <a:schemeClr val="tx1">
                    <a:lumMod val="65000"/>
                    <a:lumOff val="35000"/>
                  </a:schemeClr>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text.Click here to enter your text.Click here to enter your text.Click here to enter your text.Click here to enter your text.Click here to enter your text.Click here to enter your text.</a:t>
            </a:r>
          </a:p>
        </p:txBody>
      </p:sp>
      <p:sp>
        <p:nvSpPr>
          <p:cNvPr id="48159" name="Freeform 11"/>
          <p:cNvSpPr>
            <a:spLocks noEditPoints="1"/>
          </p:cNvSpPr>
          <p:nvPr/>
        </p:nvSpPr>
        <p:spPr>
          <a:xfrm>
            <a:off x="5267780" y="4571551"/>
            <a:ext cx="410810" cy="365396"/>
          </a:xfrm>
          <a:custGeom>
            <a:cxnLst>
              <a:cxn ang="0">
                <a:pos x="408218" y="49133"/>
              </a:cxn>
              <a:cxn ang="0">
                <a:pos x="371386" y="15354"/>
              </a:cxn>
              <a:cxn ang="0">
                <a:pos x="352970" y="15354"/>
              </a:cxn>
              <a:cxn ang="0">
                <a:pos x="349901" y="24566"/>
              </a:cxn>
              <a:cxn ang="0">
                <a:pos x="340693" y="27637"/>
              </a:cxn>
              <a:cxn ang="0">
                <a:pos x="340693" y="27637"/>
              </a:cxn>
              <a:cxn ang="0">
                <a:pos x="248614" y="119761"/>
              </a:cxn>
              <a:cxn ang="0">
                <a:pos x="242475" y="144328"/>
              </a:cxn>
              <a:cxn ang="0">
                <a:pos x="251683" y="153540"/>
              </a:cxn>
              <a:cxn ang="0">
                <a:pos x="251683" y="153540"/>
              </a:cxn>
              <a:cxn ang="0">
                <a:pos x="254752" y="156611"/>
              </a:cxn>
              <a:cxn ang="0">
                <a:pos x="233267" y="175036"/>
              </a:cxn>
              <a:cxn ang="0">
                <a:pos x="165743" y="107478"/>
              </a:cxn>
              <a:cxn ang="0">
                <a:pos x="144257" y="30708"/>
              </a:cxn>
              <a:cxn ang="0">
                <a:pos x="64455" y="9212"/>
              </a:cxn>
              <a:cxn ang="0">
                <a:pos x="110495" y="55274"/>
              </a:cxn>
              <a:cxn ang="0">
                <a:pos x="98218" y="98266"/>
              </a:cxn>
              <a:cxn ang="0">
                <a:pos x="55248" y="110549"/>
              </a:cxn>
              <a:cxn ang="0">
                <a:pos x="9208" y="64487"/>
              </a:cxn>
              <a:cxn ang="0">
                <a:pos x="30693" y="144328"/>
              </a:cxn>
              <a:cxn ang="0">
                <a:pos x="110495" y="162752"/>
              </a:cxn>
              <a:cxn ang="0">
                <a:pos x="113564" y="162752"/>
              </a:cxn>
              <a:cxn ang="0">
                <a:pos x="178020" y="230310"/>
              </a:cxn>
              <a:cxn ang="0">
                <a:pos x="116634" y="294797"/>
              </a:cxn>
              <a:cxn ang="0">
                <a:pos x="110495" y="291726"/>
              </a:cxn>
              <a:cxn ang="0">
                <a:pos x="95148" y="304009"/>
              </a:cxn>
              <a:cxn ang="0">
                <a:pos x="64455" y="353142"/>
              </a:cxn>
              <a:cxn ang="0">
                <a:pos x="70594" y="359283"/>
              </a:cxn>
              <a:cxn ang="0">
                <a:pos x="119703" y="328575"/>
              </a:cxn>
              <a:cxn ang="0">
                <a:pos x="131980" y="310151"/>
              </a:cxn>
              <a:cxn ang="0">
                <a:pos x="128911" y="307080"/>
              </a:cxn>
              <a:cxn ang="0">
                <a:pos x="193366" y="245664"/>
              </a:cxn>
              <a:cxn ang="0">
                <a:pos x="300792" y="353142"/>
              </a:cxn>
              <a:cxn ang="0">
                <a:pos x="328416" y="365425"/>
              </a:cxn>
              <a:cxn ang="0">
                <a:pos x="356039" y="353142"/>
              </a:cxn>
              <a:cxn ang="0">
                <a:pos x="356039" y="297867"/>
              </a:cxn>
              <a:cxn ang="0">
                <a:pos x="248614" y="190389"/>
              </a:cxn>
              <a:cxn ang="0">
                <a:pos x="267030" y="171965"/>
              </a:cxn>
              <a:cxn ang="0">
                <a:pos x="276238" y="181177"/>
              </a:cxn>
              <a:cxn ang="0">
                <a:pos x="300792" y="175036"/>
              </a:cxn>
              <a:cxn ang="0">
                <a:pos x="392871" y="79841"/>
              </a:cxn>
              <a:cxn ang="0">
                <a:pos x="392871" y="79841"/>
              </a:cxn>
              <a:cxn ang="0">
                <a:pos x="392871" y="79841"/>
              </a:cxn>
              <a:cxn ang="0">
                <a:pos x="395940" y="70628"/>
              </a:cxn>
              <a:cxn ang="0">
                <a:pos x="408218" y="67558"/>
              </a:cxn>
              <a:cxn ang="0">
                <a:pos x="408218" y="49133"/>
              </a:cxn>
              <a:cxn ang="0">
                <a:pos x="331485" y="316292"/>
              </a:cxn>
              <a:cxn ang="0">
                <a:pos x="346832" y="331646"/>
              </a:cxn>
              <a:cxn ang="0">
                <a:pos x="331485" y="347000"/>
              </a:cxn>
              <a:cxn ang="0">
                <a:pos x="316139" y="331646"/>
              </a:cxn>
              <a:cxn ang="0">
                <a:pos x="331485" y="316292"/>
              </a:cxn>
              <a:cxn ang="0">
                <a:pos x="279307" y="125903"/>
              </a:cxn>
              <a:cxn ang="0">
                <a:pos x="273168" y="119761"/>
              </a:cxn>
              <a:cxn ang="0">
                <a:pos x="343762" y="52204"/>
              </a:cxn>
              <a:cxn ang="0">
                <a:pos x="349901" y="58345"/>
              </a:cxn>
              <a:cxn ang="0">
                <a:pos x="279307" y="125903"/>
              </a:cxn>
              <a:cxn ang="0">
                <a:pos x="300792" y="147398"/>
              </a:cxn>
              <a:cxn ang="0">
                <a:pos x="294653" y="144328"/>
              </a:cxn>
              <a:cxn ang="0">
                <a:pos x="365247" y="73699"/>
              </a:cxn>
              <a:cxn ang="0">
                <a:pos x="371386" y="79841"/>
              </a:cxn>
              <a:cxn ang="0">
                <a:pos x="300792" y="147398"/>
              </a:cxn>
            </a:cxnLst>
            <a:rect b="0" l="0" r="0" t="0"/>
            <a:pathLst>
              <a:path h="119" w="134">
                <a:moveTo>
                  <a:pt x="133" y="16"/>
                </a:moveTo>
                <a:cubicBezTo>
                  <a:pt x="121" y="5"/>
                  <a:pt x="121" y="5"/>
                  <a:pt x="121" y="5"/>
                </a:cubicBezTo>
                <a:cubicBezTo>
                  <a:pt x="119" y="3"/>
                  <a:pt x="117" y="3"/>
                  <a:pt x="115" y="5"/>
                </a:cubicBezTo>
                <a:cubicBezTo>
                  <a:pt x="114" y="6"/>
                  <a:pt x="114" y="7"/>
                  <a:pt x="114" y="8"/>
                </a:cubicBezTo>
                <a:cubicBezTo>
                  <a:pt x="113" y="8"/>
                  <a:pt x="112" y="8"/>
                  <a:pt x="111" y="9"/>
                </a:cubicBezTo>
                <a:cubicBezTo>
                  <a:pt x="111" y="9"/>
                  <a:pt x="111" y="9"/>
                  <a:pt x="111" y="9"/>
                </a:cubicBezTo>
                <a:cubicBezTo>
                  <a:pt x="81" y="39"/>
                  <a:pt x="81" y="39"/>
                  <a:pt x="81" y="39"/>
                </a:cubicBezTo>
                <a:cubicBezTo>
                  <a:pt x="81" y="42"/>
                  <a:pt x="80" y="45"/>
                  <a:pt x="79" y="47"/>
                </a:cubicBezTo>
                <a:cubicBezTo>
                  <a:pt x="82" y="50"/>
                  <a:pt x="82" y="50"/>
                  <a:pt x="82" y="50"/>
                </a:cubicBezTo>
                <a:cubicBezTo>
                  <a:pt x="82" y="50"/>
                  <a:pt x="82" y="50"/>
                  <a:pt x="82" y="50"/>
                </a:cubicBezTo>
                <a:cubicBezTo>
                  <a:pt x="83" y="51"/>
                  <a:pt x="83" y="51"/>
                  <a:pt x="83" y="51"/>
                </a:cubicBezTo>
                <a:cubicBezTo>
                  <a:pt x="76" y="57"/>
                  <a:pt x="76" y="57"/>
                  <a:pt x="76" y="57"/>
                </a:cubicBezTo>
                <a:cubicBezTo>
                  <a:pt x="54" y="35"/>
                  <a:pt x="54" y="35"/>
                  <a:pt x="54" y="35"/>
                </a:cubicBezTo>
                <a:cubicBezTo>
                  <a:pt x="56" y="26"/>
                  <a:pt x="54" y="17"/>
                  <a:pt x="47" y="10"/>
                </a:cubicBezTo>
                <a:cubicBezTo>
                  <a:pt x="40" y="3"/>
                  <a:pt x="30" y="0"/>
                  <a:pt x="21" y="3"/>
                </a:cubicBezTo>
                <a:cubicBezTo>
                  <a:pt x="36" y="18"/>
                  <a:pt x="36" y="18"/>
                  <a:pt x="36" y="18"/>
                </a:cubicBezTo>
                <a:cubicBezTo>
                  <a:pt x="32" y="32"/>
                  <a:pt x="32" y="32"/>
                  <a:pt x="32" y="32"/>
                </a:cubicBezTo>
                <a:cubicBezTo>
                  <a:pt x="18" y="36"/>
                  <a:pt x="18" y="36"/>
                  <a:pt x="18" y="36"/>
                </a:cubicBezTo>
                <a:cubicBezTo>
                  <a:pt x="3" y="21"/>
                  <a:pt x="3" y="21"/>
                  <a:pt x="3" y="21"/>
                </a:cubicBezTo>
                <a:cubicBezTo>
                  <a:pt x="0" y="30"/>
                  <a:pt x="3" y="40"/>
                  <a:pt x="10" y="47"/>
                </a:cubicBezTo>
                <a:cubicBezTo>
                  <a:pt x="17" y="54"/>
                  <a:pt x="27" y="56"/>
                  <a:pt x="36" y="53"/>
                </a:cubicBezTo>
                <a:cubicBezTo>
                  <a:pt x="37" y="53"/>
                  <a:pt x="37" y="53"/>
                  <a:pt x="37" y="53"/>
                </a:cubicBezTo>
                <a:cubicBezTo>
                  <a:pt x="58" y="75"/>
                  <a:pt x="58" y="75"/>
                  <a:pt x="58" y="75"/>
                </a:cubicBezTo>
                <a:cubicBezTo>
                  <a:pt x="38" y="96"/>
                  <a:pt x="38" y="96"/>
                  <a:pt x="38" y="96"/>
                </a:cubicBezTo>
                <a:cubicBezTo>
                  <a:pt x="36" y="95"/>
                  <a:pt x="36" y="95"/>
                  <a:pt x="36" y="95"/>
                </a:cubicBezTo>
                <a:cubicBezTo>
                  <a:pt x="31" y="99"/>
                  <a:pt x="31" y="99"/>
                  <a:pt x="31" y="99"/>
                </a:cubicBezTo>
                <a:cubicBezTo>
                  <a:pt x="21" y="115"/>
                  <a:pt x="21" y="115"/>
                  <a:pt x="21" y="115"/>
                </a:cubicBezTo>
                <a:cubicBezTo>
                  <a:pt x="23" y="117"/>
                  <a:pt x="23" y="117"/>
                  <a:pt x="23" y="117"/>
                </a:cubicBezTo>
                <a:cubicBezTo>
                  <a:pt x="39" y="107"/>
                  <a:pt x="39" y="107"/>
                  <a:pt x="39" y="107"/>
                </a:cubicBezTo>
                <a:cubicBezTo>
                  <a:pt x="43" y="101"/>
                  <a:pt x="43" y="101"/>
                  <a:pt x="43" y="101"/>
                </a:cubicBezTo>
                <a:cubicBezTo>
                  <a:pt x="42" y="100"/>
                  <a:pt x="42" y="100"/>
                  <a:pt x="42" y="100"/>
                </a:cubicBezTo>
                <a:cubicBezTo>
                  <a:pt x="63" y="80"/>
                  <a:pt x="63" y="80"/>
                  <a:pt x="63" y="80"/>
                </a:cubicBezTo>
                <a:cubicBezTo>
                  <a:pt x="98" y="115"/>
                  <a:pt x="98" y="115"/>
                  <a:pt x="98" y="115"/>
                </a:cubicBezTo>
                <a:cubicBezTo>
                  <a:pt x="101" y="117"/>
                  <a:pt x="104" y="119"/>
                  <a:pt x="107" y="119"/>
                </a:cubicBezTo>
                <a:cubicBezTo>
                  <a:pt x="110" y="119"/>
                  <a:pt x="113" y="117"/>
                  <a:pt x="116" y="115"/>
                </a:cubicBezTo>
                <a:cubicBezTo>
                  <a:pt x="121" y="110"/>
                  <a:pt x="121" y="102"/>
                  <a:pt x="116" y="97"/>
                </a:cubicBezTo>
                <a:cubicBezTo>
                  <a:pt x="81" y="62"/>
                  <a:pt x="81" y="62"/>
                  <a:pt x="81" y="62"/>
                </a:cubicBezTo>
                <a:cubicBezTo>
                  <a:pt x="87" y="56"/>
                  <a:pt x="87" y="56"/>
                  <a:pt x="87" y="56"/>
                </a:cubicBezTo>
                <a:cubicBezTo>
                  <a:pt x="90" y="59"/>
                  <a:pt x="90" y="59"/>
                  <a:pt x="90" y="59"/>
                </a:cubicBezTo>
                <a:cubicBezTo>
                  <a:pt x="92" y="57"/>
                  <a:pt x="95" y="56"/>
                  <a:pt x="98" y="57"/>
                </a:cubicBezTo>
                <a:cubicBezTo>
                  <a:pt x="128" y="26"/>
                  <a:pt x="128" y="26"/>
                  <a:pt x="128" y="26"/>
                </a:cubicBezTo>
                <a:cubicBezTo>
                  <a:pt x="128" y="26"/>
                  <a:pt x="128" y="26"/>
                  <a:pt x="128" y="26"/>
                </a:cubicBezTo>
                <a:cubicBezTo>
                  <a:pt x="128" y="26"/>
                  <a:pt x="128" y="26"/>
                  <a:pt x="128" y="26"/>
                </a:cubicBezTo>
                <a:cubicBezTo>
                  <a:pt x="129" y="25"/>
                  <a:pt x="129" y="24"/>
                  <a:pt x="129" y="23"/>
                </a:cubicBezTo>
                <a:cubicBezTo>
                  <a:pt x="130" y="24"/>
                  <a:pt x="132" y="23"/>
                  <a:pt x="133" y="22"/>
                </a:cubicBezTo>
                <a:cubicBezTo>
                  <a:pt x="134" y="21"/>
                  <a:pt x="134" y="18"/>
                  <a:pt x="133" y="16"/>
                </a:cubicBezTo>
                <a:close/>
                <a:moveTo>
                  <a:pt x="108" y="103"/>
                </a:moveTo>
                <a:cubicBezTo>
                  <a:pt x="111" y="103"/>
                  <a:pt x="113" y="106"/>
                  <a:pt x="113" y="108"/>
                </a:cubicBezTo>
                <a:cubicBezTo>
                  <a:pt x="113" y="111"/>
                  <a:pt x="111" y="113"/>
                  <a:pt x="108" y="113"/>
                </a:cubicBezTo>
                <a:cubicBezTo>
                  <a:pt x="105" y="113"/>
                  <a:pt x="103" y="111"/>
                  <a:pt x="103" y="108"/>
                </a:cubicBezTo>
                <a:cubicBezTo>
                  <a:pt x="103" y="106"/>
                  <a:pt x="105" y="103"/>
                  <a:pt x="108" y="103"/>
                </a:cubicBezTo>
                <a:close/>
                <a:moveTo>
                  <a:pt x="91" y="41"/>
                </a:moveTo>
                <a:cubicBezTo>
                  <a:pt x="89" y="39"/>
                  <a:pt x="89" y="39"/>
                  <a:pt x="89" y="39"/>
                </a:cubicBezTo>
                <a:cubicBezTo>
                  <a:pt x="112" y="17"/>
                  <a:pt x="112" y="17"/>
                  <a:pt x="112" y="17"/>
                </a:cubicBezTo>
                <a:cubicBezTo>
                  <a:pt x="114" y="19"/>
                  <a:pt x="114" y="19"/>
                  <a:pt x="114" y="19"/>
                </a:cubicBezTo>
                <a:lnTo>
                  <a:pt x="91" y="41"/>
                </a:lnTo>
                <a:close/>
                <a:moveTo>
                  <a:pt x="98" y="48"/>
                </a:moveTo>
                <a:cubicBezTo>
                  <a:pt x="96" y="47"/>
                  <a:pt x="96" y="47"/>
                  <a:pt x="96" y="47"/>
                </a:cubicBezTo>
                <a:cubicBezTo>
                  <a:pt x="119" y="24"/>
                  <a:pt x="119" y="24"/>
                  <a:pt x="119" y="24"/>
                </a:cubicBezTo>
                <a:cubicBezTo>
                  <a:pt x="121" y="26"/>
                  <a:pt x="121" y="26"/>
                  <a:pt x="121" y="26"/>
                </a:cubicBezTo>
                <a:lnTo>
                  <a:pt x="98" y="48"/>
                </a:lnTo>
                <a:close/>
              </a:path>
            </a:pathLst>
          </a:custGeom>
          <a:solidFill>
            <a:schemeClr val="bg1">
              <a:alpha val="100000"/>
            </a:schemeClr>
          </a:solidFill>
          <a:ln w="9525">
            <a:noFill/>
          </a:ln>
        </p:spPr>
        <p:txBody>
          <a:bodyPr/>
          <a:lstStyle/>
          <a:p>
            <a:endParaRPr altLang="en-US" lang="zh-CN"/>
          </a:p>
        </p:txBody>
      </p:sp>
      <p:sp>
        <p:nvSpPr>
          <p:cNvPr id="48151" name="Freeform 18"/>
          <p:cNvSpPr/>
          <p:nvPr/>
        </p:nvSpPr>
        <p:spPr>
          <a:xfrm>
            <a:off x="6603171" y="4550333"/>
            <a:ext cx="413155" cy="413413"/>
          </a:xfrm>
          <a:custGeom>
            <a:cxnLst>
              <a:cxn ang="0">
                <a:pos x="305622" y="413623"/>
              </a:cxn>
              <a:cxn ang="0">
                <a:pos x="337793" y="380303"/>
              </a:cxn>
              <a:cxn ang="0">
                <a:pos x="281494" y="178088"/>
              </a:cxn>
              <a:cxn ang="0">
                <a:pos x="365368" y="94214"/>
              </a:cxn>
              <a:cxn ang="0">
                <a:pos x="390645" y="21830"/>
              </a:cxn>
              <a:cxn ang="0">
                <a:pos x="319410" y="48256"/>
              </a:cxn>
              <a:cxn ang="0">
                <a:pos x="235536" y="132130"/>
              </a:cxn>
              <a:cxn ang="0">
                <a:pos x="32171" y="74682"/>
              </a:cxn>
              <a:cxn ang="0">
                <a:pos x="0" y="108002"/>
              </a:cxn>
              <a:cxn ang="0">
                <a:pos x="170045" y="197620"/>
              </a:cxn>
              <a:cxn ang="0">
                <a:pos x="112598" y="255068"/>
              </a:cxn>
              <a:cxn ang="0">
                <a:pos x="43660" y="259663"/>
              </a:cxn>
              <a:cxn ang="0">
                <a:pos x="10341" y="291834"/>
              </a:cxn>
              <a:cxn ang="0">
                <a:pos x="91916" y="321707"/>
              </a:cxn>
              <a:cxn ang="0">
                <a:pos x="120640" y="402133"/>
              </a:cxn>
              <a:cxn ang="0">
                <a:pos x="153960" y="369963"/>
              </a:cxn>
              <a:cxn ang="0">
                <a:pos x="157407" y="301026"/>
              </a:cxn>
              <a:cxn ang="0">
                <a:pos x="216004" y="242429"/>
              </a:cxn>
              <a:cxn ang="0">
                <a:pos x="305622" y="413623"/>
              </a:cxn>
            </a:cxnLst>
            <a:rect b="0" l="0" r="0" t="0"/>
            <a:pathLst>
              <a:path h="360" w="360">
                <a:moveTo>
                  <a:pt x="266" y="360"/>
                </a:moveTo>
                <a:cubicBezTo>
                  <a:pt x="294" y="331"/>
                  <a:pt x="294" y="331"/>
                  <a:pt x="294" y="331"/>
                </a:cubicBezTo>
                <a:cubicBezTo>
                  <a:pt x="245" y="155"/>
                  <a:pt x="245" y="155"/>
                  <a:pt x="245" y="155"/>
                </a:cubicBezTo>
                <a:cubicBezTo>
                  <a:pt x="318" y="82"/>
                  <a:pt x="318" y="82"/>
                  <a:pt x="318" y="82"/>
                </a:cubicBezTo>
                <a:cubicBezTo>
                  <a:pt x="318" y="82"/>
                  <a:pt x="360" y="39"/>
                  <a:pt x="340" y="19"/>
                </a:cubicBezTo>
                <a:cubicBezTo>
                  <a:pt x="320" y="0"/>
                  <a:pt x="278" y="42"/>
                  <a:pt x="278" y="42"/>
                </a:cubicBezTo>
                <a:cubicBezTo>
                  <a:pt x="205" y="115"/>
                  <a:pt x="205" y="115"/>
                  <a:pt x="205" y="115"/>
                </a:cubicBezTo>
                <a:cubicBezTo>
                  <a:pt x="28" y="65"/>
                  <a:pt x="28" y="65"/>
                  <a:pt x="28" y="65"/>
                </a:cubicBezTo>
                <a:cubicBezTo>
                  <a:pt x="0" y="94"/>
                  <a:pt x="0" y="94"/>
                  <a:pt x="0" y="94"/>
                </a:cubicBezTo>
                <a:cubicBezTo>
                  <a:pt x="148" y="172"/>
                  <a:pt x="148" y="172"/>
                  <a:pt x="148" y="172"/>
                </a:cubicBezTo>
                <a:cubicBezTo>
                  <a:pt x="98" y="222"/>
                  <a:pt x="98" y="222"/>
                  <a:pt x="98" y="222"/>
                </a:cubicBezTo>
                <a:cubicBezTo>
                  <a:pt x="38" y="226"/>
                  <a:pt x="38" y="226"/>
                  <a:pt x="38" y="226"/>
                </a:cubicBezTo>
                <a:cubicBezTo>
                  <a:pt x="9" y="254"/>
                  <a:pt x="9" y="254"/>
                  <a:pt x="9" y="254"/>
                </a:cubicBezTo>
                <a:cubicBezTo>
                  <a:pt x="80" y="280"/>
                  <a:pt x="80" y="280"/>
                  <a:pt x="80" y="280"/>
                </a:cubicBezTo>
                <a:cubicBezTo>
                  <a:pt x="105" y="350"/>
                  <a:pt x="105" y="350"/>
                  <a:pt x="105" y="350"/>
                </a:cubicBezTo>
                <a:cubicBezTo>
                  <a:pt x="134" y="322"/>
                  <a:pt x="134" y="322"/>
                  <a:pt x="134" y="322"/>
                </a:cubicBezTo>
                <a:cubicBezTo>
                  <a:pt x="137" y="262"/>
                  <a:pt x="137" y="262"/>
                  <a:pt x="137" y="262"/>
                </a:cubicBezTo>
                <a:cubicBezTo>
                  <a:pt x="188" y="211"/>
                  <a:pt x="188" y="211"/>
                  <a:pt x="188" y="211"/>
                </a:cubicBezTo>
                <a:lnTo>
                  <a:pt x="266" y="360"/>
                </a:lnTo>
                <a:close/>
              </a:path>
            </a:pathLst>
          </a:custGeom>
          <a:solidFill>
            <a:schemeClr val="bg1">
              <a:alpha val="100000"/>
            </a:schemeClr>
          </a:solidFill>
          <a:ln w="9525">
            <a:noFill/>
          </a:ln>
        </p:spPr>
        <p:txBody>
          <a:bodyPr/>
          <a:lstStyle/>
          <a:p>
            <a:endParaRPr altLang="en-US" lang="zh-CN"/>
          </a:p>
        </p:txBody>
      </p:sp>
    </p:spTree>
  </p:cSld>
  <p:clrMapOvr>
    <a:masterClrMapping/>
  </p:clrMapOvr>
  <p:transition/>
  <p:timing/>
</p:sld>
</file>

<file path=ppt/slides/slide1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66" name="Rectangle 9"/>
          <p:cNvSpPr>
            <a:spLocks noChangeArrowheads="1"/>
          </p:cNvSpPr>
          <p:nvPr/>
        </p:nvSpPr>
        <p:spPr bwMode="auto">
          <a:xfrm>
            <a:off x="-63500" y="1508125"/>
            <a:ext cx="12318365" cy="1979295"/>
          </a:xfrm>
          <a:prstGeom prst="rect">
            <a:avLst/>
          </a:prstGeom>
          <a:solidFill>
            <a:srgbClr val="A099CB"/>
          </a:solidFill>
          <a:ln w="6350">
            <a:noFill/>
          </a:ln>
        </p:spPr>
        <p:txBody>
          <a:bodyPr/>
          <a:lstStyle/>
          <a:p>
            <a:endParaRPr altLang="en-US" lang="zh-CN" sz="2400"/>
          </a:p>
        </p:txBody>
      </p:sp>
      <p:sp>
        <p:nvSpPr>
          <p:cNvPr id="74" name="Oval 6"/>
          <p:cNvSpPr>
            <a:spLocks noChangeArrowheads="1"/>
          </p:cNvSpPr>
          <p:nvPr/>
        </p:nvSpPr>
        <p:spPr bwMode="auto">
          <a:xfrm>
            <a:off x="614045" y="5801360"/>
            <a:ext cx="4319905" cy="92710"/>
          </a:xfrm>
          <a:prstGeom prst="ellipse">
            <a:avLst/>
          </a:prstGeom>
          <a:gradFill rotWithShape="1">
            <a:gsLst>
              <a:gs pos="0">
                <a:schemeClr val="tx1">
                  <a:alpha val="20000"/>
                </a:schemeClr>
              </a:gs>
              <a:gs pos="100000">
                <a:schemeClr val="tx1">
                  <a:gamma/>
                  <a:shade val="46275"/>
                  <a:invGamma/>
                  <a:alpha val="0"/>
                </a:schemeClr>
              </a:gs>
            </a:gsLst>
            <a:path path="shape">
              <a:fillToRect b="50000" l="50000" r="50000" t="50000"/>
            </a:path>
          </a:gradFill>
          <a:ln>
            <a:noFill/>
          </a:ln>
          <a:effectLst/>
          <a:extLst>
            <a:ext uri="{91240B29-F687-4F45-9708-019B960494DF}">
              <a14:hiddenLine w="9525">
                <a:solidFill>
                  <a:srgbClr val="000000"/>
                </a:solidFill>
                <a:round/>
              </a14:hiddenLine>
            </a:ext>
            <a:ext uri="{AF507438-7753-43E0-B8FC-AC1667EBCBE1}">
              <a14:hiddenEffects>
                <a:effectLst>
                  <a:outerShdw algn="ctr" dir="2700000" dist="35921" rotWithShape="0">
                    <a:schemeClr val="bg2"/>
                  </a:outerShdw>
                </a:effectLst>
              </a14:hiddenEffects>
            </a:ext>
          </a:extLst>
        </p:spPr>
        <p:txBody>
          <a:bodyPr anchor="ctr" wrap="none"/>
          <a:lstStyle/>
          <a:p>
            <a:endParaRPr altLang="en-US" lang="zh-CN" sz="2400"/>
          </a:p>
        </p:txBody>
      </p:sp>
      <p:pic>
        <p:nvPicPr>
          <p:cNvPr descr="2" id="76" name="Picture 7"/>
          <p:cNvPicPr>
            <a:picLocks noChangeArrowheads="1" noChangeAspect="1"/>
          </p:cNvPicPr>
          <p:nvPr/>
        </p:nvPicPr>
        <p:blipFill>
          <a:blip r:embed="rId2">
            <a:extLst>
              <a:ext uri="{28A0092B-C50C-407E-A947-70E740481C1C}">
                <a14:useLocalDpi val="0"/>
              </a:ext>
            </a:extLst>
          </a:blip>
          <a:stretch>
            <a:fillRect/>
          </a:stretch>
        </p:blipFill>
        <p:spPr bwMode="auto">
          <a:xfrm>
            <a:off x="774065" y="2437130"/>
            <a:ext cx="4103370" cy="344741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descr="psb" id="80" name="Rectangle 8"/>
          <p:cNvSpPr>
            <a:spLocks noChangeArrowheads="1"/>
          </p:cNvSpPr>
          <p:nvPr/>
        </p:nvSpPr>
        <p:spPr bwMode="auto">
          <a:xfrm>
            <a:off x="922020" y="2589530"/>
            <a:ext cx="3790950" cy="2388870"/>
          </a:xfrm>
          <a:prstGeom prst="rect">
            <a:avLst/>
          </a:prstGeom>
          <a:blipFill dpi="0" rotWithShape="1">
            <a:blip r:embed="rId3">
              <a:extLst>
                <a:ext uri="{28A0092B-C50C-407E-A947-70E740481C1C}">
                  <a14:useLocalDpi val="0"/>
                </a:ext>
              </a:extLst>
            </a:blip>
            <a:stretch>
              <a:fillRect/>
            </a:stretch>
          </a:blipFill>
          <a:ln>
            <a:noFill/>
          </a:ln>
          <a:effectLst/>
          <a:extLs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anchor="ctr" wrap="none"/>
          <a:lstStyle/>
          <a:p>
            <a:endParaRPr altLang="en-US" lang="zh-CN" sz="2400"/>
          </a:p>
        </p:txBody>
      </p:sp>
      <p:sp>
        <p:nvSpPr>
          <p:cNvPr id="82" name="Rectangle 10"/>
          <p:cNvSpPr>
            <a:spLocks noChangeArrowheads="1"/>
          </p:cNvSpPr>
          <p:nvPr/>
        </p:nvSpPr>
        <p:spPr bwMode="auto">
          <a:xfrm>
            <a:off x="5380567" y="1926401"/>
            <a:ext cx="6144684" cy="263347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p>
            <a:pPr>
              <a:lnSpc>
                <a:spcPct val="120000"/>
              </a:lnSpc>
              <a:buFont charset="0" panose="020b0604020202020204" pitchFamily="34" typeface="Arial"/>
              <a:buNone/>
            </a:pPr>
            <a:r>
              <a:rPr altLang="zh-CN" b="1" lang="en-US" sz="1600">
                <a:solidFill>
                  <a:schemeClr val="bg1"/>
                </a:solidFill>
                <a:latin charset="-122" panose="020b0502040204020203" pitchFamily="34" typeface="微软雅黑 Light"/>
                <a:ea charset="-122" panose="020b0502040204020203" pitchFamily="34" typeface="微软雅黑 Light"/>
              </a:rPr>
              <a:t>ADD YOUR TITLE IN HERE PLEASE</a:t>
            </a:r>
          </a:p>
          <a:p>
            <a:pPr>
              <a:lnSpc>
                <a:spcPct val="120000"/>
              </a:lnSpc>
              <a:buFont charset="0" panose="020b0604020202020204" pitchFamily="34" typeface="Arial"/>
              <a:buNone/>
            </a:pPr>
            <a:r>
              <a:rPr altLang="zh-CN" b="1" lang="en-US" sz="1600">
                <a:solidFill>
                  <a:schemeClr val="bg1"/>
                </a:solidFill>
                <a:latin charset="-122" panose="020b0502040204020203" pitchFamily="34" typeface="微软雅黑 Light"/>
                <a:ea charset="-122" panose="020b0502040204020203" pitchFamily="34" typeface="微软雅黑 Light"/>
              </a:rPr>
              <a:t>Here to add your text, mainly to avoid large sections of text.Here to add your text.Here to add your text, mainly to avoid large sections of textHere to add your text, mainly to avoid large sections of text.Here to add your text.Here to add your text, mainly to avoid large sections of text</a:t>
            </a:r>
          </a:p>
          <a:p>
            <a:pPr>
              <a:lnSpc>
                <a:spcPct val="120000"/>
              </a:lnSpc>
              <a:buFont charset="0" panose="020b0604020202020204" pitchFamily="34" typeface="Arial"/>
              <a:buNone/>
            </a:pPr>
            <a:r>
              <a:rPr altLang="zh-CN" b="1" lang="en-US" sz="1600">
                <a:solidFill>
                  <a:schemeClr val="bg1"/>
                </a:solidFill>
                <a:latin charset="-122" panose="020b0502040204020203" pitchFamily="34" typeface="微软雅黑 Light"/>
                <a:ea charset="-122" panose="020b0502040204020203" pitchFamily="34" typeface="微软雅黑 Light"/>
              </a:rPr>
              <a:t>Here to add your text, mainly to avoid large sections of text.Here to add your text.Here to add your text, mainly to avoid large sections of text</a:t>
            </a:r>
          </a:p>
        </p:txBody>
      </p:sp>
      <p:grpSp>
        <p:nvGrpSpPr>
          <p:cNvPr id="2" name="组合 1"/>
          <p:cNvGrpSpPr/>
          <p:nvPr/>
        </p:nvGrpSpPr>
        <p:grpSpPr>
          <a:xfrm>
            <a:off x="8658225" y="5295265"/>
            <a:ext cx="457200" cy="457200"/>
            <a:chOff x="13617" y="8826"/>
            <a:chExt cx="720" cy="720"/>
          </a:xfrm>
        </p:grpSpPr>
        <p:sp>
          <p:nvSpPr>
            <p:cNvPr id="96" name="Oval 18"/>
            <p:cNvSpPr>
              <a:spLocks noChangeArrowheads="1"/>
            </p:cNvSpPr>
            <p:nvPr/>
          </p:nvSpPr>
          <p:spPr bwMode="auto">
            <a:xfrm>
              <a:off x="13617" y="8826"/>
              <a:ext cx="720" cy="720"/>
            </a:xfrm>
            <a:prstGeom prst="ellipse">
              <a:avLst/>
            </a:prstGeom>
            <a:solidFill>
              <a:srgbClr val="95C1C4"/>
            </a:solidFill>
            <a:ln w="6350">
              <a:noFill/>
            </a:ln>
          </p:spPr>
          <p:txBody>
            <a:bodyPr/>
            <a:lstStyle/>
            <a:p>
              <a:endParaRPr altLang="en-US" lang="zh-CN" sz="2400"/>
            </a:p>
          </p:txBody>
        </p:sp>
        <p:grpSp>
          <p:nvGrpSpPr>
            <p:cNvPr id="98" name="Group 19"/>
            <p:cNvGrpSpPr/>
            <p:nvPr/>
          </p:nvGrpSpPr>
          <p:grpSpPr>
            <a:xfrm>
              <a:off x="13837" y="9016"/>
              <a:ext cx="273" cy="347"/>
              <a:chOff x="4878" y="2560"/>
              <a:chExt cx="147" cy="188"/>
            </a:xfrm>
            <a:solidFill>
              <a:schemeClr val="tx1">
                <a:lumMod val="50000"/>
                <a:lumOff val="50000"/>
              </a:schemeClr>
            </a:solidFill>
          </p:grpSpPr>
          <p:sp>
            <p:nvSpPr>
              <p:cNvPr id="99" name="Freeform 20"/>
              <p:cNvSpPr/>
              <p:nvPr/>
            </p:nvSpPr>
            <p:spPr bwMode="auto">
              <a:xfrm>
                <a:off x="4878" y="2560"/>
                <a:ext cx="147" cy="188"/>
              </a:xfrm>
              <a:custGeom>
                <a:gdLst>
                  <a:gd fmla="*/ 16 w 71" name="T0"/>
                  <a:gd fmla="*/ 83 h 91" name="T1"/>
                  <a:gd fmla="*/ 8 w 71" name="T2"/>
                  <a:gd fmla="*/ 83 h 91" name="T3"/>
                  <a:gd fmla="*/ 8 w 71" name="T4"/>
                  <a:gd fmla="*/ 8 h 91" name="T5"/>
                  <a:gd fmla="*/ 67 w 71" name="T6"/>
                  <a:gd fmla="*/ 8 h 91" name="T7"/>
                  <a:gd fmla="*/ 71 w 71" name="T8"/>
                  <a:gd fmla="*/ 4 h 91" name="T9"/>
                  <a:gd fmla="*/ 67 w 71" name="T10"/>
                  <a:gd fmla="*/ 0 h 91" name="T11"/>
                  <a:gd fmla="*/ 4 w 71" name="T12"/>
                  <a:gd fmla="*/ 0 h 91" name="T13"/>
                  <a:gd fmla="*/ 0 w 71" name="T14"/>
                  <a:gd fmla="*/ 4 h 91" name="T15"/>
                  <a:gd fmla="*/ 0 w 71" name="T16"/>
                  <a:gd fmla="*/ 87 h 91" name="T17"/>
                  <a:gd fmla="*/ 4 w 71" name="T18"/>
                  <a:gd fmla="*/ 91 h 91" name="T19"/>
                  <a:gd fmla="*/ 16 w 71" name="T20"/>
                  <a:gd fmla="*/ 91 h 91" name="T21"/>
                  <a:gd fmla="*/ 20 w 71" name="T22"/>
                  <a:gd fmla="*/ 87 h 91" name="T23"/>
                  <a:gd fmla="*/ 16 w 71" name="T24"/>
                  <a:gd fmla="*/ 83 h 91"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91" w="71">
                    <a:moveTo>
                      <a:pt x="16" y="83"/>
                    </a:moveTo>
                    <a:cubicBezTo>
                      <a:pt x="8" y="83"/>
                      <a:pt x="8" y="83"/>
                      <a:pt x="8" y="83"/>
                    </a:cubicBezTo>
                    <a:cubicBezTo>
                      <a:pt x="8" y="8"/>
                      <a:pt x="8" y="8"/>
                      <a:pt x="8" y="8"/>
                    </a:cubicBezTo>
                    <a:cubicBezTo>
                      <a:pt x="67" y="8"/>
                      <a:pt x="67" y="8"/>
                      <a:pt x="67" y="8"/>
                    </a:cubicBezTo>
                    <a:cubicBezTo>
                      <a:pt x="69" y="8"/>
                      <a:pt x="71" y="6"/>
                      <a:pt x="71" y="4"/>
                    </a:cubicBezTo>
                    <a:cubicBezTo>
                      <a:pt x="71" y="2"/>
                      <a:pt x="69" y="0"/>
                      <a:pt x="67" y="0"/>
                    </a:cubicBezTo>
                    <a:cubicBezTo>
                      <a:pt x="4" y="0"/>
                      <a:pt x="4" y="0"/>
                      <a:pt x="4" y="0"/>
                    </a:cubicBezTo>
                    <a:cubicBezTo>
                      <a:pt x="2" y="0"/>
                      <a:pt x="0" y="2"/>
                      <a:pt x="0" y="4"/>
                    </a:cubicBezTo>
                    <a:cubicBezTo>
                      <a:pt x="0" y="87"/>
                      <a:pt x="0" y="87"/>
                      <a:pt x="0" y="87"/>
                    </a:cubicBezTo>
                    <a:cubicBezTo>
                      <a:pt x="0" y="89"/>
                      <a:pt x="2" y="91"/>
                      <a:pt x="4" y="91"/>
                    </a:cubicBezTo>
                    <a:cubicBezTo>
                      <a:pt x="16" y="91"/>
                      <a:pt x="16" y="91"/>
                      <a:pt x="16" y="91"/>
                    </a:cubicBezTo>
                    <a:cubicBezTo>
                      <a:pt x="18" y="91"/>
                      <a:pt x="20" y="89"/>
                      <a:pt x="20" y="87"/>
                    </a:cubicBezTo>
                    <a:cubicBezTo>
                      <a:pt x="20" y="85"/>
                      <a:pt x="18" y="83"/>
                      <a:pt x="16" y="83"/>
                    </a:cubicBezTo>
                    <a:close/>
                  </a:path>
                </a:pathLst>
              </a:custGeom>
              <a:solidFill>
                <a:schemeClr val="bg1"/>
              </a:solidFill>
              <a:ln>
                <a:noFill/>
              </a:ln>
              <a:extLst>
                <a:ext uri="{91240B29-F687-4F45-9708-019B960494DF}">
                  <a14:hiddenLine w="9525">
                    <a:solidFill>
                      <a:srgbClr val="000000"/>
                    </a:solidFill>
                    <a:round/>
                  </a14:hiddenLine>
                </a:ext>
              </a:extLst>
            </p:spPr>
            <p:txBody>
              <a:bodyPr/>
              <a:lstStyle/>
              <a:p>
                <a:endParaRPr altLang="en-US" lang="zh-CN" sz="2400"/>
              </a:p>
            </p:txBody>
          </p:sp>
          <p:sp>
            <p:nvSpPr>
              <p:cNvPr id="101" name="Freeform 21"/>
              <p:cNvSpPr/>
              <p:nvPr/>
            </p:nvSpPr>
            <p:spPr bwMode="auto">
              <a:xfrm>
                <a:off x="4971" y="2669"/>
                <a:ext cx="54" cy="79"/>
              </a:xfrm>
              <a:custGeom>
                <a:gdLst>
                  <a:gd fmla="*/ 22 w 26" name="T0"/>
                  <a:gd fmla="*/ 0 h 38" name="T1"/>
                  <a:gd fmla="*/ 18 w 26" name="T2"/>
                  <a:gd fmla="*/ 4 h 38" name="T3"/>
                  <a:gd fmla="*/ 18 w 26" name="T4"/>
                  <a:gd fmla="*/ 30 h 38" name="T5"/>
                  <a:gd fmla="*/ 4 w 26" name="T6"/>
                  <a:gd fmla="*/ 30 h 38" name="T7"/>
                  <a:gd fmla="*/ 0 w 26" name="T8"/>
                  <a:gd fmla="*/ 34 h 38" name="T9"/>
                  <a:gd fmla="*/ 4 w 26" name="T10"/>
                  <a:gd fmla="*/ 38 h 38" name="T11"/>
                  <a:gd fmla="*/ 22 w 26" name="T12"/>
                  <a:gd fmla="*/ 38 h 38" name="T13"/>
                  <a:gd fmla="*/ 25 w 26" name="T14"/>
                  <a:gd fmla="*/ 37 h 38" name="T15"/>
                  <a:gd fmla="*/ 26 w 26" name="T16"/>
                  <a:gd fmla="*/ 34 h 38" name="T17"/>
                  <a:gd fmla="*/ 26 w 26" name="T18"/>
                  <a:gd fmla="*/ 4 h 38" name="T19"/>
                  <a:gd fmla="*/ 22 w 26" name="T20"/>
                  <a:gd fmla="*/ 0 h 3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8" w="26">
                    <a:moveTo>
                      <a:pt x="22" y="0"/>
                    </a:moveTo>
                    <a:cubicBezTo>
                      <a:pt x="20" y="0"/>
                      <a:pt x="18" y="2"/>
                      <a:pt x="18" y="4"/>
                    </a:cubicBezTo>
                    <a:cubicBezTo>
                      <a:pt x="18" y="30"/>
                      <a:pt x="18" y="30"/>
                      <a:pt x="18" y="30"/>
                    </a:cubicBezTo>
                    <a:cubicBezTo>
                      <a:pt x="4" y="30"/>
                      <a:pt x="4" y="30"/>
                      <a:pt x="4" y="30"/>
                    </a:cubicBezTo>
                    <a:cubicBezTo>
                      <a:pt x="2" y="30"/>
                      <a:pt x="0" y="32"/>
                      <a:pt x="0" y="34"/>
                    </a:cubicBezTo>
                    <a:cubicBezTo>
                      <a:pt x="0" y="36"/>
                      <a:pt x="2" y="38"/>
                      <a:pt x="4" y="38"/>
                    </a:cubicBezTo>
                    <a:cubicBezTo>
                      <a:pt x="22" y="38"/>
                      <a:pt x="22" y="38"/>
                      <a:pt x="22" y="38"/>
                    </a:cubicBezTo>
                    <a:cubicBezTo>
                      <a:pt x="23" y="38"/>
                      <a:pt x="24" y="38"/>
                      <a:pt x="25" y="37"/>
                    </a:cubicBezTo>
                    <a:cubicBezTo>
                      <a:pt x="26" y="36"/>
                      <a:pt x="26" y="35"/>
                      <a:pt x="26" y="34"/>
                    </a:cubicBezTo>
                    <a:cubicBezTo>
                      <a:pt x="26" y="4"/>
                      <a:pt x="26" y="4"/>
                      <a:pt x="26" y="4"/>
                    </a:cubicBezTo>
                    <a:cubicBezTo>
                      <a:pt x="26" y="2"/>
                      <a:pt x="24" y="0"/>
                      <a:pt x="22" y="0"/>
                    </a:cubicBezTo>
                    <a:close/>
                  </a:path>
                </a:pathLst>
              </a:custGeom>
              <a:solidFill>
                <a:schemeClr val="bg1"/>
              </a:solidFill>
              <a:ln>
                <a:noFill/>
              </a:ln>
              <a:extLst>
                <a:ext uri="{91240B29-F687-4F45-9708-019B960494DF}">
                  <a14:hiddenLine w="9525">
                    <a:solidFill>
                      <a:srgbClr val="000000"/>
                    </a:solidFill>
                    <a:round/>
                  </a14:hiddenLine>
                </a:ext>
              </a:extLst>
            </p:spPr>
            <p:txBody>
              <a:bodyPr/>
              <a:lstStyle/>
              <a:p>
                <a:endParaRPr altLang="en-US" lang="zh-CN" sz="2400"/>
              </a:p>
            </p:txBody>
          </p:sp>
          <p:sp>
            <p:nvSpPr>
              <p:cNvPr id="102" name="Freeform 22"/>
              <p:cNvSpPr>
                <a:spLocks noEditPoints="1"/>
              </p:cNvSpPr>
              <p:nvPr/>
            </p:nvSpPr>
            <p:spPr bwMode="auto">
              <a:xfrm>
                <a:off x="4932" y="2599"/>
                <a:ext cx="91" cy="132"/>
              </a:xfrm>
              <a:custGeom>
                <a:gdLst>
                  <a:gd fmla="*/ 38 w 44" name="T0"/>
                  <a:gd fmla="*/ 1 h 64" name="T1"/>
                  <a:gd fmla="*/ 33 w 44" name="T2"/>
                  <a:gd fmla="*/ 0 h 64" name="T3"/>
                  <a:gd fmla="*/ 25 w 44" name="T4"/>
                  <a:gd fmla="*/ 4 h 64" name="T5"/>
                  <a:gd fmla="*/ 0 w 44" name="T6"/>
                  <a:gd fmla="*/ 48 h 64" name="T7"/>
                  <a:gd fmla="*/ 0 w 44" name="T8"/>
                  <a:gd fmla="*/ 50 h 64" name="T9"/>
                  <a:gd fmla="*/ 0 w 44" name="T10"/>
                  <a:gd fmla="*/ 60 h 64" name="T11"/>
                  <a:gd fmla="*/ 2 w 44" name="T12"/>
                  <a:gd fmla="*/ 64 h 64" name="T13"/>
                  <a:gd fmla="*/ 4 w 44" name="T14"/>
                  <a:gd fmla="*/ 64 h 64" name="T15"/>
                  <a:gd fmla="*/ 6 w 44" name="T16"/>
                  <a:gd fmla="*/ 64 h 64" name="T17"/>
                  <a:gd fmla="*/ 15 w 44" name="T18"/>
                  <a:gd fmla="*/ 59 h 64" name="T19"/>
                  <a:gd fmla="*/ 16 w 44" name="T20"/>
                  <a:gd fmla="*/ 57 h 64" name="T21"/>
                  <a:gd fmla="*/ 41 w 44" name="T22"/>
                  <a:gd fmla="*/ 14 h 64" name="T23"/>
                  <a:gd fmla="*/ 38 w 44" name="T24"/>
                  <a:gd fmla="*/ 1 h 64" name="T25"/>
                  <a:gd fmla="*/ 35 w 44" name="T26"/>
                  <a:gd fmla="*/ 10 h 64" name="T27"/>
                  <a:gd fmla="*/ 10 w 44" name="T28"/>
                  <a:gd fmla="*/ 53 h 64" name="T29"/>
                  <a:gd fmla="*/ 8 w 44" name="T30"/>
                  <a:gd fmla="*/ 54 h 64" name="T31"/>
                  <a:gd fmla="*/ 7 w 44" name="T32"/>
                  <a:gd fmla="*/ 51 h 64" name="T33"/>
                  <a:gd fmla="*/ 32 w 44" name="T34"/>
                  <a:gd fmla="*/ 8 h 64" name="T35"/>
                  <a:gd fmla="*/ 34 w 44" name="T36"/>
                  <a:gd fmla="*/ 8 h 64" name="T37"/>
                  <a:gd fmla="*/ 35 w 44" name="T38"/>
                  <a:gd fmla="*/ 10 h 64"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64" w="44">
                    <a:moveTo>
                      <a:pt x="38" y="1"/>
                    </a:moveTo>
                    <a:cubicBezTo>
                      <a:pt x="37" y="0"/>
                      <a:pt x="35" y="0"/>
                      <a:pt x="33" y="0"/>
                    </a:cubicBezTo>
                    <a:cubicBezTo>
                      <a:pt x="30" y="0"/>
                      <a:pt x="27" y="2"/>
                      <a:pt x="25" y="4"/>
                    </a:cubicBezTo>
                    <a:cubicBezTo>
                      <a:pt x="0" y="48"/>
                      <a:pt x="0" y="48"/>
                      <a:pt x="0" y="48"/>
                    </a:cubicBezTo>
                    <a:cubicBezTo>
                      <a:pt x="0" y="49"/>
                      <a:pt x="0" y="50"/>
                      <a:pt x="0" y="50"/>
                    </a:cubicBezTo>
                    <a:cubicBezTo>
                      <a:pt x="0" y="60"/>
                      <a:pt x="0" y="60"/>
                      <a:pt x="0" y="60"/>
                    </a:cubicBezTo>
                    <a:cubicBezTo>
                      <a:pt x="0" y="62"/>
                      <a:pt x="1" y="63"/>
                      <a:pt x="2" y="64"/>
                    </a:cubicBezTo>
                    <a:cubicBezTo>
                      <a:pt x="2" y="64"/>
                      <a:pt x="3" y="64"/>
                      <a:pt x="4" y="64"/>
                    </a:cubicBezTo>
                    <a:cubicBezTo>
                      <a:pt x="4" y="64"/>
                      <a:pt x="5" y="64"/>
                      <a:pt x="6" y="64"/>
                    </a:cubicBezTo>
                    <a:cubicBezTo>
                      <a:pt x="15" y="59"/>
                      <a:pt x="15" y="59"/>
                      <a:pt x="15" y="59"/>
                    </a:cubicBezTo>
                    <a:cubicBezTo>
                      <a:pt x="15" y="59"/>
                      <a:pt x="16" y="58"/>
                      <a:pt x="16" y="57"/>
                    </a:cubicBezTo>
                    <a:cubicBezTo>
                      <a:pt x="41" y="14"/>
                      <a:pt x="41" y="14"/>
                      <a:pt x="41" y="14"/>
                    </a:cubicBezTo>
                    <a:cubicBezTo>
                      <a:pt x="44" y="9"/>
                      <a:pt x="42" y="4"/>
                      <a:pt x="38" y="1"/>
                    </a:cubicBezTo>
                    <a:close/>
                    <a:moveTo>
                      <a:pt x="35" y="10"/>
                    </a:moveTo>
                    <a:cubicBezTo>
                      <a:pt x="10" y="53"/>
                      <a:pt x="10" y="53"/>
                      <a:pt x="10" y="53"/>
                    </a:cubicBezTo>
                    <a:cubicBezTo>
                      <a:pt x="8" y="54"/>
                      <a:pt x="8" y="54"/>
                      <a:pt x="8" y="54"/>
                    </a:cubicBezTo>
                    <a:cubicBezTo>
                      <a:pt x="7" y="51"/>
                      <a:pt x="7" y="51"/>
                      <a:pt x="7" y="51"/>
                    </a:cubicBezTo>
                    <a:cubicBezTo>
                      <a:pt x="32" y="8"/>
                      <a:pt x="32" y="8"/>
                      <a:pt x="32" y="8"/>
                    </a:cubicBezTo>
                    <a:cubicBezTo>
                      <a:pt x="33" y="8"/>
                      <a:pt x="33" y="7"/>
                      <a:pt x="34" y="8"/>
                    </a:cubicBezTo>
                    <a:cubicBezTo>
                      <a:pt x="35" y="8"/>
                      <a:pt x="35" y="9"/>
                      <a:pt x="35" y="10"/>
                    </a:cubicBezTo>
                    <a:close/>
                  </a:path>
                </a:pathLst>
              </a:custGeom>
              <a:solidFill>
                <a:schemeClr val="bg1"/>
              </a:solidFill>
              <a:ln>
                <a:noFill/>
              </a:ln>
              <a:extLst>
                <a:ext uri="{91240B29-F687-4F45-9708-019B960494DF}">
                  <a14:hiddenLine w="9525">
                    <a:solidFill>
                      <a:srgbClr val="000000"/>
                    </a:solidFill>
                    <a:round/>
                  </a14:hiddenLine>
                </a:ext>
              </a:extLst>
            </p:spPr>
            <p:txBody>
              <a:bodyPr/>
              <a:lstStyle/>
              <a:p>
                <a:endParaRPr altLang="en-US" lang="zh-CN" sz="2400"/>
              </a:p>
            </p:txBody>
          </p:sp>
          <p:sp>
            <p:nvSpPr>
              <p:cNvPr id="104" name="Freeform 23"/>
              <p:cNvSpPr/>
              <p:nvPr/>
            </p:nvSpPr>
            <p:spPr bwMode="auto">
              <a:xfrm>
                <a:off x="4905" y="2613"/>
                <a:ext cx="58" cy="17"/>
              </a:xfrm>
              <a:custGeom>
                <a:gdLst>
                  <a:gd fmla="*/ 28 w 28" name="T0"/>
                  <a:gd fmla="*/ 4 h 8" name="T1"/>
                  <a:gd fmla="*/ 24 w 28" name="T2"/>
                  <a:gd fmla="*/ 0 h 8" name="T3"/>
                  <a:gd fmla="*/ 4 w 28" name="T4"/>
                  <a:gd fmla="*/ 0 h 8" name="T5"/>
                  <a:gd fmla="*/ 0 w 28" name="T6"/>
                  <a:gd fmla="*/ 4 h 8" name="T7"/>
                  <a:gd fmla="*/ 4 w 28" name="T8"/>
                  <a:gd fmla="*/ 8 h 8" name="T9"/>
                  <a:gd fmla="*/ 24 w 28" name="T10"/>
                  <a:gd fmla="*/ 8 h 8" name="T11"/>
                  <a:gd fmla="*/ 28 w 28" name="T12"/>
                  <a:gd fmla="*/ 4 h 8" name="T13"/>
                </a:gdLst>
                <a:cxnLst>
                  <a:cxn ang="0">
                    <a:pos x="T0" y="T1"/>
                  </a:cxn>
                  <a:cxn ang="0">
                    <a:pos x="T2" y="T3"/>
                  </a:cxn>
                  <a:cxn ang="0">
                    <a:pos x="T4" y="T5"/>
                  </a:cxn>
                  <a:cxn ang="0">
                    <a:pos x="T6" y="T7"/>
                  </a:cxn>
                  <a:cxn ang="0">
                    <a:pos x="T8" y="T9"/>
                  </a:cxn>
                  <a:cxn ang="0">
                    <a:pos x="T10" y="T11"/>
                  </a:cxn>
                  <a:cxn ang="0">
                    <a:pos x="T12" y="T13"/>
                  </a:cxn>
                </a:cxnLst>
                <a:rect b="b" l="0" r="r" t="0"/>
                <a:pathLst>
                  <a:path h="8" w="28">
                    <a:moveTo>
                      <a:pt x="28" y="4"/>
                    </a:moveTo>
                    <a:cubicBezTo>
                      <a:pt x="28" y="2"/>
                      <a:pt x="26" y="0"/>
                      <a:pt x="24" y="0"/>
                    </a:cubicBezTo>
                    <a:cubicBezTo>
                      <a:pt x="4" y="0"/>
                      <a:pt x="4" y="0"/>
                      <a:pt x="4" y="0"/>
                    </a:cubicBezTo>
                    <a:cubicBezTo>
                      <a:pt x="2" y="0"/>
                      <a:pt x="0" y="2"/>
                      <a:pt x="0" y="4"/>
                    </a:cubicBezTo>
                    <a:cubicBezTo>
                      <a:pt x="0" y="6"/>
                      <a:pt x="2" y="8"/>
                      <a:pt x="4" y="8"/>
                    </a:cubicBezTo>
                    <a:cubicBezTo>
                      <a:pt x="24" y="8"/>
                      <a:pt x="24" y="8"/>
                      <a:pt x="24" y="8"/>
                    </a:cubicBezTo>
                    <a:cubicBezTo>
                      <a:pt x="26" y="8"/>
                      <a:pt x="28" y="6"/>
                      <a:pt x="28" y="4"/>
                    </a:cubicBezTo>
                    <a:close/>
                  </a:path>
                </a:pathLst>
              </a:custGeom>
              <a:solidFill>
                <a:schemeClr val="bg1"/>
              </a:solidFill>
              <a:ln>
                <a:noFill/>
              </a:ln>
              <a:extLst>
                <a:ext uri="{91240B29-F687-4F45-9708-019B960494DF}">
                  <a14:hiddenLine w="9525">
                    <a:solidFill>
                      <a:srgbClr val="000000"/>
                    </a:solidFill>
                    <a:round/>
                  </a14:hiddenLine>
                </a:ext>
              </a:extLst>
            </p:spPr>
            <p:txBody>
              <a:bodyPr/>
              <a:lstStyle/>
              <a:p>
                <a:endParaRPr altLang="en-US" lang="zh-CN" sz="2400"/>
              </a:p>
            </p:txBody>
          </p:sp>
          <p:sp>
            <p:nvSpPr>
              <p:cNvPr id="105" name="Freeform 24"/>
              <p:cNvSpPr/>
              <p:nvPr/>
            </p:nvSpPr>
            <p:spPr bwMode="auto">
              <a:xfrm>
                <a:off x="4905" y="2646"/>
                <a:ext cx="37" cy="17"/>
              </a:xfrm>
              <a:custGeom>
                <a:gdLst>
                  <a:gd fmla="*/ 4 w 18" name="T0"/>
                  <a:gd fmla="*/ 0 h 8" name="T1"/>
                  <a:gd fmla="*/ 0 w 18" name="T2"/>
                  <a:gd fmla="*/ 4 h 8" name="T3"/>
                  <a:gd fmla="*/ 4 w 18" name="T4"/>
                  <a:gd fmla="*/ 8 h 8" name="T5"/>
                  <a:gd fmla="*/ 14 w 18" name="T6"/>
                  <a:gd fmla="*/ 8 h 8" name="T7"/>
                  <a:gd fmla="*/ 18 w 18" name="T8"/>
                  <a:gd fmla="*/ 4 h 8" name="T9"/>
                  <a:gd fmla="*/ 14 w 18" name="T10"/>
                  <a:gd fmla="*/ 0 h 8" name="T11"/>
                  <a:gd fmla="*/ 4 w 18" name="T12"/>
                  <a:gd fmla="*/ 0 h 8" name="T13"/>
                </a:gdLst>
                <a:cxnLst>
                  <a:cxn ang="0">
                    <a:pos x="T0" y="T1"/>
                  </a:cxn>
                  <a:cxn ang="0">
                    <a:pos x="T2" y="T3"/>
                  </a:cxn>
                  <a:cxn ang="0">
                    <a:pos x="T4" y="T5"/>
                  </a:cxn>
                  <a:cxn ang="0">
                    <a:pos x="T6" y="T7"/>
                  </a:cxn>
                  <a:cxn ang="0">
                    <a:pos x="T8" y="T9"/>
                  </a:cxn>
                  <a:cxn ang="0">
                    <a:pos x="T10" y="T11"/>
                  </a:cxn>
                  <a:cxn ang="0">
                    <a:pos x="T12" y="T13"/>
                  </a:cxn>
                </a:cxnLst>
                <a:rect b="b" l="0" r="r" t="0"/>
                <a:pathLst>
                  <a:path h="8" w="18">
                    <a:moveTo>
                      <a:pt x="4" y="0"/>
                    </a:moveTo>
                    <a:cubicBezTo>
                      <a:pt x="2" y="0"/>
                      <a:pt x="0" y="2"/>
                      <a:pt x="0" y="4"/>
                    </a:cubicBezTo>
                    <a:cubicBezTo>
                      <a:pt x="0" y="6"/>
                      <a:pt x="2" y="8"/>
                      <a:pt x="4" y="8"/>
                    </a:cubicBezTo>
                    <a:cubicBezTo>
                      <a:pt x="14" y="8"/>
                      <a:pt x="14" y="8"/>
                      <a:pt x="14" y="8"/>
                    </a:cubicBezTo>
                    <a:cubicBezTo>
                      <a:pt x="16" y="8"/>
                      <a:pt x="18" y="6"/>
                      <a:pt x="18" y="4"/>
                    </a:cubicBezTo>
                    <a:cubicBezTo>
                      <a:pt x="18" y="2"/>
                      <a:pt x="16" y="0"/>
                      <a:pt x="14" y="0"/>
                    </a:cubicBezTo>
                    <a:lnTo>
                      <a:pt x="4" y="0"/>
                    </a:lnTo>
                    <a:close/>
                  </a:path>
                </a:pathLst>
              </a:custGeom>
              <a:solidFill>
                <a:schemeClr val="bg1"/>
              </a:solidFill>
              <a:ln>
                <a:noFill/>
              </a:ln>
              <a:extLst>
                <a:ext uri="{91240B29-F687-4F45-9708-019B960494DF}">
                  <a14:hiddenLine w="9525">
                    <a:solidFill>
                      <a:srgbClr val="000000"/>
                    </a:solidFill>
                    <a:round/>
                  </a14:hiddenLine>
                </a:ext>
              </a:extLst>
            </p:spPr>
            <p:txBody>
              <a:bodyPr/>
              <a:lstStyle/>
              <a:p>
                <a:endParaRPr altLang="en-US" lang="zh-CN" sz="2400"/>
              </a:p>
            </p:txBody>
          </p:sp>
        </p:grpSp>
      </p:grpSp>
      <p:grpSp>
        <p:nvGrpSpPr>
          <p:cNvPr id="3" name="组合 2"/>
          <p:cNvGrpSpPr/>
          <p:nvPr/>
        </p:nvGrpSpPr>
        <p:grpSpPr>
          <a:xfrm>
            <a:off x="8646795" y="4086225"/>
            <a:ext cx="457200" cy="457200"/>
            <a:chOff x="13617" y="6972"/>
            <a:chExt cx="720" cy="720"/>
          </a:xfrm>
        </p:grpSpPr>
        <p:sp>
          <p:nvSpPr>
            <p:cNvPr id="95" name="Oval 16"/>
            <p:cNvSpPr>
              <a:spLocks noChangeArrowheads="1"/>
            </p:cNvSpPr>
            <p:nvPr/>
          </p:nvSpPr>
          <p:spPr bwMode="auto">
            <a:xfrm>
              <a:off x="13617" y="6972"/>
              <a:ext cx="720" cy="720"/>
            </a:xfrm>
            <a:prstGeom prst="ellipse">
              <a:avLst/>
            </a:prstGeom>
            <a:solidFill>
              <a:srgbClr val="95C1C4"/>
            </a:solidFill>
            <a:ln w="6350">
              <a:noFill/>
            </a:ln>
          </p:spPr>
          <p:txBody>
            <a:bodyPr/>
            <a:lstStyle/>
            <a:p>
              <a:endParaRPr altLang="en-US" lang="zh-CN" sz="2400"/>
            </a:p>
          </p:txBody>
        </p:sp>
        <p:grpSp>
          <p:nvGrpSpPr>
            <p:cNvPr id="106" name="Group 25"/>
            <p:cNvGrpSpPr/>
            <p:nvPr/>
          </p:nvGrpSpPr>
          <p:grpSpPr>
            <a:xfrm>
              <a:off x="13797" y="7159"/>
              <a:ext cx="353" cy="347"/>
              <a:chOff x="4857" y="1977"/>
              <a:chExt cx="189" cy="188"/>
            </a:xfrm>
            <a:solidFill>
              <a:schemeClr val="tx1">
                <a:lumMod val="50000"/>
                <a:lumOff val="50000"/>
              </a:schemeClr>
            </a:solidFill>
          </p:grpSpPr>
          <p:sp>
            <p:nvSpPr>
              <p:cNvPr id="107" name="Freeform 26"/>
              <p:cNvSpPr>
                <a:spLocks noEditPoints="1"/>
              </p:cNvSpPr>
              <p:nvPr/>
            </p:nvSpPr>
            <p:spPr bwMode="auto">
              <a:xfrm>
                <a:off x="4857" y="1977"/>
                <a:ext cx="189" cy="188"/>
              </a:xfrm>
              <a:custGeom>
                <a:gdLst>
                  <a:gd fmla="*/ 88 w 91" name="T0"/>
                  <a:gd fmla="*/ 36 h 91" name="T1"/>
                  <a:gd fmla="*/ 80 w 91" name="T2"/>
                  <a:gd fmla="*/ 29 h 91" name="T3"/>
                  <a:gd fmla="*/ 82 w 91" name="T4"/>
                  <a:gd fmla="*/ 19 h 91" name="T5"/>
                  <a:gd fmla="*/ 69 w 91" name="T6"/>
                  <a:gd fmla="*/ 8 h 91" name="T7"/>
                  <a:gd fmla="*/ 58 w 91" name="T8"/>
                  <a:gd fmla="*/ 10 h 91" name="T9"/>
                  <a:gd fmla="*/ 53 w 91" name="T10"/>
                  <a:gd fmla="*/ 1 h 91" name="T11"/>
                  <a:gd fmla="*/ 36 w 91" name="T12"/>
                  <a:gd fmla="*/ 3 h 91" name="T13"/>
                  <a:gd fmla="*/ 30 w 91" name="T14"/>
                  <a:gd fmla="*/ 12 h 91" name="T15"/>
                  <a:gd fmla="*/ 19 w 91" name="T16"/>
                  <a:gd fmla="*/ 9 h 91" name="T17"/>
                  <a:gd fmla="*/ 9 w 91" name="T18"/>
                  <a:gd fmla="*/ 23 h 91" name="T19"/>
                  <a:gd fmla="*/ 10 w 91" name="T20"/>
                  <a:gd fmla="*/ 33 h 91" name="T21"/>
                  <a:gd fmla="*/ 1 w 91" name="T22"/>
                  <a:gd fmla="*/ 39 h 91" name="T23"/>
                  <a:gd fmla="*/ 1 w 91" name="T24"/>
                  <a:gd fmla="*/ 52 h 91" name="T25"/>
                  <a:gd fmla="*/ 10 w 91" name="T26"/>
                  <a:gd fmla="*/ 58 h 91" name="T27"/>
                  <a:gd fmla="*/ 9 w 91" name="T28"/>
                  <a:gd fmla="*/ 68 h 91" name="T29"/>
                  <a:gd fmla="*/ 19 w 91" name="T30"/>
                  <a:gd fmla="*/ 82 h 91" name="T31"/>
                  <a:gd fmla="*/ 30 w 91" name="T32"/>
                  <a:gd fmla="*/ 79 h 91" name="T33"/>
                  <a:gd fmla="*/ 36 w 91" name="T34"/>
                  <a:gd fmla="*/ 88 h 91" name="T35"/>
                  <a:gd fmla="*/ 46 w 91" name="T36"/>
                  <a:gd fmla="*/ 91 h 91" name="T37"/>
                  <a:gd fmla="*/ 56 w 91" name="T38"/>
                  <a:gd fmla="*/ 88 h 91" name="T39"/>
                  <a:gd fmla="*/ 62 w 91" name="T40"/>
                  <a:gd fmla="*/ 79 h 91" name="T41"/>
                  <a:gd fmla="*/ 73 w 91" name="T42"/>
                  <a:gd fmla="*/ 82 h 91" name="T43"/>
                  <a:gd fmla="*/ 83 w 91" name="T44"/>
                  <a:gd fmla="*/ 68 h 91" name="T45"/>
                  <a:gd fmla="*/ 81 w 91" name="T46"/>
                  <a:gd fmla="*/ 58 h 91" name="T47"/>
                  <a:gd fmla="*/ 91 w 91" name="T48"/>
                  <a:gd fmla="*/ 52 h 91" name="T49"/>
                  <a:gd fmla="*/ 91 w 91" name="T50"/>
                  <a:gd fmla="*/ 39 h 91" name="T51"/>
                  <a:gd fmla="*/ 77 w 91" name="T52"/>
                  <a:gd fmla="*/ 51 h 91" name="T53"/>
                  <a:gd fmla="*/ 72 w 91" name="T54"/>
                  <a:gd fmla="*/ 60 h 91" name="T55"/>
                  <a:gd fmla="*/ 75 w 91" name="T56"/>
                  <a:gd fmla="*/ 70 h 91" name="T57"/>
                  <a:gd fmla="*/ 63 w 91" name="T58"/>
                  <a:gd fmla="*/ 71 h 91" name="T59"/>
                  <a:gd fmla="*/ 54 w 91" name="T60"/>
                  <a:gd fmla="*/ 74 h 91" name="T61"/>
                  <a:gd fmla="*/ 49 w 91" name="T62"/>
                  <a:gd fmla="*/ 83 h 91" name="T63"/>
                  <a:gd fmla="*/ 40 w 91" name="T64"/>
                  <a:gd fmla="*/ 76 h 91" name="T65"/>
                  <a:gd fmla="*/ 32 w 91" name="T66"/>
                  <a:gd fmla="*/ 72 h 91" name="T67"/>
                  <a:gd fmla="*/ 22 w 91" name="T68"/>
                  <a:gd fmla="*/ 75 h 91" name="T69"/>
                  <a:gd fmla="*/ 20 w 91" name="T70"/>
                  <a:gd fmla="*/ 63 h 91" name="T71"/>
                  <a:gd fmla="*/ 17 w 91" name="T72"/>
                  <a:gd fmla="*/ 54 h 91" name="T73"/>
                  <a:gd fmla="*/ 8 w 91" name="T74"/>
                  <a:gd fmla="*/ 49 h 91" name="T75"/>
                  <a:gd fmla="*/ 8 w 91" name="T76"/>
                  <a:gd fmla="*/ 42 h 91" name="T77"/>
                  <a:gd fmla="*/ 17 w 91" name="T78"/>
                  <a:gd fmla="*/ 37 h 91" name="T79"/>
                  <a:gd fmla="*/ 20 w 91" name="T80"/>
                  <a:gd fmla="*/ 28 h 91" name="T81"/>
                  <a:gd fmla="*/ 22 w 91" name="T82"/>
                  <a:gd fmla="*/ 17 h 91" name="T83"/>
                  <a:gd fmla="*/ 32 w 91" name="T84"/>
                  <a:gd fmla="*/ 20 h 91" name="T85"/>
                  <a:gd fmla="*/ 40 w 91" name="T86"/>
                  <a:gd fmla="*/ 15 h 91" name="T87"/>
                  <a:gd fmla="*/ 49 w 91" name="T88"/>
                  <a:gd fmla="*/ 8 h 91" name="T89"/>
                  <a:gd fmla="*/ 54 w 91" name="T90"/>
                  <a:gd fmla="*/ 17 h 91" name="T91"/>
                  <a:gd fmla="*/ 63 w 91" name="T92"/>
                  <a:gd fmla="*/ 20 h 91" name="T93"/>
                  <a:gd fmla="*/ 75 w 91" name="T94"/>
                  <a:gd fmla="*/ 21 h 91" name="T95"/>
                  <a:gd fmla="*/ 72 w 91" name="T96"/>
                  <a:gd fmla="*/ 31 h 91" name="T97"/>
                  <a:gd fmla="*/ 77 w 91" name="T98"/>
                  <a:gd fmla="*/ 40 h 91" name="T99"/>
                  <a:gd fmla="*/ 83 w 91" name="T100"/>
                  <a:gd fmla="*/ 46 h 91" name="T10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b="b" l="0" r="r" t="0"/>
                <a:pathLst>
                  <a:path h="91" w="91">
                    <a:moveTo>
                      <a:pt x="91" y="39"/>
                    </a:moveTo>
                    <a:cubicBezTo>
                      <a:pt x="91" y="37"/>
                      <a:pt x="90" y="36"/>
                      <a:pt x="88" y="36"/>
                    </a:cubicBezTo>
                    <a:cubicBezTo>
                      <a:pt x="81" y="33"/>
                      <a:pt x="81" y="33"/>
                      <a:pt x="81" y="33"/>
                    </a:cubicBezTo>
                    <a:cubicBezTo>
                      <a:pt x="81" y="32"/>
                      <a:pt x="80" y="31"/>
                      <a:pt x="80" y="29"/>
                    </a:cubicBezTo>
                    <a:cubicBezTo>
                      <a:pt x="83" y="23"/>
                      <a:pt x="83" y="23"/>
                      <a:pt x="83" y="23"/>
                    </a:cubicBezTo>
                    <a:cubicBezTo>
                      <a:pt x="83" y="21"/>
                      <a:pt x="83" y="20"/>
                      <a:pt x="82" y="19"/>
                    </a:cubicBezTo>
                    <a:cubicBezTo>
                      <a:pt x="80" y="15"/>
                      <a:pt x="76" y="12"/>
                      <a:pt x="73" y="9"/>
                    </a:cubicBezTo>
                    <a:cubicBezTo>
                      <a:pt x="72" y="8"/>
                      <a:pt x="70" y="8"/>
                      <a:pt x="69" y="8"/>
                    </a:cubicBezTo>
                    <a:cubicBezTo>
                      <a:pt x="62" y="12"/>
                      <a:pt x="62" y="12"/>
                      <a:pt x="62" y="12"/>
                    </a:cubicBezTo>
                    <a:cubicBezTo>
                      <a:pt x="61" y="11"/>
                      <a:pt x="60" y="11"/>
                      <a:pt x="58" y="10"/>
                    </a:cubicBezTo>
                    <a:cubicBezTo>
                      <a:pt x="56" y="3"/>
                      <a:pt x="56" y="3"/>
                      <a:pt x="56" y="3"/>
                    </a:cubicBezTo>
                    <a:cubicBezTo>
                      <a:pt x="55" y="2"/>
                      <a:pt x="54" y="1"/>
                      <a:pt x="53" y="1"/>
                    </a:cubicBezTo>
                    <a:cubicBezTo>
                      <a:pt x="48" y="0"/>
                      <a:pt x="44" y="0"/>
                      <a:pt x="39" y="1"/>
                    </a:cubicBezTo>
                    <a:cubicBezTo>
                      <a:pt x="37" y="1"/>
                      <a:pt x="36" y="2"/>
                      <a:pt x="36" y="3"/>
                    </a:cubicBezTo>
                    <a:cubicBezTo>
                      <a:pt x="33" y="10"/>
                      <a:pt x="33" y="10"/>
                      <a:pt x="33" y="10"/>
                    </a:cubicBezTo>
                    <a:cubicBezTo>
                      <a:pt x="32" y="11"/>
                      <a:pt x="31" y="11"/>
                      <a:pt x="30" y="12"/>
                    </a:cubicBezTo>
                    <a:cubicBezTo>
                      <a:pt x="23" y="8"/>
                      <a:pt x="23" y="8"/>
                      <a:pt x="23" y="8"/>
                    </a:cubicBezTo>
                    <a:cubicBezTo>
                      <a:pt x="22" y="8"/>
                      <a:pt x="20" y="8"/>
                      <a:pt x="19" y="9"/>
                    </a:cubicBezTo>
                    <a:cubicBezTo>
                      <a:pt x="15" y="12"/>
                      <a:pt x="12" y="15"/>
                      <a:pt x="9" y="19"/>
                    </a:cubicBezTo>
                    <a:cubicBezTo>
                      <a:pt x="8" y="20"/>
                      <a:pt x="8" y="21"/>
                      <a:pt x="9" y="23"/>
                    </a:cubicBezTo>
                    <a:cubicBezTo>
                      <a:pt x="12" y="29"/>
                      <a:pt x="12" y="29"/>
                      <a:pt x="12" y="29"/>
                    </a:cubicBezTo>
                    <a:cubicBezTo>
                      <a:pt x="11" y="31"/>
                      <a:pt x="11" y="32"/>
                      <a:pt x="10" y="33"/>
                    </a:cubicBezTo>
                    <a:cubicBezTo>
                      <a:pt x="3" y="36"/>
                      <a:pt x="3" y="36"/>
                      <a:pt x="3" y="36"/>
                    </a:cubicBezTo>
                    <a:cubicBezTo>
                      <a:pt x="2" y="36"/>
                      <a:pt x="1" y="37"/>
                      <a:pt x="1" y="39"/>
                    </a:cubicBezTo>
                    <a:cubicBezTo>
                      <a:pt x="0" y="41"/>
                      <a:pt x="0" y="43"/>
                      <a:pt x="0" y="46"/>
                    </a:cubicBezTo>
                    <a:cubicBezTo>
                      <a:pt x="0" y="48"/>
                      <a:pt x="0" y="50"/>
                      <a:pt x="1" y="52"/>
                    </a:cubicBezTo>
                    <a:cubicBezTo>
                      <a:pt x="1" y="54"/>
                      <a:pt x="2" y="55"/>
                      <a:pt x="3" y="56"/>
                    </a:cubicBezTo>
                    <a:cubicBezTo>
                      <a:pt x="10" y="58"/>
                      <a:pt x="10" y="58"/>
                      <a:pt x="10" y="58"/>
                    </a:cubicBezTo>
                    <a:cubicBezTo>
                      <a:pt x="11" y="59"/>
                      <a:pt x="11" y="60"/>
                      <a:pt x="12" y="62"/>
                    </a:cubicBezTo>
                    <a:cubicBezTo>
                      <a:pt x="9" y="68"/>
                      <a:pt x="9" y="68"/>
                      <a:pt x="9" y="68"/>
                    </a:cubicBezTo>
                    <a:cubicBezTo>
                      <a:pt x="8" y="70"/>
                      <a:pt x="8" y="71"/>
                      <a:pt x="9" y="72"/>
                    </a:cubicBezTo>
                    <a:cubicBezTo>
                      <a:pt x="12" y="76"/>
                      <a:pt x="15" y="80"/>
                      <a:pt x="19" y="82"/>
                    </a:cubicBezTo>
                    <a:cubicBezTo>
                      <a:pt x="20" y="83"/>
                      <a:pt x="22" y="83"/>
                      <a:pt x="23" y="83"/>
                    </a:cubicBezTo>
                    <a:cubicBezTo>
                      <a:pt x="30" y="79"/>
                      <a:pt x="30" y="79"/>
                      <a:pt x="30" y="79"/>
                    </a:cubicBezTo>
                    <a:cubicBezTo>
                      <a:pt x="31" y="80"/>
                      <a:pt x="32" y="80"/>
                      <a:pt x="33" y="81"/>
                    </a:cubicBezTo>
                    <a:cubicBezTo>
                      <a:pt x="36" y="88"/>
                      <a:pt x="36" y="88"/>
                      <a:pt x="36" y="88"/>
                    </a:cubicBezTo>
                    <a:cubicBezTo>
                      <a:pt x="36" y="89"/>
                      <a:pt x="37" y="90"/>
                      <a:pt x="39" y="91"/>
                    </a:cubicBezTo>
                    <a:cubicBezTo>
                      <a:pt x="41" y="91"/>
                      <a:pt x="44" y="91"/>
                      <a:pt x="46" y="91"/>
                    </a:cubicBezTo>
                    <a:cubicBezTo>
                      <a:pt x="48" y="91"/>
                      <a:pt x="50" y="91"/>
                      <a:pt x="53" y="91"/>
                    </a:cubicBezTo>
                    <a:cubicBezTo>
                      <a:pt x="54" y="90"/>
                      <a:pt x="55" y="89"/>
                      <a:pt x="56" y="88"/>
                    </a:cubicBezTo>
                    <a:cubicBezTo>
                      <a:pt x="58" y="81"/>
                      <a:pt x="58" y="81"/>
                      <a:pt x="58" y="81"/>
                    </a:cubicBezTo>
                    <a:cubicBezTo>
                      <a:pt x="60" y="80"/>
                      <a:pt x="61" y="80"/>
                      <a:pt x="62" y="79"/>
                    </a:cubicBezTo>
                    <a:cubicBezTo>
                      <a:pt x="69" y="83"/>
                      <a:pt x="69" y="83"/>
                      <a:pt x="69" y="83"/>
                    </a:cubicBezTo>
                    <a:cubicBezTo>
                      <a:pt x="70" y="83"/>
                      <a:pt x="72" y="83"/>
                      <a:pt x="73" y="82"/>
                    </a:cubicBezTo>
                    <a:cubicBezTo>
                      <a:pt x="76" y="79"/>
                      <a:pt x="80" y="76"/>
                      <a:pt x="82" y="72"/>
                    </a:cubicBezTo>
                    <a:cubicBezTo>
                      <a:pt x="83" y="71"/>
                      <a:pt x="83" y="70"/>
                      <a:pt x="83" y="68"/>
                    </a:cubicBezTo>
                    <a:cubicBezTo>
                      <a:pt x="80" y="62"/>
                      <a:pt x="80" y="62"/>
                      <a:pt x="80" y="62"/>
                    </a:cubicBezTo>
                    <a:cubicBezTo>
                      <a:pt x="80" y="60"/>
                      <a:pt x="81" y="59"/>
                      <a:pt x="81" y="58"/>
                    </a:cubicBezTo>
                    <a:cubicBezTo>
                      <a:pt x="88" y="56"/>
                      <a:pt x="88" y="56"/>
                      <a:pt x="88" y="56"/>
                    </a:cubicBezTo>
                    <a:cubicBezTo>
                      <a:pt x="90" y="55"/>
                      <a:pt x="91" y="54"/>
                      <a:pt x="91" y="52"/>
                    </a:cubicBezTo>
                    <a:cubicBezTo>
                      <a:pt x="91" y="50"/>
                      <a:pt x="91" y="48"/>
                      <a:pt x="91" y="46"/>
                    </a:cubicBezTo>
                    <a:cubicBezTo>
                      <a:pt x="91" y="43"/>
                      <a:pt x="91" y="41"/>
                      <a:pt x="91" y="39"/>
                    </a:cubicBezTo>
                    <a:close/>
                    <a:moveTo>
                      <a:pt x="83" y="49"/>
                    </a:moveTo>
                    <a:cubicBezTo>
                      <a:pt x="77" y="51"/>
                      <a:pt x="77" y="51"/>
                      <a:pt x="77" y="51"/>
                    </a:cubicBezTo>
                    <a:cubicBezTo>
                      <a:pt x="75" y="52"/>
                      <a:pt x="74" y="53"/>
                      <a:pt x="74" y="54"/>
                    </a:cubicBezTo>
                    <a:cubicBezTo>
                      <a:pt x="74" y="56"/>
                      <a:pt x="73" y="58"/>
                      <a:pt x="72" y="60"/>
                    </a:cubicBezTo>
                    <a:cubicBezTo>
                      <a:pt x="71" y="61"/>
                      <a:pt x="71" y="62"/>
                      <a:pt x="72" y="63"/>
                    </a:cubicBezTo>
                    <a:cubicBezTo>
                      <a:pt x="75" y="70"/>
                      <a:pt x="75" y="70"/>
                      <a:pt x="75" y="70"/>
                    </a:cubicBezTo>
                    <a:cubicBezTo>
                      <a:pt x="73" y="71"/>
                      <a:pt x="72" y="73"/>
                      <a:pt x="70" y="75"/>
                    </a:cubicBezTo>
                    <a:cubicBezTo>
                      <a:pt x="63" y="71"/>
                      <a:pt x="63" y="71"/>
                      <a:pt x="63" y="71"/>
                    </a:cubicBezTo>
                    <a:cubicBezTo>
                      <a:pt x="62" y="71"/>
                      <a:pt x="61" y="71"/>
                      <a:pt x="60" y="72"/>
                    </a:cubicBezTo>
                    <a:cubicBezTo>
                      <a:pt x="58" y="73"/>
                      <a:pt x="56" y="73"/>
                      <a:pt x="54" y="74"/>
                    </a:cubicBezTo>
                    <a:cubicBezTo>
                      <a:pt x="53" y="74"/>
                      <a:pt x="52" y="75"/>
                      <a:pt x="52" y="76"/>
                    </a:cubicBezTo>
                    <a:cubicBezTo>
                      <a:pt x="49" y="83"/>
                      <a:pt x="49" y="83"/>
                      <a:pt x="49" y="83"/>
                    </a:cubicBezTo>
                    <a:cubicBezTo>
                      <a:pt x="47" y="83"/>
                      <a:pt x="45" y="83"/>
                      <a:pt x="42" y="83"/>
                    </a:cubicBezTo>
                    <a:cubicBezTo>
                      <a:pt x="40" y="76"/>
                      <a:pt x="40" y="76"/>
                      <a:pt x="40" y="76"/>
                    </a:cubicBezTo>
                    <a:cubicBezTo>
                      <a:pt x="39" y="75"/>
                      <a:pt x="39" y="74"/>
                      <a:pt x="37" y="74"/>
                    </a:cubicBezTo>
                    <a:cubicBezTo>
                      <a:pt x="35" y="73"/>
                      <a:pt x="33" y="73"/>
                      <a:pt x="32" y="72"/>
                    </a:cubicBezTo>
                    <a:cubicBezTo>
                      <a:pt x="31" y="71"/>
                      <a:pt x="29" y="71"/>
                      <a:pt x="28" y="71"/>
                    </a:cubicBezTo>
                    <a:cubicBezTo>
                      <a:pt x="22" y="75"/>
                      <a:pt x="22" y="75"/>
                      <a:pt x="22" y="75"/>
                    </a:cubicBezTo>
                    <a:cubicBezTo>
                      <a:pt x="20" y="73"/>
                      <a:pt x="18" y="71"/>
                      <a:pt x="17" y="70"/>
                    </a:cubicBezTo>
                    <a:cubicBezTo>
                      <a:pt x="20" y="63"/>
                      <a:pt x="20" y="63"/>
                      <a:pt x="20" y="63"/>
                    </a:cubicBezTo>
                    <a:cubicBezTo>
                      <a:pt x="20" y="62"/>
                      <a:pt x="20" y="61"/>
                      <a:pt x="20" y="60"/>
                    </a:cubicBezTo>
                    <a:cubicBezTo>
                      <a:pt x="19" y="58"/>
                      <a:pt x="18" y="56"/>
                      <a:pt x="17" y="54"/>
                    </a:cubicBezTo>
                    <a:cubicBezTo>
                      <a:pt x="17" y="53"/>
                      <a:pt x="16" y="52"/>
                      <a:pt x="15" y="51"/>
                    </a:cubicBezTo>
                    <a:cubicBezTo>
                      <a:pt x="8" y="49"/>
                      <a:pt x="8" y="49"/>
                      <a:pt x="8" y="49"/>
                    </a:cubicBezTo>
                    <a:cubicBezTo>
                      <a:pt x="8" y="48"/>
                      <a:pt x="8" y="47"/>
                      <a:pt x="8" y="46"/>
                    </a:cubicBezTo>
                    <a:cubicBezTo>
                      <a:pt x="8" y="44"/>
                      <a:pt x="8" y="43"/>
                      <a:pt x="8" y="42"/>
                    </a:cubicBezTo>
                    <a:cubicBezTo>
                      <a:pt x="15" y="40"/>
                      <a:pt x="15" y="40"/>
                      <a:pt x="15" y="40"/>
                    </a:cubicBezTo>
                    <a:cubicBezTo>
                      <a:pt x="16" y="39"/>
                      <a:pt x="17" y="38"/>
                      <a:pt x="17" y="37"/>
                    </a:cubicBezTo>
                    <a:cubicBezTo>
                      <a:pt x="18" y="35"/>
                      <a:pt x="19" y="33"/>
                      <a:pt x="20" y="31"/>
                    </a:cubicBezTo>
                    <a:cubicBezTo>
                      <a:pt x="20" y="30"/>
                      <a:pt x="20" y="29"/>
                      <a:pt x="20" y="28"/>
                    </a:cubicBezTo>
                    <a:cubicBezTo>
                      <a:pt x="17" y="21"/>
                      <a:pt x="17" y="21"/>
                      <a:pt x="17" y="21"/>
                    </a:cubicBezTo>
                    <a:cubicBezTo>
                      <a:pt x="18" y="20"/>
                      <a:pt x="20" y="18"/>
                      <a:pt x="22" y="17"/>
                    </a:cubicBezTo>
                    <a:cubicBezTo>
                      <a:pt x="28" y="20"/>
                      <a:pt x="28" y="20"/>
                      <a:pt x="28" y="20"/>
                    </a:cubicBezTo>
                    <a:cubicBezTo>
                      <a:pt x="29" y="20"/>
                      <a:pt x="31" y="20"/>
                      <a:pt x="32" y="20"/>
                    </a:cubicBezTo>
                    <a:cubicBezTo>
                      <a:pt x="33" y="19"/>
                      <a:pt x="35" y="18"/>
                      <a:pt x="37" y="17"/>
                    </a:cubicBezTo>
                    <a:cubicBezTo>
                      <a:pt x="39" y="17"/>
                      <a:pt x="39" y="16"/>
                      <a:pt x="40" y="15"/>
                    </a:cubicBezTo>
                    <a:cubicBezTo>
                      <a:pt x="42" y="8"/>
                      <a:pt x="42" y="8"/>
                      <a:pt x="42" y="8"/>
                    </a:cubicBezTo>
                    <a:cubicBezTo>
                      <a:pt x="45" y="8"/>
                      <a:pt x="47" y="8"/>
                      <a:pt x="49" y="8"/>
                    </a:cubicBezTo>
                    <a:cubicBezTo>
                      <a:pt x="52" y="15"/>
                      <a:pt x="52" y="15"/>
                      <a:pt x="52" y="15"/>
                    </a:cubicBezTo>
                    <a:cubicBezTo>
                      <a:pt x="52" y="16"/>
                      <a:pt x="53" y="17"/>
                      <a:pt x="54" y="17"/>
                    </a:cubicBezTo>
                    <a:cubicBezTo>
                      <a:pt x="56" y="18"/>
                      <a:pt x="58" y="19"/>
                      <a:pt x="60" y="20"/>
                    </a:cubicBezTo>
                    <a:cubicBezTo>
                      <a:pt x="61" y="20"/>
                      <a:pt x="62" y="20"/>
                      <a:pt x="63" y="20"/>
                    </a:cubicBezTo>
                    <a:cubicBezTo>
                      <a:pt x="70" y="17"/>
                      <a:pt x="70" y="17"/>
                      <a:pt x="70" y="17"/>
                    </a:cubicBezTo>
                    <a:cubicBezTo>
                      <a:pt x="72" y="18"/>
                      <a:pt x="73" y="20"/>
                      <a:pt x="75" y="21"/>
                    </a:cubicBezTo>
                    <a:cubicBezTo>
                      <a:pt x="72" y="28"/>
                      <a:pt x="72" y="28"/>
                      <a:pt x="72" y="28"/>
                    </a:cubicBezTo>
                    <a:cubicBezTo>
                      <a:pt x="71" y="29"/>
                      <a:pt x="71" y="30"/>
                      <a:pt x="72" y="31"/>
                    </a:cubicBezTo>
                    <a:cubicBezTo>
                      <a:pt x="73" y="33"/>
                      <a:pt x="74" y="35"/>
                      <a:pt x="74" y="37"/>
                    </a:cubicBezTo>
                    <a:cubicBezTo>
                      <a:pt x="74" y="38"/>
                      <a:pt x="75" y="39"/>
                      <a:pt x="77" y="40"/>
                    </a:cubicBezTo>
                    <a:cubicBezTo>
                      <a:pt x="83" y="42"/>
                      <a:pt x="83" y="42"/>
                      <a:pt x="83" y="42"/>
                    </a:cubicBezTo>
                    <a:cubicBezTo>
                      <a:pt x="83" y="43"/>
                      <a:pt x="83" y="44"/>
                      <a:pt x="83" y="46"/>
                    </a:cubicBezTo>
                    <a:cubicBezTo>
                      <a:pt x="83" y="47"/>
                      <a:pt x="83" y="48"/>
                      <a:pt x="83" y="49"/>
                    </a:cubicBezTo>
                    <a:close/>
                  </a:path>
                </a:pathLst>
              </a:custGeom>
              <a:solidFill>
                <a:schemeClr val="bg1"/>
              </a:solidFill>
              <a:ln>
                <a:noFill/>
              </a:ln>
              <a:extLst>
                <a:ext uri="{91240B29-F687-4F45-9708-019B960494DF}">
                  <a14:hiddenLine w="9525">
                    <a:solidFill>
                      <a:srgbClr val="000000"/>
                    </a:solidFill>
                    <a:round/>
                  </a14:hiddenLine>
                </a:ext>
              </a:extLst>
            </p:spPr>
            <p:txBody>
              <a:bodyPr/>
              <a:lstStyle/>
              <a:p>
                <a:endParaRPr altLang="en-US" lang="zh-CN" sz="2400"/>
              </a:p>
            </p:txBody>
          </p:sp>
          <p:sp>
            <p:nvSpPr>
              <p:cNvPr id="115" name="Freeform 27"/>
              <p:cNvSpPr>
                <a:spLocks noEditPoints="1"/>
              </p:cNvSpPr>
              <p:nvPr/>
            </p:nvSpPr>
            <p:spPr bwMode="auto">
              <a:xfrm>
                <a:off x="4915" y="2033"/>
                <a:ext cx="75" cy="74"/>
              </a:xfrm>
              <a:custGeom>
                <a:gdLst>
                  <a:gd fmla="*/ 18 w 36" name="T0"/>
                  <a:gd fmla="*/ 0 h 36" name="T1"/>
                  <a:gd fmla="*/ 0 w 36" name="T2"/>
                  <a:gd fmla="*/ 18 h 36" name="T3"/>
                  <a:gd fmla="*/ 18 w 36" name="T4"/>
                  <a:gd fmla="*/ 36 h 36" name="T5"/>
                  <a:gd fmla="*/ 36 w 36" name="T6"/>
                  <a:gd fmla="*/ 18 h 36" name="T7"/>
                  <a:gd fmla="*/ 18 w 36" name="T8"/>
                  <a:gd fmla="*/ 0 h 36" name="T9"/>
                  <a:gd fmla="*/ 18 w 36" name="T10"/>
                  <a:gd fmla="*/ 28 h 36" name="T11"/>
                  <a:gd fmla="*/ 7 w 36" name="T12"/>
                  <a:gd fmla="*/ 18 h 36" name="T13"/>
                  <a:gd fmla="*/ 18 w 36" name="T14"/>
                  <a:gd fmla="*/ 7 h 36" name="T15"/>
                  <a:gd fmla="*/ 28 w 36" name="T16"/>
                  <a:gd fmla="*/ 18 h 36" name="T17"/>
                  <a:gd fmla="*/ 18 w 36" name="T18"/>
                  <a:gd fmla="*/ 28 h 36"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36" w="36">
                    <a:moveTo>
                      <a:pt x="18" y="0"/>
                    </a:moveTo>
                    <a:cubicBezTo>
                      <a:pt x="8" y="0"/>
                      <a:pt x="0" y="8"/>
                      <a:pt x="0" y="18"/>
                    </a:cubicBezTo>
                    <a:cubicBezTo>
                      <a:pt x="0" y="28"/>
                      <a:pt x="8" y="36"/>
                      <a:pt x="18" y="36"/>
                    </a:cubicBezTo>
                    <a:cubicBezTo>
                      <a:pt x="28" y="36"/>
                      <a:pt x="36" y="28"/>
                      <a:pt x="36" y="18"/>
                    </a:cubicBezTo>
                    <a:cubicBezTo>
                      <a:pt x="36" y="8"/>
                      <a:pt x="28" y="0"/>
                      <a:pt x="18" y="0"/>
                    </a:cubicBezTo>
                    <a:close/>
                    <a:moveTo>
                      <a:pt x="18" y="28"/>
                    </a:moveTo>
                    <a:cubicBezTo>
                      <a:pt x="12" y="28"/>
                      <a:pt x="7" y="23"/>
                      <a:pt x="7" y="18"/>
                    </a:cubicBezTo>
                    <a:cubicBezTo>
                      <a:pt x="7" y="12"/>
                      <a:pt x="12" y="7"/>
                      <a:pt x="18" y="7"/>
                    </a:cubicBezTo>
                    <a:cubicBezTo>
                      <a:pt x="23" y="7"/>
                      <a:pt x="28" y="12"/>
                      <a:pt x="28" y="18"/>
                    </a:cubicBezTo>
                    <a:cubicBezTo>
                      <a:pt x="28" y="23"/>
                      <a:pt x="23" y="28"/>
                      <a:pt x="18" y="28"/>
                    </a:cubicBezTo>
                    <a:close/>
                  </a:path>
                </a:pathLst>
              </a:custGeom>
              <a:solidFill>
                <a:schemeClr val="bg1"/>
              </a:solidFill>
              <a:ln>
                <a:noFill/>
              </a:ln>
              <a:extLst>
                <a:ext uri="{91240B29-F687-4F45-9708-019B960494DF}">
                  <a14:hiddenLine w="9525">
                    <a:solidFill>
                      <a:srgbClr val="000000"/>
                    </a:solidFill>
                    <a:round/>
                  </a14:hiddenLine>
                </a:ext>
              </a:extLst>
            </p:spPr>
            <p:txBody>
              <a:bodyPr/>
              <a:lstStyle/>
              <a:p>
                <a:endParaRPr altLang="en-US" lang="zh-CN" sz="2400"/>
              </a:p>
            </p:txBody>
          </p:sp>
        </p:grpSp>
      </p:grpSp>
      <p:grpSp>
        <p:nvGrpSpPr>
          <p:cNvPr id="10" name="组合 9"/>
          <p:cNvGrpSpPr/>
          <p:nvPr/>
        </p:nvGrpSpPr>
        <p:grpSpPr>
          <a:xfrm>
            <a:off x="5384800" y="5324475"/>
            <a:ext cx="457200" cy="457200"/>
            <a:chOff x="8480" y="8922"/>
            <a:chExt cx="720" cy="720"/>
          </a:xfrm>
        </p:grpSpPr>
        <p:sp>
          <p:nvSpPr>
            <p:cNvPr id="88" name="Oval 14"/>
            <p:cNvSpPr>
              <a:spLocks noChangeArrowheads="1"/>
            </p:cNvSpPr>
            <p:nvPr/>
          </p:nvSpPr>
          <p:spPr bwMode="auto">
            <a:xfrm>
              <a:off x="8480" y="8922"/>
              <a:ext cx="720" cy="720"/>
            </a:xfrm>
            <a:prstGeom prst="ellipse">
              <a:avLst/>
            </a:prstGeom>
            <a:solidFill>
              <a:srgbClr val="95C1C4"/>
            </a:solidFill>
            <a:ln>
              <a:noFill/>
            </a:ln>
          </p:spPr>
          <p:txBody>
            <a:bodyPr/>
            <a:lstStyle/>
            <a:p>
              <a:endParaRPr altLang="en-US" lang="zh-CN" sz="2400"/>
            </a:p>
          </p:txBody>
        </p:sp>
        <p:grpSp>
          <p:nvGrpSpPr>
            <p:cNvPr id="116" name="Group 28"/>
            <p:cNvGrpSpPr/>
            <p:nvPr/>
          </p:nvGrpSpPr>
          <p:grpSpPr>
            <a:xfrm>
              <a:off x="8667" y="9112"/>
              <a:ext cx="347" cy="347"/>
              <a:chOff x="4859" y="1361"/>
              <a:chExt cx="187" cy="188"/>
            </a:xfrm>
          </p:grpSpPr>
          <p:sp>
            <p:nvSpPr>
              <p:cNvPr id="117" name="Freeform 29"/>
              <p:cNvSpPr/>
              <p:nvPr/>
            </p:nvSpPr>
            <p:spPr bwMode="auto">
              <a:xfrm>
                <a:off x="4859" y="1361"/>
                <a:ext cx="187" cy="134"/>
              </a:xfrm>
              <a:custGeom>
                <a:gdLst>
                  <a:gd fmla="*/ 69 w 90" name="T0"/>
                  <a:gd fmla="*/ 24 h 65" name="T1"/>
                  <a:gd fmla="*/ 65 w 90" name="T2"/>
                  <a:gd fmla="*/ 24 h 65" name="T3"/>
                  <a:gd fmla="*/ 65 w 90" name="T4"/>
                  <a:gd fmla="*/ 22 h 65" name="T5"/>
                  <a:gd fmla="*/ 43 w 90" name="T6"/>
                  <a:gd fmla="*/ 0 h 65" name="T7"/>
                  <a:gd fmla="*/ 21 w 90" name="T8"/>
                  <a:gd fmla="*/ 18 h 65" name="T9"/>
                  <a:gd fmla="*/ 14 w 90" name="T10"/>
                  <a:gd fmla="*/ 19 h 65" name="T11"/>
                  <a:gd fmla="*/ 14 w 90" name="T12"/>
                  <a:gd fmla="*/ 19 h 65" name="T13"/>
                  <a:gd fmla="*/ 5 w 90" name="T14"/>
                  <a:gd fmla="*/ 33 h 65" name="T15"/>
                  <a:gd fmla="*/ 6 w 90" name="T16"/>
                  <a:gd fmla="*/ 39 h 65" name="T17"/>
                  <a:gd fmla="*/ 0 w 90" name="T18"/>
                  <a:gd fmla="*/ 51 h 65" name="T19"/>
                  <a:gd fmla="*/ 14 w 90" name="T20"/>
                  <a:gd fmla="*/ 65 h 65" name="T21"/>
                  <a:gd fmla="*/ 29 w 90" name="T22"/>
                  <a:gd fmla="*/ 65 h 65" name="T23"/>
                  <a:gd fmla="*/ 33 w 90" name="T24"/>
                  <a:gd fmla="*/ 61 h 65" name="T25"/>
                  <a:gd fmla="*/ 29 w 90" name="T26"/>
                  <a:gd fmla="*/ 57 h 65" name="T27"/>
                  <a:gd fmla="*/ 14 w 90" name="T28"/>
                  <a:gd fmla="*/ 57 h 65" name="T29"/>
                  <a:gd fmla="*/ 8 w 90" name="T30"/>
                  <a:gd fmla="*/ 51 h 65" name="T31"/>
                  <a:gd fmla="*/ 13 w 90" name="T32"/>
                  <a:gd fmla="*/ 45 h 65" name="T33"/>
                  <a:gd fmla="*/ 16 w 90" name="T34"/>
                  <a:gd fmla="*/ 42 h 65" name="T35"/>
                  <a:gd fmla="*/ 15 w 90" name="T36"/>
                  <a:gd fmla="*/ 38 h 65" name="T37"/>
                  <a:gd fmla="*/ 13 w 90" name="T38"/>
                  <a:gd fmla="*/ 33 h 65" name="T39"/>
                  <a:gd fmla="*/ 17 w 90" name="T40"/>
                  <a:gd fmla="*/ 26 h 65" name="T41"/>
                  <a:gd fmla="*/ 17 w 90" name="T42"/>
                  <a:gd fmla="*/ 26 h 65" name="T43"/>
                  <a:gd fmla="*/ 22 w 90" name="T44"/>
                  <a:gd fmla="*/ 27 h 65" name="T45"/>
                  <a:gd fmla="*/ 26 w 90" name="T46"/>
                  <a:gd fmla="*/ 27 h 65" name="T47"/>
                  <a:gd fmla="*/ 28 w 90" name="T48"/>
                  <a:gd fmla="*/ 23 h 65" name="T49"/>
                  <a:gd fmla="*/ 28 w 90" name="T50"/>
                  <a:gd fmla="*/ 22 h 65" name="T51"/>
                  <a:gd fmla="*/ 28 w 90" name="T52"/>
                  <a:gd fmla="*/ 22 h 65" name="T53"/>
                  <a:gd fmla="*/ 43 w 90" name="T54"/>
                  <a:gd fmla="*/ 8 h 65" name="T55"/>
                  <a:gd fmla="*/ 57 w 90" name="T56"/>
                  <a:gd fmla="*/ 22 h 65" name="T57"/>
                  <a:gd fmla="*/ 55 w 90" name="T58"/>
                  <a:gd fmla="*/ 30 h 65" name="T59"/>
                  <a:gd fmla="*/ 56 w 90" name="T60"/>
                  <a:gd fmla="*/ 35 h 65" name="T61"/>
                  <a:gd fmla="*/ 61 w 90" name="T62"/>
                  <a:gd fmla="*/ 35 h 65" name="T63"/>
                  <a:gd fmla="*/ 69 w 90" name="T64"/>
                  <a:gd fmla="*/ 32 h 65" name="T65"/>
                  <a:gd fmla="*/ 82 w 90" name="T66"/>
                  <a:gd fmla="*/ 45 h 65" name="T67"/>
                  <a:gd fmla="*/ 69 w 90" name="T68"/>
                  <a:gd fmla="*/ 57 h 65" name="T69"/>
                  <a:gd fmla="*/ 60 w 90" name="T70"/>
                  <a:gd fmla="*/ 57 h 65" name="T71"/>
                  <a:gd fmla="*/ 56 w 90" name="T72"/>
                  <a:gd fmla="*/ 61 h 65" name="T73"/>
                  <a:gd fmla="*/ 60 w 90" name="T74"/>
                  <a:gd fmla="*/ 65 h 65" name="T75"/>
                  <a:gd fmla="*/ 69 w 90" name="T76"/>
                  <a:gd fmla="*/ 65 h 65" name="T77"/>
                  <a:gd fmla="*/ 90 w 90" name="T78"/>
                  <a:gd fmla="*/ 45 h 65" name="T79"/>
                  <a:gd fmla="*/ 69 w 90" name="T80"/>
                  <a:gd fmla="*/ 24 h 65" name="T8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b="b" l="0" r="r" t="0"/>
                <a:pathLst>
                  <a:path h="65" w="90">
                    <a:moveTo>
                      <a:pt x="69" y="24"/>
                    </a:moveTo>
                    <a:cubicBezTo>
                      <a:pt x="68" y="24"/>
                      <a:pt x="66" y="24"/>
                      <a:pt x="65" y="24"/>
                    </a:cubicBezTo>
                    <a:cubicBezTo>
                      <a:pt x="65" y="24"/>
                      <a:pt x="65" y="23"/>
                      <a:pt x="65" y="22"/>
                    </a:cubicBezTo>
                    <a:cubicBezTo>
                      <a:pt x="65" y="10"/>
                      <a:pt x="55" y="0"/>
                      <a:pt x="43" y="0"/>
                    </a:cubicBezTo>
                    <a:cubicBezTo>
                      <a:pt x="32" y="0"/>
                      <a:pt x="22" y="8"/>
                      <a:pt x="21" y="18"/>
                    </a:cubicBezTo>
                    <a:cubicBezTo>
                      <a:pt x="18" y="18"/>
                      <a:pt x="16" y="18"/>
                      <a:pt x="14" y="19"/>
                    </a:cubicBezTo>
                    <a:cubicBezTo>
                      <a:pt x="14" y="19"/>
                      <a:pt x="14" y="19"/>
                      <a:pt x="14" y="19"/>
                    </a:cubicBezTo>
                    <a:cubicBezTo>
                      <a:pt x="9" y="21"/>
                      <a:pt x="5" y="27"/>
                      <a:pt x="5" y="33"/>
                    </a:cubicBezTo>
                    <a:cubicBezTo>
                      <a:pt x="5" y="35"/>
                      <a:pt x="5" y="37"/>
                      <a:pt x="6" y="39"/>
                    </a:cubicBezTo>
                    <a:cubicBezTo>
                      <a:pt x="2" y="41"/>
                      <a:pt x="0" y="46"/>
                      <a:pt x="0" y="51"/>
                    </a:cubicBezTo>
                    <a:cubicBezTo>
                      <a:pt x="0" y="59"/>
                      <a:pt x="6" y="65"/>
                      <a:pt x="14" y="65"/>
                    </a:cubicBezTo>
                    <a:cubicBezTo>
                      <a:pt x="29" y="65"/>
                      <a:pt x="29" y="65"/>
                      <a:pt x="29" y="65"/>
                    </a:cubicBezTo>
                    <a:cubicBezTo>
                      <a:pt x="31" y="65"/>
                      <a:pt x="33" y="64"/>
                      <a:pt x="33" y="61"/>
                    </a:cubicBezTo>
                    <a:cubicBezTo>
                      <a:pt x="33" y="59"/>
                      <a:pt x="31" y="57"/>
                      <a:pt x="29" y="57"/>
                    </a:cubicBezTo>
                    <a:cubicBezTo>
                      <a:pt x="14" y="57"/>
                      <a:pt x="14" y="57"/>
                      <a:pt x="14" y="57"/>
                    </a:cubicBezTo>
                    <a:cubicBezTo>
                      <a:pt x="10" y="57"/>
                      <a:pt x="8" y="55"/>
                      <a:pt x="8" y="51"/>
                    </a:cubicBezTo>
                    <a:cubicBezTo>
                      <a:pt x="8" y="48"/>
                      <a:pt x="10" y="45"/>
                      <a:pt x="13" y="45"/>
                    </a:cubicBezTo>
                    <a:cubicBezTo>
                      <a:pt x="15" y="44"/>
                      <a:pt x="16" y="43"/>
                      <a:pt x="16" y="42"/>
                    </a:cubicBezTo>
                    <a:cubicBezTo>
                      <a:pt x="17" y="40"/>
                      <a:pt x="16" y="39"/>
                      <a:pt x="15" y="38"/>
                    </a:cubicBezTo>
                    <a:cubicBezTo>
                      <a:pt x="14" y="36"/>
                      <a:pt x="13" y="35"/>
                      <a:pt x="13" y="33"/>
                    </a:cubicBezTo>
                    <a:cubicBezTo>
                      <a:pt x="13" y="30"/>
                      <a:pt x="14" y="27"/>
                      <a:pt x="17" y="26"/>
                    </a:cubicBezTo>
                    <a:cubicBezTo>
                      <a:pt x="17" y="26"/>
                      <a:pt x="17" y="26"/>
                      <a:pt x="17" y="26"/>
                    </a:cubicBezTo>
                    <a:cubicBezTo>
                      <a:pt x="19" y="26"/>
                      <a:pt x="21" y="26"/>
                      <a:pt x="22" y="27"/>
                    </a:cubicBezTo>
                    <a:cubicBezTo>
                      <a:pt x="24" y="28"/>
                      <a:pt x="25" y="28"/>
                      <a:pt x="26" y="27"/>
                    </a:cubicBezTo>
                    <a:cubicBezTo>
                      <a:pt x="28" y="26"/>
                      <a:pt x="28" y="25"/>
                      <a:pt x="28" y="23"/>
                    </a:cubicBezTo>
                    <a:cubicBezTo>
                      <a:pt x="28" y="23"/>
                      <a:pt x="28" y="23"/>
                      <a:pt x="28" y="22"/>
                    </a:cubicBezTo>
                    <a:cubicBezTo>
                      <a:pt x="28" y="22"/>
                      <a:pt x="28" y="22"/>
                      <a:pt x="28" y="22"/>
                    </a:cubicBezTo>
                    <a:cubicBezTo>
                      <a:pt x="28" y="14"/>
                      <a:pt x="35" y="8"/>
                      <a:pt x="43" y="8"/>
                    </a:cubicBezTo>
                    <a:cubicBezTo>
                      <a:pt x="51" y="8"/>
                      <a:pt x="57" y="14"/>
                      <a:pt x="57" y="22"/>
                    </a:cubicBezTo>
                    <a:cubicBezTo>
                      <a:pt x="57" y="25"/>
                      <a:pt x="56" y="27"/>
                      <a:pt x="55" y="30"/>
                    </a:cubicBezTo>
                    <a:cubicBezTo>
                      <a:pt x="54" y="31"/>
                      <a:pt x="54" y="33"/>
                      <a:pt x="56" y="35"/>
                    </a:cubicBezTo>
                    <a:cubicBezTo>
                      <a:pt x="57" y="36"/>
                      <a:pt x="59" y="36"/>
                      <a:pt x="61" y="35"/>
                    </a:cubicBezTo>
                    <a:cubicBezTo>
                      <a:pt x="62" y="33"/>
                      <a:pt x="65" y="32"/>
                      <a:pt x="69" y="32"/>
                    </a:cubicBezTo>
                    <a:cubicBezTo>
                      <a:pt x="76" y="32"/>
                      <a:pt x="82" y="37"/>
                      <a:pt x="82" y="45"/>
                    </a:cubicBezTo>
                    <a:cubicBezTo>
                      <a:pt x="82" y="52"/>
                      <a:pt x="76" y="57"/>
                      <a:pt x="69" y="57"/>
                    </a:cubicBezTo>
                    <a:cubicBezTo>
                      <a:pt x="60" y="57"/>
                      <a:pt x="60" y="57"/>
                      <a:pt x="60" y="57"/>
                    </a:cubicBezTo>
                    <a:cubicBezTo>
                      <a:pt x="58" y="57"/>
                      <a:pt x="56" y="59"/>
                      <a:pt x="56" y="61"/>
                    </a:cubicBezTo>
                    <a:cubicBezTo>
                      <a:pt x="56" y="64"/>
                      <a:pt x="58" y="65"/>
                      <a:pt x="60" y="65"/>
                    </a:cubicBezTo>
                    <a:cubicBezTo>
                      <a:pt x="69" y="65"/>
                      <a:pt x="69" y="65"/>
                      <a:pt x="69" y="65"/>
                    </a:cubicBezTo>
                    <a:cubicBezTo>
                      <a:pt x="80" y="65"/>
                      <a:pt x="90" y="56"/>
                      <a:pt x="90" y="45"/>
                    </a:cubicBezTo>
                    <a:cubicBezTo>
                      <a:pt x="90" y="33"/>
                      <a:pt x="80" y="24"/>
                      <a:pt x="69" y="24"/>
                    </a:cubicBezTo>
                    <a:close/>
                  </a:path>
                </a:pathLst>
              </a:custGeom>
              <a:solidFill>
                <a:srgbClr val="FFFFFF"/>
              </a:solidFill>
              <a:ln>
                <a:noFill/>
              </a:ln>
              <a:extLst>
                <a:ext uri="{91240B29-F687-4F45-9708-019B960494DF}">
                  <a14:hiddenLine w="9525">
                    <a:solidFill>
                      <a:srgbClr val="000000"/>
                    </a:solidFill>
                    <a:round/>
                  </a14:hiddenLine>
                </a:ext>
              </a:extLst>
            </p:spPr>
            <p:txBody>
              <a:bodyPr/>
              <a:lstStyle/>
              <a:p>
                <a:endParaRPr altLang="en-US" lang="zh-CN" sz="2400"/>
              </a:p>
            </p:txBody>
          </p:sp>
          <p:sp>
            <p:nvSpPr>
              <p:cNvPr id="118" name="Freeform 30"/>
              <p:cNvSpPr/>
              <p:nvPr/>
            </p:nvSpPr>
            <p:spPr bwMode="auto">
              <a:xfrm>
                <a:off x="4915" y="1437"/>
                <a:ext cx="73" cy="112"/>
              </a:xfrm>
              <a:custGeom>
                <a:gdLst>
                  <a:gd fmla="*/ 28 w 35" name="T0"/>
                  <a:gd fmla="*/ 34 h 54" name="T1"/>
                  <a:gd fmla="*/ 22 w 35" name="T2"/>
                  <a:gd fmla="*/ 41 h 54" name="T3"/>
                  <a:gd fmla="*/ 22 w 35" name="T4"/>
                  <a:gd fmla="*/ 3 h 54" name="T5"/>
                  <a:gd fmla="*/ 18 w 35" name="T6"/>
                  <a:gd fmla="*/ 0 h 54" name="T7"/>
                  <a:gd fmla="*/ 14 w 35" name="T8"/>
                  <a:gd fmla="*/ 3 h 54" name="T9"/>
                  <a:gd fmla="*/ 14 w 35" name="T10"/>
                  <a:gd fmla="*/ 41 h 54" name="T11"/>
                  <a:gd fmla="*/ 7 w 35" name="T12"/>
                  <a:gd fmla="*/ 34 h 54" name="T13"/>
                  <a:gd fmla="*/ 2 w 35" name="T14"/>
                  <a:gd fmla="*/ 34 h 54" name="T15"/>
                  <a:gd fmla="*/ 2 w 35" name="T16"/>
                  <a:gd fmla="*/ 40 h 54" name="T17"/>
                  <a:gd fmla="*/ 15 w 35" name="T18"/>
                  <a:gd fmla="*/ 53 h 54" name="T19"/>
                  <a:gd fmla="*/ 18 w 35" name="T20"/>
                  <a:gd fmla="*/ 54 h 54" name="T21"/>
                  <a:gd fmla="*/ 21 w 35" name="T22"/>
                  <a:gd fmla="*/ 53 h 54" name="T23"/>
                  <a:gd fmla="*/ 34 w 35" name="T24"/>
                  <a:gd fmla="*/ 40 h 54" name="T25"/>
                  <a:gd fmla="*/ 34 w 35" name="T26"/>
                  <a:gd fmla="*/ 34 h 54" name="T27"/>
                  <a:gd fmla="*/ 28 w 35" name="T28"/>
                  <a:gd fmla="*/ 34 h 54"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54" w="35">
                    <a:moveTo>
                      <a:pt x="28" y="34"/>
                    </a:moveTo>
                    <a:cubicBezTo>
                      <a:pt x="22" y="41"/>
                      <a:pt x="22" y="41"/>
                      <a:pt x="22" y="41"/>
                    </a:cubicBezTo>
                    <a:cubicBezTo>
                      <a:pt x="22" y="3"/>
                      <a:pt x="22" y="3"/>
                      <a:pt x="22" y="3"/>
                    </a:cubicBezTo>
                    <a:cubicBezTo>
                      <a:pt x="22" y="1"/>
                      <a:pt x="20" y="0"/>
                      <a:pt x="18" y="0"/>
                    </a:cubicBezTo>
                    <a:cubicBezTo>
                      <a:pt x="16" y="0"/>
                      <a:pt x="14" y="1"/>
                      <a:pt x="14" y="3"/>
                    </a:cubicBezTo>
                    <a:cubicBezTo>
                      <a:pt x="14" y="41"/>
                      <a:pt x="14" y="41"/>
                      <a:pt x="14" y="41"/>
                    </a:cubicBezTo>
                    <a:cubicBezTo>
                      <a:pt x="7" y="34"/>
                      <a:pt x="7" y="34"/>
                      <a:pt x="7" y="34"/>
                    </a:cubicBezTo>
                    <a:cubicBezTo>
                      <a:pt x="6" y="33"/>
                      <a:pt x="3" y="33"/>
                      <a:pt x="2" y="34"/>
                    </a:cubicBezTo>
                    <a:cubicBezTo>
                      <a:pt x="0" y="36"/>
                      <a:pt x="0" y="38"/>
                      <a:pt x="2" y="40"/>
                    </a:cubicBezTo>
                    <a:cubicBezTo>
                      <a:pt x="15" y="53"/>
                      <a:pt x="15" y="53"/>
                      <a:pt x="15" y="53"/>
                    </a:cubicBezTo>
                    <a:cubicBezTo>
                      <a:pt x="16" y="54"/>
                      <a:pt x="17" y="54"/>
                      <a:pt x="18" y="54"/>
                    </a:cubicBezTo>
                    <a:cubicBezTo>
                      <a:pt x="19" y="54"/>
                      <a:pt x="20" y="54"/>
                      <a:pt x="21" y="53"/>
                    </a:cubicBezTo>
                    <a:cubicBezTo>
                      <a:pt x="34" y="40"/>
                      <a:pt x="34" y="40"/>
                      <a:pt x="34" y="40"/>
                    </a:cubicBezTo>
                    <a:cubicBezTo>
                      <a:pt x="35" y="38"/>
                      <a:pt x="35" y="36"/>
                      <a:pt x="34" y="34"/>
                    </a:cubicBezTo>
                    <a:cubicBezTo>
                      <a:pt x="32" y="33"/>
                      <a:pt x="30" y="33"/>
                      <a:pt x="28" y="34"/>
                    </a:cubicBezTo>
                    <a:close/>
                  </a:path>
                </a:pathLst>
              </a:custGeom>
              <a:solidFill>
                <a:srgbClr val="FFFFFF"/>
              </a:solidFill>
              <a:ln>
                <a:noFill/>
              </a:ln>
              <a:extLst>
                <a:ext uri="{91240B29-F687-4F45-9708-019B960494DF}">
                  <a14:hiddenLine w="9525">
                    <a:solidFill>
                      <a:srgbClr val="000000"/>
                    </a:solidFill>
                    <a:round/>
                  </a14:hiddenLine>
                </a:ext>
              </a:extLst>
            </p:spPr>
            <p:txBody>
              <a:bodyPr/>
              <a:lstStyle/>
              <a:p>
                <a:endParaRPr altLang="en-US" lang="zh-CN" sz="2400"/>
              </a:p>
            </p:txBody>
          </p:sp>
        </p:grpSp>
      </p:grpSp>
      <p:grpSp>
        <p:nvGrpSpPr>
          <p:cNvPr id="9" name="组合 8"/>
          <p:cNvGrpSpPr/>
          <p:nvPr/>
        </p:nvGrpSpPr>
        <p:grpSpPr>
          <a:xfrm>
            <a:off x="5384800" y="4086860"/>
            <a:ext cx="457200" cy="457200"/>
            <a:chOff x="8480" y="6973"/>
            <a:chExt cx="720" cy="720"/>
          </a:xfrm>
        </p:grpSpPr>
        <p:sp>
          <p:nvSpPr>
            <p:cNvPr id="86" name="Oval 12"/>
            <p:cNvSpPr>
              <a:spLocks noChangeArrowheads="1"/>
            </p:cNvSpPr>
            <p:nvPr/>
          </p:nvSpPr>
          <p:spPr bwMode="auto">
            <a:xfrm>
              <a:off x="8480" y="6973"/>
              <a:ext cx="720" cy="720"/>
            </a:xfrm>
            <a:prstGeom prst="ellipse">
              <a:avLst/>
            </a:prstGeom>
            <a:solidFill>
              <a:srgbClr val="95C1C4"/>
            </a:solidFill>
            <a:ln>
              <a:noFill/>
            </a:ln>
          </p:spPr>
          <p:txBody>
            <a:bodyPr/>
            <a:lstStyle/>
            <a:p>
              <a:endParaRPr altLang="en-US" lang="zh-CN" sz="2400"/>
            </a:p>
          </p:txBody>
        </p:sp>
        <p:sp>
          <p:nvSpPr>
            <p:cNvPr id="119" name="Freeform 31"/>
            <p:cNvSpPr>
              <a:spLocks noEditPoints="1"/>
            </p:cNvSpPr>
            <p:nvPr/>
          </p:nvSpPr>
          <p:spPr bwMode="auto">
            <a:xfrm>
              <a:off x="8700" y="7159"/>
              <a:ext cx="253" cy="347"/>
            </a:xfrm>
            <a:custGeom>
              <a:gdLst>
                <a:gd fmla="*/ 61 w 66" name="T0"/>
                <a:gd fmla="*/ 21 h 91" name="T1"/>
                <a:gd fmla="*/ 61 w 66" name="T2"/>
                <a:gd fmla="*/ 15 h 91" name="T3"/>
                <a:gd fmla="*/ 66 w 66" name="T4"/>
                <a:gd fmla="*/ 15 h 91" name="T5"/>
                <a:gd fmla="*/ 66 w 66" name="T6"/>
                <a:gd fmla="*/ 0 h 91" name="T7"/>
                <a:gd fmla="*/ 0 w 66" name="T8"/>
                <a:gd fmla="*/ 0 h 91" name="T9"/>
                <a:gd fmla="*/ 0 w 66" name="T10"/>
                <a:gd fmla="*/ 15 h 91" name="T11"/>
                <a:gd fmla="*/ 5 w 66" name="T12"/>
                <a:gd fmla="*/ 15 h 91" name="T13"/>
                <a:gd fmla="*/ 5 w 66" name="T14"/>
                <a:gd fmla="*/ 21 h 91" name="T15"/>
                <a:gd fmla="*/ 19 w 66" name="T16"/>
                <a:gd fmla="*/ 45 h 91" name="T17"/>
                <a:gd fmla="*/ 5 w 66" name="T18"/>
                <a:gd fmla="*/ 70 h 91" name="T19"/>
                <a:gd fmla="*/ 5 w 66" name="T20"/>
                <a:gd fmla="*/ 76 h 91" name="T21"/>
                <a:gd fmla="*/ 0 w 66" name="T22"/>
                <a:gd fmla="*/ 76 h 91" name="T23"/>
                <a:gd fmla="*/ 0 w 66" name="T24"/>
                <a:gd fmla="*/ 91 h 91" name="T25"/>
                <a:gd fmla="*/ 66 w 66" name="T26"/>
                <a:gd fmla="*/ 91 h 91" name="T27"/>
                <a:gd fmla="*/ 66 w 66" name="T28"/>
                <a:gd fmla="*/ 76 h 91" name="T29"/>
                <a:gd fmla="*/ 61 w 66" name="T30"/>
                <a:gd fmla="*/ 76 h 91" name="T31"/>
                <a:gd fmla="*/ 61 w 66" name="T32"/>
                <a:gd fmla="*/ 70 h 91" name="T33"/>
                <a:gd fmla="*/ 47 w 66" name="T34"/>
                <a:gd fmla="*/ 45 h 91" name="T35"/>
                <a:gd fmla="*/ 61 w 66" name="T36"/>
                <a:gd fmla="*/ 21 h 91" name="T37"/>
                <a:gd fmla="*/ 53 w 66" name="T38"/>
                <a:gd fmla="*/ 70 h 91" name="T39"/>
                <a:gd fmla="*/ 53 w 66" name="T40"/>
                <a:gd fmla="*/ 76 h 91" name="T41"/>
                <a:gd fmla="*/ 13 w 66" name="T42"/>
                <a:gd fmla="*/ 76 h 91" name="T43"/>
                <a:gd fmla="*/ 13 w 66" name="T44"/>
                <a:gd fmla="*/ 70 h 91" name="T45"/>
                <a:gd fmla="*/ 33 w 66" name="T46"/>
                <a:gd fmla="*/ 49 h 91" name="T47"/>
                <a:gd fmla="*/ 53 w 66" name="T48"/>
                <a:gd fmla="*/ 70 h 91" name="T49"/>
                <a:gd fmla="*/ 33 w 66" name="T50"/>
                <a:gd fmla="*/ 42 h 91" name="T51"/>
                <a:gd fmla="*/ 13 w 66" name="T52"/>
                <a:gd fmla="*/ 21 h 91" name="T53"/>
                <a:gd fmla="*/ 13 w 66" name="T54"/>
                <a:gd fmla="*/ 15 h 91" name="T55"/>
                <a:gd fmla="*/ 53 w 66" name="T56"/>
                <a:gd fmla="*/ 15 h 91" name="T57"/>
                <a:gd fmla="*/ 53 w 66" name="T58"/>
                <a:gd fmla="*/ 21 h 91" name="T59"/>
                <a:gd fmla="*/ 33 w 66" name="T60"/>
                <a:gd fmla="*/ 42 h 91" name="T6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b="b" l="0" r="r" t="0"/>
              <a:pathLst>
                <a:path h="91" w="66">
                  <a:moveTo>
                    <a:pt x="61" y="21"/>
                  </a:moveTo>
                  <a:cubicBezTo>
                    <a:pt x="61" y="15"/>
                    <a:pt x="61" y="15"/>
                    <a:pt x="61" y="15"/>
                  </a:cubicBezTo>
                  <a:cubicBezTo>
                    <a:pt x="66" y="15"/>
                    <a:pt x="66" y="15"/>
                    <a:pt x="66" y="15"/>
                  </a:cubicBezTo>
                  <a:cubicBezTo>
                    <a:pt x="66" y="0"/>
                    <a:pt x="66" y="0"/>
                    <a:pt x="66" y="0"/>
                  </a:cubicBezTo>
                  <a:cubicBezTo>
                    <a:pt x="0" y="0"/>
                    <a:pt x="0" y="0"/>
                    <a:pt x="0" y="0"/>
                  </a:cubicBezTo>
                  <a:cubicBezTo>
                    <a:pt x="0" y="15"/>
                    <a:pt x="0" y="15"/>
                    <a:pt x="0" y="15"/>
                  </a:cubicBezTo>
                  <a:cubicBezTo>
                    <a:pt x="5" y="15"/>
                    <a:pt x="5" y="15"/>
                    <a:pt x="5" y="15"/>
                  </a:cubicBezTo>
                  <a:cubicBezTo>
                    <a:pt x="5" y="21"/>
                    <a:pt x="5" y="21"/>
                    <a:pt x="5" y="21"/>
                  </a:cubicBezTo>
                  <a:cubicBezTo>
                    <a:pt x="5" y="32"/>
                    <a:pt x="10" y="41"/>
                    <a:pt x="19" y="45"/>
                  </a:cubicBezTo>
                  <a:cubicBezTo>
                    <a:pt x="10" y="50"/>
                    <a:pt x="5" y="59"/>
                    <a:pt x="5" y="70"/>
                  </a:cubicBezTo>
                  <a:cubicBezTo>
                    <a:pt x="5" y="76"/>
                    <a:pt x="5" y="76"/>
                    <a:pt x="5" y="76"/>
                  </a:cubicBezTo>
                  <a:cubicBezTo>
                    <a:pt x="0" y="76"/>
                    <a:pt x="0" y="76"/>
                    <a:pt x="0" y="76"/>
                  </a:cubicBezTo>
                  <a:cubicBezTo>
                    <a:pt x="0" y="91"/>
                    <a:pt x="0" y="91"/>
                    <a:pt x="0" y="91"/>
                  </a:cubicBezTo>
                  <a:cubicBezTo>
                    <a:pt x="66" y="91"/>
                    <a:pt x="66" y="91"/>
                    <a:pt x="66" y="91"/>
                  </a:cubicBezTo>
                  <a:cubicBezTo>
                    <a:pt x="66" y="76"/>
                    <a:pt x="66" y="76"/>
                    <a:pt x="66" y="76"/>
                  </a:cubicBezTo>
                  <a:cubicBezTo>
                    <a:pt x="61" y="76"/>
                    <a:pt x="61" y="76"/>
                    <a:pt x="61" y="76"/>
                  </a:cubicBezTo>
                  <a:cubicBezTo>
                    <a:pt x="61" y="70"/>
                    <a:pt x="61" y="70"/>
                    <a:pt x="61" y="70"/>
                  </a:cubicBezTo>
                  <a:cubicBezTo>
                    <a:pt x="61" y="59"/>
                    <a:pt x="56" y="50"/>
                    <a:pt x="47" y="45"/>
                  </a:cubicBezTo>
                  <a:cubicBezTo>
                    <a:pt x="56" y="41"/>
                    <a:pt x="61" y="32"/>
                    <a:pt x="61" y="21"/>
                  </a:cubicBezTo>
                  <a:close/>
                  <a:moveTo>
                    <a:pt x="53" y="70"/>
                  </a:moveTo>
                  <a:cubicBezTo>
                    <a:pt x="53" y="76"/>
                    <a:pt x="53" y="76"/>
                    <a:pt x="53" y="76"/>
                  </a:cubicBezTo>
                  <a:cubicBezTo>
                    <a:pt x="13" y="76"/>
                    <a:pt x="13" y="76"/>
                    <a:pt x="13" y="76"/>
                  </a:cubicBezTo>
                  <a:cubicBezTo>
                    <a:pt x="13" y="70"/>
                    <a:pt x="13" y="70"/>
                    <a:pt x="13" y="70"/>
                  </a:cubicBezTo>
                  <a:cubicBezTo>
                    <a:pt x="13" y="58"/>
                    <a:pt x="22" y="49"/>
                    <a:pt x="33" y="49"/>
                  </a:cubicBezTo>
                  <a:cubicBezTo>
                    <a:pt x="44" y="49"/>
                    <a:pt x="53" y="58"/>
                    <a:pt x="53" y="70"/>
                  </a:cubicBezTo>
                  <a:close/>
                  <a:moveTo>
                    <a:pt x="33" y="42"/>
                  </a:moveTo>
                  <a:cubicBezTo>
                    <a:pt x="22" y="42"/>
                    <a:pt x="13" y="32"/>
                    <a:pt x="13" y="21"/>
                  </a:cubicBezTo>
                  <a:cubicBezTo>
                    <a:pt x="13" y="15"/>
                    <a:pt x="13" y="15"/>
                    <a:pt x="13" y="15"/>
                  </a:cubicBezTo>
                  <a:cubicBezTo>
                    <a:pt x="53" y="15"/>
                    <a:pt x="53" y="15"/>
                    <a:pt x="53" y="15"/>
                  </a:cubicBezTo>
                  <a:cubicBezTo>
                    <a:pt x="53" y="21"/>
                    <a:pt x="53" y="21"/>
                    <a:pt x="53" y="21"/>
                  </a:cubicBezTo>
                  <a:cubicBezTo>
                    <a:pt x="53" y="32"/>
                    <a:pt x="44" y="42"/>
                    <a:pt x="33" y="42"/>
                  </a:cubicBezTo>
                  <a:close/>
                </a:path>
              </a:pathLst>
            </a:custGeom>
            <a:solidFill>
              <a:srgbClr val="FFFFFF"/>
            </a:solidFill>
            <a:ln>
              <a:noFill/>
            </a:ln>
            <a:extLst>
              <a:ext uri="{91240B29-F687-4F45-9708-019B960494DF}">
                <a14:hiddenLine w="9525">
                  <a:solidFill>
                    <a:srgbClr val="000000"/>
                  </a:solidFill>
                  <a:round/>
                </a14:hiddenLine>
              </a:ext>
            </a:extLst>
          </p:spPr>
          <p:txBody>
            <a:bodyPr/>
            <a:lstStyle/>
            <a:p>
              <a:endParaRPr altLang="en-US" lang="zh-CN" sz="2400"/>
            </a:p>
          </p:txBody>
        </p:sp>
      </p:grpSp>
      <p:sp>
        <p:nvSpPr>
          <p:cNvPr id="120" name="Rectangle 32"/>
          <p:cNvSpPr>
            <a:spLocks noChangeArrowheads="1"/>
          </p:cNvSpPr>
          <p:nvPr/>
        </p:nvSpPr>
        <p:spPr bwMode="auto">
          <a:xfrm>
            <a:off x="6053455" y="4019020"/>
            <a:ext cx="2396067" cy="77906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p>
            <a:pPr>
              <a:lnSpc>
                <a:spcPct val="120000"/>
              </a:lnSpc>
              <a:buFont charset="0" panose="020b0604020202020204" pitchFamily="34" typeface="Arial"/>
              <a:buNone/>
            </a:pPr>
            <a:r>
              <a:rPr altLang="zh-CN" b="1" lang="en-US" sz="1065">
                <a:solidFill>
                  <a:schemeClr val="tx1">
                    <a:lumMod val="50000"/>
                    <a:lumOff val="50000"/>
                  </a:schemeClr>
                </a:solidFill>
                <a:latin charset="-122" panose="020b0502040204020203" pitchFamily="34" typeface="微软雅黑 Light"/>
                <a:ea charset="-122" panose="020b0502040204020203" pitchFamily="34" typeface="微软雅黑 Light"/>
              </a:rPr>
              <a:t>YOUR TITLE HERE</a:t>
            </a:r>
          </a:p>
          <a:p>
            <a:pPr>
              <a:lnSpc>
                <a:spcPct val="120000"/>
              </a:lnSpc>
              <a:buFont charset="0" panose="020b0604020202020204" pitchFamily="34" typeface="Arial"/>
              <a:buNone/>
            </a:pPr>
            <a:r>
              <a:rPr altLang="zh-CN" b="1" lang="en-US" sz="1065">
                <a:solidFill>
                  <a:schemeClr val="tx1">
                    <a:lumMod val="50000"/>
                    <a:lumOff val="50000"/>
                  </a:schemeClr>
                </a:solidFill>
                <a:latin charset="-122" panose="020b0502040204020203" pitchFamily="34" typeface="微软雅黑 Light"/>
                <a:ea charset="-122" panose="020b0502040204020203" pitchFamily="34" typeface="微软雅黑 Light"/>
              </a:rPr>
              <a:t>Here to add your text, mainly to avoid large sections of text.Here to add your text.Here to add your text.</a:t>
            </a:r>
          </a:p>
        </p:txBody>
      </p:sp>
      <p:sp>
        <p:nvSpPr>
          <p:cNvPr id="121" name="Rectangle 33"/>
          <p:cNvSpPr>
            <a:spLocks noChangeArrowheads="1"/>
          </p:cNvSpPr>
          <p:nvPr/>
        </p:nvSpPr>
        <p:spPr bwMode="auto">
          <a:xfrm>
            <a:off x="6053667" y="5238009"/>
            <a:ext cx="2396067" cy="1168603"/>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p>
            <a:pPr>
              <a:lnSpc>
                <a:spcPct val="120000"/>
              </a:lnSpc>
              <a:buFont charset="0" panose="020b0604020202020204" pitchFamily="34" typeface="Arial"/>
              <a:buNone/>
            </a:pPr>
            <a:r>
              <a:rPr b="1" lang="en-US" sz="1065">
                <a:solidFill>
                  <a:schemeClr val="tx1">
                    <a:lumMod val="50000"/>
                    <a:lumOff val="50000"/>
                  </a:schemeClr>
                </a:solidFill>
                <a:latin charset="-122" panose="020b0502040204020203" pitchFamily="34" typeface="微软雅黑 Light"/>
                <a:ea charset="-122" panose="020b0502040204020203" pitchFamily="34" typeface="微软雅黑 Light"/>
              </a:rPr>
              <a:t>YOUR TITLE HERE</a:t>
            </a:r>
          </a:p>
          <a:p>
            <a:pPr>
              <a:lnSpc>
                <a:spcPct val="120000"/>
              </a:lnSpc>
              <a:buFont charset="0" panose="020b0604020202020204" pitchFamily="34" typeface="Arial"/>
              <a:buNone/>
            </a:pPr>
            <a:r>
              <a:rPr b="1" lang="en-US" sz="1065">
                <a:solidFill>
                  <a:schemeClr val="tx1">
                    <a:lumMod val="50000"/>
                    <a:lumOff val="50000"/>
                  </a:schemeClr>
                </a:solidFill>
                <a:latin charset="-122" panose="020b0502040204020203" pitchFamily="34" typeface="微软雅黑 Light"/>
                <a:ea charset="-122" panose="020b0502040204020203" pitchFamily="34" typeface="微软雅黑 Light"/>
              </a:rPr>
              <a:t>Here to add your text, mainly to avoid large sections of text.Here to add your text.Here to add your text.</a:t>
            </a:r>
          </a:p>
          <a:p>
            <a:pPr>
              <a:lnSpc>
                <a:spcPct val="120000"/>
              </a:lnSpc>
              <a:buFont charset="0" panose="020b0604020202020204" pitchFamily="34" typeface="Arial"/>
              <a:buNone/>
            </a:pPr>
            <a:r>
              <a:rPr b="1" lang="en-US" sz="1065">
                <a:solidFill>
                  <a:schemeClr val="tx1">
                    <a:lumMod val="50000"/>
                    <a:lumOff val="50000"/>
                  </a:schemeClr>
                </a:solidFill>
                <a:latin charset="-122" panose="020b0502040204020203" pitchFamily="34" typeface="微软雅黑 Light"/>
                <a:ea charset="-122" panose="020b0502040204020203" pitchFamily="34" typeface="微软雅黑 Light"/>
              </a:rPr>
              <a:t>.</a:t>
            </a:r>
          </a:p>
          <a:p>
            <a:pPr>
              <a:lnSpc>
                <a:spcPct val="120000"/>
              </a:lnSpc>
              <a:buFont charset="0" panose="020b0604020202020204" pitchFamily="34" typeface="Arial"/>
              <a:buNone/>
            </a:pPr>
            <a:r>
              <a:rPr b="1" lang="en-US" sz="1065">
                <a:solidFill>
                  <a:schemeClr val="tx1">
                    <a:lumMod val="50000"/>
                    <a:lumOff val="50000"/>
                  </a:schemeClr>
                </a:solidFill>
                <a:latin charset="-122" panose="020b0502040204020203" pitchFamily="34" typeface="微软雅黑 Light"/>
                <a:ea charset="-122" panose="020b0502040204020203" pitchFamily="34" typeface="微软雅黑 Light"/>
              </a:rPr>
              <a:t>. </a:t>
            </a:r>
          </a:p>
        </p:txBody>
      </p:sp>
      <p:sp>
        <p:nvSpPr>
          <p:cNvPr id="122" name="Rectangle 34"/>
          <p:cNvSpPr>
            <a:spLocks noChangeArrowheads="1"/>
          </p:cNvSpPr>
          <p:nvPr/>
        </p:nvSpPr>
        <p:spPr bwMode="auto">
          <a:xfrm>
            <a:off x="9319684" y="4018809"/>
            <a:ext cx="2396067" cy="1168603"/>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p>
            <a:pPr>
              <a:lnSpc>
                <a:spcPct val="120000"/>
              </a:lnSpc>
              <a:buFont charset="0" panose="020b0604020202020204" pitchFamily="34" typeface="Arial"/>
              <a:buNone/>
            </a:pPr>
            <a:r>
              <a:rPr b="1" lang="en-US" sz="1065">
                <a:solidFill>
                  <a:schemeClr val="tx1">
                    <a:lumMod val="50000"/>
                    <a:lumOff val="50000"/>
                  </a:schemeClr>
                </a:solidFill>
                <a:latin charset="-122" panose="020b0502040204020203" pitchFamily="34" typeface="微软雅黑 Light"/>
                <a:ea charset="-122" panose="020b0502040204020203" pitchFamily="34" typeface="微软雅黑 Light"/>
              </a:rPr>
              <a:t>YOUR TITLE HERE</a:t>
            </a:r>
          </a:p>
          <a:p>
            <a:pPr>
              <a:lnSpc>
                <a:spcPct val="120000"/>
              </a:lnSpc>
              <a:buFont charset="0" panose="020b0604020202020204" pitchFamily="34" typeface="Arial"/>
              <a:buNone/>
            </a:pPr>
            <a:r>
              <a:rPr b="1" lang="en-US" sz="1065">
                <a:solidFill>
                  <a:schemeClr val="tx1">
                    <a:lumMod val="50000"/>
                    <a:lumOff val="50000"/>
                  </a:schemeClr>
                </a:solidFill>
                <a:latin charset="-122" panose="020b0502040204020203" pitchFamily="34" typeface="微软雅黑 Light"/>
                <a:ea charset="-122" panose="020b0502040204020203" pitchFamily="34" typeface="微软雅黑 Light"/>
              </a:rPr>
              <a:t>Here to add your text, mainly to avoid large sections of text.Here to add your text.Here to add your text.</a:t>
            </a:r>
          </a:p>
          <a:p>
            <a:pPr>
              <a:lnSpc>
                <a:spcPct val="120000"/>
              </a:lnSpc>
              <a:buFont charset="0" panose="020b0604020202020204" pitchFamily="34" typeface="Arial"/>
              <a:buNone/>
            </a:pPr>
            <a:r>
              <a:rPr b="1" lang="en-US" sz="1065">
                <a:solidFill>
                  <a:schemeClr val="tx1">
                    <a:lumMod val="50000"/>
                    <a:lumOff val="50000"/>
                  </a:schemeClr>
                </a:solidFill>
                <a:latin charset="-122" panose="020b0502040204020203" pitchFamily="34" typeface="微软雅黑 Light"/>
                <a:ea charset="-122" panose="020b0502040204020203" pitchFamily="34" typeface="微软雅黑 Light"/>
              </a:rPr>
              <a:t>.</a:t>
            </a:r>
          </a:p>
          <a:p>
            <a:pPr>
              <a:lnSpc>
                <a:spcPct val="120000"/>
              </a:lnSpc>
              <a:buFont charset="0" panose="020b0604020202020204" pitchFamily="34" typeface="Arial"/>
              <a:buNone/>
            </a:pPr>
            <a:r>
              <a:rPr b="1" lang="en-US" sz="1065">
                <a:solidFill>
                  <a:schemeClr val="tx1">
                    <a:lumMod val="50000"/>
                    <a:lumOff val="50000"/>
                  </a:schemeClr>
                </a:solidFill>
                <a:latin charset="-122" panose="020b0502040204020203" pitchFamily="34" typeface="微软雅黑 Light"/>
                <a:ea charset="-122" panose="020b0502040204020203" pitchFamily="34" typeface="微软雅黑 Light"/>
              </a:rPr>
              <a:t> </a:t>
            </a:r>
          </a:p>
        </p:txBody>
      </p:sp>
      <p:sp>
        <p:nvSpPr>
          <p:cNvPr id="123" name="Rectangle 35"/>
          <p:cNvSpPr>
            <a:spLocks noChangeArrowheads="1"/>
          </p:cNvSpPr>
          <p:nvPr/>
        </p:nvSpPr>
        <p:spPr bwMode="auto">
          <a:xfrm>
            <a:off x="9315450" y="5238009"/>
            <a:ext cx="2396067" cy="1168603"/>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p>
            <a:pPr>
              <a:lnSpc>
                <a:spcPct val="120000"/>
              </a:lnSpc>
              <a:buFont charset="0" panose="020b0604020202020204" pitchFamily="34" typeface="Arial"/>
              <a:buNone/>
            </a:pPr>
            <a:r>
              <a:rPr b="1" lang="en-US" sz="1065">
                <a:solidFill>
                  <a:schemeClr val="tx1">
                    <a:lumMod val="50000"/>
                    <a:lumOff val="50000"/>
                  </a:schemeClr>
                </a:solidFill>
                <a:latin charset="-122" panose="020b0502040204020203" pitchFamily="34" typeface="微软雅黑 Light"/>
                <a:ea charset="-122" panose="020b0502040204020203" pitchFamily="34" typeface="微软雅黑 Light"/>
              </a:rPr>
              <a:t>YOUR TITLE HERE</a:t>
            </a:r>
          </a:p>
          <a:p>
            <a:pPr>
              <a:lnSpc>
                <a:spcPct val="120000"/>
              </a:lnSpc>
              <a:buFont charset="0" panose="020b0604020202020204" pitchFamily="34" typeface="Arial"/>
              <a:buNone/>
            </a:pPr>
            <a:r>
              <a:rPr b="1" lang="en-US" sz="1065">
                <a:solidFill>
                  <a:schemeClr val="tx1">
                    <a:lumMod val="50000"/>
                    <a:lumOff val="50000"/>
                  </a:schemeClr>
                </a:solidFill>
                <a:latin charset="-122" panose="020b0502040204020203" pitchFamily="34" typeface="微软雅黑 Light"/>
                <a:ea charset="-122" panose="020b0502040204020203" pitchFamily="34" typeface="微软雅黑 Light"/>
              </a:rPr>
              <a:t>Here to add your text, mainly to avoid large sections of text.Here to add your text.Here to add your text.</a:t>
            </a:r>
          </a:p>
          <a:p>
            <a:pPr>
              <a:lnSpc>
                <a:spcPct val="120000"/>
              </a:lnSpc>
              <a:buFont charset="0" panose="020b0604020202020204" pitchFamily="34" typeface="Arial"/>
              <a:buNone/>
            </a:pPr>
            <a:r>
              <a:rPr b="1" lang="en-US" sz="1065">
                <a:solidFill>
                  <a:schemeClr val="tx1">
                    <a:lumMod val="50000"/>
                    <a:lumOff val="50000"/>
                  </a:schemeClr>
                </a:solidFill>
                <a:latin charset="-122" panose="020b0502040204020203" pitchFamily="34" typeface="微软雅黑 Light"/>
                <a:ea charset="-122" panose="020b0502040204020203" pitchFamily="34" typeface="微软雅黑 Light"/>
              </a:rPr>
              <a:t>.</a:t>
            </a:r>
          </a:p>
          <a:p>
            <a:pPr>
              <a:lnSpc>
                <a:spcPct val="120000"/>
              </a:lnSpc>
              <a:buFont charset="0" panose="020b0604020202020204" pitchFamily="34" typeface="Arial"/>
              <a:buNone/>
            </a:pPr>
            <a:r>
              <a:rPr b="1" lang="en-US" sz="1065">
                <a:solidFill>
                  <a:schemeClr val="tx1">
                    <a:lumMod val="50000"/>
                    <a:lumOff val="50000"/>
                  </a:schemeClr>
                </a:solidFill>
                <a:latin charset="-122" panose="020b0502040204020203" pitchFamily="34" typeface="微软雅黑 Light"/>
                <a:ea charset="-122" panose="020b0502040204020203" pitchFamily="34" typeface="微软雅黑 Light"/>
              </a:rPr>
              <a:t>. </a:t>
            </a:r>
          </a:p>
        </p:txBody>
      </p:sp>
    </p:spTree>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1" id="5" nodeType="afterEffect" presetClass="entr" presetID="22" presetSubtype="8">
                                  <p:stCondLst>
                                    <p:cond delay="0"/>
                                  </p:stCondLst>
                                  <p:childTnLst>
                                    <p:set>
                                      <p:cBhvr>
                                        <p:cTn dur="1" fill="hold" id="6">
                                          <p:stCondLst>
                                            <p:cond delay="0"/>
                                          </p:stCondLst>
                                        </p:cTn>
                                        <p:tgtEl>
                                          <p:spTgt spid="66"/>
                                        </p:tgtEl>
                                        <p:attrNameLst>
                                          <p:attrName>style.visibility</p:attrName>
                                        </p:attrNameLst>
                                      </p:cBhvr>
                                      <p:to>
                                        <p:strVal val="visible"/>
                                      </p:to>
                                    </p:set>
                                    <p:animEffect filter="wipe(left)" transition="in">
                                      <p:cBhvr>
                                        <p:cTn dur="500" id="7"/>
                                        <p:tgtEl>
                                          <p:spTgt spid="66"/>
                                        </p:tgtEl>
                                      </p:cBhvr>
                                    </p:animEffect>
                                  </p:childTnLst>
                                </p:cTn>
                              </p:par>
                              <p:par>
                                <p:cTn fill="hold" grpId="0" id="8" nodeType="withEffect" presetClass="entr" presetID="22" presetSubtype="8">
                                  <p:stCondLst>
                                    <p:cond delay="0"/>
                                  </p:stCondLst>
                                  <p:childTnLst>
                                    <p:set>
                                      <p:cBhvr>
                                        <p:cTn dur="1" fill="hold" id="9">
                                          <p:stCondLst>
                                            <p:cond delay="0"/>
                                          </p:stCondLst>
                                        </p:cTn>
                                        <p:tgtEl>
                                          <p:spTgt spid="82"/>
                                        </p:tgtEl>
                                        <p:attrNameLst>
                                          <p:attrName>style.visibility</p:attrName>
                                        </p:attrNameLst>
                                      </p:cBhvr>
                                      <p:to>
                                        <p:strVal val="visible"/>
                                      </p:to>
                                    </p:set>
                                    <p:animEffect filter="wipe(left)" transition="in">
                                      <p:cBhvr>
                                        <p:cTn dur="500" id="10"/>
                                        <p:tgtEl>
                                          <p:spTgt spid="82"/>
                                        </p:tgtEl>
                                      </p:cBhvr>
                                    </p:animEffect>
                                  </p:childTnLst>
                                </p:cTn>
                              </p:par>
                            </p:childTnLst>
                          </p:cTn>
                        </p:par>
                        <p:par>
                          <p:cTn fill="hold" id="11" nodeType="afterGroup">
                            <p:stCondLst>
                              <p:cond delay="500"/>
                            </p:stCondLst>
                            <p:childTnLst>
                              <p:par>
                                <p:cTn fill="hold" id="12" nodeType="afterEffect" presetClass="entr" presetID="53" presetSubtype="0">
                                  <p:stCondLst>
                                    <p:cond delay="0"/>
                                  </p:stCondLst>
                                  <p:childTnLst>
                                    <p:set>
                                      <p:cBhvr>
                                        <p:cTn dur="1" fill="hold" id="13">
                                          <p:stCondLst>
                                            <p:cond delay="0"/>
                                          </p:stCondLst>
                                        </p:cTn>
                                        <p:tgtEl>
                                          <p:spTgt spid="9"/>
                                        </p:tgtEl>
                                        <p:attrNameLst>
                                          <p:attrName>style.visibility</p:attrName>
                                        </p:attrNameLst>
                                      </p:cBhvr>
                                      <p:to>
                                        <p:strVal val="visible"/>
                                      </p:to>
                                    </p:set>
                                    <p:anim calcmode="lin" valueType="num">
                                      <p:cBhvr>
                                        <p:cTn dur="500" fill="hold" id="14"/>
                                        <p:tgtEl>
                                          <p:spTgt spid="9"/>
                                        </p:tgtEl>
                                        <p:attrNameLst>
                                          <p:attrName>ppt_w</p:attrName>
                                        </p:attrNameLst>
                                      </p:cBhvr>
                                      <p:tavLst>
                                        <p:tav tm="0">
                                          <p:val>
                                            <p:fltVal val="0"/>
                                          </p:val>
                                        </p:tav>
                                        <p:tav tm="100000">
                                          <p:val>
                                            <p:strVal val="#ppt_w"/>
                                          </p:val>
                                        </p:tav>
                                      </p:tavLst>
                                    </p:anim>
                                    <p:anim calcmode="lin" valueType="num">
                                      <p:cBhvr>
                                        <p:cTn dur="500" fill="hold" id="15"/>
                                        <p:tgtEl>
                                          <p:spTgt spid="9"/>
                                        </p:tgtEl>
                                        <p:attrNameLst>
                                          <p:attrName>ppt_h</p:attrName>
                                        </p:attrNameLst>
                                      </p:cBhvr>
                                      <p:tavLst>
                                        <p:tav tm="0">
                                          <p:val>
                                            <p:fltVal val="0"/>
                                          </p:val>
                                        </p:tav>
                                        <p:tav tm="100000">
                                          <p:val>
                                            <p:strVal val="#ppt_h"/>
                                          </p:val>
                                        </p:tav>
                                      </p:tavLst>
                                    </p:anim>
                                    <p:animEffect filter="fade" transition="in">
                                      <p:cBhvr>
                                        <p:cTn dur="500" id="16"/>
                                        <p:tgtEl>
                                          <p:spTgt spid="9"/>
                                        </p:tgtEl>
                                      </p:cBhvr>
                                    </p:animEffect>
                                  </p:childTnLst>
                                </p:cTn>
                              </p:par>
                            </p:childTnLst>
                          </p:cTn>
                        </p:par>
                        <p:par>
                          <p:cTn fill="hold" id="17" nodeType="afterGroup">
                            <p:stCondLst>
                              <p:cond delay="1000"/>
                            </p:stCondLst>
                            <p:childTnLst>
                              <p:par>
                                <p:cTn fill="hold" grpId="0" id="18" nodeType="afterEffect" presetClass="entr" presetID="22" presetSubtype="8">
                                  <p:stCondLst>
                                    <p:cond delay="0"/>
                                  </p:stCondLst>
                                  <p:childTnLst>
                                    <p:set>
                                      <p:cBhvr>
                                        <p:cTn dur="1" fill="hold" id="19">
                                          <p:stCondLst>
                                            <p:cond delay="0"/>
                                          </p:stCondLst>
                                        </p:cTn>
                                        <p:tgtEl>
                                          <p:spTgt spid="120"/>
                                        </p:tgtEl>
                                        <p:attrNameLst>
                                          <p:attrName>style.visibility</p:attrName>
                                        </p:attrNameLst>
                                      </p:cBhvr>
                                      <p:to>
                                        <p:strVal val="visible"/>
                                      </p:to>
                                    </p:set>
                                    <p:animEffect filter="wipe(left)" transition="in">
                                      <p:cBhvr>
                                        <p:cTn dur="500" id="20"/>
                                        <p:tgtEl>
                                          <p:spTgt spid="120"/>
                                        </p:tgtEl>
                                      </p:cBhvr>
                                    </p:animEffect>
                                  </p:childTnLst>
                                </p:cTn>
                              </p:par>
                            </p:childTnLst>
                          </p:cTn>
                        </p:par>
                        <p:par>
                          <p:cTn fill="hold" id="21" nodeType="afterGroup">
                            <p:stCondLst>
                              <p:cond delay="1500"/>
                            </p:stCondLst>
                            <p:childTnLst>
                              <p:par>
                                <p:cTn fill="hold" id="22" nodeType="afterEffect" presetClass="entr" presetID="53" presetSubtype="0">
                                  <p:stCondLst>
                                    <p:cond delay="0"/>
                                  </p:stCondLst>
                                  <p:childTnLst>
                                    <p:set>
                                      <p:cBhvr>
                                        <p:cTn dur="1" fill="hold" id="23">
                                          <p:stCondLst>
                                            <p:cond delay="0"/>
                                          </p:stCondLst>
                                        </p:cTn>
                                        <p:tgtEl>
                                          <p:spTgt spid="3"/>
                                        </p:tgtEl>
                                        <p:attrNameLst>
                                          <p:attrName>style.visibility</p:attrName>
                                        </p:attrNameLst>
                                      </p:cBhvr>
                                      <p:to>
                                        <p:strVal val="visible"/>
                                      </p:to>
                                    </p:set>
                                    <p:anim calcmode="lin" valueType="num">
                                      <p:cBhvr>
                                        <p:cTn dur="500" fill="hold" id="24"/>
                                        <p:tgtEl>
                                          <p:spTgt spid="3"/>
                                        </p:tgtEl>
                                        <p:attrNameLst>
                                          <p:attrName>ppt_w</p:attrName>
                                        </p:attrNameLst>
                                      </p:cBhvr>
                                      <p:tavLst>
                                        <p:tav tm="0">
                                          <p:val>
                                            <p:fltVal val="0"/>
                                          </p:val>
                                        </p:tav>
                                        <p:tav tm="100000">
                                          <p:val>
                                            <p:strVal val="#ppt_w"/>
                                          </p:val>
                                        </p:tav>
                                      </p:tavLst>
                                    </p:anim>
                                    <p:anim calcmode="lin" valueType="num">
                                      <p:cBhvr>
                                        <p:cTn dur="500" fill="hold" id="25"/>
                                        <p:tgtEl>
                                          <p:spTgt spid="3"/>
                                        </p:tgtEl>
                                        <p:attrNameLst>
                                          <p:attrName>ppt_h</p:attrName>
                                        </p:attrNameLst>
                                      </p:cBhvr>
                                      <p:tavLst>
                                        <p:tav tm="0">
                                          <p:val>
                                            <p:fltVal val="0"/>
                                          </p:val>
                                        </p:tav>
                                        <p:tav tm="100000">
                                          <p:val>
                                            <p:strVal val="#ppt_h"/>
                                          </p:val>
                                        </p:tav>
                                      </p:tavLst>
                                    </p:anim>
                                    <p:animEffect filter="fade" transition="in">
                                      <p:cBhvr>
                                        <p:cTn dur="500" id="26"/>
                                        <p:tgtEl>
                                          <p:spTgt spid="3"/>
                                        </p:tgtEl>
                                      </p:cBhvr>
                                    </p:animEffect>
                                  </p:childTnLst>
                                </p:cTn>
                              </p:par>
                            </p:childTnLst>
                          </p:cTn>
                        </p:par>
                        <p:par>
                          <p:cTn fill="hold" id="27" nodeType="afterGroup">
                            <p:stCondLst>
                              <p:cond delay="2000"/>
                            </p:stCondLst>
                            <p:childTnLst>
                              <p:par>
                                <p:cTn fill="hold" grpId="0" id="28" nodeType="afterEffect" presetClass="entr" presetID="22" presetSubtype="8">
                                  <p:stCondLst>
                                    <p:cond delay="0"/>
                                  </p:stCondLst>
                                  <p:childTnLst>
                                    <p:set>
                                      <p:cBhvr>
                                        <p:cTn dur="1" fill="hold" id="29">
                                          <p:stCondLst>
                                            <p:cond delay="0"/>
                                          </p:stCondLst>
                                        </p:cTn>
                                        <p:tgtEl>
                                          <p:spTgt spid="122"/>
                                        </p:tgtEl>
                                        <p:attrNameLst>
                                          <p:attrName>style.visibility</p:attrName>
                                        </p:attrNameLst>
                                      </p:cBhvr>
                                      <p:to>
                                        <p:strVal val="visible"/>
                                      </p:to>
                                    </p:set>
                                    <p:animEffect filter="wipe(left)" transition="in">
                                      <p:cBhvr>
                                        <p:cTn dur="500" id="30"/>
                                        <p:tgtEl>
                                          <p:spTgt spid="122"/>
                                        </p:tgtEl>
                                      </p:cBhvr>
                                    </p:animEffect>
                                  </p:childTnLst>
                                </p:cTn>
                              </p:par>
                            </p:childTnLst>
                          </p:cTn>
                        </p:par>
                        <p:par>
                          <p:cTn fill="hold" id="31" nodeType="afterGroup">
                            <p:stCondLst>
                              <p:cond delay="2500"/>
                            </p:stCondLst>
                            <p:childTnLst>
                              <p:par>
                                <p:cTn fill="hold" id="32" nodeType="afterEffect" presetClass="entr" presetID="53" presetSubtype="0">
                                  <p:stCondLst>
                                    <p:cond delay="0"/>
                                  </p:stCondLst>
                                  <p:childTnLst>
                                    <p:set>
                                      <p:cBhvr>
                                        <p:cTn dur="1" fill="hold" id="33">
                                          <p:stCondLst>
                                            <p:cond delay="0"/>
                                          </p:stCondLst>
                                        </p:cTn>
                                        <p:tgtEl>
                                          <p:spTgt spid="10"/>
                                        </p:tgtEl>
                                        <p:attrNameLst>
                                          <p:attrName>style.visibility</p:attrName>
                                        </p:attrNameLst>
                                      </p:cBhvr>
                                      <p:to>
                                        <p:strVal val="visible"/>
                                      </p:to>
                                    </p:set>
                                    <p:anim calcmode="lin" valueType="num">
                                      <p:cBhvr>
                                        <p:cTn dur="500" fill="hold" id="34"/>
                                        <p:tgtEl>
                                          <p:spTgt spid="10"/>
                                        </p:tgtEl>
                                        <p:attrNameLst>
                                          <p:attrName>ppt_w</p:attrName>
                                        </p:attrNameLst>
                                      </p:cBhvr>
                                      <p:tavLst>
                                        <p:tav tm="0">
                                          <p:val>
                                            <p:fltVal val="0"/>
                                          </p:val>
                                        </p:tav>
                                        <p:tav tm="100000">
                                          <p:val>
                                            <p:strVal val="#ppt_w"/>
                                          </p:val>
                                        </p:tav>
                                      </p:tavLst>
                                    </p:anim>
                                    <p:anim calcmode="lin" valueType="num">
                                      <p:cBhvr>
                                        <p:cTn dur="500" fill="hold" id="35"/>
                                        <p:tgtEl>
                                          <p:spTgt spid="10"/>
                                        </p:tgtEl>
                                        <p:attrNameLst>
                                          <p:attrName>ppt_h</p:attrName>
                                        </p:attrNameLst>
                                      </p:cBhvr>
                                      <p:tavLst>
                                        <p:tav tm="0">
                                          <p:val>
                                            <p:fltVal val="0"/>
                                          </p:val>
                                        </p:tav>
                                        <p:tav tm="100000">
                                          <p:val>
                                            <p:strVal val="#ppt_h"/>
                                          </p:val>
                                        </p:tav>
                                      </p:tavLst>
                                    </p:anim>
                                    <p:animEffect filter="fade" transition="in">
                                      <p:cBhvr>
                                        <p:cTn dur="500" id="36"/>
                                        <p:tgtEl>
                                          <p:spTgt spid="10"/>
                                        </p:tgtEl>
                                      </p:cBhvr>
                                    </p:animEffect>
                                  </p:childTnLst>
                                </p:cTn>
                              </p:par>
                            </p:childTnLst>
                          </p:cTn>
                        </p:par>
                        <p:par>
                          <p:cTn fill="hold" id="37" nodeType="afterGroup">
                            <p:stCondLst>
                              <p:cond delay="3000"/>
                            </p:stCondLst>
                            <p:childTnLst>
                              <p:par>
                                <p:cTn fill="hold" grpId="0" id="38" nodeType="afterEffect" presetClass="entr" presetID="22" presetSubtype="8">
                                  <p:stCondLst>
                                    <p:cond delay="0"/>
                                  </p:stCondLst>
                                  <p:childTnLst>
                                    <p:set>
                                      <p:cBhvr>
                                        <p:cTn dur="1" fill="hold" id="39">
                                          <p:stCondLst>
                                            <p:cond delay="0"/>
                                          </p:stCondLst>
                                        </p:cTn>
                                        <p:tgtEl>
                                          <p:spTgt spid="121"/>
                                        </p:tgtEl>
                                        <p:attrNameLst>
                                          <p:attrName>style.visibility</p:attrName>
                                        </p:attrNameLst>
                                      </p:cBhvr>
                                      <p:to>
                                        <p:strVal val="visible"/>
                                      </p:to>
                                    </p:set>
                                    <p:animEffect filter="wipe(left)" transition="in">
                                      <p:cBhvr>
                                        <p:cTn dur="500" id="40"/>
                                        <p:tgtEl>
                                          <p:spTgt spid="121"/>
                                        </p:tgtEl>
                                      </p:cBhvr>
                                    </p:animEffect>
                                  </p:childTnLst>
                                </p:cTn>
                              </p:par>
                            </p:childTnLst>
                          </p:cTn>
                        </p:par>
                        <p:par>
                          <p:cTn fill="hold" id="41" nodeType="afterGroup">
                            <p:stCondLst>
                              <p:cond delay="3500"/>
                            </p:stCondLst>
                            <p:childTnLst>
                              <p:par>
                                <p:cTn fill="hold" id="42" nodeType="afterEffect" presetClass="entr" presetID="53" presetSubtype="0">
                                  <p:stCondLst>
                                    <p:cond delay="0"/>
                                  </p:stCondLst>
                                  <p:childTnLst>
                                    <p:set>
                                      <p:cBhvr>
                                        <p:cTn dur="1" fill="hold" id="43">
                                          <p:stCondLst>
                                            <p:cond delay="0"/>
                                          </p:stCondLst>
                                        </p:cTn>
                                        <p:tgtEl>
                                          <p:spTgt spid="2"/>
                                        </p:tgtEl>
                                        <p:attrNameLst>
                                          <p:attrName>style.visibility</p:attrName>
                                        </p:attrNameLst>
                                      </p:cBhvr>
                                      <p:to>
                                        <p:strVal val="visible"/>
                                      </p:to>
                                    </p:set>
                                    <p:anim calcmode="lin" valueType="num">
                                      <p:cBhvr>
                                        <p:cTn dur="500" fill="hold" id="44"/>
                                        <p:tgtEl>
                                          <p:spTgt spid="2"/>
                                        </p:tgtEl>
                                        <p:attrNameLst>
                                          <p:attrName>ppt_w</p:attrName>
                                        </p:attrNameLst>
                                      </p:cBhvr>
                                      <p:tavLst>
                                        <p:tav tm="0">
                                          <p:val>
                                            <p:fltVal val="0"/>
                                          </p:val>
                                        </p:tav>
                                        <p:tav tm="100000">
                                          <p:val>
                                            <p:strVal val="#ppt_w"/>
                                          </p:val>
                                        </p:tav>
                                      </p:tavLst>
                                    </p:anim>
                                    <p:anim calcmode="lin" valueType="num">
                                      <p:cBhvr>
                                        <p:cTn dur="500" fill="hold" id="45"/>
                                        <p:tgtEl>
                                          <p:spTgt spid="2"/>
                                        </p:tgtEl>
                                        <p:attrNameLst>
                                          <p:attrName>ppt_h</p:attrName>
                                        </p:attrNameLst>
                                      </p:cBhvr>
                                      <p:tavLst>
                                        <p:tav tm="0">
                                          <p:val>
                                            <p:fltVal val="0"/>
                                          </p:val>
                                        </p:tav>
                                        <p:tav tm="100000">
                                          <p:val>
                                            <p:strVal val="#ppt_h"/>
                                          </p:val>
                                        </p:tav>
                                      </p:tavLst>
                                    </p:anim>
                                    <p:animEffect filter="fade" transition="in">
                                      <p:cBhvr>
                                        <p:cTn dur="500" id="46"/>
                                        <p:tgtEl>
                                          <p:spTgt spid="2"/>
                                        </p:tgtEl>
                                      </p:cBhvr>
                                    </p:animEffect>
                                  </p:childTnLst>
                                </p:cTn>
                              </p:par>
                            </p:childTnLst>
                          </p:cTn>
                        </p:par>
                        <p:par>
                          <p:cTn fill="hold" id="47" nodeType="afterGroup">
                            <p:stCondLst>
                              <p:cond delay="4000"/>
                            </p:stCondLst>
                            <p:childTnLst>
                              <p:par>
                                <p:cTn fill="hold" grpId="0" id="48" nodeType="afterEffect" presetClass="entr" presetID="22" presetSubtype="8">
                                  <p:stCondLst>
                                    <p:cond delay="0"/>
                                  </p:stCondLst>
                                  <p:childTnLst>
                                    <p:set>
                                      <p:cBhvr>
                                        <p:cTn dur="1" fill="hold" id="49">
                                          <p:stCondLst>
                                            <p:cond delay="0"/>
                                          </p:stCondLst>
                                        </p:cTn>
                                        <p:tgtEl>
                                          <p:spTgt spid="123"/>
                                        </p:tgtEl>
                                        <p:attrNameLst>
                                          <p:attrName>style.visibility</p:attrName>
                                        </p:attrNameLst>
                                      </p:cBhvr>
                                      <p:to>
                                        <p:strVal val="visible"/>
                                      </p:to>
                                    </p:set>
                                    <p:animEffect filter="wipe(left)" transition="in">
                                      <p:cBhvr>
                                        <p:cTn dur="500" id="50"/>
                                        <p:tgtEl>
                                          <p:spTgt spid="12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1" spid="66"/>
      <p:bldP grpId="0" spid="82"/>
      <p:bldP grpId="0" spid="120"/>
      <p:bldP grpId="0" spid="121"/>
      <p:bldP grpId="0" spid="122"/>
      <p:bldP grpId="0" spid="123"/>
    </p:bldLst>
  </p:timing>
</p:sld>
</file>

<file path=ppt/slides/slide1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6" name="TextBox 35"/>
          <p:cNvSpPr txBox="1"/>
          <p:nvPr/>
        </p:nvSpPr>
        <p:spPr>
          <a:xfrm>
            <a:off x="1851660" y="1477645"/>
            <a:ext cx="4044950" cy="749808"/>
          </a:xfrm>
          <a:prstGeom prst="rect">
            <a:avLst/>
          </a:prstGeom>
          <a:noFill/>
        </p:spPr>
        <p:txBody>
          <a:bodyPr rtlCol="0" wrap="square">
            <a:spAutoFit/>
          </a:bodyPr>
          <a:lstStyle/>
          <a:p>
            <a:pPr algn="l" defTabSz="1216025" eaLnBrk="1" hangingPunct="1" lvl="0">
              <a:lnSpc>
                <a:spcPct val="120000"/>
              </a:lnSpc>
              <a:spcBef>
                <a:spcPct val="20000"/>
              </a:spcBef>
            </a:pPr>
            <a:r>
              <a:rPr altLang="en-US" lang="zh-CN" sz="1200">
                <a:solidFill>
                  <a:schemeClr val="tx1">
                    <a:lumMod val="65000"/>
                    <a:lumOff val="35000"/>
                  </a:schemeClr>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text.Click here to enter your text.Click here to enter your text.</a:t>
            </a:r>
          </a:p>
        </p:txBody>
      </p:sp>
      <p:sp>
        <p:nvSpPr>
          <p:cNvPr id="37" name="TextBox 36"/>
          <p:cNvSpPr txBox="1"/>
          <p:nvPr/>
        </p:nvSpPr>
        <p:spPr>
          <a:xfrm>
            <a:off x="1851660" y="2538730"/>
            <a:ext cx="4100830" cy="749808"/>
          </a:xfrm>
          <a:prstGeom prst="rect">
            <a:avLst/>
          </a:prstGeom>
          <a:noFill/>
        </p:spPr>
        <p:txBody>
          <a:bodyPr rtlCol="0" wrap="square">
            <a:spAutoFit/>
          </a:bodyPr>
          <a:lstStyle/>
          <a:p>
            <a:pPr algn="l" defTabSz="1216025" eaLnBrk="1" hangingPunct="1" lvl="0">
              <a:lnSpc>
                <a:spcPct val="120000"/>
              </a:lnSpc>
              <a:spcBef>
                <a:spcPct val="20000"/>
              </a:spcBef>
            </a:pPr>
            <a:r>
              <a:rPr altLang="en-US" lang="zh-CN" sz="1200">
                <a:solidFill>
                  <a:schemeClr val="tx1">
                    <a:lumMod val="65000"/>
                    <a:lumOff val="35000"/>
                  </a:schemeClr>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text.Click here to enter your text.Click here to enter your text.</a:t>
            </a:r>
          </a:p>
        </p:txBody>
      </p:sp>
      <p:sp>
        <p:nvSpPr>
          <p:cNvPr id="38" name="TextBox 37"/>
          <p:cNvSpPr txBox="1"/>
          <p:nvPr/>
        </p:nvSpPr>
        <p:spPr>
          <a:xfrm>
            <a:off x="1851660" y="3596640"/>
            <a:ext cx="4100830" cy="749808"/>
          </a:xfrm>
          <a:prstGeom prst="rect">
            <a:avLst/>
          </a:prstGeom>
          <a:noFill/>
        </p:spPr>
        <p:txBody>
          <a:bodyPr rtlCol="0" wrap="square">
            <a:spAutoFit/>
          </a:bodyPr>
          <a:lstStyle/>
          <a:p>
            <a:pPr algn="l" defTabSz="1216025" eaLnBrk="1" hangingPunct="1" lvl="0">
              <a:lnSpc>
                <a:spcPct val="120000"/>
              </a:lnSpc>
              <a:spcBef>
                <a:spcPct val="20000"/>
              </a:spcBef>
            </a:pPr>
            <a:r>
              <a:rPr altLang="en-US" lang="zh-CN" sz="1200">
                <a:solidFill>
                  <a:schemeClr val="tx1">
                    <a:lumMod val="65000"/>
                    <a:lumOff val="35000"/>
                  </a:schemeClr>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text.Click here to enter your text.Click here to enter your text.</a:t>
            </a:r>
          </a:p>
        </p:txBody>
      </p:sp>
      <p:sp>
        <p:nvSpPr>
          <p:cNvPr id="39" name="TextBox 38"/>
          <p:cNvSpPr txBox="1"/>
          <p:nvPr/>
        </p:nvSpPr>
        <p:spPr>
          <a:xfrm>
            <a:off x="1851660" y="4742180"/>
            <a:ext cx="4100830" cy="749808"/>
          </a:xfrm>
          <a:prstGeom prst="rect">
            <a:avLst/>
          </a:prstGeom>
          <a:noFill/>
        </p:spPr>
        <p:txBody>
          <a:bodyPr rtlCol="0" wrap="square">
            <a:spAutoFit/>
          </a:bodyPr>
          <a:lstStyle/>
          <a:p>
            <a:pPr algn="l" defTabSz="1216025" eaLnBrk="1" hangingPunct="1" lvl="0">
              <a:lnSpc>
                <a:spcPct val="120000"/>
              </a:lnSpc>
              <a:spcBef>
                <a:spcPct val="20000"/>
              </a:spcBef>
            </a:pPr>
            <a:r>
              <a:rPr altLang="en-US" lang="zh-CN" sz="1200">
                <a:solidFill>
                  <a:schemeClr val="tx1">
                    <a:lumMod val="65000"/>
                    <a:lumOff val="35000"/>
                  </a:schemeClr>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text.Click here to enter your text.Click here to enter your text.</a:t>
            </a:r>
          </a:p>
        </p:txBody>
      </p:sp>
      <p:grpSp>
        <p:nvGrpSpPr>
          <p:cNvPr id="44" name="Group 43"/>
          <p:cNvGrpSpPr/>
          <p:nvPr/>
        </p:nvGrpSpPr>
        <p:grpSpPr>
          <a:xfrm>
            <a:off x="1044575" y="1494155"/>
            <a:ext cx="608330" cy="591185"/>
            <a:chOff x="860271" y="1518068"/>
            <a:chExt cx="493370" cy="479245"/>
          </a:xfrm>
        </p:grpSpPr>
        <p:sp>
          <p:nvSpPr>
            <p:cNvPr id="45" name="Rounded Rectangle 44"/>
            <p:cNvSpPr/>
            <p:nvPr/>
          </p:nvSpPr>
          <p:spPr>
            <a:xfrm>
              <a:off x="860271" y="1518068"/>
              <a:ext cx="493370" cy="479245"/>
            </a:xfrm>
            <a:prstGeom prst="roundRect">
              <a:avLst/>
            </a:prstGeom>
            <a:solidFill>
              <a:srgbClr val="95C1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solidFill>
                  <a:schemeClr val="bg1"/>
                </a:solidFill>
                <a:latin charset="0" pitchFamily="2" typeface="FontAwesome"/>
              </a:endParaRPr>
            </a:p>
          </p:txBody>
        </p:sp>
        <p:sp>
          <p:nvSpPr>
            <p:cNvPr id="46" name="Freeform 6"/>
            <p:cNvSpPr>
              <a:spLocks noEditPoints="1"/>
            </p:cNvSpPr>
            <p:nvPr/>
          </p:nvSpPr>
          <p:spPr bwMode="auto">
            <a:xfrm>
              <a:off x="997419" y="1671965"/>
              <a:ext cx="219075" cy="171450"/>
            </a:xfrm>
            <a:custGeom>
              <a:cxnLst>
                <a:cxn ang="0">
                  <a:pos x="64" y="48"/>
                </a:cxn>
                <a:cxn ang="0">
                  <a:pos x="61" y="50"/>
                </a:cxn>
                <a:cxn ang="0">
                  <a:pos x="2" y="50"/>
                </a:cxn>
                <a:cxn ang="0">
                  <a:pos x="0" y="48"/>
                </a:cxn>
                <a:cxn ang="0">
                  <a:pos x="0" y="43"/>
                </a:cxn>
                <a:cxn ang="0">
                  <a:pos x="2" y="41"/>
                </a:cxn>
                <a:cxn ang="0">
                  <a:pos x="61" y="41"/>
                </a:cxn>
                <a:cxn ang="0">
                  <a:pos x="64" y="43"/>
                </a:cxn>
                <a:cxn ang="0">
                  <a:pos x="64" y="48"/>
                </a:cxn>
                <a:cxn ang="0">
                  <a:pos x="59" y="20"/>
                </a:cxn>
                <a:cxn ang="0">
                  <a:pos x="57" y="23"/>
                </a:cxn>
                <a:cxn ang="0">
                  <a:pos x="7" y="23"/>
                </a:cxn>
                <a:cxn ang="0">
                  <a:pos x="4" y="20"/>
                </a:cxn>
                <a:cxn ang="0">
                  <a:pos x="4" y="16"/>
                </a:cxn>
                <a:cxn ang="0">
                  <a:pos x="7" y="13"/>
                </a:cxn>
                <a:cxn ang="0">
                  <a:pos x="57" y="13"/>
                </a:cxn>
                <a:cxn ang="0">
                  <a:pos x="59" y="16"/>
                </a:cxn>
                <a:cxn ang="0">
                  <a:pos x="59" y="20"/>
                </a:cxn>
                <a:cxn ang="0">
                  <a:pos x="50" y="34"/>
                </a:cxn>
                <a:cxn ang="0">
                  <a:pos x="48" y="36"/>
                </a:cxn>
                <a:cxn ang="0">
                  <a:pos x="16" y="36"/>
                </a:cxn>
                <a:cxn ang="0">
                  <a:pos x="13" y="34"/>
                </a:cxn>
                <a:cxn ang="0">
                  <a:pos x="13" y="29"/>
                </a:cxn>
                <a:cxn ang="0">
                  <a:pos x="16" y="27"/>
                </a:cxn>
                <a:cxn ang="0">
                  <a:pos x="48" y="27"/>
                </a:cxn>
                <a:cxn ang="0">
                  <a:pos x="50" y="29"/>
                </a:cxn>
                <a:cxn ang="0">
                  <a:pos x="50" y="34"/>
                </a:cxn>
                <a:cxn ang="0">
                  <a:pos x="45" y="7"/>
                </a:cxn>
                <a:cxn ang="0">
                  <a:pos x="43" y="9"/>
                </a:cxn>
                <a:cxn ang="0">
                  <a:pos x="20" y="9"/>
                </a:cxn>
                <a:cxn ang="0">
                  <a:pos x="18" y="7"/>
                </a:cxn>
                <a:cxn ang="0">
                  <a:pos x="18" y="2"/>
                </a:cxn>
                <a:cxn ang="0">
                  <a:pos x="20" y="0"/>
                </a:cxn>
                <a:cxn ang="0">
                  <a:pos x="43" y="0"/>
                </a:cxn>
                <a:cxn ang="0">
                  <a:pos x="45" y="2"/>
                </a:cxn>
                <a:cxn ang="0">
                  <a:pos x="45" y="7"/>
                </a:cxn>
              </a:cxnLst>
              <a:rect b="b" l="0" r="r" t="0"/>
              <a:pathLst>
                <a:path h="50" w="64">
                  <a:moveTo>
                    <a:pt x="64" y="48"/>
                  </a:moveTo>
                  <a:cubicBezTo>
                    <a:pt x="64" y="49"/>
                    <a:pt x="63" y="50"/>
                    <a:pt x="61" y="50"/>
                  </a:cubicBezTo>
                  <a:cubicBezTo>
                    <a:pt x="2" y="50"/>
                    <a:pt x="2" y="50"/>
                    <a:pt x="2" y="50"/>
                  </a:cubicBezTo>
                  <a:cubicBezTo>
                    <a:pt x="1" y="50"/>
                    <a:pt x="0" y="49"/>
                    <a:pt x="0" y="48"/>
                  </a:cubicBezTo>
                  <a:cubicBezTo>
                    <a:pt x="0" y="43"/>
                    <a:pt x="0" y="43"/>
                    <a:pt x="0" y="43"/>
                  </a:cubicBezTo>
                  <a:cubicBezTo>
                    <a:pt x="0" y="42"/>
                    <a:pt x="1" y="41"/>
                    <a:pt x="2" y="41"/>
                  </a:cubicBezTo>
                  <a:cubicBezTo>
                    <a:pt x="61" y="41"/>
                    <a:pt x="61" y="41"/>
                    <a:pt x="61" y="41"/>
                  </a:cubicBezTo>
                  <a:cubicBezTo>
                    <a:pt x="63" y="41"/>
                    <a:pt x="64" y="42"/>
                    <a:pt x="64" y="43"/>
                  </a:cubicBezTo>
                  <a:lnTo>
                    <a:pt x="64" y="48"/>
                  </a:lnTo>
                  <a:close/>
                  <a:moveTo>
                    <a:pt x="59" y="20"/>
                  </a:moveTo>
                  <a:cubicBezTo>
                    <a:pt x="59" y="22"/>
                    <a:pt x="58" y="23"/>
                    <a:pt x="57" y="23"/>
                  </a:cubicBezTo>
                  <a:cubicBezTo>
                    <a:pt x="7" y="23"/>
                    <a:pt x="7" y="23"/>
                    <a:pt x="7" y="23"/>
                  </a:cubicBezTo>
                  <a:cubicBezTo>
                    <a:pt x="5" y="23"/>
                    <a:pt x="4" y="22"/>
                    <a:pt x="4" y="20"/>
                  </a:cubicBezTo>
                  <a:cubicBezTo>
                    <a:pt x="4" y="16"/>
                    <a:pt x="4" y="16"/>
                    <a:pt x="4" y="16"/>
                  </a:cubicBezTo>
                  <a:cubicBezTo>
                    <a:pt x="4" y="14"/>
                    <a:pt x="5" y="13"/>
                    <a:pt x="7" y="13"/>
                  </a:cubicBezTo>
                  <a:cubicBezTo>
                    <a:pt x="57" y="13"/>
                    <a:pt x="57" y="13"/>
                    <a:pt x="57" y="13"/>
                  </a:cubicBezTo>
                  <a:cubicBezTo>
                    <a:pt x="58" y="13"/>
                    <a:pt x="59" y="14"/>
                    <a:pt x="59" y="16"/>
                  </a:cubicBezTo>
                  <a:lnTo>
                    <a:pt x="59" y="20"/>
                  </a:lnTo>
                  <a:close/>
                  <a:moveTo>
                    <a:pt x="50" y="34"/>
                  </a:moveTo>
                  <a:cubicBezTo>
                    <a:pt x="50" y="35"/>
                    <a:pt x="49" y="36"/>
                    <a:pt x="48" y="36"/>
                  </a:cubicBezTo>
                  <a:cubicBezTo>
                    <a:pt x="16" y="36"/>
                    <a:pt x="16" y="36"/>
                    <a:pt x="16" y="36"/>
                  </a:cubicBezTo>
                  <a:cubicBezTo>
                    <a:pt x="15" y="36"/>
                    <a:pt x="13" y="35"/>
                    <a:pt x="13" y="34"/>
                  </a:cubicBezTo>
                  <a:cubicBezTo>
                    <a:pt x="13" y="29"/>
                    <a:pt x="13" y="29"/>
                    <a:pt x="13" y="29"/>
                  </a:cubicBezTo>
                  <a:cubicBezTo>
                    <a:pt x="13" y="28"/>
                    <a:pt x="15" y="27"/>
                    <a:pt x="16" y="27"/>
                  </a:cubicBezTo>
                  <a:cubicBezTo>
                    <a:pt x="48" y="27"/>
                    <a:pt x="48" y="27"/>
                    <a:pt x="48" y="27"/>
                  </a:cubicBezTo>
                  <a:cubicBezTo>
                    <a:pt x="49" y="27"/>
                    <a:pt x="50" y="28"/>
                    <a:pt x="50" y="29"/>
                  </a:cubicBezTo>
                  <a:lnTo>
                    <a:pt x="50" y="34"/>
                  </a:lnTo>
                  <a:close/>
                  <a:moveTo>
                    <a:pt x="45" y="7"/>
                  </a:moveTo>
                  <a:cubicBezTo>
                    <a:pt x="45" y="8"/>
                    <a:pt x="44" y="9"/>
                    <a:pt x="43" y="9"/>
                  </a:cubicBezTo>
                  <a:cubicBezTo>
                    <a:pt x="20" y="9"/>
                    <a:pt x="20" y="9"/>
                    <a:pt x="20" y="9"/>
                  </a:cubicBezTo>
                  <a:cubicBezTo>
                    <a:pt x="19" y="9"/>
                    <a:pt x="18" y="8"/>
                    <a:pt x="18" y="7"/>
                  </a:cubicBezTo>
                  <a:cubicBezTo>
                    <a:pt x="18" y="2"/>
                    <a:pt x="18" y="2"/>
                    <a:pt x="18" y="2"/>
                  </a:cubicBezTo>
                  <a:cubicBezTo>
                    <a:pt x="18" y="1"/>
                    <a:pt x="19" y="0"/>
                    <a:pt x="20" y="0"/>
                  </a:cubicBezTo>
                  <a:cubicBezTo>
                    <a:pt x="43" y="0"/>
                    <a:pt x="43" y="0"/>
                    <a:pt x="43" y="0"/>
                  </a:cubicBezTo>
                  <a:cubicBezTo>
                    <a:pt x="44" y="0"/>
                    <a:pt x="45" y="1"/>
                    <a:pt x="45" y="2"/>
                  </a:cubicBezTo>
                  <a:lnTo>
                    <a:pt x="45" y="7"/>
                  </a:lnTo>
                  <a:close/>
                </a:path>
              </a:pathLst>
            </a:custGeom>
            <a:solidFill>
              <a:schemeClr val="bg1"/>
            </a:solidFill>
            <a:ln w="9525">
              <a:noFill/>
              <a:round/>
            </a:ln>
          </p:spPr>
          <p:txBody>
            <a:bodyPr anchor="t" anchorCtr="0" bIns="45720" compatLnSpc="1" lIns="91440" numCol="1" rIns="91440" tIns="45720" vert="horz" wrap="square"/>
            <a:lstStyle/>
            <a:p>
              <a:endParaRPr lang="en-US"/>
            </a:p>
          </p:txBody>
        </p:sp>
      </p:grpSp>
      <p:grpSp>
        <p:nvGrpSpPr>
          <p:cNvPr id="47" name="Group 46"/>
          <p:cNvGrpSpPr/>
          <p:nvPr/>
        </p:nvGrpSpPr>
        <p:grpSpPr>
          <a:xfrm>
            <a:off x="1044575" y="2507615"/>
            <a:ext cx="608330" cy="591185"/>
            <a:chOff x="840159" y="2185414"/>
            <a:chExt cx="493370" cy="479245"/>
          </a:xfrm>
        </p:grpSpPr>
        <p:sp>
          <p:nvSpPr>
            <p:cNvPr id="48" name="Rounded Rectangle 47"/>
            <p:cNvSpPr/>
            <p:nvPr/>
          </p:nvSpPr>
          <p:spPr>
            <a:xfrm>
              <a:off x="840159" y="2185414"/>
              <a:ext cx="493370" cy="479245"/>
            </a:xfrm>
            <a:prstGeom prst="roundRect">
              <a:avLst/>
            </a:prstGeom>
            <a:solidFill>
              <a:srgbClr val="A099C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solidFill>
                  <a:schemeClr val="bg1"/>
                </a:solidFill>
                <a:latin charset="0" pitchFamily="2" typeface="FontAwesome"/>
              </a:endParaRPr>
            </a:p>
          </p:txBody>
        </p:sp>
        <p:sp>
          <p:nvSpPr>
            <p:cNvPr id="49" name="Freeform 100"/>
            <p:cNvSpPr>
              <a:spLocks noEditPoints="1"/>
            </p:cNvSpPr>
            <p:nvPr/>
          </p:nvSpPr>
          <p:spPr bwMode="auto">
            <a:xfrm>
              <a:off x="971750" y="2314705"/>
              <a:ext cx="230188" cy="220663"/>
            </a:xfrm>
            <a:custGeom>
              <a:cxnLst>
                <a:cxn ang="0">
                  <a:pos x="63" y="49"/>
                </a:cxn>
                <a:cxn ang="0">
                  <a:pos x="58" y="44"/>
                </a:cxn>
                <a:cxn ang="0">
                  <a:pos x="54" y="48"/>
                </a:cxn>
                <a:cxn ang="0">
                  <a:pos x="63" y="57"/>
                </a:cxn>
                <a:cxn ang="0">
                  <a:pos x="64" y="60"/>
                </a:cxn>
                <a:cxn ang="0">
                  <a:pos x="59" y="64"/>
                </a:cxn>
                <a:cxn ang="0">
                  <a:pos x="56" y="63"/>
                </a:cxn>
                <a:cxn ang="0">
                  <a:pos x="29" y="36"/>
                </a:cxn>
                <a:cxn ang="0">
                  <a:pos x="15" y="42"/>
                </a:cxn>
                <a:cxn ang="0">
                  <a:pos x="0" y="27"/>
                </a:cxn>
                <a:cxn ang="0">
                  <a:pos x="26" y="0"/>
                </a:cxn>
                <a:cxn ang="0">
                  <a:pos x="41" y="15"/>
                </a:cxn>
                <a:cxn ang="0">
                  <a:pos x="36" y="30"/>
                </a:cxn>
                <a:cxn ang="0">
                  <a:pos x="50" y="44"/>
                </a:cxn>
                <a:cxn ang="0">
                  <a:pos x="54" y="40"/>
                </a:cxn>
                <a:cxn ang="0">
                  <a:pos x="49" y="35"/>
                </a:cxn>
                <a:cxn ang="0">
                  <a:pos x="54" y="31"/>
                </a:cxn>
                <a:cxn ang="0">
                  <a:pos x="55" y="31"/>
                </a:cxn>
                <a:cxn ang="0">
                  <a:pos x="67" y="44"/>
                </a:cxn>
                <a:cxn ang="0">
                  <a:pos x="63" y="49"/>
                </a:cxn>
                <a:cxn ang="0">
                  <a:pos x="25" y="8"/>
                </a:cxn>
                <a:cxn ang="0">
                  <a:pos x="18" y="16"/>
                </a:cxn>
                <a:cxn ang="0">
                  <a:pos x="19" y="19"/>
                </a:cxn>
                <a:cxn ang="0">
                  <a:pos x="15" y="18"/>
                </a:cxn>
                <a:cxn ang="0">
                  <a:pos x="7" y="26"/>
                </a:cxn>
                <a:cxn ang="0">
                  <a:pos x="15" y="34"/>
                </a:cxn>
                <a:cxn ang="0">
                  <a:pos x="23" y="26"/>
                </a:cxn>
                <a:cxn ang="0">
                  <a:pos x="22" y="23"/>
                </a:cxn>
                <a:cxn ang="0">
                  <a:pos x="25" y="24"/>
                </a:cxn>
                <a:cxn ang="0">
                  <a:pos x="33" y="16"/>
                </a:cxn>
                <a:cxn ang="0">
                  <a:pos x="25" y="8"/>
                </a:cxn>
              </a:cxnLst>
              <a:rect b="b" l="0" r="r" t="0"/>
              <a:pathLst>
                <a:path h="64" w="67">
                  <a:moveTo>
                    <a:pt x="63" y="49"/>
                  </a:moveTo>
                  <a:cubicBezTo>
                    <a:pt x="62" y="49"/>
                    <a:pt x="58" y="45"/>
                    <a:pt x="58" y="44"/>
                  </a:cubicBezTo>
                  <a:cubicBezTo>
                    <a:pt x="54" y="48"/>
                    <a:pt x="54" y="48"/>
                    <a:pt x="54" y="48"/>
                  </a:cubicBezTo>
                  <a:cubicBezTo>
                    <a:pt x="63" y="57"/>
                    <a:pt x="63" y="57"/>
                    <a:pt x="63" y="57"/>
                  </a:cubicBezTo>
                  <a:cubicBezTo>
                    <a:pt x="63" y="58"/>
                    <a:pt x="64" y="59"/>
                    <a:pt x="64" y="60"/>
                  </a:cubicBezTo>
                  <a:cubicBezTo>
                    <a:pt x="64" y="62"/>
                    <a:pt x="61" y="64"/>
                    <a:pt x="59" y="64"/>
                  </a:cubicBezTo>
                  <a:cubicBezTo>
                    <a:pt x="58" y="64"/>
                    <a:pt x="57" y="64"/>
                    <a:pt x="56" y="63"/>
                  </a:cubicBezTo>
                  <a:cubicBezTo>
                    <a:pt x="29" y="36"/>
                    <a:pt x="29" y="36"/>
                    <a:pt x="29" y="36"/>
                  </a:cubicBezTo>
                  <a:cubicBezTo>
                    <a:pt x="25" y="39"/>
                    <a:pt x="20" y="42"/>
                    <a:pt x="15" y="42"/>
                  </a:cubicBezTo>
                  <a:cubicBezTo>
                    <a:pt x="6" y="42"/>
                    <a:pt x="0" y="36"/>
                    <a:pt x="0" y="27"/>
                  </a:cubicBezTo>
                  <a:cubicBezTo>
                    <a:pt x="0" y="14"/>
                    <a:pt x="13" y="0"/>
                    <a:pt x="26" y="0"/>
                  </a:cubicBezTo>
                  <a:cubicBezTo>
                    <a:pt x="35" y="0"/>
                    <a:pt x="41" y="6"/>
                    <a:pt x="41" y="15"/>
                  </a:cubicBezTo>
                  <a:cubicBezTo>
                    <a:pt x="41" y="21"/>
                    <a:pt x="39" y="26"/>
                    <a:pt x="36" y="30"/>
                  </a:cubicBezTo>
                  <a:cubicBezTo>
                    <a:pt x="50" y="44"/>
                    <a:pt x="50" y="44"/>
                    <a:pt x="50" y="44"/>
                  </a:cubicBezTo>
                  <a:cubicBezTo>
                    <a:pt x="54" y="40"/>
                    <a:pt x="54" y="40"/>
                    <a:pt x="54" y="40"/>
                  </a:cubicBezTo>
                  <a:cubicBezTo>
                    <a:pt x="53" y="39"/>
                    <a:pt x="49" y="36"/>
                    <a:pt x="49" y="35"/>
                  </a:cubicBezTo>
                  <a:cubicBezTo>
                    <a:pt x="49" y="34"/>
                    <a:pt x="53" y="31"/>
                    <a:pt x="54" y="31"/>
                  </a:cubicBezTo>
                  <a:cubicBezTo>
                    <a:pt x="54" y="31"/>
                    <a:pt x="54" y="31"/>
                    <a:pt x="55" y="31"/>
                  </a:cubicBezTo>
                  <a:cubicBezTo>
                    <a:pt x="56" y="32"/>
                    <a:pt x="67" y="43"/>
                    <a:pt x="67" y="44"/>
                  </a:cubicBezTo>
                  <a:cubicBezTo>
                    <a:pt x="67" y="45"/>
                    <a:pt x="64" y="49"/>
                    <a:pt x="63" y="49"/>
                  </a:cubicBezTo>
                  <a:close/>
                  <a:moveTo>
                    <a:pt x="25" y="8"/>
                  </a:moveTo>
                  <a:cubicBezTo>
                    <a:pt x="21" y="8"/>
                    <a:pt x="18" y="12"/>
                    <a:pt x="18" y="16"/>
                  </a:cubicBezTo>
                  <a:cubicBezTo>
                    <a:pt x="18" y="17"/>
                    <a:pt x="18" y="18"/>
                    <a:pt x="19" y="19"/>
                  </a:cubicBezTo>
                  <a:cubicBezTo>
                    <a:pt x="17" y="19"/>
                    <a:pt x="16" y="18"/>
                    <a:pt x="15" y="18"/>
                  </a:cubicBezTo>
                  <a:cubicBezTo>
                    <a:pt x="11" y="18"/>
                    <a:pt x="7" y="22"/>
                    <a:pt x="7" y="26"/>
                  </a:cubicBezTo>
                  <a:cubicBezTo>
                    <a:pt x="7" y="30"/>
                    <a:pt x="11" y="34"/>
                    <a:pt x="15" y="34"/>
                  </a:cubicBezTo>
                  <a:cubicBezTo>
                    <a:pt x="19" y="34"/>
                    <a:pt x="23" y="30"/>
                    <a:pt x="23" y="26"/>
                  </a:cubicBezTo>
                  <a:cubicBezTo>
                    <a:pt x="23" y="25"/>
                    <a:pt x="23" y="24"/>
                    <a:pt x="22" y="23"/>
                  </a:cubicBezTo>
                  <a:cubicBezTo>
                    <a:pt x="23" y="23"/>
                    <a:pt x="24" y="24"/>
                    <a:pt x="25" y="24"/>
                  </a:cubicBezTo>
                  <a:cubicBezTo>
                    <a:pt x="30" y="24"/>
                    <a:pt x="33" y="20"/>
                    <a:pt x="33" y="16"/>
                  </a:cubicBezTo>
                  <a:cubicBezTo>
                    <a:pt x="33" y="12"/>
                    <a:pt x="30" y="8"/>
                    <a:pt x="25" y="8"/>
                  </a:cubicBezTo>
                  <a:close/>
                </a:path>
              </a:pathLst>
            </a:custGeom>
            <a:solidFill>
              <a:schemeClr val="bg1"/>
            </a:solidFill>
            <a:ln w="9525">
              <a:noFill/>
              <a:round/>
            </a:ln>
          </p:spPr>
          <p:txBody>
            <a:bodyPr anchor="t" anchorCtr="0" bIns="45720" compatLnSpc="1" lIns="91440" numCol="1" rIns="91440" tIns="45720" vert="horz" wrap="square"/>
            <a:lstStyle/>
            <a:p>
              <a:endParaRPr lang="en-US"/>
            </a:p>
          </p:txBody>
        </p:sp>
      </p:grpSp>
      <p:grpSp>
        <p:nvGrpSpPr>
          <p:cNvPr id="50" name="Group 49"/>
          <p:cNvGrpSpPr/>
          <p:nvPr/>
        </p:nvGrpSpPr>
        <p:grpSpPr>
          <a:xfrm>
            <a:off x="1044575" y="3565525"/>
            <a:ext cx="608330" cy="591185"/>
            <a:chOff x="840159" y="2852760"/>
            <a:chExt cx="493370" cy="479245"/>
          </a:xfrm>
        </p:grpSpPr>
        <p:sp>
          <p:nvSpPr>
            <p:cNvPr id="51" name="Rounded Rectangle 50"/>
            <p:cNvSpPr/>
            <p:nvPr/>
          </p:nvSpPr>
          <p:spPr>
            <a:xfrm>
              <a:off x="840159" y="2852760"/>
              <a:ext cx="493370" cy="479245"/>
            </a:xfrm>
            <a:prstGeom prst="roundRect">
              <a:avLst/>
            </a:prstGeom>
            <a:solidFill>
              <a:srgbClr val="95C1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solidFill>
                  <a:schemeClr val="bg1"/>
                </a:solidFill>
                <a:latin charset="0" pitchFamily="2" typeface="FontAwesome"/>
              </a:endParaRPr>
            </a:p>
          </p:txBody>
        </p:sp>
        <p:sp>
          <p:nvSpPr>
            <p:cNvPr id="52" name="Freeform 144"/>
            <p:cNvSpPr>
              <a:spLocks noEditPoints="1"/>
            </p:cNvSpPr>
            <p:nvPr/>
          </p:nvSpPr>
          <p:spPr bwMode="auto">
            <a:xfrm>
              <a:off x="955869" y="2990792"/>
              <a:ext cx="261950" cy="203180"/>
            </a:xfrm>
            <a:custGeom>
              <a:cxnLst>
                <a:cxn ang="0">
                  <a:pos x="67" y="55"/>
                </a:cxn>
                <a:cxn ang="0">
                  <a:pos x="65" y="56"/>
                </a:cxn>
                <a:cxn ang="0">
                  <a:pos x="8" y="56"/>
                </a:cxn>
                <a:cxn ang="0">
                  <a:pos x="6" y="55"/>
                </a:cxn>
                <a:cxn ang="0">
                  <a:pos x="0" y="36"/>
                </a:cxn>
                <a:cxn ang="0">
                  <a:pos x="36" y="0"/>
                </a:cxn>
                <a:cxn ang="0">
                  <a:pos x="72" y="36"/>
                </a:cxn>
                <a:cxn ang="0">
                  <a:pos x="67" y="55"/>
                </a:cxn>
                <a:cxn ang="0">
                  <a:pos x="11" y="30"/>
                </a:cxn>
                <a:cxn ang="0">
                  <a:pos x="6" y="36"/>
                </a:cxn>
                <a:cxn ang="0">
                  <a:pos x="11" y="41"/>
                </a:cxn>
                <a:cxn ang="0">
                  <a:pos x="16" y="36"/>
                </a:cxn>
                <a:cxn ang="0">
                  <a:pos x="11" y="30"/>
                </a:cxn>
                <a:cxn ang="0">
                  <a:pos x="18" y="12"/>
                </a:cxn>
                <a:cxn ang="0">
                  <a:pos x="13" y="18"/>
                </a:cxn>
                <a:cxn ang="0">
                  <a:pos x="18" y="23"/>
                </a:cxn>
                <a:cxn ang="0">
                  <a:pos x="24" y="18"/>
                </a:cxn>
                <a:cxn ang="0">
                  <a:pos x="18" y="12"/>
                </a:cxn>
                <a:cxn ang="0">
                  <a:pos x="45" y="22"/>
                </a:cxn>
                <a:cxn ang="0">
                  <a:pos x="43" y="18"/>
                </a:cxn>
                <a:cxn ang="0">
                  <a:pos x="40" y="20"/>
                </a:cxn>
                <a:cxn ang="0">
                  <a:pos x="36" y="36"/>
                </a:cxn>
                <a:cxn ang="0">
                  <a:pos x="29" y="41"/>
                </a:cxn>
                <a:cxn ang="0">
                  <a:pos x="34" y="51"/>
                </a:cxn>
                <a:cxn ang="0">
                  <a:pos x="44" y="45"/>
                </a:cxn>
                <a:cxn ang="0">
                  <a:pos x="41" y="37"/>
                </a:cxn>
                <a:cxn ang="0">
                  <a:pos x="45" y="22"/>
                </a:cxn>
                <a:cxn ang="0">
                  <a:pos x="36" y="5"/>
                </a:cxn>
                <a:cxn ang="0">
                  <a:pos x="31" y="10"/>
                </a:cxn>
                <a:cxn ang="0">
                  <a:pos x="36" y="15"/>
                </a:cxn>
                <a:cxn ang="0">
                  <a:pos x="42" y="10"/>
                </a:cxn>
                <a:cxn ang="0">
                  <a:pos x="36" y="5"/>
                </a:cxn>
                <a:cxn ang="0">
                  <a:pos x="54" y="12"/>
                </a:cxn>
                <a:cxn ang="0">
                  <a:pos x="49" y="18"/>
                </a:cxn>
                <a:cxn ang="0">
                  <a:pos x="54" y="23"/>
                </a:cxn>
                <a:cxn ang="0">
                  <a:pos x="60" y="18"/>
                </a:cxn>
                <a:cxn ang="0">
                  <a:pos x="54" y="12"/>
                </a:cxn>
                <a:cxn ang="0">
                  <a:pos x="62" y="30"/>
                </a:cxn>
                <a:cxn ang="0">
                  <a:pos x="57" y="36"/>
                </a:cxn>
                <a:cxn ang="0">
                  <a:pos x="62" y="41"/>
                </a:cxn>
                <a:cxn ang="0">
                  <a:pos x="67" y="36"/>
                </a:cxn>
                <a:cxn ang="0">
                  <a:pos x="62" y="30"/>
                </a:cxn>
              </a:cxnLst>
              <a:rect b="b" l="0" r="r" t="0"/>
              <a:pathLst>
                <a:path h="56" w="72">
                  <a:moveTo>
                    <a:pt x="67" y="55"/>
                  </a:moveTo>
                  <a:cubicBezTo>
                    <a:pt x="66" y="56"/>
                    <a:pt x="66" y="56"/>
                    <a:pt x="65" y="56"/>
                  </a:cubicBezTo>
                  <a:cubicBezTo>
                    <a:pt x="8" y="56"/>
                    <a:pt x="8" y="56"/>
                    <a:pt x="8" y="56"/>
                  </a:cubicBezTo>
                  <a:cubicBezTo>
                    <a:pt x="7" y="56"/>
                    <a:pt x="7" y="56"/>
                    <a:pt x="6" y="55"/>
                  </a:cubicBezTo>
                  <a:cubicBezTo>
                    <a:pt x="2" y="49"/>
                    <a:pt x="0" y="42"/>
                    <a:pt x="0" y="36"/>
                  </a:cubicBezTo>
                  <a:cubicBezTo>
                    <a:pt x="0" y="16"/>
                    <a:pt x="17" y="0"/>
                    <a:pt x="36" y="0"/>
                  </a:cubicBezTo>
                  <a:cubicBezTo>
                    <a:pt x="56" y="0"/>
                    <a:pt x="72" y="16"/>
                    <a:pt x="72" y="36"/>
                  </a:cubicBezTo>
                  <a:cubicBezTo>
                    <a:pt x="72" y="42"/>
                    <a:pt x="70" y="49"/>
                    <a:pt x="67" y="55"/>
                  </a:cubicBezTo>
                  <a:close/>
                  <a:moveTo>
                    <a:pt x="11" y="30"/>
                  </a:moveTo>
                  <a:cubicBezTo>
                    <a:pt x="8" y="30"/>
                    <a:pt x="6" y="33"/>
                    <a:pt x="6" y="36"/>
                  </a:cubicBezTo>
                  <a:cubicBezTo>
                    <a:pt x="6" y="38"/>
                    <a:pt x="8" y="41"/>
                    <a:pt x="11" y="41"/>
                  </a:cubicBezTo>
                  <a:cubicBezTo>
                    <a:pt x="14" y="41"/>
                    <a:pt x="16" y="38"/>
                    <a:pt x="16" y="36"/>
                  </a:cubicBezTo>
                  <a:cubicBezTo>
                    <a:pt x="16" y="33"/>
                    <a:pt x="14" y="30"/>
                    <a:pt x="11" y="30"/>
                  </a:cubicBezTo>
                  <a:close/>
                  <a:moveTo>
                    <a:pt x="18" y="12"/>
                  </a:moveTo>
                  <a:cubicBezTo>
                    <a:pt x="16" y="12"/>
                    <a:pt x="13" y="15"/>
                    <a:pt x="13" y="18"/>
                  </a:cubicBezTo>
                  <a:cubicBezTo>
                    <a:pt x="13" y="20"/>
                    <a:pt x="16" y="23"/>
                    <a:pt x="18" y="23"/>
                  </a:cubicBezTo>
                  <a:cubicBezTo>
                    <a:pt x="21" y="23"/>
                    <a:pt x="24" y="20"/>
                    <a:pt x="24" y="18"/>
                  </a:cubicBezTo>
                  <a:cubicBezTo>
                    <a:pt x="24" y="15"/>
                    <a:pt x="21" y="12"/>
                    <a:pt x="18" y="12"/>
                  </a:cubicBezTo>
                  <a:close/>
                  <a:moveTo>
                    <a:pt x="45" y="22"/>
                  </a:moveTo>
                  <a:cubicBezTo>
                    <a:pt x="45" y="20"/>
                    <a:pt x="44" y="19"/>
                    <a:pt x="43" y="18"/>
                  </a:cubicBezTo>
                  <a:cubicBezTo>
                    <a:pt x="42" y="18"/>
                    <a:pt x="40" y="19"/>
                    <a:pt x="40" y="20"/>
                  </a:cubicBezTo>
                  <a:cubicBezTo>
                    <a:pt x="36" y="36"/>
                    <a:pt x="36" y="36"/>
                    <a:pt x="36" y="36"/>
                  </a:cubicBezTo>
                  <a:cubicBezTo>
                    <a:pt x="33" y="36"/>
                    <a:pt x="30" y="38"/>
                    <a:pt x="29" y="41"/>
                  </a:cubicBezTo>
                  <a:cubicBezTo>
                    <a:pt x="28" y="45"/>
                    <a:pt x="30" y="50"/>
                    <a:pt x="34" y="51"/>
                  </a:cubicBezTo>
                  <a:cubicBezTo>
                    <a:pt x="39" y="52"/>
                    <a:pt x="43" y="49"/>
                    <a:pt x="44" y="45"/>
                  </a:cubicBezTo>
                  <a:cubicBezTo>
                    <a:pt x="45" y="42"/>
                    <a:pt x="43" y="39"/>
                    <a:pt x="41" y="37"/>
                  </a:cubicBezTo>
                  <a:lnTo>
                    <a:pt x="45" y="22"/>
                  </a:lnTo>
                  <a:close/>
                  <a:moveTo>
                    <a:pt x="36" y="5"/>
                  </a:moveTo>
                  <a:cubicBezTo>
                    <a:pt x="34" y="5"/>
                    <a:pt x="31" y="7"/>
                    <a:pt x="31" y="10"/>
                  </a:cubicBezTo>
                  <a:cubicBezTo>
                    <a:pt x="31" y="13"/>
                    <a:pt x="34" y="15"/>
                    <a:pt x="36" y="15"/>
                  </a:cubicBezTo>
                  <a:cubicBezTo>
                    <a:pt x="39" y="15"/>
                    <a:pt x="42" y="13"/>
                    <a:pt x="42" y="10"/>
                  </a:cubicBezTo>
                  <a:cubicBezTo>
                    <a:pt x="42" y="7"/>
                    <a:pt x="39" y="5"/>
                    <a:pt x="36" y="5"/>
                  </a:cubicBezTo>
                  <a:close/>
                  <a:moveTo>
                    <a:pt x="54" y="12"/>
                  </a:moveTo>
                  <a:cubicBezTo>
                    <a:pt x="52" y="12"/>
                    <a:pt x="49" y="15"/>
                    <a:pt x="49" y="18"/>
                  </a:cubicBezTo>
                  <a:cubicBezTo>
                    <a:pt x="49" y="20"/>
                    <a:pt x="52" y="23"/>
                    <a:pt x="54" y="23"/>
                  </a:cubicBezTo>
                  <a:cubicBezTo>
                    <a:pt x="57" y="23"/>
                    <a:pt x="60" y="20"/>
                    <a:pt x="60" y="18"/>
                  </a:cubicBezTo>
                  <a:cubicBezTo>
                    <a:pt x="60" y="15"/>
                    <a:pt x="57" y="12"/>
                    <a:pt x="54" y="12"/>
                  </a:cubicBezTo>
                  <a:close/>
                  <a:moveTo>
                    <a:pt x="62" y="30"/>
                  </a:moveTo>
                  <a:cubicBezTo>
                    <a:pt x="59" y="30"/>
                    <a:pt x="57" y="33"/>
                    <a:pt x="57" y="36"/>
                  </a:cubicBezTo>
                  <a:cubicBezTo>
                    <a:pt x="57" y="38"/>
                    <a:pt x="59" y="41"/>
                    <a:pt x="62" y="41"/>
                  </a:cubicBezTo>
                  <a:cubicBezTo>
                    <a:pt x="65" y="41"/>
                    <a:pt x="67" y="38"/>
                    <a:pt x="67" y="36"/>
                  </a:cubicBezTo>
                  <a:cubicBezTo>
                    <a:pt x="67" y="33"/>
                    <a:pt x="65" y="30"/>
                    <a:pt x="62" y="30"/>
                  </a:cubicBezTo>
                  <a:close/>
                </a:path>
              </a:pathLst>
            </a:custGeom>
            <a:solidFill>
              <a:schemeClr val="bg1"/>
            </a:solidFill>
            <a:ln w="9525">
              <a:noFill/>
              <a:round/>
            </a:ln>
          </p:spPr>
          <p:txBody>
            <a:bodyPr anchor="t" anchorCtr="0" bIns="45720" compatLnSpc="1" lIns="91440" numCol="1" rIns="91440" tIns="45720" vert="horz" wrap="square"/>
            <a:lstStyle/>
            <a:p>
              <a:endParaRPr lang="en-US"/>
            </a:p>
          </p:txBody>
        </p:sp>
      </p:grpSp>
      <p:grpSp>
        <p:nvGrpSpPr>
          <p:cNvPr id="53" name="Group 52"/>
          <p:cNvGrpSpPr/>
          <p:nvPr/>
        </p:nvGrpSpPr>
        <p:grpSpPr>
          <a:xfrm>
            <a:off x="1044575" y="4739640"/>
            <a:ext cx="608330" cy="591185"/>
            <a:chOff x="840159" y="3520106"/>
            <a:chExt cx="493370" cy="479245"/>
          </a:xfrm>
        </p:grpSpPr>
        <p:sp>
          <p:nvSpPr>
            <p:cNvPr id="54" name="Rounded Rectangle 53"/>
            <p:cNvSpPr/>
            <p:nvPr/>
          </p:nvSpPr>
          <p:spPr>
            <a:xfrm>
              <a:off x="840159" y="3520106"/>
              <a:ext cx="493370" cy="479245"/>
            </a:xfrm>
            <a:prstGeom prst="roundRect">
              <a:avLst/>
            </a:prstGeom>
            <a:solidFill>
              <a:srgbClr val="A099C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91440" rtlCol="0"/>
            <a:lstStyle/>
            <a:p>
              <a:pPr algn="ctr"/>
              <a:endParaRPr lang="en-US">
                <a:solidFill>
                  <a:schemeClr val="bg1"/>
                </a:solidFill>
                <a:latin charset="0" pitchFamily="2" typeface="FontAwesome"/>
              </a:endParaRPr>
            </a:p>
          </p:txBody>
        </p:sp>
        <p:sp>
          <p:nvSpPr>
            <p:cNvPr id="55" name="Freeform 152"/>
            <p:cNvSpPr>
              <a:spLocks noEditPoints="1"/>
            </p:cNvSpPr>
            <p:nvPr/>
          </p:nvSpPr>
          <p:spPr bwMode="auto">
            <a:xfrm>
              <a:off x="955869" y="3638690"/>
              <a:ext cx="261950" cy="242077"/>
            </a:xfrm>
            <a:custGeom>
              <a:cxnLst>
                <a:cxn ang="0">
                  <a:pos x="67" y="20"/>
                </a:cxn>
                <a:cxn ang="0">
                  <a:pos x="46" y="36"/>
                </a:cxn>
                <a:cxn ang="0">
                  <a:pos x="42" y="40"/>
                </a:cxn>
                <a:cxn ang="0">
                  <a:pos x="39" y="47"/>
                </a:cxn>
                <a:cxn ang="0">
                  <a:pos x="44" y="52"/>
                </a:cxn>
                <a:cxn ang="0">
                  <a:pos x="52" y="58"/>
                </a:cxn>
                <a:cxn ang="0">
                  <a:pos x="52" y="61"/>
                </a:cxn>
                <a:cxn ang="0">
                  <a:pos x="51" y="62"/>
                </a:cxn>
                <a:cxn ang="0">
                  <a:pos x="17" y="62"/>
                </a:cxn>
                <a:cxn ang="0">
                  <a:pos x="16" y="61"/>
                </a:cxn>
                <a:cxn ang="0">
                  <a:pos x="16" y="58"/>
                </a:cxn>
                <a:cxn ang="0">
                  <a:pos x="24" y="52"/>
                </a:cxn>
                <a:cxn ang="0">
                  <a:pos x="29" y="47"/>
                </a:cxn>
                <a:cxn ang="0">
                  <a:pos x="26" y="40"/>
                </a:cxn>
                <a:cxn ang="0">
                  <a:pos x="22" y="36"/>
                </a:cxn>
                <a:cxn ang="0">
                  <a:pos x="0" y="20"/>
                </a:cxn>
                <a:cxn ang="0">
                  <a:pos x="0" y="15"/>
                </a:cxn>
                <a:cxn ang="0">
                  <a:pos x="4" y="11"/>
                </a:cxn>
                <a:cxn ang="0">
                  <a:pos x="16" y="11"/>
                </a:cxn>
                <a:cxn ang="0">
                  <a:pos x="16" y="7"/>
                </a:cxn>
                <a:cxn ang="0">
                  <a:pos x="22" y="0"/>
                </a:cxn>
                <a:cxn ang="0">
                  <a:pos x="45" y="0"/>
                </a:cxn>
                <a:cxn ang="0">
                  <a:pos x="52" y="7"/>
                </a:cxn>
                <a:cxn ang="0">
                  <a:pos x="52" y="11"/>
                </a:cxn>
                <a:cxn ang="0">
                  <a:pos x="63" y="11"/>
                </a:cxn>
                <a:cxn ang="0">
                  <a:pos x="67" y="15"/>
                </a:cxn>
                <a:cxn ang="0">
                  <a:pos x="67" y="20"/>
                </a:cxn>
                <a:cxn ang="0">
                  <a:pos x="16" y="16"/>
                </a:cxn>
                <a:cxn ang="0">
                  <a:pos x="6" y="16"/>
                </a:cxn>
                <a:cxn ang="0">
                  <a:pos x="6" y="20"/>
                </a:cxn>
                <a:cxn ang="0">
                  <a:pos x="19" y="31"/>
                </a:cxn>
                <a:cxn ang="0">
                  <a:pos x="16" y="16"/>
                </a:cxn>
                <a:cxn ang="0">
                  <a:pos x="62" y="16"/>
                </a:cxn>
                <a:cxn ang="0">
                  <a:pos x="52" y="16"/>
                </a:cxn>
                <a:cxn ang="0">
                  <a:pos x="49" y="31"/>
                </a:cxn>
                <a:cxn ang="0">
                  <a:pos x="62" y="20"/>
                </a:cxn>
                <a:cxn ang="0">
                  <a:pos x="62" y="16"/>
                </a:cxn>
              </a:cxnLst>
              <a:rect b="b" l="0" r="r" t="0"/>
              <a:pathLst>
                <a:path h="62" w="67">
                  <a:moveTo>
                    <a:pt x="67" y="20"/>
                  </a:moveTo>
                  <a:cubicBezTo>
                    <a:pt x="67" y="27"/>
                    <a:pt x="58" y="36"/>
                    <a:pt x="46" y="36"/>
                  </a:cubicBezTo>
                  <a:cubicBezTo>
                    <a:pt x="44" y="38"/>
                    <a:pt x="42" y="40"/>
                    <a:pt x="42" y="40"/>
                  </a:cubicBezTo>
                  <a:cubicBezTo>
                    <a:pt x="40" y="42"/>
                    <a:pt x="39" y="44"/>
                    <a:pt x="39" y="47"/>
                  </a:cubicBezTo>
                  <a:cubicBezTo>
                    <a:pt x="39" y="49"/>
                    <a:pt x="40" y="52"/>
                    <a:pt x="44" y="52"/>
                  </a:cubicBezTo>
                  <a:cubicBezTo>
                    <a:pt x="48" y="52"/>
                    <a:pt x="52" y="54"/>
                    <a:pt x="52" y="58"/>
                  </a:cubicBezTo>
                  <a:cubicBezTo>
                    <a:pt x="52" y="61"/>
                    <a:pt x="52" y="61"/>
                    <a:pt x="52" y="61"/>
                  </a:cubicBezTo>
                  <a:cubicBezTo>
                    <a:pt x="52" y="62"/>
                    <a:pt x="51" y="62"/>
                    <a:pt x="51" y="62"/>
                  </a:cubicBezTo>
                  <a:cubicBezTo>
                    <a:pt x="17" y="62"/>
                    <a:pt x="17" y="62"/>
                    <a:pt x="17" y="62"/>
                  </a:cubicBezTo>
                  <a:cubicBezTo>
                    <a:pt x="16" y="62"/>
                    <a:pt x="16" y="62"/>
                    <a:pt x="16" y="61"/>
                  </a:cubicBezTo>
                  <a:cubicBezTo>
                    <a:pt x="16" y="58"/>
                    <a:pt x="16" y="58"/>
                    <a:pt x="16" y="58"/>
                  </a:cubicBezTo>
                  <a:cubicBezTo>
                    <a:pt x="16" y="54"/>
                    <a:pt x="20" y="52"/>
                    <a:pt x="24" y="52"/>
                  </a:cubicBezTo>
                  <a:cubicBezTo>
                    <a:pt x="27" y="52"/>
                    <a:pt x="29" y="49"/>
                    <a:pt x="29" y="47"/>
                  </a:cubicBezTo>
                  <a:cubicBezTo>
                    <a:pt x="29" y="44"/>
                    <a:pt x="28" y="42"/>
                    <a:pt x="26" y="40"/>
                  </a:cubicBezTo>
                  <a:cubicBezTo>
                    <a:pt x="25" y="40"/>
                    <a:pt x="24" y="38"/>
                    <a:pt x="22" y="36"/>
                  </a:cubicBezTo>
                  <a:cubicBezTo>
                    <a:pt x="10" y="36"/>
                    <a:pt x="0" y="27"/>
                    <a:pt x="0" y="20"/>
                  </a:cubicBezTo>
                  <a:cubicBezTo>
                    <a:pt x="0" y="15"/>
                    <a:pt x="0" y="15"/>
                    <a:pt x="0" y="15"/>
                  </a:cubicBezTo>
                  <a:cubicBezTo>
                    <a:pt x="0" y="12"/>
                    <a:pt x="2" y="11"/>
                    <a:pt x="4" y="11"/>
                  </a:cubicBezTo>
                  <a:cubicBezTo>
                    <a:pt x="16" y="11"/>
                    <a:pt x="16" y="11"/>
                    <a:pt x="16" y="11"/>
                  </a:cubicBezTo>
                  <a:cubicBezTo>
                    <a:pt x="16" y="7"/>
                    <a:pt x="16" y="7"/>
                    <a:pt x="16" y="7"/>
                  </a:cubicBezTo>
                  <a:cubicBezTo>
                    <a:pt x="16" y="3"/>
                    <a:pt x="19" y="0"/>
                    <a:pt x="22" y="0"/>
                  </a:cubicBezTo>
                  <a:cubicBezTo>
                    <a:pt x="45" y="0"/>
                    <a:pt x="45" y="0"/>
                    <a:pt x="45" y="0"/>
                  </a:cubicBezTo>
                  <a:cubicBezTo>
                    <a:pt x="49" y="0"/>
                    <a:pt x="52" y="3"/>
                    <a:pt x="52" y="7"/>
                  </a:cubicBezTo>
                  <a:cubicBezTo>
                    <a:pt x="52" y="11"/>
                    <a:pt x="52" y="11"/>
                    <a:pt x="52" y="11"/>
                  </a:cubicBezTo>
                  <a:cubicBezTo>
                    <a:pt x="63" y="11"/>
                    <a:pt x="63" y="11"/>
                    <a:pt x="63" y="11"/>
                  </a:cubicBezTo>
                  <a:cubicBezTo>
                    <a:pt x="66" y="11"/>
                    <a:pt x="67" y="12"/>
                    <a:pt x="67" y="15"/>
                  </a:cubicBezTo>
                  <a:lnTo>
                    <a:pt x="67" y="20"/>
                  </a:lnTo>
                  <a:close/>
                  <a:moveTo>
                    <a:pt x="16" y="16"/>
                  </a:moveTo>
                  <a:cubicBezTo>
                    <a:pt x="6" y="16"/>
                    <a:pt x="6" y="16"/>
                    <a:pt x="6" y="16"/>
                  </a:cubicBezTo>
                  <a:cubicBezTo>
                    <a:pt x="6" y="20"/>
                    <a:pt x="6" y="20"/>
                    <a:pt x="6" y="20"/>
                  </a:cubicBezTo>
                  <a:cubicBezTo>
                    <a:pt x="6" y="24"/>
                    <a:pt x="11" y="29"/>
                    <a:pt x="19" y="31"/>
                  </a:cubicBezTo>
                  <a:cubicBezTo>
                    <a:pt x="17" y="27"/>
                    <a:pt x="16" y="22"/>
                    <a:pt x="16" y="16"/>
                  </a:cubicBezTo>
                  <a:close/>
                  <a:moveTo>
                    <a:pt x="62" y="16"/>
                  </a:moveTo>
                  <a:cubicBezTo>
                    <a:pt x="52" y="16"/>
                    <a:pt x="52" y="16"/>
                    <a:pt x="52" y="16"/>
                  </a:cubicBezTo>
                  <a:cubicBezTo>
                    <a:pt x="52" y="22"/>
                    <a:pt x="51" y="27"/>
                    <a:pt x="49" y="31"/>
                  </a:cubicBezTo>
                  <a:cubicBezTo>
                    <a:pt x="57" y="29"/>
                    <a:pt x="62" y="24"/>
                    <a:pt x="62" y="20"/>
                  </a:cubicBezTo>
                  <a:lnTo>
                    <a:pt x="62" y="16"/>
                  </a:lnTo>
                  <a:close/>
                </a:path>
              </a:pathLst>
            </a:custGeom>
            <a:solidFill>
              <a:schemeClr val="bg1"/>
            </a:solidFill>
            <a:ln w="9525">
              <a:noFill/>
              <a:round/>
            </a:ln>
          </p:spPr>
          <p:txBody>
            <a:bodyPr anchor="t" anchorCtr="0" bIns="45720" compatLnSpc="1" lIns="91440" numCol="1" rIns="91440" tIns="45720" vert="horz" wrap="square"/>
            <a:lstStyle/>
            <a:p>
              <a:endParaRPr lang="en-US"/>
            </a:p>
          </p:txBody>
        </p:sp>
      </p:grpSp>
      <p:grpSp>
        <p:nvGrpSpPr>
          <p:cNvPr id="30" name="组合 29"/>
          <p:cNvGrpSpPr/>
          <p:nvPr/>
        </p:nvGrpSpPr>
        <p:grpSpPr>
          <a:xfrm>
            <a:off x="6317615" y="4748530"/>
            <a:ext cx="613410" cy="562610"/>
            <a:chOff x="4674" y="7979"/>
            <a:chExt cx="966" cy="886"/>
          </a:xfrm>
        </p:grpSpPr>
        <p:sp>
          <p:nvSpPr>
            <p:cNvPr id="19" name="Rounded Rectangle 53"/>
            <p:cNvSpPr/>
            <p:nvPr/>
          </p:nvSpPr>
          <p:spPr>
            <a:xfrm>
              <a:off x="4674" y="7979"/>
              <a:ext cx="967" cy="886"/>
            </a:xfrm>
            <a:prstGeom prst="roundRect">
              <a:avLst/>
            </a:prstGeom>
            <a:solidFill>
              <a:srgbClr val="95C1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91440" rtlCol="0"/>
            <a:lstStyle/>
            <a:p>
              <a:pPr algn="ctr"/>
              <a:endParaRPr lang="en-US">
                <a:solidFill>
                  <a:schemeClr val="bg1"/>
                </a:solidFill>
                <a:latin charset="0" pitchFamily="2" typeface="FontAwesome"/>
              </a:endParaRPr>
            </a:p>
          </p:txBody>
        </p:sp>
        <p:sp>
          <p:nvSpPr>
            <p:cNvPr id="31810" name="稻壳儿小白白(http://dwz.cn/Wu2UP)"/>
            <p:cNvSpPr>
              <a:spLocks noEditPoints="1"/>
            </p:cNvSpPr>
            <p:nvPr/>
          </p:nvSpPr>
          <p:spPr>
            <a:xfrm>
              <a:off x="4911" y="8179"/>
              <a:ext cx="490" cy="480"/>
            </a:xfrm>
            <a:custGeom>
              <a:cxnLst>
                <a:cxn ang="0">
                  <a:pos x="309935" y="165867"/>
                </a:cxn>
                <a:cxn ang="0">
                  <a:pos x="289273" y="193511"/>
                </a:cxn>
                <a:cxn ang="0">
                  <a:pos x="254835" y="200422"/>
                </a:cxn>
                <a:cxn ang="0">
                  <a:pos x="268610" y="234978"/>
                </a:cxn>
                <a:cxn ang="0">
                  <a:pos x="268610" y="241889"/>
                </a:cxn>
                <a:cxn ang="0">
                  <a:pos x="241061" y="269533"/>
                </a:cxn>
                <a:cxn ang="0">
                  <a:pos x="220398" y="248800"/>
                </a:cxn>
                <a:cxn ang="0">
                  <a:pos x="206623" y="221156"/>
                </a:cxn>
                <a:cxn ang="0">
                  <a:pos x="151524" y="241889"/>
                </a:cxn>
                <a:cxn ang="0">
                  <a:pos x="158411" y="269533"/>
                </a:cxn>
                <a:cxn ang="0">
                  <a:pos x="165299" y="276445"/>
                </a:cxn>
                <a:cxn ang="0">
                  <a:pos x="137749" y="304089"/>
                </a:cxn>
                <a:cxn ang="0">
                  <a:pos x="110199" y="290267"/>
                </a:cxn>
                <a:cxn ang="0">
                  <a:pos x="103312" y="255711"/>
                </a:cxn>
                <a:cxn ang="0">
                  <a:pos x="68874" y="269533"/>
                </a:cxn>
                <a:cxn ang="0">
                  <a:pos x="61987" y="269533"/>
                </a:cxn>
                <a:cxn ang="0">
                  <a:pos x="34437" y="241889"/>
                </a:cxn>
                <a:cxn ang="0">
                  <a:pos x="55100" y="214245"/>
                </a:cxn>
                <a:cxn ang="0">
                  <a:pos x="82649" y="207333"/>
                </a:cxn>
                <a:cxn ang="0">
                  <a:pos x="61987" y="152045"/>
                </a:cxn>
                <a:cxn ang="0">
                  <a:pos x="34437" y="158956"/>
                </a:cxn>
                <a:cxn ang="0">
                  <a:pos x="27550" y="158956"/>
                </a:cxn>
                <a:cxn ang="0">
                  <a:pos x="0" y="131311"/>
                </a:cxn>
                <a:cxn ang="0">
                  <a:pos x="20662" y="110578"/>
                </a:cxn>
                <a:cxn ang="0">
                  <a:pos x="48212" y="96756"/>
                </a:cxn>
                <a:cxn ang="0">
                  <a:pos x="34437" y="69111"/>
                </a:cxn>
                <a:cxn ang="0">
                  <a:pos x="34437" y="62200"/>
                </a:cxn>
                <a:cxn ang="0">
                  <a:pos x="61987" y="34556"/>
                </a:cxn>
                <a:cxn ang="0">
                  <a:pos x="89537" y="55289"/>
                </a:cxn>
                <a:cxn ang="0">
                  <a:pos x="96424" y="82933"/>
                </a:cxn>
                <a:cxn ang="0">
                  <a:pos x="158411" y="62200"/>
                </a:cxn>
                <a:cxn ang="0">
                  <a:pos x="144636" y="34556"/>
                </a:cxn>
                <a:cxn ang="0">
                  <a:pos x="144636" y="27644"/>
                </a:cxn>
                <a:cxn ang="0">
                  <a:pos x="172186" y="0"/>
                </a:cxn>
                <a:cxn ang="0">
                  <a:pos x="192848" y="13822"/>
                </a:cxn>
                <a:cxn ang="0">
                  <a:pos x="206623" y="48378"/>
                </a:cxn>
                <a:cxn ang="0">
                  <a:pos x="234173" y="34556"/>
                </a:cxn>
                <a:cxn ang="0">
                  <a:pos x="241061" y="34556"/>
                </a:cxn>
                <a:cxn ang="0">
                  <a:pos x="268610" y="62200"/>
                </a:cxn>
                <a:cxn ang="0">
                  <a:pos x="247948" y="82933"/>
                </a:cxn>
                <a:cxn ang="0">
                  <a:pos x="220398" y="96756"/>
                </a:cxn>
                <a:cxn ang="0">
                  <a:pos x="241061" y="152045"/>
                </a:cxn>
                <a:cxn ang="0">
                  <a:pos x="268610" y="145133"/>
                </a:cxn>
                <a:cxn ang="0">
                  <a:pos x="282385" y="138222"/>
                </a:cxn>
                <a:cxn ang="0">
                  <a:pos x="309935" y="165867"/>
                </a:cxn>
                <a:cxn ang="0">
                  <a:pos x="192848" y="172778"/>
                </a:cxn>
                <a:cxn ang="0">
                  <a:pos x="172186" y="110578"/>
                </a:cxn>
                <a:cxn ang="0">
                  <a:pos x="117087" y="131311"/>
                </a:cxn>
                <a:cxn ang="0">
                  <a:pos x="130861" y="186600"/>
                </a:cxn>
                <a:cxn ang="0">
                  <a:pos x="192848" y="172778"/>
                </a:cxn>
              </a:cxnLst>
              <a:rect b="0" l="0" r="0" t="0"/>
              <a:pathLst>
                <a:path h="44" w="45">
                  <a:moveTo>
                    <a:pt x="45" y="24"/>
                  </a:moveTo>
                  <a:cubicBezTo>
                    <a:pt x="45" y="26"/>
                    <a:pt x="44" y="27"/>
                    <a:pt x="42" y="28"/>
                  </a:cubicBezTo>
                  <a:cubicBezTo>
                    <a:pt x="37" y="29"/>
                    <a:pt x="37" y="29"/>
                    <a:pt x="37" y="29"/>
                  </a:cubicBezTo>
                  <a:cubicBezTo>
                    <a:pt x="39" y="34"/>
                    <a:pt x="39" y="34"/>
                    <a:pt x="39" y="34"/>
                  </a:cubicBezTo>
                  <a:cubicBezTo>
                    <a:pt x="39" y="34"/>
                    <a:pt x="39" y="35"/>
                    <a:pt x="39" y="35"/>
                  </a:cubicBezTo>
                  <a:cubicBezTo>
                    <a:pt x="39" y="37"/>
                    <a:pt x="37" y="39"/>
                    <a:pt x="35" y="39"/>
                  </a:cubicBezTo>
                  <a:cubicBezTo>
                    <a:pt x="34" y="39"/>
                    <a:pt x="32" y="38"/>
                    <a:pt x="32" y="36"/>
                  </a:cubicBezTo>
                  <a:cubicBezTo>
                    <a:pt x="30" y="32"/>
                    <a:pt x="30" y="32"/>
                    <a:pt x="30" y="32"/>
                  </a:cubicBezTo>
                  <a:cubicBezTo>
                    <a:pt x="22" y="35"/>
                    <a:pt x="22" y="35"/>
                    <a:pt x="22" y="35"/>
                  </a:cubicBezTo>
                  <a:cubicBezTo>
                    <a:pt x="23" y="39"/>
                    <a:pt x="23" y="39"/>
                    <a:pt x="23" y="39"/>
                  </a:cubicBezTo>
                  <a:cubicBezTo>
                    <a:pt x="23" y="39"/>
                    <a:pt x="24" y="40"/>
                    <a:pt x="24" y="40"/>
                  </a:cubicBezTo>
                  <a:cubicBezTo>
                    <a:pt x="24" y="42"/>
                    <a:pt x="22" y="44"/>
                    <a:pt x="20" y="44"/>
                  </a:cubicBezTo>
                  <a:cubicBezTo>
                    <a:pt x="18" y="44"/>
                    <a:pt x="17" y="43"/>
                    <a:pt x="16" y="42"/>
                  </a:cubicBezTo>
                  <a:cubicBezTo>
                    <a:pt x="15" y="37"/>
                    <a:pt x="15" y="37"/>
                    <a:pt x="15" y="37"/>
                  </a:cubicBezTo>
                  <a:cubicBezTo>
                    <a:pt x="10" y="39"/>
                    <a:pt x="10" y="39"/>
                    <a:pt x="10" y="39"/>
                  </a:cubicBezTo>
                  <a:cubicBezTo>
                    <a:pt x="10" y="39"/>
                    <a:pt x="10" y="39"/>
                    <a:pt x="9" y="39"/>
                  </a:cubicBezTo>
                  <a:cubicBezTo>
                    <a:pt x="7" y="39"/>
                    <a:pt x="5" y="37"/>
                    <a:pt x="5" y="35"/>
                  </a:cubicBezTo>
                  <a:cubicBezTo>
                    <a:pt x="5" y="33"/>
                    <a:pt x="6" y="32"/>
                    <a:pt x="8" y="31"/>
                  </a:cubicBezTo>
                  <a:cubicBezTo>
                    <a:pt x="12" y="30"/>
                    <a:pt x="12" y="30"/>
                    <a:pt x="12" y="30"/>
                  </a:cubicBezTo>
                  <a:cubicBezTo>
                    <a:pt x="9" y="22"/>
                    <a:pt x="9" y="22"/>
                    <a:pt x="9" y="22"/>
                  </a:cubicBezTo>
                  <a:cubicBezTo>
                    <a:pt x="5" y="23"/>
                    <a:pt x="5" y="23"/>
                    <a:pt x="5" y="23"/>
                  </a:cubicBezTo>
                  <a:cubicBezTo>
                    <a:pt x="5" y="23"/>
                    <a:pt x="4" y="23"/>
                    <a:pt x="4" y="23"/>
                  </a:cubicBezTo>
                  <a:cubicBezTo>
                    <a:pt x="2" y="23"/>
                    <a:pt x="0" y="22"/>
                    <a:pt x="0" y="19"/>
                  </a:cubicBezTo>
                  <a:cubicBezTo>
                    <a:pt x="0" y="18"/>
                    <a:pt x="1" y="16"/>
                    <a:pt x="3" y="16"/>
                  </a:cubicBezTo>
                  <a:cubicBezTo>
                    <a:pt x="7" y="14"/>
                    <a:pt x="7" y="14"/>
                    <a:pt x="7" y="14"/>
                  </a:cubicBezTo>
                  <a:cubicBezTo>
                    <a:pt x="5" y="10"/>
                    <a:pt x="5" y="10"/>
                    <a:pt x="5" y="10"/>
                  </a:cubicBezTo>
                  <a:cubicBezTo>
                    <a:pt x="5" y="10"/>
                    <a:pt x="5" y="9"/>
                    <a:pt x="5" y="9"/>
                  </a:cubicBezTo>
                  <a:cubicBezTo>
                    <a:pt x="5" y="7"/>
                    <a:pt x="7" y="5"/>
                    <a:pt x="9" y="5"/>
                  </a:cubicBezTo>
                  <a:cubicBezTo>
                    <a:pt x="11" y="5"/>
                    <a:pt x="12" y="6"/>
                    <a:pt x="13" y="8"/>
                  </a:cubicBezTo>
                  <a:cubicBezTo>
                    <a:pt x="14" y="12"/>
                    <a:pt x="14" y="12"/>
                    <a:pt x="14" y="12"/>
                  </a:cubicBezTo>
                  <a:cubicBezTo>
                    <a:pt x="23" y="9"/>
                    <a:pt x="23" y="9"/>
                    <a:pt x="23" y="9"/>
                  </a:cubicBezTo>
                  <a:cubicBezTo>
                    <a:pt x="21" y="5"/>
                    <a:pt x="21" y="5"/>
                    <a:pt x="21" y="5"/>
                  </a:cubicBezTo>
                  <a:cubicBezTo>
                    <a:pt x="21" y="4"/>
                    <a:pt x="21" y="4"/>
                    <a:pt x="21" y="4"/>
                  </a:cubicBezTo>
                  <a:cubicBezTo>
                    <a:pt x="21" y="1"/>
                    <a:pt x="23" y="0"/>
                    <a:pt x="25" y="0"/>
                  </a:cubicBezTo>
                  <a:cubicBezTo>
                    <a:pt x="26" y="0"/>
                    <a:pt x="28" y="1"/>
                    <a:pt x="28" y="2"/>
                  </a:cubicBezTo>
                  <a:cubicBezTo>
                    <a:pt x="30" y="7"/>
                    <a:pt x="30" y="7"/>
                    <a:pt x="30" y="7"/>
                  </a:cubicBezTo>
                  <a:cubicBezTo>
                    <a:pt x="34" y="5"/>
                    <a:pt x="34" y="5"/>
                    <a:pt x="34" y="5"/>
                  </a:cubicBezTo>
                  <a:cubicBezTo>
                    <a:pt x="35" y="5"/>
                    <a:pt x="35" y="5"/>
                    <a:pt x="35" y="5"/>
                  </a:cubicBezTo>
                  <a:cubicBezTo>
                    <a:pt x="37" y="5"/>
                    <a:pt x="39" y="7"/>
                    <a:pt x="39" y="9"/>
                  </a:cubicBezTo>
                  <a:cubicBezTo>
                    <a:pt x="39" y="10"/>
                    <a:pt x="38" y="12"/>
                    <a:pt x="36" y="12"/>
                  </a:cubicBezTo>
                  <a:cubicBezTo>
                    <a:pt x="32" y="14"/>
                    <a:pt x="32" y="14"/>
                    <a:pt x="32" y="14"/>
                  </a:cubicBezTo>
                  <a:cubicBezTo>
                    <a:pt x="35" y="22"/>
                    <a:pt x="35" y="22"/>
                    <a:pt x="35" y="22"/>
                  </a:cubicBezTo>
                  <a:cubicBezTo>
                    <a:pt x="39" y="21"/>
                    <a:pt x="39" y="21"/>
                    <a:pt x="39" y="21"/>
                  </a:cubicBezTo>
                  <a:cubicBezTo>
                    <a:pt x="40" y="21"/>
                    <a:pt x="40" y="20"/>
                    <a:pt x="41" y="20"/>
                  </a:cubicBezTo>
                  <a:cubicBezTo>
                    <a:pt x="43" y="20"/>
                    <a:pt x="45" y="22"/>
                    <a:pt x="45" y="24"/>
                  </a:cubicBezTo>
                  <a:close/>
                  <a:moveTo>
                    <a:pt x="28" y="25"/>
                  </a:moveTo>
                  <a:cubicBezTo>
                    <a:pt x="25" y="16"/>
                    <a:pt x="25" y="16"/>
                    <a:pt x="25" y="16"/>
                  </a:cubicBezTo>
                  <a:cubicBezTo>
                    <a:pt x="17" y="19"/>
                    <a:pt x="17" y="19"/>
                    <a:pt x="17" y="19"/>
                  </a:cubicBezTo>
                  <a:cubicBezTo>
                    <a:pt x="19" y="27"/>
                    <a:pt x="19" y="27"/>
                    <a:pt x="19" y="27"/>
                  </a:cubicBezTo>
                  <a:lnTo>
                    <a:pt x="28" y="25"/>
                  </a:lnTo>
                  <a:close/>
                </a:path>
              </a:pathLst>
            </a:custGeom>
            <a:solidFill>
              <a:schemeClr val="bg1"/>
            </a:solidFill>
            <a:ln w="9525">
              <a:noFill/>
            </a:ln>
          </p:spPr>
          <p:txBody>
            <a:bodyPr/>
            <a:lstStyle/>
            <a:p>
              <a:endParaRPr altLang="en-US" lang="zh-CN"/>
            </a:p>
          </p:txBody>
        </p:sp>
      </p:grpSp>
      <p:grpSp>
        <p:nvGrpSpPr>
          <p:cNvPr id="28" name="组合 27"/>
          <p:cNvGrpSpPr/>
          <p:nvPr/>
        </p:nvGrpSpPr>
        <p:grpSpPr>
          <a:xfrm>
            <a:off x="6309995" y="3641725"/>
            <a:ext cx="613410" cy="562610"/>
            <a:chOff x="4674" y="6183"/>
            <a:chExt cx="966" cy="886"/>
          </a:xfrm>
        </p:grpSpPr>
        <p:sp>
          <p:nvSpPr>
            <p:cNvPr id="16" name="Rounded Rectangle 50"/>
            <p:cNvSpPr/>
            <p:nvPr/>
          </p:nvSpPr>
          <p:spPr>
            <a:xfrm>
              <a:off x="4674" y="6183"/>
              <a:ext cx="967" cy="886"/>
            </a:xfrm>
            <a:prstGeom prst="roundRect">
              <a:avLst/>
            </a:prstGeom>
            <a:solidFill>
              <a:srgbClr val="A099C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solidFill>
                  <a:schemeClr val="bg1"/>
                </a:solidFill>
                <a:latin charset="0" pitchFamily="2" typeface="FontAwesome"/>
              </a:endParaRPr>
            </a:p>
          </p:txBody>
        </p:sp>
        <p:sp>
          <p:nvSpPr>
            <p:cNvPr id="31840" name="稻壳儿小白白(http://dwz.cn/Wu2UP)"/>
            <p:cNvSpPr>
              <a:spLocks noEditPoints="1"/>
            </p:cNvSpPr>
            <p:nvPr/>
          </p:nvSpPr>
          <p:spPr>
            <a:xfrm>
              <a:off x="4911" y="6419"/>
              <a:ext cx="470" cy="447"/>
            </a:xfrm>
            <a:custGeom>
              <a:cxnLst>
                <a:cxn ang="0">
                  <a:pos x="76294" y="249031"/>
                </a:cxn>
                <a:cxn ang="0">
                  <a:pos x="62422" y="262866"/>
                </a:cxn>
                <a:cxn ang="0">
                  <a:pos x="6936" y="262866"/>
                </a:cxn>
                <a:cxn ang="0">
                  <a:pos x="0" y="249031"/>
                </a:cxn>
                <a:cxn ang="0">
                  <a:pos x="0" y="131433"/>
                </a:cxn>
                <a:cxn ang="0">
                  <a:pos x="6936" y="117598"/>
                </a:cxn>
                <a:cxn ang="0">
                  <a:pos x="62422" y="117598"/>
                </a:cxn>
                <a:cxn ang="0">
                  <a:pos x="76294" y="131433"/>
                </a:cxn>
                <a:cxn ang="0">
                  <a:pos x="76294" y="249031"/>
                </a:cxn>
                <a:cxn ang="0">
                  <a:pos x="34679" y="214444"/>
                </a:cxn>
                <a:cxn ang="0">
                  <a:pos x="20807" y="228279"/>
                </a:cxn>
                <a:cxn ang="0">
                  <a:pos x="34679" y="235196"/>
                </a:cxn>
                <a:cxn ang="0">
                  <a:pos x="48551" y="228279"/>
                </a:cxn>
                <a:cxn ang="0">
                  <a:pos x="34679" y="214444"/>
                </a:cxn>
                <a:cxn ang="0">
                  <a:pos x="284367" y="159103"/>
                </a:cxn>
                <a:cxn ang="0">
                  <a:pos x="284367" y="172938"/>
                </a:cxn>
                <a:cxn ang="0">
                  <a:pos x="277432" y="200609"/>
                </a:cxn>
                <a:cxn ang="0">
                  <a:pos x="277432" y="221361"/>
                </a:cxn>
                <a:cxn ang="0">
                  <a:pos x="270496" y="235196"/>
                </a:cxn>
                <a:cxn ang="0">
                  <a:pos x="263560" y="269784"/>
                </a:cxn>
                <a:cxn ang="0">
                  <a:pos x="221945" y="283619"/>
                </a:cxn>
                <a:cxn ang="0">
                  <a:pos x="215010" y="283619"/>
                </a:cxn>
                <a:cxn ang="0">
                  <a:pos x="201138" y="283619"/>
                </a:cxn>
                <a:cxn ang="0">
                  <a:pos x="201138" y="283619"/>
                </a:cxn>
                <a:cxn ang="0">
                  <a:pos x="124844" y="269784"/>
                </a:cxn>
                <a:cxn ang="0">
                  <a:pos x="97101" y="262866"/>
                </a:cxn>
                <a:cxn ang="0">
                  <a:pos x="90165" y="249031"/>
                </a:cxn>
                <a:cxn ang="0">
                  <a:pos x="90165" y="131433"/>
                </a:cxn>
                <a:cxn ang="0">
                  <a:pos x="97101" y="117598"/>
                </a:cxn>
                <a:cxn ang="0">
                  <a:pos x="131780" y="83010"/>
                </a:cxn>
                <a:cxn ang="0">
                  <a:pos x="152587" y="62258"/>
                </a:cxn>
                <a:cxn ang="0">
                  <a:pos x="159523" y="34588"/>
                </a:cxn>
                <a:cxn ang="0">
                  <a:pos x="173395" y="6918"/>
                </a:cxn>
                <a:cxn ang="0">
                  <a:pos x="180331" y="0"/>
                </a:cxn>
                <a:cxn ang="0">
                  <a:pos x="221945" y="48423"/>
                </a:cxn>
                <a:cxn ang="0">
                  <a:pos x="215010" y="83010"/>
                </a:cxn>
                <a:cxn ang="0">
                  <a:pos x="208074" y="96846"/>
                </a:cxn>
                <a:cxn ang="0">
                  <a:pos x="256624" y="96846"/>
                </a:cxn>
                <a:cxn ang="0">
                  <a:pos x="298239" y="131433"/>
                </a:cxn>
                <a:cxn ang="0">
                  <a:pos x="284367" y="159103"/>
                </a:cxn>
              </a:cxnLst>
              <a:rect b="0" l="0" r="0" t="0"/>
              <a:pathLst>
                <a:path h="41" w="43">
                  <a:moveTo>
                    <a:pt x="11" y="36"/>
                  </a:moveTo>
                  <a:cubicBezTo>
                    <a:pt x="11" y="37"/>
                    <a:pt x="10" y="38"/>
                    <a:pt x="9" y="38"/>
                  </a:cubicBezTo>
                  <a:cubicBezTo>
                    <a:pt x="1" y="38"/>
                    <a:pt x="1" y="38"/>
                    <a:pt x="1" y="38"/>
                  </a:cubicBezTo>
                  <a:cubicBezTo>
                    <a:pt x="0" y="38"/>
                    <a:pt x="0" y="37"/>
                    <a:pt x="0" y="36"/>
                  </a:cubicBezTo>
                  <a:cubicBezTo>
                    <a:pt x="0" y="19"/>
                    <a:pt x="0" y="19"/>
                    <a:pt x="0" y="19"/>
                  </a:cubicBezTo>
                  <a:cubicBezTo>
                    <a:pt x="0" y="18"/>
                    <a:pt x="0" y="17"/>
                    <a:pt x="1" y="17"/>
                  </a:cubicBezTo>
                  <a:cubicBezTo>
                    <a:pt x="9" y="17"/>
                    <a:pt x="9" y="17"/>
                    <a:pt x="9" y="17"/>
                  </a:cubicBezTo>
                  <a:cubicBezTo>
                    <a:pt x="10" y="17"/>
                    <a:pt x="11" y="18"/>
                    <a:pt x="11" y="19"/>
                  </a:cubicBezTo>
                  <a:lnTo>
                    <a:pt x="11" y="36"/>
                  </a:lnTo>
                  <a:close/>
                  <a:moveTo>
                    <a:pt x="5" y="31"/>
                  </a:moveTo>
                  <a:cubicBezTo>
                    <a:pt x="4" y="31"/>
                    <a:pt x="3" y="32"/>
                    <a:pt x="3" y="33"/>
                  </a:cubicBezTo>
                  <a:cubicBezTo>
                    <a:pt x="3" y="34"/>
                    <a:pt x="4" y="34"/>
                    <a:pt x="5" y="34"/>
                  </a:cubicBezTo>
                  <a:cubicBezTo>
                    <a:pt x="6" y="34"/>
                    <a:pt x="7" y="34"/>
                    <a:pt x="7" y="33"/>
                  </a:cubicBezTo>
                  <a:cubicBezTo>
                    <a:pt x="7" y="32"/>
                    <a:pt x="6" y="31"/>
                    <a:pt x="5" y="31"/>
                  </a:cubicBezTo>
                  <a:close/>
                  <a:moveTo>
                    <a:pt x="41" y="23"/>
                  </a:moveTo>
                  <a:cubicBezTo>
                    <a:pt x="41" y="24"/>
                    <a:pt x="41" y="25"/>
                    <a:pt x="41" y="25"/>
                  </a:cubicBezTo>
                  <a:cubicBezTo>
                    <a:pt x="42" y="26"/>
                    <a:pt x="41" y="28"/>
                    <a:pt x="40" y="29"/>
                  </a:cubicBezTo>
                  <a:cubicBezTo>
                    <a:pt x="41" y="30"/>
                    <a:pt x="41" y="31"/>
                    <a:pt x="40" y="32"/>
                  </a:cubicBezTo>
                  <a:cubicBezTo>
                    <a:pt x="40" y="33"/>
                    <a:pt x="40" y="34"/>
                    <a:pt x="39" y="34"/>
                  </a:cubicBezTo>
                  <a:cubicBezTo>
                    <a:pt x="39" y="36"/>
                    <a:pt x="39" y="38"/>
                    <a:pt x="38" y="39"/>
                  </a:cubicBezTo>
                  <a:cubicBezTo>
                    <a:pt x="36" y="41"/>
                    <a:pt x="35" y="41"/>
                    <a:pt x="32" y="41"/>
                  </a:cubicBezTo>
                  <a:cubicBezTo>
                    <a:pt x="32" y="41"/>
                    <a:pt x="32" y="41"/>
                    <a:pt x="31" y="41"/>
                  </a:cubicBezTo>
                  <a:cubicBezTo>
                    <a:pt x="29" y="41"/>
                    <a:pt x="29" y="41"/>
                    <a:pt x="29" y="41"/>
                  </a:cubicBezTo>
                  <a:cubicBezTo>
                    <a:pt x="29" y="41"/>
                    <a:pt x="29" y="41"/>
                    <a:pt x="29" y="41"/>
                  </a:cubicBezTo>
                  <a:cubicBezTo>
                    <a:pt x="25" y="41"/>
                    <a:pt x="21" y="40"/>
                    <a:pt x="18" y="39"/>
                  </a:cubicBezTo>
                  <a:cubicBezTo>
                    <a:pt x="17" y="38"/>
                    <a:pt x="15" y="38"/>
                    <a:pt x="14" y="38"/>
                  </a:cubicBezTo>
                  <a:cubicBezTo>
                    <a:pt x="13" y="38"/>
                    <a:pt x="13" y="37"/>
                    <a:pt x="13" y="36"/>
                  </a:cubicBezTo>
                  <a:cubicBezTo>
                    <a:pt x="13" y="19"/>
                    <a:pt x="13" y="19"/>
                    <a:pt x="13" y="19"/>
                  </a:cubicBezTo>
                  <a:cubicBezTo>
                    <a:pt x="13" y="18"/>
                    <a:pt x="13" y="17"/>
                    <a:pt x="14" y="17"/>
                  </a:cubicBezTo>
                  <a:cubicBezTo>
                    <a:pt x="15" y="17"/>
                    <a:pt x="18" y="14"/>
                    <a:pt x="19" y="12"/>
                  </a:cubicBezTo>
                  <a:cubicBezTo>
                    <a:pt x="20" y="11"/>
                    <a:pt x="21" y="10"/>
                    <a:pt x="22" y="9"/>
                  </a:cubicBezTo>
                  <a:cubicBezTo>
                    <a:pt x="23" y="8"/>
                    <a:pt x="23" y="7"/>
                    <a:pt x="23" y="5"/>
                  </a:cubicBezTo>
                  <a:cubicBezTo>
                    <a:pt x="24" y="3"/>
                    <a:pt x="24" y="2"/>
                    <a:pt x="25" y="1"/>
                  </a:cubicBezTo>
                  <a:cubicBezTo>
                    <a:pt x="25" y="0"/>
                    <a:pt x="26" y="0"/>
                    <a:pt x="26" y="0"/>
                  </a:cubicBezTo>
                  <a:cubicBezTo>
                    <a:pt x="32" y="0"/>
                    <a:pt x="32" y="5"/>
                    <a:pt x="32" y="7"/>
                  </a:cubicBezTo>
                  <a:cubicBezTo>
                    <a:pt x="32" y="9"/>
                    <a:pt x="31" y="11"/>
                    <a:pt x="31" y="12"/>
                  </a:cubicBezTo>
                  <a:cubicBezTo>
                    <a:pt x="30" y="13"/>
                    <a:pt x="30" y="13"/>
                    <a:pt x="30" y="14"/>
                  </a:cubicBezTo>
                  <a:cubicBezTo>
                    <a:pt x="37" y="14"/>
                    <a:pt x="37" y="14"/>
                    <a:pt x="37" y="14"/>
                  </a:cubicBezTo>
                  <a:cubicBezTo>
                    <a:pt x="40" y="14"/>
                    <a:pt x="43" y="16"/>
                    <a:pt x="43" y="19"/>
                  </a:cubicBezTo>
                  <a:cubicBezTo>
                    <a:pt x="43" y="20"/>
                    <a:pt x="42" y="22"/>
                    <a:pt x="41" y="23"/>
                  </a:cubicBezTo>
                  <a:close/>
                </a:path>
              </a:pathLst>
            </a:custGeom>
            <a:solidFill>
              <a:schemeClr val="bg1"/>
            </a:solidFill>
            <a:ln w="9525">
              <a:noFill/>
            </a:ln>
          </p:spPr>
          <p:txBody>
            <a:bodyPr/>
            <a:lstStyle/>
            <a:p>
              <a:endParaRPr altLang="en-US" lang="zh-CN"/>
            </a:p>
          </p:txBody>
        </p:sp>
      </p:grpSp>
      <p:grpSp>
        <p:nvGrpSpPr>
          <p:cNvPr id="29" name="组合 28"/>
          <p:cNvGrpSpPr/>
          <p:nvPr/>
        </p:nvGrpSpPr>
        <p:grpSpPr>
          <a:xfrm>
            <a:off x="6317615" y="2600325"/>
            <a:ext cx="613410" cy="562610"/>
            <a:chOff x="4674" y="4704"/>
            <a:chExt cx="966" cy="886"/>
          </a:xfrm>
        </p:grpSpPr>
        <p:sp>
          <p:nvSpPr>
            <p:cNvPr id="13" name="Rounded Rectangle 47"/>
            <p:cNvSpPr/>
            <p:nvPr/>
          </p:nvSpPr>
          <p:spPr>
            <a:xfrm>
              <a:off x="4674" y="4704"/>
              <a:ext cx="967" cy="886"/>
            </a:xfrm>
            <a:prstGeom prst="roundRect">
              <a:avLst/>
            </a:prstGeom>
            <a:solidFill>
              <a:srgbClr val="95C1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solidFill>
                  <a:schemeClr val="bg1"/>
                </a:solidFill>
                <a:latin charset="0" pitchFamily="2" typeface="FontAwesome"/>
              </a:endParaRPr>
            </a:p>
          </p:txBody>
        </p:sp>
        <p:sp>
          <p:nvSpPr>
            <p:cNvPr id="31802" name="稻壳儿小白白(http://dwz.cn/Wu2UP)"/>
            <p:cNvSpPr>
              <a:spLocks noEditPoints="1"/>
            </p:cNvSpPr>
            <p:nvPr/>
          </p:nvSpPr>
          <p:spPr>
            <a:xfrm>
              <a:off x="4901" y="4924"/>
              <a:ext cx="490" cy="492"/>
            </a:xfrm>
            <a:custGeom>
              <a:cxnLst>
                <a:cxn ang="0">
                  <a:pos x="289273" y="312861"/>
                </a:cxn>
                <a:cxn ang="0">
                  <a:pos x="268610" y="305909"/>
                </a:cxn>
                <a:cxn ang="0">
                  <a:pos x="206623" y="243336"/>
                </a:cxn>
                <a:cxn ang="0">
                  <a:pos x="130861" y="264194"/>
                </a:cxn>
                <a:cxn ang="0">
                  <a:pos x="0" y="132097"/>
                </a:cxn>
                <a:cxn ang="0">
                  <a:pos x="130861" y="0"/>
                </a:cxn>
                <a:cxn ang="0">
                  <a:pos x="261723" y="132097"/>
                </a:cxn>
                <a:cxn ang="0">
                  <a:pos x="241061" y="208574"/>
                </a:cxn>
                <a:cxn ang="0">
                  <a:pos x="303048" y="271146"/>
                </a:cxn>
                <a:cxn ang="0">
                  <a:pos x="309935" y="285051"/>
                </a:cxn>
                <a:cxn ang="0">
                  <a:pos x="289273" y="312861"/>
                </a:cxn>
                <a:cxn ang="0">
                  <a:pos x="130861" y="48667"/>
                </a:cxn>
                <a:cxn ang="0">
                  <a:pos x="48212" y="132097"/>
                </a:cxn>
                <a:cxn ang="0">
                  <a:pos x="130861" y="215526"/>
                </a:cxn>
                <a:cxn ang="0">
                  <a:pos x="213511" y="132097"/>
                </a:cxn>
                <a:cxn ang="0">
                  <a:pos x="130861" y="48667"/>
                </a:cxn>
              </a:cxnLst>
              <a:rect b="0" l="0" r="0" t="0"/>
              <a:pathLst>
                <a:path h="45" w="45">
                  <a:moveTo>
                    <a:pt x="42" y="45"/>
                  </a:moveTo>
                  <a:cubicBezTo>
                    <a:pt x="41" y="45"/>
                    <a:pt x="40" y="44"/>
                    <a:pt x="39" y="44"/>
                  </a:cubicBezTo>
                  <a:cubicBezTo>
                    <a:pt x="30" y="35"/>
                    <a:pt x="30" y="35"/>
                    <a:pt x="30" y="35"/>
                  </a:cubicBezTo>
                  <a:cubicBezTo>
                    <a:pt x="27" y="37"/>
                    <a:pt x="23" y="38"/>
                    <a:pt x="19" y="38"/>
                  </a:cubicBezTo>
                  <a:cubicBezTo>
                    <a:pt x="9" y="38"/>
                    <a:pt x="0" y="30"/>
                    <a:pt x="0" y="19"/>
                  </a:cubicBezTo>
                  <a:cubicBezTo>
                    <a:pt x="0" y="9"/>
                    <a:pt x="9" y="0"/>
                    <a:pt x="19" y="0"/>
                  </a:cubicBezTo>
                  <a:cubicBezTo>
                    <a:pt x="30" y="0"/>
                    <a:pt x="38" y="9"/>
                    <a:pt x="38" y="19"/>
                  </a:cubicBezTo>
                  <a:cubicBezTo>
                    <a:pt x="38" y="23"/>
                    <a:pt x="37" y="27"/>
                    <a:pt x="35" y="30"/>
                  </a:cubicBezTo>
                  <a:cubicBezTo>
                    <a:pt x="44" y="39"/>
                    <a:pt x="44" y="39"/>
                    <a:pt x="44" y="39"/>
                  </a:cubicBezTo>
                  <a:cubicBezTo>
                    <a:pt x="45" y="40"/>
                    <a:pt x="45" y="41"/>
                    <a:pt x="45" y="41"/>
                  </a:cubicBezTo>
                  <a:cubicBezTo>
                    <a:pt x="45" y="43"/>
                    <a:pt x="43" y="45"/>
                    <a:pt x="42" y="45"/>
                  </a:cubicBezTo>
                  <a:close/>
                  <a:moveTo>
                    <a:pt x="19" y="7"/>
                  </a:moveTo>
                  <a:cubicBezTo>
                    <a:pt x="13" y="7"/>
                    <a:pt x="7" y="13"/>
                    <a:pt x="7" y="19"/>
                  </a:cubicBezTo>
                  <a:cubicBezTo>
                    <a:pt x="7" y="26"/>
                    <a:pt x="13" y="31"/>
                    <a:pt x="19" y="31"/>
                  </a:cubicBezTo>
                  <a:cubicBezTo>
                    <a:pt x="26" y="31"/>
                    <a:pt x="31" y="26"/>
                    <a:pt x="31" y="19"/>
                  </a:cubicBezTo>
                  <a:cubicBezTo>
                    <a:pt x="31" y="13"/>
                    <a:pt x="26" y="7"/>
                    <a:pt x="19" y="7"/>
                  </a:cubicBezTo>
                  <a:close/>
                </a:path>
              </a:pathLst>
            </a:custGeom>
            <a:solidFill>
              <a:schemeClr val="bg1"/>
            </a:solidFill>
            <a:ln w="9525">
              <a:noFill/>
            </a:ln>
          </p:spPr>
          <p:txBody>
            <a:bodyPr/>
            <a:lstStyle/>
            <a:p>
              <a:endParaRPr altLang="en-US" lang="zh-CN"/>
            </a:p>
          </p:txBody>
        </p:sp>
      </p:grpSp>
      <p:grpSp>
        <p:nvGrpSpPr>
          <p:cNvPr id="2" name="组合 1"/>
          <p:cNvGrpSpPr/>
          <p:nvPr/>
        </p:nvGrpSpPr>
        <p:grpSpPr>
          <a:xfrm>
            <a:off x="6343015" y="1542415"/>
            <a:ext cx="613410" cy="562610"/>
            <a:chOff x="4714" y="2996"/>
            <a:chExt cx="966" cy="886"/>
          </a:xfrm>
        </p:grpSpPr>
        <p:sp>
          <p:nvSpPr>
            <p:cNvPr id="10" name="Rounded Rectangle 44"/>
            <p:cNvSpPr/>
            <p:nvPr/>
          </p:nvSpPr>
          <p:spPr>
            <a:xfrm>
              <a:off x="4714" y="2996"/>
              <a:ext cx="967" cy="886"/>
            </a:xfrm>
            <a:prstGeom prst="roundRect">
              <a:avLst/>
            </a:prstGeom>
            <a:solidFill>
              <a:srgbClr val="A099C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solidFill>
                  <a:schemeClr val="bg1"/>
                </a:solidFill>
                <a:latin charset="0" pitchFamily="2" typeface="FontAwesome"/>
              </a:endParaRPr>
            </a:p>
          </p:txBody>
        </p:sp>
        <p:sp>
          <p:nvSpPr>
            <p:cNvPr id="31811" name="稻壳儿小白白(http://dwz.cn/Wu2UP)"/>
            <p:cNvSpPr>
              <a:spLocks noEditPoints="1"/>
            </p:cNvSpPr>
            <p:nvPr/>
          </p:nvSpPr>
          <p:spPr>
            <a:xfrm>
              <a:off x="4975" y="3222"/>
              <a:ext cx="445" cy="445"/>
            </a:xfrm>
            <a:custGeom>
              <a:cxnLst>
                <a:cxn ang="0">
                  <a:pos x="76093" y="138351"/>
                </a:cxn>
                <a:cxn ang="0">
                  <a:pos x="0" y="124516"/>
                </a:cxn>
                <a:cxn ang="0">
                  <a:pos x="13835" y="89928"/>
                </a:cxn>
                <a:cxn ang="0">
                  <a:pos x="89928" y="110681"/>
                </a:cxn>
                <a:cxn ang="0">
                  <a:pos x="69176" y="83010"/>
                </a:cxn>
                <a:cxn ang="0">
                  <a:pos x="20753" y="6918"/>
                </a:cxn>
                <a:cxn ang="0">
                  <a:pos x="62258" y="0"/>
                </a:cxn>
                <a:cxn ang="0">
                  <a:pos x="69176" y="83010"/>
                </a:cxn>
                <a:cxn ang="0">
                  <a:pos x="62258" y="283619"/>
                </a:cxn>
                <a:cxn ang="0">
                  <a:pos x="20753" y="276701"/>
                </a:cxn>
                <a:cxn ang="0">
                  <a:pos x="69176" y="152186"/>
                </a:cxn>
                <a:cxn ang="0">
                  <a:pos x="186774" y="214444"/>
                </a:cxn>
                <a:cxn ang="0">
                  <a:pos x="110681" y="235196"/>
                </a:cxn>
                <a:cxn ang="0">
                  <a:pos x="89928" y="207526"/>
                </a:cxn>
                <a:cxn ang="0">
                  <a:pos x="172939" y="186773"/>
                </a:cxn>
                <a:cxn ang="0">
                  <a:pos x="186774" y="214444"/>
                </a:cxn>
                <a:cxn ang="0">
                  <a:pos x="117599" y="172938"/>
                </a:cxn>
                <a:cxn ang="0">
                  <a:pos x="124516" y="0"/>
                </a:cxn>
                <a:cxn ang="0">
                  <a:pos x="166021" y="6918"/>
                </a:cxn>
                <a:cxn ang="0">
                  <a:pos x="166021" y="276701"/>
                </a:cxn>
                <a:cxn ang="0">
                  <a:pos x="124516" y="283619"/>
                </a:cxn>
                <a:cxn ang="0">
                  <a:pos x="117599" y="249031"/>
                </a:cxn>
                <a:cxn ang="0">
                  <a:pos x="166021" y="276701"/>
                </a:cxn>
                <a:cxn ang="0">
                  <a:pos x="262867" y="89928"/>
                </a:cxn>
                <a:cxn ang="0">
                  <a:pos x="186774" y="76093"/>
                </a:cxn>
                <a:cxn ang="0">
                  <a:pos x="207527" y="48423"/>
                </a:cxn>
                <a:cxn ang="0">
                  <a:pos x="283620" y="62258"/>
                </a:cxn>
                <a:cxn ang="0">
                  <a:pos x="255950" y="34588"/>
                </a:cxn>
                <a:cxn ang="0">
                  <a:pos x="214444" y="6918"/>
                </a:cxn>
                <a:cxn ang="0">
                  <a:pos x="255950" y="0"/>
                </a:cxn>
                <a:cxn ang="0">
                  <a:pos x="255950" y="34588"/>
                </a:cxn>
                <a:cxn ang="0">
                  <a:pos x="255950" y="283619"/>
                </a:cxn>
                <a:cxn ang="0">
                  <a:pos x="214444" y="276701"/>
                </a:cxn>
                <a:cxn ang="0">
                  <a:pos x="255950" y="103763"/>
                </a:cxn>
              </a:cxnLst>
              <a:rect b="0" l="0" r="0" t="0"/>
              <a:pathLst>
                <a:path h="41" w="41">
                  <a:moveTo>
                    <a:pt x="13" y="18"/>
                  </a:moveTo>
                  <a:cubicBezTo>
                    <a:pt x="13" y="19"/>
                    <a:pt x="12" y="20"/>
                    <a:pt x="11" y="20"/>
                  </a:cubicBezTo>
                  <a:cubicBezTo>
                    <a:pt x="2" y="20"/>
                    <a:pt x="2" y="20"/>
                    <a:pt x="2" y="20"/>
                  </a:cubicBezTo>
                  <a:cubicBezTo>
                    <a:pt x="1" y="20"/>
                    <a:pt x="0" y="19"/>
                    <a:pt x="0" y="18"/>
                  </a:cubicBezTo>
                  <a:cubicBezTo>
                    <a:pt x="0" y="16"/>
                    <a:pt x="0" y="16"/>
                    <a:pt x="0" y="16"/>
                  </a:cubicBezTo>
                  <a:cubicBezTo>
                    <a:pt x="0" y="15"/>
                    <a:pt x="1" y="13"/>
                    <a:pt x="2" y="13"/>
                  </a:cubicBezTo>
                  <a:cubicBezTo>
                    <a:pt x="11" y="13"/>
                    <a:pt x="11" y="13"/>
                    <a:pt x="11" y="13"/>
                  </a:cubicBezTo>
                  <a:cubicBezTo>
                    <a:pt x="12" y="13"/>
                    <a:pt x="13" y="15"/>
                    <a:pt x="13" y="16"/>
                  </a:cubicBezTo>
                  <a:lnTo>
                    <a:pt x="13" y="18"/>
                  </a:lnTo>
                  <a:close/>
                  <a:moveTo>
                    <a:pt x="10" y="12"/>
                  </a:moveTo>
                  <a:cubicBezTo>
                    <a:pt x="3" y="12"/>
                    <a:pt x="3" y="12"/>
                    <a:pt x="3" y="12"/>
                  </a:cubicBezTo>
                  <a:cubicBezTo>
                    <a:pt x="3" y="1"/>
                    <a:pt x="3" y="1"/>
                    <a:pt x="3" y="1"/>
                  </a:cubicBezTo>
                  <a:cubicBezTo>
                    <a:pt x="3" y="0"/>
                    <a:pt x="4" y="0"/>
                    <a:pt x="4" y="0"/>
                  </a:cubicBezTo>
                  <a:cubicBezTo>
                    <a:pt x="9" y="0"/>
                    <a:pt x="9" y="0"/>
                    <a:pt x="9" y="0"/>
                  </a:cubicBezTo>
                  <a:cubicBezTo>
                    <a:pt x="10" y="0"/>
                    <a:pt x="10" y="0"/>
                    <a:pt x="10" y="1"/>
                  </a:cubicBezTo>
                  <a:lnTo>
                    <a:pt x="10" y="12"/>
                  </a:lnTo>
                  <a:close/>
                  <a:moveTo>
                    <a:pt x="10" y="40"/>
                  </a:moveTo>
                  <a:cubicBezTo>
                    <a:pt x="10" y="40"/>
                    <a:pt x="10" y="41"/>
                    <a:pt x="9" y="41"/>
                  </a:cubicBezTo>
                  <a:cubicBezTo>
                    <a:pt x="4" y="41"/>
                    <a:pt x="4" y="41"/>
                    <a:pt x="4" y="41"/>
                  </a:cubicBezTo>
                  <a:cubicBezTo>
                    <a:pt x="4" y="41"/>
                    <a:pt x="3" y="40"/>
                    <a:pt x="3" y="40"/>
                  </a:cubicBezTo>
                  <a:cubicBezTo>
                    <a:pt x="3" y="22"/>
                    <a:pt x="3" y="22"/>
                    <a:pt x="3" y="22"/>
                  </a:cubicBezTo>
                  <a:cubicBezTo>
                    <a:pt x="10" y="22"/>
                    <a:pt x="10" y="22"/>
                    <a:pt x="10" y="22"/>
                  </a:cubicBezTo>
                  <a:lnTo>
                    <a:pt x="10" y="40"/>
                  </a:lnTo>
                  <a:close/>
                  <a:moveTo>
                    <a:pt x="27" y="31"/>
                  </a:moveTo>
                  <a:cubicBezTo>
                    <a:pt x="27" y="33"/>
                    <a:pt x="26" y="34"/>
                    <a:pt x="25" y="34"/>
                  </a:cubicBezTo>
                  <a:cubicBezTo>
                    <a:pt x="16" y="34"/>
                    <a:pt x="16" y="34"/>
                    <a:pt x="16" y="34"/>
                  </a:cubicBezTo>
                  <a:cubicBezTo>
                    <a:pt x="15" y="34"/>
                    <a:pt x="13" y="33"/>
                    <a:pt x="13" y="31"/>
                  </a:cubicBezTo>
                  <a:cubicBezTo>
                    <a:pt x="13" y="30"/>
                    <a:pt x="13" y="30"/>
                    <a:pt x="13" y="30"/>
                  </a:cubicBezTo>
                  <a:cubicBezTo>
                    <a:pt x="13" y="28"/>
                    <a:pt x="15" y="27"/>
                    <a:pt x="16" y="27"/>
                  </a:cubicBezTo>
                  <a:cubicBezTo>
                    <a:pt x="25" y="27"/>
                    <a:pt x="25" y="27"/>
                    <a:pt x="25" y="27"/>
                  </a:cubicBezTo>
                  <a:cubicBezTo>
                    <a:pt x="26" y="27"/>
                    <a:pt x="27" y="28"/>
                    <a:pt x="27" y="30"/>
                  </a:cubicBezTo>
                  <a:lnTo>
                    <a:pt x="27" y="31"/>
                  </a:lnTo>
                  <a:close/>
                  <a:moveTo>
                    <a:pt x="24" y="25"/>
                  </a:moveTo>
                  <a:cubicBezTo>
                    <a:pt x="17" y="25"/>
                    <a:pt x="17" y="25"/>
                    <a:pt x="17" y="25"/>
                  </a:cubicBezTo>
                  <a:cubicBezTo>
                    <a:pt x="17" y="1"/>
                    <a:pt x="17" y="1"/>
                    <a:pt x="17" y="1"/>
                  </a:cubicBezTo>
                  <a:cubicBezTo>
                    <a:pt x="17" y="0"/>
                    <a:pt x="17" y="0"/>
                    <a:pt x="18" y="0"/>
                  </a:cubicBezTo>
                  <a:cubicBezTo>
                    <a:pt x="23" y="0"/>
                    <a:pt x="23" y="0"/>
                    <a:pt x="23" y="0"/>
                  </a:cubicBezTo>
                  <a:cubicBezTo>
                    <a:pt x="23" y="0"/>
                    <a:pt x="24" y="0"/>
                    <a:pt x="24" y="1"/>
                  </a:cubicBezTo>
                  <a:lnTo>
                    <a:pt x="24" y="25"/>
                  </a:lnTo>
                  <a:close/>
                  <a:moveTo>
                    <a:pt x="24" y="40"/>
                  </a:moveTo>
                  <a:cubicBezTo>
                    <a:pt x="24" y="40"/>
                    <a:pt x="23" y="41"/>
                    <a:pt x="23" y="41"/>
                  </a:cubicBezTo>
                  <a:cubicBezTo>
                    <a:pt x="18" y="41"/>
                    <a:pt x="18" y="41"/>
                    <a:pt x="18" y="41"/>
                  </a:cubicBezTo>
                  <a:cubicBezTo>
                    <a:pt x="17" y="41"/>
                    <a:pt x="17" y="40"/>
                    <a:pt x="17" y="40"/>
                  </a:cubicBezTo>
                  <a:cubicBezTo>
                    <a:pt x="17" y="36"/>
                    <a:pt x="17" y="36"/>
                    <a:pt x="17" y="36"/>
                  </a:cubicBezTo>
                  <a:cubicBezTo>
                    <a:pt x="24" y="36"/>
                    <a:pt x="24" y="36"/>
                    <a:pt x="24" y="36"/>
                  </a:cubicBezTo>
                  <a:lnTo>
                    <a:pt x="24" y="40"/>
                  </a:lnTo>
                  <a:close/>
                  <a:moveTo>
                    <a:pt x="41" y="11"/>
                  </a:moveTo>
                  <a:cubicBezTo>
                    <a:pt x="41" y="12"/>
                    <a:pt x="40" y="13"/>
                    <a:pt x="38" y="13"/>
                  </a:cubicBezTo>
                  <a:cubicBezTo>
                    <a:pt x="30" y="13"/>
                    <a:pt x="30" y="13"/>
                    <a:pt x="30" y="13"/>
                  </a:cubicBezTo>
                  <a:cubicBezTo>
                    <a:pt x="28" y="13"/>
                    <a:pt x="27" y="12"/>
                    <a:pt x="27" y="11"/>
                  </a:cubicBezTo>
                  <a:cubicBezTo>
                    <a:pt x="27" y="9"/>
                    <a:pt x="27" y="9"/>
                    <a:pt x="27" y="9"/>
                  </a:cubicBezTo>
                  <a:cubicBezTo>
                    <a:pt x="27" y="8"/>
                    <a:pt x="28" y="7"/>
                    <a:pt x="30" y="7"/>
                  </a:cubicBezTo>
                  <a:cubicBezTo>
                    <a:pt x="38" y="7"/>
                    <a:pt x="38" y="7"/>
                    <a:pt x="38" y="7"/>
                  </a:cubicBezTo>
                  <a:cubicBezTo>
                    <a:pt x="40" y="7"/>
                    <a:pt x="41" y="8"/>
                    <a:pt x="41" y="9"/>
                  </a:cubicBezTo>
                  <a:lnTo>
                    <a:pt x="41" y="11"/>
                  </a:lnTo>
                  <a:close/>
                  <a:moveTo>
                    <a:pt x="37" y="5"/>
                  </a:moveTo>
                  <a:cubicBezTo>
                    <a:pt x="31" y="5"/>
                    <a:pt x="31" y="5"/>
                    <a:pt x="31" y="5"/>
                  </a:cubicBezTo>
                  <a:cubicBezTo>
                    <a:pt x="31" y="1"/>
                    <a:pt x="31" y="1"/>
                    <a:pt x="31" y="1"/>
                  </a:cubicBezTo>
                  <a:cubicBezTo>
                    <a:pt x="31" y="0"/>
                    <a:pt x="31" y="0"/>
                    <a:pt x="31" y="0"/>
                  </a:cubicBezTo>
                  <a:cubicBezTo>
                    <a:pt x="37" y="0"/>
                    <a:pt x="37" y="0"/>
                    <a:pt x="37" y="0"/>
                  </a:cubicBezTo>
                  <a:cubicBezTo>
                    <a:pt x="37" y="0"/>
                    <a:pt x="37" y="0"/>
                    <a:pt x="37" y="1"/>
                  </a:cubicBezTo>
                  <a:lnTo>
                    <a:pt x="37" y="5"/>
                  </a:lnTo>
                  <a:close/>
                  <a:moveTo>
                    <a:pt x="37" y="40"/>
                  </a:moveTo>
                  <a:cubicBezTo>
                    <a:pt x="37" y="40"/>
                    <a:pt x="37" y="41"/>
                    <a:pt x="37" y="41"/>
                  </a:cubicBezTo>
                  <a:cubicBezTo>
                    <a:pt x="31" y="41"/>
                    <a:pt x="31" y="41"/>
                    <a:pt x="31" y="41"/>
                  </a:cubicBezTo>
                  <a:cubicBezTo>
                    <a:pt x="31" y="41"/>
                    <a:pt x="31" y="40"/>
                    <a:pt x="31" y="40"/>
                  </a:cubicBezTo>
                  <a:cubicBezTo>
                    <a:pt x="31" y="15"/>
                    <a:pt x="31" y="15"/>
                    <a:pt x="31" y="15"/>
                  </a:cubicBezTo>
                  <a:cubicBezTo>
                    <a:pt x="37" y="15"/>
                    <a:pt x="37" y="15"/>
                    <a:pt x="37" y="15"/>
                  </a:cubicBezTo>
                  <a:lnTo>
                    <a:pt x="37" y="40"/>
                  </a:lnTo>
                  <a:close/>
                </a:path>
              </a:pathLst>
            </a:custGeom>
            <a:solidFill>
              <a:schemeClr val="bg1"/>
            </a:solidFill>
            <a:ln w="9525">
              <a:noFill/>
            </a:ln>
          </p:spPr>
          <p:txBody>
            <a:bodyPr/>
            <a:lstStyle/>
            <a:p>
              <a:endParaRPr altLang="en-US" lang="zh-CN"/>
            </a:p>
          </p:txBody>
        </p:sp>
      </p:grpSp>
      <p:sp>
        <p:nvSpPr>
          <p:cNvPr id="3" name="TextBox 35"/>
          <p:cNvSpPr txBox="1"/>
          <p:nvPr/>
        </p:nvSpPr>
        <p:spPr>
          <a:xfrm>
            <a:off x="7156449" y="1430020"/>
            <a:ext cx="4044950" cy="749808"/>
          </a:xfrm>
          <a:prstGeom prst="rect">
            <a:avLst/>
          </a:prstGeom>
          <a:noFill/>
        </p:spPr>
        <p:txBody>
          <a:bodyPr rtlCol="0" wrap="square">
            <a:spAutoFit/>
          </a:bodyPr>
          <a:lstStyle/>
          <a:p>
            <a:pPr algn="l" defTabSz="1216025" eaLnBrk="1" hangingPunct="1" lvl="0">
              <a:lnSpc>
                <a:spcPct val="120000"/>
              </a:lnSpc>
              <a:spcBef>
                <a:spcPct val="20000"/>
              </a:spcBef>
            </a:pPr>
            <a:r>
              <a:rPr altLang="en-US" lang="zh-CN" sz="1200">
                <a:solidFill>
                  <a:schemeClr val="tx1">
                    <a:lumMod val="65000"/>
                    <a:lumOff val="35000"/>
                  </a:schemeClr>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text.Click here to enter your text.Click here to enter your text.</a:t>
            </a:r>
          </a:p>
        </p:txBody>
      </p:sp>
      <p:sp>
        <p:nvSpPr>
          <p:cNvPr id="5" name="TextBox 36"/>
          <p:cNvSpPr txBox="1"/>
          <p:nvPr/>
        </p:nvSpPr>
        <p:spPr>
          <a:xfrm>
            <a:off x="7156449" y="2491105"/>
            <a:ext cx="4100830" cy="749808"/>
          </a:xfrm>
          <a:prstGeom prst="rect">
            <a:avLst/>
          </a:prstGeom>
          <a:noFill/>
        </p:spPr>
        <p:txBody>
          <a:bodyPr rtlCol="0" wrap="square">
            <a:spAutoFit/>
          </a:bodyPr>
          <a:lstStyle/>
          <a:p>
            <a:pPr algn="l" defTabSz="1216025" eaLnBrk="1" hangingPunct="1" lvl="0">
              <a:lnSpc>
                <a:spcPct val="120000"/>
              </a:lnSpc>
              <a:spcBef>
                <a:spcPct val="20000"/>
              </a:spcBef>
            </a:pPr>
            <a:r>
              <a:rPr altLang="en-US" lang="zh-CN" sz="1200">
                <a:solidFill>
                  <a:schemeClr val="tx1">
                    <a:lumMod val="65000"/>
                    <a:lumOff val="35000"/>
                  </a:schemeClr>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text.Click here to enter your text.Click here to enter your text.</a:t>
            </a:r>
          </a:p>
        </p:txBody>
      </p:sp>
      <p:sp>
        <p:nvSpPr>
          <p:cNvPr id="6" name="TextBox 37"/>
          <p:cNvSpPr txBox="1"/>
          <p:nvPr/>
        </p:nvSpPr>
        <p:spPr>
          <a:xfrm>
            <a:off x="7156449" y="3549015"/>
            <a:ext cx="4100830" cy="749808"/>
          </a:xfrm>
          <a:prstGeom prst="rect">
            <a:avLst/>
          </a:prstGeom>
          <a:noFill/>
        </p:spPr>
        <p:txBody>
          <a:bodyPr rtlCol="0" wrap="square">
            <a:spAutoFit/>
          </a:bodyPr>
          <a:lstStyle/>
          <a:p>
            <a:pPr algn="l" defTabSz="1216025" eaLnBrk="1" hangingPunct="1" lvl="0">
              <a:lnSpc>
                <a:spcPct val="120000"/>
              </a:lnSpc>
              <a:spcBef>
                <a:spcPct val="20000"/>
              </a:spcBef>
            </a:pPr>
            <a:r>
              <a:rPr altLang="en-US" lang="zh-CN" sz="1200">
                <a:solidFill>
                  <a:schemeClr val="tx1">
                    <a:lumMod val="65000"/>
                    <a:lumOff val="35000"/>
                  </a:schemeClr>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text.Click here to enter your text.Click here to enter your text.</a:t>
            </a:r>
          </a:p>
        </p:txBody>
      </p:sp>
      <p:sp>
        <p:nvSpPr>
          <p:cNvPr id="7" name="TextBox 38"/>
          <p:cNvSpPr txBox="1"/>
          <p:nvPr/>
        </p:nvSpPr>
        <p:spPr>
          <a:xfrm>
            <a:off x="7156449" y="4694555"/>
            <a:ext cx="4100830" cy="749808"/>
          </a:xfrm>
          <a:prstGeom prst="rect">
            <a:avLst/>
          </a:prstGeom>
          <a:noFill/>
        </p:spPr>
        <p:txBody>
          <a:bodyPr rtlCol="0" wrap="square">
            <a:spAutoFit/>
          </a:bodyPr>
          <a:lstStyle/>
          <a:p>
            <a:pPr algn="l" defTabSz="1216025" eaLnBrk="1" hangingPunct="1" lvl="0">
              <a:lnSpc>
                <a:spcPct val="120000"/>
              </a:lnSpc>
              <a:spcBef>
                <a:spcPct val="20000"/>
              </a:spcBef>
            </a:pPr>
            <a:r>
              <a:rPr altLang="en-US" lang="zh-CN" sz="1200">
                <a:solidFill>
                  <a:schemeClr val="tx1">
                    <a:lumMod val="65000"/>
                    <a:lumOff val="35000"/>
                  </a:schemeClr>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text.Click here to enter your text.Click here to enter your text.</a:t>
            </a:r>
          </a:p>
        </p:txBody>
      </p:sp>
    </p:spTree>
  </p:cSld>
  <p:clrMapOvr>
    <a:masterClrMapping/>
  </p:clrMapOvr>
  <p:transition/>
  <p:timing/>
</p:sld>
</file>

<file path=ppt/slides/slide1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descr="1" id="4" name="图片 3"/>
          <p:cNvPicPr>
            <a:picLocks noChangeAspect="1"/>
          </p:cNvPicPr>
          <p:nvPr/>
        </p:nvPicPr>
        <p:blipFill>
          <a:blip r:embed="rId2"/>
          <a:stretch>
            <a:fillRect/>
          </a:stretch>
        </p:blipFill>
        <p:spPr>
          <a:xfrm>
            <a:off x="4745355" y="-588645"/>
            <a:ext cx="12060555" cy="8474075"/>
          </a:xfrm>
          <a:prstGeom prst="rect">
            <a:avLst/>
          </a:prstGeom>
        </p:spPr>
      </p:pic>
      <p:sp>
        <p:nvSpPr>
          <p:cNvPr id="13" name="文本框 12"/>
          <p:cNvSpPr txBox="1"/>
          <p:nvPr/>
        </p:nvSpPr>
        <p:spPr>
          <a:xfrm>
            <a:off x="1038225" y="3859530"/>
            <a:ext cx="4645025" cy="45720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l">
              <a:lnSpc>
                <a:spcPct val="150000"/>
              </a:lnSpc>
            </a:pPr>
            <a:r>
              <a:rPr altLang="en-US" lang="zh-CN" sz="800">
                <a:solidFill>
                  <a:schemeClr val="tx1">
                    <a:lumMod val="65000"/>
                    <a:lumOff val="35000"/>
                  </a:schemeClr>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text.Click here to enter your text.Click here to enter your text.Click here to enter your text.Click here to enter your text.</a:t>
            </a:r>
          </a:p>
        </p:txBody>
      </p:sp>
      <p:sp>
        <p:nvSpPr>
          <p:cNvPr id="5" name="文本框 4"/>
          <p:cNvSpPr txBox="1"/>
          <p:nvPr/>
        </p:nvSpPr>
        <p:spPr>
          <a:xfrm>
            <a:off x="1038225" y="1470025"/>
            <a:ext cx="2301875" cy="1844040"/>
          </a:xfrm>
          <a:prstGeom prst="rect">
            <a:avLst/>
          </a:prstGeom>
          <a:noFill/>
        </p:spPr>
        <p:txBody>
          <a:bodyPr rtlCol="0" wrap="square">
            <a:spAutoFit/>
          </a:bodyPr>
          <a:lstStyle/>
          <a:p>
            <a:pPr algn="l"/>
            <a:r>
              <a:rPr altLang="zh-CN" lang="en-US" sz="11500">
                <a:ln>
                  <a:solidFill>
                    <a:srgbClr val="383987"/>
                  </a:solidFill>
                </a:ln>
                <a:noFill/>
                <a:latin charset="0" panose="020b0503020202020204" typeface="Agency FB"/>
              </a:rPr>
              <a:t>03</a:t>
            </a:r>
          </a:p>
        </p:txBody>
      </p:sp>
      <p:sp>
        <p:nvSpPr>
          <p:cNvPr id="6" name="文本框 5"/>
          <p:cNvSpPr txBox="1"/>
          <p:nvPr/>
        </p:nvSpPr>
        <p:spPr>
          <a:xfrm>
            <a:off x="1038225" y="3166111"/>
            <a:ext cx="4818380" cy="640080"/>
          </a:xfrm>
          <a:prstGeom prst="rect">
            <a:avLst/>
          </a:prstGeom>
          <a:noFill/>
        </p:spPr>
        <p:txBody>
          <a:bodyPr rtlCol="0" wrap="square">
            <a:spAutoFit/>
          </a:bodyPr>
          <a:lstStyle/>
          <a:p>
            <a:pPr algn="l" lvl="0"/>
            <a:r>
              <a:rPr altLang="en-US" lang="zh-CN" noProof="0" sz="3600">
                <a:ln>
                  <a:noFill/>
                </a:ln>
                <a:solidFill>
                  <a:srgbClr val="383987"/>
                </a:solidFill>
                <a:uLnTx/>
                <a:uFillTx/>
                <a:latin charset="-122" panose="020b0503020204020204" typeface="微软雅黑"/>
                <a:ea charset="-122" panose="020b0503020204020204" typeface="微软雅黑"/>
                <a:sym typeface="+mn-ea"/>
              </a:rPr>
              <a:t>单击此处输入您的文本</a:t>
            </a:r>
          </a:p>
        </p:txBody>
      </p:sp>
    </p:spTree>
  </p:cSld>
  <p:clrMapOvr>
    <a:masterClrMapping/>
  </p:clrMapOvr>
  <p:transition/>
  <p:timing/>
</p:sld>
</file>

<file path=ppt/slides/slide1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5" name="Oval 14"/>
          <p:cNvSpPr/>
          <p:nvPr/>
        </p:nvSpPr>
        <p:spPr bwMode="auto">
          <a:xfrm>
            <a:off x="6640195" y="1870075"/>
            <a:ext cx="1411605" cy="1411605"/>
          </a:xfrm>
          <a:prstGeom prst="ellipse">
            <a:avLst/>
          </a:prstGeom>
          <a:solidFill>
            <a:srgbClr val="A099CB"/>
          </a:solidFill>
          <a:ln algn="ctr" cap="flat" cmpd="sng" w="25400">
            <a:noFill/>
            <a:prstDash val="solid"/>
            <a:round/>
            <a:headEnd len="med" type="none" w="med"/>
            <a:tailEnd len="med" type="none" w="med"/>
          </a:ln>
          <a:effectLst/>
        </p:spPr>
        <p:txBody>
          <a:bodyPr anchor="t" anchorCtr="0" bIns="45720" compatLnSpc="1" lIns="91440" numCol="1" rIns="91440" rtlCol="0" tIns="45720" vert="horz" wrap="square"/>
          <a:lstStyle/>
          <a:p>
            <a:pPr algn="ctr" defTabSz="914400" eaLnBrk="1" fontAlgn="base" hangingPunct="1" indent="0" latinLnBrk="0" marL="0" marR="0" rtl="0">
              <a:lnSpc>
                <a:spcPct val="100000"/>
              </a:lnSpc>
              <a:spcBef>
                <a:spcPct val="0"/>
              </a:spcBef>
              <a:spcAft>
                <a:spcPct val="0"/>
              </a:spcAft>
              <a:buClrTx/>
              <a:buSzTx/>
              <a:buFontTx/>
              <a:buNone/>
            </a:pPr>
            <a:endParaRPr b="0" baseline="0" cap="none" i="0" kumimoji="0" lang="en-US" normalizeH="0" strike="noStrike" sz="5600" u="none">
              <a:ln>
                <a:noFill/>
              </a:ln>
              <a:solidFill>
                <a:srgbClr val="000000"/>
              </a:solidFill>
              <a:effectLst/>
              <a:latin charset="0" typeface="Gill Sans"/>
              <a:ea charset="0" typeface="ヒラギノ角ゴ ProN W3"/>
              <a:cs charset="0" typeface="ヒラギノ角ゴ ProN W3"/>
              <a:sym charset="0" typeface="Gill Sans"/>
            </a:endParaRPr>
          </a:p>
        </p:txBody>
      </p:sp>
      <p:sp>
        <p:nvSpPr>
          <p:cNvPr id="14" name="Oval 13"/>
          <p:cNvSpPr/>
          <p:nvPr/>
        </p:nvSpPr>
        <p:spPr bwMode="auto">
          <a:xfrm>
            <a:off x="4003675" y="1874520"/>
            <a:ext cx="1411605" cy="1411605"/>
          </a:xfrm>
          <a:prstGeom prst="ellipse">
            <a:avLst/>
          </a:prstGeom>
          <a:solidFill>
            <a:srgbClr val="95C1C4"/>
          </a:solidFill>
          <a:ln algn="ctr" cap="flat" cmpd="sng" w="25400">
            <a:noFill/>
            <a:prstDash val="solid"/>
            <a:round/>
            <a:headEnd len="med" type="none" w="med"/>
            <a:tailEnd len="med" type="none" w="med"/>
          </a:ln>
          <a:effectLst/>
        </p:spPr>
        <p:txBody>
          <a:bodyPr anchor="t" anchorCtr="0" bIns="45720" compatLnSpc="1" lIns="91440" numCol="1" rIns="91440" rtlCol="0" tIns="45720" vert="horz" wrap="square"/>
          <a:lstStyle/>
          <a:p>
            <a:pPr algn="ctr" defTabSz="914400" eaLnBrk="1" fontAlgn="base" hangingPunct="1" indent="0" latinLnBrk="0" marL="0" marR="0" rtl="0">
              <a:lnSpc>
                <a:spcPct val="100000"/>
              </a:lnSpc>
              <a:spcBef>
                <a:spcPct val="0"/>
              </a:spcBef>
              <a:spcAft>
                <a:spcPct val="0"/>
              </a:spcAft>
              <a:buClrTx/>
              <a:buSzTx/>
              <a:buFontTx/>
              <a:buNone/>
            </a:pPr>
            <a:endParaRPr b="0" baseline="0" cap="none" i="0" kumimoji="0" lang="en-US" normalizeH="0" strike="noStrike" sz="5600" u="none">
              <a:ln>
                <a:noFill/>
              </a:ln>
              <a:solidFill>
                <a:srgbClr val="000000"/>
              </a:solidFill>
              <a:effectLst/>
              <a:latin charset="0" typeface="Gill Sans"/>
              <a:ea charset="0" typeface="ヒラギノ角ゴ ProN W3"/>
              <a:cs charset="0" typeface="ヒラギノ角ゴ ProN W3"/>
              <a:sym charset="0" typeface="Gill Sans"/>
            </a:endParaRPr>
          </a:p>
        </p:txBody>
      </p:sp>
      <p:sp>
        <p:nvSpPr>
          <p:cNvPr id="2" name="Oval 1"/>
          <p:cNvSpPr/>
          <p:nvPr/>
        </p:nvSpPr>
        <p:spPr bwMode="auto">
          <a:xfrm>
            <a:off x="1433830" y="1870075"/>
            <a:ext cx="1411605" cy="1411605"/>
          </a:xfrm>
          <a:prstGeom prst="ellipse">
            <a:avLst/>
          </a:prstGeom>
          <a:solidFill>
            <a:srgbClr val="A099CB"/>
          </a:solidFill>
          <a:ln algn="ctr" cap="flat" cmpd="sng" w="25400">
            <a:noFill/>
            <a:prstDash val="solid"/>
            <a:round/>
            <a:headEnd len="med" type="none" w="med"/>
            <a:tailEnd len="med" type="none" w="med"/>
          </a:ln>
          <a:effectLst/>
        </p:spPr>
        <p:txBody>
          <a:bodyPr anchor="t" anchorCtr="0" bIns="45720" compatLnSpc="1" lIns="91440" numCol="1" rIns="91440" rtlCol="0" tIns="45720" vert="horz" wrap="square"/>
          <a:lstStyle/>
          <a:p>
            <a:pPr algn="ctr" defTabSz="914400" eaLnBrk="1" fontAlgn="base" hangingPunct="1" indent="0" latinLnBrk="0" marL="0" marR="0" rtl="0">
              <a:lnSpc>
                <a:spcPct val="100000"/>
              </a:lnSpc>
              <a:spcBef>
                <a:spcPct val="0"/>
              </a:spcBef>
              <a:spcAft>
                <a:spcPct val="0"/>
              </a:spcAft>
              <a:buClrTx/>
              <a:buSzTx/>
              <a:buFontTx/>
              <a:buNone/>
            </a:pPr>
            <a:endParaRPr b="0" baseline="0" cap="none" i="0" kumimoji="0" lang="en-US" normalizeH="0" strike="noStrike" sz="5600" u="none">
              <a:ln>
                <a:noFill/>
              </a:ln>
              <a:solidFill>
                <a:srgbClr val="000000"/>
              </a:solidFill>
              <a:effectLst/>
              <a:latin charset="0" typeface="Gill Sans"/>
              <a:ea charset="0" typeface="ヒラギノ角ゴ ProN W3"/>
              <a:cs charset="0" typeface="ヒラギノ角ゴ ProN W3"/>
              <a:sym charset="0" typeface="Gill Sans"/>
            </a:endParaRPr>
          </a:p>
        </p:txBody>
      </p:sp>
      <p:sp>
        <p:nvSpPr>
          <p:cNvPr id="16" name="Oval 15"/>
          <p:cNvSpPr/>
          <p:nvPr/>
        </p:nvSpPr>
        <p:spPr bwMode="auto">
          <a:xfrm>
            <a:off x="9297670" y="1866265"/>
            <a:ext cx="1411605" cy="1411605"/>
          </a:xfrm>
          <a:prstGeom prst="ellipse">
            <a:avLst/>
          </a:prstGeom>
          <a:solidFill>
            <a:srgbClr val="95C1C4"/>
          </a:solidFill>
          <a:ln algn="ctr" cap="flat" cmpd="sng" w="25400">
            <a:noFill/>
            <a:prstDash val="solid"/>
            <a:round/>
            <a:headEnd len="med" type="none" w="med"/>
            <a:tailEnd len="med" type="none" w="med"/>
          </a:ln>
          <a:effectLst/>
        </p:spPr>
        <p:txBody>
          <a:bodyPr anchor="t" anchorCtr="0" bIns="45720" compatLnSpc="1" lIns="91440" numCol="1" rIns="91440" rtlCol="0" tIns="45720" vert="horz" wrap="square"/>
          <a:lstStyle/>
          <a:p>
            <a:pPr algn="ctr" defTabSz="914400" eaLnBrk="1" fontAlgn="base" hangingPunct="1" indent="0" latinLnBrk="0" marL="0" marR="0" rtl="0">
              <a:lnSpc>
                <a:spcPct val="100000"/>
              </a:lnSpc>
              <a:spcBef>
                <a:spcPct val="0"/>
              </a:spcBef>
              <a:spcAft>
                <a:spcPct val="0"/>
              </a:spcAft>
              <a:buClrTx/>
              <a:buSzTx/>
              <a:buFontTx/>
              <a:buNone/>
            </a:pPr>
            <a:endParaRPr b="0" baseline="0" cap="none" i="0" kumimoji="0" lang="en-US" normalizeH="0" strike="noStrike" sz="5600" u="none">
              <a:ln>
                <a:noFill/>
              </a:ln>
              <a:solidFill>
                <a:srgbClr val="000000"/>
              </a:solidFill>
              <a:effectLst/>
              <a:latin charset="0" typeface="Gill Sans"/>
              <a:ea charset="0" typeface="ヒラギノ角ゴ ProN W3"/>
              <a:cs charset="0" typeface="ヒラギノ角ゴ ProN W3"/>
              <a:sym charset="0" typeface="Gill Sans"/>
            </a:endParaRPr>
          </a:p>
        </p:txBody>
      </p:sp>
      <p:sp>
        <p:nvSpPr>
          <p:cNvPr id="3" name="Plus 2"/>
          <p:cNvSpPr/>
          <p:nvPr/>
        </p:nvSpPr>
        <p:spPr bwMode="auto">
          <a:xfrm>
            <a:off x="3124200" y="2280285"/>
            <a:ext cx="582295" cy="582295"/>
          </a:xfrm>
          <a:prstGeom prst="mathPlus">
            <a:avLst/>
          </a:prstGeom>
          <a:solidFill>
            <a:schemeClr val="tx1">
              <a:lumMod val="50000"/>
              <a:lumOff val="50000"/>
            </a:schemeClr>
          </a:solidFill>
          <a:ln algn="ctr" cap="flat" cmpd="sng" w="25400">
            <a:noFill/>
            <a:prstDash val="solid"/>
            <a:round/>
            <a:headEnd len="med" type="none" w="med"/>
            <a:tailEnd len="med" type="none" w="med"/>
          </a:ln>
          <a:effectLst/>
        </p:spPr>
        <p:txBody>
          <a:bodyPr anchor="t" anchorCtr="0" bIns="45720" compatLnSpc="1" lIns="91440" numCol="1" rIns="91440" rtlCol="0" tIns="45720" vert="horz" wrap="square"/>
          <a:lstStyle/>
          <a:p>
            <a:pPr algn="ctr" defTabSz="914400" eaLnBrk="1" fontAlgn="base" hangingPunct="1" indent="0" latinLnBrk="0" marL="0" marR="0" rtl="0">
              <a:lnSpc>
                <a:spcPct val="100000"/>
              </a:lnSpc>
              <a:spcBef>
                <a:spcPct val="0"/>
              </a:spcBef>
              <a:spcAft>
                <a:spcPct val="0"/>
              </a:spcAft>
              <a:buClrTx/>
              <a:buSzTx/>
              <a:buFontTx/>
              <a:buNone/>
            </a:pPr>
            <a:endParaRPr b="0" baseline="0" cap="none" i="0" kumimoji="0" lang="en-US" normalizeH="0" strike="noStrike" sz="5600" u="none">
              <a:ln>
                <a:noFill/>
              </a:ln>
              <a:solidFill>
                <a:srgbClr val="000000"/>
              </a:solidFill>
              <a:effectLst/>
              <a:latin charset="0" typeface="Gill Sans"/>
              <a:ea charset="0" typeface="ヒラギノ角ゴ ProN W3"/>
              <a:cs charset="0" typeface="ヒラギノ角ゴ ProN W3"/>
              <a:sym charset="0" typeface="Gill Sans"/>
            </a:endParaRPr>
          </a:p>
        </p:txBody>
      </p:sp>
      <p:sp>
        <p:nvSpPr>
          <p:cNvPr id="4" name="Equal 3"/>
          <p:cNvSpPr/>
          <p:nvPr/>
        </p:nvSpPr>
        <p:spPr bwMode="auto">
          <a:xfrm>
            <a:off x="8421370" y="2329180"/>
            <a:ext cx="485140" cy="485140"/>
          </a:xfrm>
          <a:prstGeom prst="mathEqual">
            <a:avLst/>
          </a:prstGeom>
          <a:solidFill>
            <a:schemeClr val="tx1">
              <a:lumMod val="50000"/>
              <a:lumOff val="50000"/>
            </a:schemeClr>
          </a:solidFill>
          <a:ln algn="ctr" cap="flat" cmpd="sng" w="25400">
            <a:noFill/>
            <a:prstDash val="solid"/>
            <a:round/>
            <a:headEnd len="med" type="none" w="med"/>
            <a:tailEnd len="med" type="none" w="med"/>
          </a:ln>
          <a:effectLst/>
        </p:spPr>
        <p:txBody>
          <a:bodyPr anchor="t" anchorCtr="0" bIns="45720" compatLnSpc="1" lIns="91440" numCol="1" rIns="91440" rtlCol="0" tIns="45720" vert="horz" wrap="square"/>
          <a:lstStyle/>
          <a:p>
            <a:pPr algn="ctr" defTabSz="914400" eaLnBrk="1" fontAlgn="base" hangingPunct="1" indent="0" latinLnBrk="0" marL="0" marR="0" rtl="0">
              <a:lnSpc>
                <a:spcPct val="100000"/>
              </a:lnSpc>
              <a:spcBef>
                <a:spcPct val="0"/>
              </a:spcBef>
              <a:spcAft>
                <a:spcPct val="0"/>
              </a:spcAft>
              <a:buClrTx/>
              <a:buSzTx/>
              <a:buFontTx/>
              <a:buNone/>
            </a:pPr>
            <a:endParaRPr b="0" baseline="0" cap="none" i="0" kumimoji="0" lang="en-US" normalizeH="0" strike="noStrike" sz="5600" u="none">
              <a:ln>
                <a:noFill/>
              </a:ln>
              <a:solidFill>
                <a:srgbClr val="000000"/>
              </a:solidFill>
              <a:effectLst/>
              <a:latin charset="0" typeface="Gill Sans"/>
              <a:ea charset="0" typeface="ヒラギノ角ゴ ProN W3"/>
              <a:cs charset="0" typeface="ヒラギノ角ゴ ProN W3"/>
              <a:sym charset="0" typeface="Gill Sans"/>
            </a:endParaRPr>
          </a:p>
        </p:txBody>
      </p:sp>
      <p:sp>
        <p:nvSpPr>
          <p:cNvPr id="35" name="Equal 34"/>
          <p:cNvSpPr/>
          <p:nvPr/>
        </p:nvSpPr>
        <p:spPr bwMode="auto">
          <a:xfrm>
            <a:off x="5815330" y="2329180"/>
            <a:ext cx="485140" cy="485140"/>
          </a:xfrm>
          <a:prstGeom prst="mathEqual">
            <a:avLst/>
          </a:prstGeom>
          <a:solidFill>
            <a:schemeClr val="tx1">
              <a:lumMod val="50000"/>
              <a:lumOff val="50000"/>
            </a:schemeClr>
          </a:solidFill>
          <a:ln algn="ctr" cap="flat" cmpd="sng" w="25400">
            <a:noFill/>
            <a:prstDash val="solid"/>
            <a:round/>
            <a:headEnd len="med" type="none" w="med"/>
            <a:tailEnd len="med" type="none" w="med"/>
          </a:ln>
          <a:effectLst/>
        </p:spPr>
        <p:txBody>
          <a:bodyPr anchor="t" anchorCtr="0" bIns="45720" compatLnSpc="1" lIns="91440" numCol="1" rIns="91440" rtlCol="0" tIns="45720" vert="horz" wrap="square"/>
          <a:lstStyle/>
          <a:p>
            <a:pPr algn="ctr" defTabSz="914400" eaLnBrk="1" fontAlgn="base" hangingPunct="1" indent="0" latinLnBrk="0" marL="0" marR="0" rtl="0">
              <a:lnSpc>
                <a:spcPct val="100000"/>
              </a:lnSpc>
              <a:spcBef>
                <a:spcPct val="0"/>
              </a:spcBef>
              <a:spcAft>
                <a:spcPct val="0"/>
              </a:spcAft>
              <a:buClrTx/>
              <a:buSzTx/>
              <a:buFontTx/>
              <a:buNone/>
            </a:pPr>
            <a:endParaRPr b="0" baseline="0" cap="none" i="0" kumimoji="0" lang="en-US" normalizeH="0" strike="noStrike" sz="5600" u="none">
              <a:ln>
                <a:noFill/>
              </a:ln>
              <a:solidFill>
                <a:srgbClr val="000000"/>
              </a:solidFill>
              <a:effectLst/>
              <a:latin charset="0" typeface="Gill Sans"/>
              <a:ea charset="0" typeface="ヒラギノ角ゴ ProN W3"/>
              <a:cs charset="0" typeface="ヒラギノ角ゴ ProN W3"/>
              <a:sym charset="0" typeface="Gill Sans"/>
            </a:endParaRPr>
          </a:p>
        </p:txBody>
      </p:sp>
      <p:sp>
        <p:nvSpPr>
          <p:cNvPr id="25" name="文本框 24"/>
          <p:cNvSpPr txBox="1"/>
          <p:nvPr/>
        </p:nvSpPr>
        <p:spPr>
          <a:xfrm>
            <a:off x="1085850" y="4017009"/>
            <a:ext cx="2107565" cy="100584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fontAlgn="auto" indent="0">
              <a:lnSpc>
                <a:spcPct val="100000"/>
              </a:lnSpc>
            </a:pPr>
            <a:r>
              <a:rPr altLang="zh-CN" lang="en-US" noProof="0" sz="1000">
                <a:ln>
                  <a:noFill/>
                </a:ln>
                <a:solidFill>
                  <a:schemeClr val="tx1">
                    <a:lumMod val="65000"/>
                    <a:lumOff val="35000"/>
                  </a:schemeClr>
                </a:solidFill>
                <a:uLnTx/>
                <a:uFillTx/>
                <a:latin charset="0" panose="020b0604030504040204" typeface="Verdana"/>
                <a:ea charset="-122" panose="020b0503020204020204" pitchFamily="34" typeface="微软雅黑"/>
                <a:sym typeface="+mn-ea"/>
              </a:rPr>
              <a:t>Lorme ipsum dolor sit,consecteturadipsiicing elit.Lorme ipsum dolor sit,consectetur adipsiicing elit.Lorme ipsum dolor sit,consecteturadipsiicing elit.</a:t>
            </a:r>
          </a:p>
        </p:txBody>
      </p:sp>
      <p:sp>
        <p:nvSpPr>
          <p:cNvPr id="26" name="TextBox 1210"/>
          <p:cNvSpPr/>
          <p:nvPr/>
        </p:nvSpPr>
        <p:spPr>
          <a:xfrm>
            <a:off x="1199515" y="3632200"/>
            <a:ext cx="1765300" cy="365760"/>
          </a:xfrm>
          <a:prstGeom prst="rect">
            <a:avLst/>
          </a:prstGeom>
          <a:noFill/>
          <a:ln w="9525">
            <a:noFill/>
            <a:miter/>
          </a:ln>
        </p:spPr>
        <p:txBody>
          <a:bodyPr wrap="square">
            <a:spAutoFit/>
          </a:bodyPr>
          <a:lstStyle/>
          <a:p>
            <a:pPr algn="r"/>
            <a:r>
              <a:rPr altLang="zh-CN" b="1" lang="en-US" noProof="0" spc="42">
                <a:ln>
                  <a:noFill/>
                </a:ln>
                <a:solidFill>
                  <a:schemeClr val="tx1">
                    <a:lumMod val="65000"/>
                    <a:lumOff val="35000"/>
                  </a:schemeClr>
                </a:solidFill>
                <a:effectLst/>
                <a:uLnTx/>
                <a:uFillTx/>
                <a:latin charset="0" panose="020b0604030504040204" typeface="Verdana"/>
                <a:ea charset="-122" panose="020b0503020204020204" pitchFamily="34" typeface="微软雅黑"/>
                <a:cs typeface="Oswald Light"/>
                <a:sym typeface="+mn-ea"/>
              </a:rPr>
              <a:t>KEYWORD</a:t>
            </a:r>
          </a:p>
        </p:txBody>
      </p:sp>
      <p:sp>
        <p:nvSpPr>
          <p:cNvPr id="6" name="文本框 5"/>
          <p:cNvSpPr txBox="1"/>
          <p:nvPr/>
        </p:nvSpPr>
        <p:spPr>
          <a:xfrm>
            <a:off x="3655695" y="4017009"/>
            <a:ext cx="2107565" cy="100584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fontAlgn="auto" indent="0">
              <a:lnSpc>
                <a:spcPct val="100000"/>
              </a:lnSpc>
            </a:pPr>
            <a:r>
              <a:rPr altLang="zh-CN" lang="en-US" noProof="0" sz="1000">
                <a:ln>
                  <a:noFill/>
                </a:ln>
                <a:solidFill>
                  <a:schemeClr val="tx1">
                    <a:lumMod val="65000"/>
                    <a:lumOff val="35000"/>
                  </a:schemeClr>
                </a:solidFill>
                <a:uLnTx/>
                <a:uFillTx/>
                <a:latin charset="0" panose="020b0604030504040204" typeface="Verdana"/>
                <a:ea charset="-122" panose="020b0503020204020204" pitchFamily="34" typeface="微软雅黑"/>
                <a:sym typeface="+mn-ea"/>
              </a:rPr>
              <a:t>Lorme ipsum dolor sit,consecteturadipsiicing elit.Lorme ipsum dolor sit,consectetur adipsiicing elit.Lorme ipsum dolor sit,consecteturadipsiicing elit.</a:t>
            </a:r>
          </a:p>
        </p:txBody>
      </p:sp>
      <p:sp>
        <p:nvSpPr>
          <p:cNvPr id="5" name="TextBox 1210"/>
          <p:cNvSpPr/>
          <p:nvPr/>
        </p:nvSpPr>
        <p:spPr>
          <a:xfrm>
            <a:off x="3769360" y="3632200"/>
            <a:ext cx="1765300" cy="365760"/>
          </a:xfrm>
          <a:prstGeom prst="rect">
            <a:avLst/>
          </a:prstGeom>
          <a:noFill/>
          <a:ln w="9525">
            <a:noFill/>
            <a:miter/>
          </a:ln>
        </p:spPr>
        <p:txBody>
          <a:bodyPr wrap="square">
            <a:spAutoFit/>
          </a:bodyPr>
          <a:lstStyle/>
          <a:p>
            <a:pPr algn="r"/>
            <a:r>
              <a:rPr altLang="zh-CN" b="1" lang="en-US" noProof="0" spc="42">
                <a:ln>
                  <a:noFill/>
                </a:ln>
                <a:solidFill>
                  <a:schemeClr val="tx1">
                    <a:lumMod val="65000"/>
                    <a:lumOff val="35000"/>
                  </a:schemeClr>
                </a:solidFill>
                <a:effectLst/>
                <a:uLnTx/>
                <a:uFillTx/>
                <a:latin charset="0" panose="020b0604030504040204" typeface="Verdana"/>
                <a:ea charset="-122" panose="020b0503020204020204" pitchFamily="34" typeface="微软雅黑"/>
                <a:cs typeface="Oswald Light"/>
                <a:sym typeface="+mn-ea"/>
              </a:rPr>
              <a:t>KEYWORD</a:t>
            </a:r>
          </a:p>
        </p:txBody>
      </p:sp>
      <p:sp>
        <p:nvSpPr>
          <p:cNvPr id="8" name="文本框 7"/>
          <p:cNvSpPr txBox="1"/>
          <p:nvPr/>
        </p:nvSpPr>
        <p:spPr>
          <a:xfrm>
            <a:off x="6292215" y="4017009"/>
            <a:ext cx="2107565" cy="100584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fontAlgn="auto" indent="0">
              <a:lnSpc>
                <a:spcPct val="100000"/>
              </a:lnSpc>
            </a:pPr>
            <a:r>
              <a:rPr altLang="zh-CN" lang="en-US" noProof="0" sz="1000">
                <a:ln>
                  <a:noFill/>
                </a:ln>
                <a:solidFill>
                  <a:schemeClr val="tx1">
                    <a:lumMod val="65000"/>
                    <a:lumOff val="35000"/>
                  </a:schemeClr>
                </a:solidFill>
                <a:uLnTx/>
                <a:uFillTx/>
                <a:latin charset="0" panose="020b0604030504040204" typeface="Verdana"/>
                <a:ea charset="-122" panose="020b0503020204020204" pitchFamily="34" typeface="微软雅黑"/>
                <a:sym typeface="+mn-ea"/>
              </a:rPr>
              <a:t>Lorme ipsum dolor sit,consecteturadipsiicing elit.Lorme ipsum dolor sit,consectetur adipsiicing elit.Lorme ipsum dolor sit,consecteturadipsiicing elit.</a:t>
            </a:r>
          </a:p>
        </p:txBody>
      </p:sp>
      <p:sp>
        <p:nvSpPr>
          <p:cNvPr id="9" name="TextBox 1210"/>
          <p:cNvSpPr/>
          <p:nvPr/>
        </p:nvSpPr>
        <p:spPr>
          <a:xfrm>
            <a:off x="6405880" y="3632200"/>
            <a:ext cx="1765300" cy="365760"/>
          </a:xfrm>
          <a:prstGeom prst="rect">
            <a:avLst/>
          </a:prstGeom>
          <a:noFill/>
          <a:ln w="9525">
            <a:noFill/>
            <a:miter/>
          </a:ln>
        </p:spPr>
        <p:txBody>
          <a:bodyPr wrap="square">
            <a:spAutoFit/>
          </a:bodyPr>
          <a:lstStyle/>
          <a:p>
            <a:pPr algn="r"/>
            <a:r>
              <a:rPr altLang="zh-CN" b="1" lang="en-US" noProof="0" spc="42">
                <a:ln>
                  <a:noFill/>
                </a:ln>
                <a:solidFill>
                  <a:schemeClr val="tx1">
                    <a:lumMod val="65000"/>
                    <a:lumOff val="35000"/>
                  </a:schemeClr>
                </a:solidFill>
                <a:effectLst/>
                <a:uLnTx/>
                <a:uFillTx/>
                <a:latin charset="0" panose="020b0604030504040204" typeface="Verdana"/>
                <a:ea charset="-122" panose="020b0503020204020204" pitchFamily="34" typeface="微软雅黑"/>
                <a:cs typeface="Oswald Light"/>
                <a:sym typeface="+mn-ea"/>
              </a:rPr>
              <a:t>KEYWORD</a:t>
            </a:r>
          </a:p>
        </p:txBody>
      </p:sp>
      <p:sp>
        <p:nvSpPr>
          <p:cNvPr id="10" name="文本框 9"/>
          <p:cNvSpPr txBox="1"/>
          <p:nvPr/>
        </p:nvSpPr>
        <p:spPr>
          <a:xfrm>
            <a:off x="8949689" y="4017009"/>
            <a:ext cx="2107565" cy="100584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fontAlgn="auto" indent="0">
              <a:lnSpc>
                <a:spcPct val="100000"/>
              </a:lnSpc>
            </a:pPr>
            <a:r>
              <a:rPr altLang="zh-CN" lang="en-US" noProof="0" sz="1000">
                <a:ln>
                  <a:noFill/>
                </a:ln>
                <a:solidFill>
                  <a:schemeClr val="tx1">
                    <a:lumMod val="65000"/>
                    <a:lumOff val="35000"/>
                  </a:schemeClr>
                </a:solidFill>
                <a:uLnTx/>
                <a:uFillTx/>
                <a:latin charset="0" panose="020b0604030504040204" typeface="Verdana"/>
                <a:ea charset="-122" panose="020b0503020204020204" pitchFamily="34" typeface="微软雅黑"/>
                <a:sym typeface="+mn-ea"/>
              </a:rPr>
              <a:t>Lorme ipsum dolor sit,consecteturadipsiicing elit.Lorme ipsum dolor sit,consectetur adipsiicing elit.Lorme ipsum dolor sit,consecteturadipsiicing elit.</a:t>
            </a:r>
          </a:p>
        </p:txBody>
      </p:sp>
      <p:sp>
        <p:nvSpPr>
          <p:cNvPr id="7" name="TextBox 1210"/>
          <p:cNvSpPr/>
          <p:nvPr/>
        </p:nvSpPr>
        <p:spPr>
          <a:xfrm>
            <a:off x="9063355" y="3632200"/>
            <a:ext cx="1765300" cy="365760"/>
          </a:xfrm>
          <a:prstGeom prst="rect">
            <a:avLst/>
          </a:prstGeom>
          <a:noFill/>
          <a:ln w="9525">
            <a:noFill/>
            <a:miter/>
          </a:ln>
        </p:spPr>
        <p:txBody>
          <a:bodyPr wrap="square">
            <a:spAutoFit/>
          </a:bodyPr>
          <a:lstStyle/>
          <a:p>
            <a:pPr algn="r"/>
            <a:r>
              <a:rPr altLang="zh-CN" b="1" lang="en-US" noProof="0" spc="42">
                <a:ln>
                  <a:noFill/>
                </a:ln>
                <a:solidFill>
                  <a:schemeClr val="tx1">
                    <a:lumMod val="65000"/>
                    <a:lumOff val="35000"/>
                  </a:schemeClr>
                </a:solidFill>
                <a:effectLst/>
                <a:uLnTx/>
                <a:uFillTx/>
                <a:latin charset="0" panose="020b0604030504040204" typeface="Verdana"/>
                <a:ea charset="-122" panose="020b0503020204020204" pitchFamily="34" typeface="微软雅黑"/>
                <a:cs typeface="Oswald Light"/>
                <a:sym typeface="+mn-ea"/>
              </a:rPr>
              <a:t>KEYWORD</a:t>
            </a:r>
          </a:p>
        </p:txBody>
      </p:sp>
      <p:sp>
        <p:nvSpPr>
          <p:cNvPr id="48167" name="Freeform 41"/>
          <p:cNvSpPr>
            <a:spLocks noEditPoints="1"/>
          </p:cNvSpPr>
          <p:nvPr/>
        </p:nvSpPr>
        <p:spPr>
          <a:xfrm>
            <a:off x="1872615" y="2212340"/>
            <a:ext cx="534035" cy="601980"/>
          </a:xfrm>
          <a:custGeom>
            <a:cxnLst>
              <a:cxn ang="0">
                <a:pos x="336225" y="0"/>
              </a:cxn>
              <a:cxn ang="0">
                <a:pos x="286912" y="0"/>
              </a:cxn>
              <a:cxn ang="0">
                <a:pos x="268980" y="22432"/>
              </a:cxn>
              <a:cxn ang="0">
                <a:pos x="268980" y="403767"/>
              </a:cxn>
              <a:cxn ang="0">
                <a:pos x="358640" y="403767"/>
              </a:cxn>
              <a:cxn ang="0">
                <a:pos x="358640" y="22432"/>
              </a:cxn>
              <a:cxn ang="0">
                <a:pos x="336225" y="0"/>
              </a:cxn>
              <a:cxn ang="0">
                <a:pos x="201735" y="134589"/>
              </a:cxn>
              <a:cxn ang="0">
                <a:pos x="152422" y="134589"/>
              </a:cxn>
              <a:cxn ang="0">
                <a:pos x="134490" y="157021"/>
              </a:cxn>
              <a:cxn ang="0">
                <a:pos x="134490" y="403767"/>
              </a:cxn>
              <a:cxn ang="0">
                <a:pos x="224150" y="403767"/>
              </a:cxn>
              <a:cxn ang="0">
                <a:pos x="224150" y="157021"/>
              </a:cxn>
              <a:cxn ang="0">
                <a:pos x="201735" y="134589"/>
              </a:cxn>
              <a:cxn ang="0">
                <a:pos x="67245" y="269178"/>
              </a:cxn>
              <a:cxn ang="0">
                <a:pos x="17932" y="269178"/>
              </a:cxn>
              <a:cxn ang="0">
                <a:pos x="0" y="291610"/>
              </a:cxn>
              <a:cxn ang="0">
                <a:pos x="0" y="403767"/>
              </a:cxn>
              <a:cxn ang="0">
                <a:pos x="89660" y="403767"/>
              </a:cxn>
              <a:cxn ang="0">
                <a:pos x="89660" y="291610"/>
              </a:cxn>
              <a:cxn ang="0">
                <a:pos x="67245" y="269178"/>
              </a:cxn>
            </a:cxnLst>
            <a:rect b="0" l="0" r="0" t="0"/>
            <a:pathLst>
              <a:path h="360" w="320">
                <a:moveTo>
                  <a:pt x="300" y="0"/>
                </a:moveTo>
                <a:cubicBezTo>
                  <a:pt x="256" y="0"/>
                  <a:pt x="256" y="0"/>
                  <a:pt x="256" y="0"/>
                </a:cubicBezTo>
                <a:cubicBezTo>
                  <a:pt x="245" y="0"/>
                  <a:pt x="240" y="9"/>
                  <a:pt x="240" y="20"/>
                </a:cubicBezTo>
                <a:cubicBezTo>
                  <a:pt x="240" y="360"/>
                  <a:pt x="240" y="360"/>
                  <a:pt x="240" y="360"/>
                </a:cubicBezTo>
                <a:cubicBezTo>
                  <a:pt x="320" y="360"/>
                  <a:pt x="320" y="360"/>
                  <a:pt x="320" y="360"/>
                </a:cubicBezTo>
                <a:cubicBezTo>
                  <a:pt x="320" y="20"/>
                  <a:pt x="320" y="20"/>
                  <a:pt x="320" y="20"/>
                </a:cubicBezTo>
                <a:cubicBezTo>
                  <a:pt x="320" y="9"/>
                  <a:pt x="311" y="0"/>
                  <a:pt x="300" y="0"/>
                </a:cubicBezTo>
                <a:close/>
                <a:moveTo>
                  <a:pt x="180" y="120"/>
                </a:moveTo>
                <a:cubicBezTo>
                  <a:pt x="136" y="120"/>
                  <a:pt x="136" y="120"/>
                  <a:pt x="136" y="120"/>
                </a:cubicBezTo>
                <a:cubicBezTo>
                  <a:pt x="125" y="120"/>
                  <a:pt x="120" y="129"/>
                  <a:pt x="120" y="140"/>
                </a:cubicBezTo>
                <a:cubicBezTo>
                  <a:pt x="120" y="360"/>
                  <a:pt x="120" y="360"/>
                  <a:pt x="120" y="360"/>
                </a:cubicBezTo>
                <a:cubicBezTo>
                  <a:pt x="200" y="360"/>
                  <a:pt x="200" y="360"/>
                  <a:pt x="200" y="360"/>
                </a:cubicBezTo>
                <a:cubicBezTo>
                  <a:pt x="200" y="140"/>
                  <a:pt x="200" y="140"/>
                  <a:pt x="200" y="140"/>
                </a:cubicBezTo>
                <a:cubicBezTo>
                  <a:pt x="200" y="129"/>
                  <a:pt x="191" y="120"/>
                  <a:pt x="180" y="120"/>
                </a:cubicBezTo>
                <a:close/>
                <a:moveTo>
                  <a:pt x="60" y="240"/>
                </a:moveTo>
                <a:cubicBezTo>
                  <a:pt x="16" y="240"/>
                  <a:pt x="16" y="240"/>
                  <a:pt x="16" y="240"/>
                </a:cubicBezTo>
                <a:cubicBezTo>
                  <a:pt x="5" y="240"/>
                  <a:pt x="0" y="249"/>
                  <a:pt x="0" y="260"/>
                </a:cubicBezTo>
                <a:cubicBezTo>
                  <a:pt x="0" y="360"/>
                  <a:pt x="0" y="360"/>
                  <a:pt x="0" y="360"/>
                </a:cubicBezTo>
                <a:cubicBezTo>
                  <a:pt x="80" y="360"/>
                  <a:pt x="80" y="360"/>
                  <a:pt x="80" y="360"/>
                </a:cubicBezTo>
                <a:cubicBezTo>
                  <a:pt x="80" y="260"/>
                  <a:pt x="80" y="260"/>
                  <a:pt x="80" y="260"/>
                </a:cubicBezTo>
                <a:cubicBezTo>
                  <a:pt x="80" y="249"/>
                  <a:pt x="71" y="240"/>
                  <a:pt x="60" y="240"/>
                </a:cubicBezTo>
                <a:close/>
              </a:path>
            </a:pathLst>
          </a:custGeom>
          <a:solidFill>
            <a:schemeClr val="bg1">
              <a:alpha val="100000"/>
            </a:schemeClr>
          </a:solidFill>
          <a:ln w="9525">
            <a:noFill/>
          </a:ln>
        </p:spPr>
        <p:txBody>
          <a:bodyPr/>
          <a:lstStyle/>
          <a:p>
            <a:endParaRPr altLang="en-US" lang="zh-CN"/>
          </a:p>
        </p:txBody>
      </p:sp>
      <p:sp>
        <p:nvSpPr>
          <p:cNvPr id="190490" name="Freeform 29"/>
          <p:cNvSpPr>
            <a:spLocks noEditPoints="1"/>
          </p:cNvSpPr>
          <p:nvPr/>
        </p:nvSpPr>
        <p:spPr>
          <a:xfrm>
            <a:off x="4415155" y="2200910"/>
            <a:ext cx="588645" cy="697230"/>
          </a:xfrm>
          <a:custGeom>
            <a:gdLst>
              <a:gd fmla="*/ 0 w 142" name="txL"/>
              <a:gd fmla="*/ 0 h 165" name="txT"/>
              <a:gd fmla="*/ 142 w 142" name="txR"/>
              <a:gd fmla="*/ 165 h 165" name="txB"/>
            </a:gdLst>
            <a:cxnLst>
              <a:cxn ang="0">
                <a:pos x="164004" y="259108"/>
              </a:cxn>
              <a:cxn ang="0">
                <a:pos x="167649" y="271972"/>
              </a:cxn>
              <a:cxn ang="0">
                <a:pos x="92936" y="275647"/>
              </a:cxn>
              <a:cxn ang="0">
                <a:pos x="89291" y="264621"/>
              </a:cxn>
              <a:cxn ang="0">
                <a:pos x="92936" y="259108"/>
              </a:cxn>
              <a:cxn ang="0">
                <a:pos x="154893" y="294024"/>
              </a:cxn>
              <a:cxn ang="0">
                <a:pos x="111158" y="303212"/>
              </a:cxn>
              <a:cxn ang="0">
                <a:pos x="102047" y="284836"/>
              </a:cxn>
              <a:cxn ang="0">
                <a:pos x="129381" y="69831"/>
              </a:cxn>
              <a:cxn ang="0">
                <a:pos x="162182" y="249920"/>
              </a:cxn>
              <a:cxn ang="0">
                <a:pos x="61957" y="135986"/>
              </a:cxn>
              <a:cxn ang="0">
                <a:pos x="129381" y="69831"/>
              </a:cxn>
              <a:cxn ang="0">
                <a:pos x="142137" y="82694"/>
              </a:cxn>
              <a:cxn ang="0">
                <a:pos x="154893" y="90045"/>
              </a:cxn>
              <a:cxn ang="0">
                <a:pos x="140315" y="88207"/>
              </a:cxn>
              <a:cxn ang="0">
                <a:pos x="98402" y="106584"/>
              </a:cxn>
              <a:cxn ang="0">
                <a:pos x="82002" y="137824"/>
              </a:cxn>
              <a:cxn ang="0">
                <a:pos x="78358" y="163551"/>
              </a:cxn>
              <a:cxn ang="0">
                <a:pos x="74713" y="148850"/>
              </a:cxn>
              <a:cxn ang="0">
                <a:pos x="74713" y="119447"/>
              </a:cxn>
              <a:cxn ang="0">
                <a:pos x="91113" y="95558"/>
              </a:cxn>
              <a:cxn ang="0">
                <a:pos x="129381" y="80857"/>
              </a:cxn>
              <a:cxn ang="0">
                <a:pos x="136670" y="80857"/>
              </a:cxn>
              <a:cxn ang="0">
                <a:pos x="136670" y="0"/>
              </a:cxn>
              <a:cxn ang="0">
                <a:pos x="129381" y="45941"/>
              </a:cxn>
              <a:cxn ang="0">
                <a:pos x="122092" y="0"/>
              </a:cxn>
              <a:cxn ang="0">
                <a:pos x="225961" y="44104"/>
              </a:cxn>
              <a:cxn ang="0">
                <a:pos x="184049" y="64318"/>
              </a:cxn>
              <a:cxn ang="0">
                <a:pos x="67424" y="203979"/>
              </a:cxn>
              <a:cxn ang="0">
                <a:pos x="32801" y="216843"/>
              </a:cxn>
              <a:cxn ang="0">
                <a:pos x="67424" y="203979"/>
              </a:cxn>
              <a:cxn ang="0">
                <a:pos x="43734" y="33078"/>
              </a:cxn>
              <a:cxn ang="0">
                <a:pos x="61957" y="75344"/>
              </a:cxn>
              <a:cxn ang="0">
                <a:pos x="43734" y="33078"/>
              </a:cxn>
              <a:cxn ang="0">
                <a:pos x="215028" y="227868"/>
              </a:cxn>
              <a:cxn ang="0">
                <a:pos x="202272" y="192953"/>
              </a:cxn>
              <a:cxn ang="0">
                <a:pos x="191338" y="203979"/>
              </a:cxn>
              <a:cxn ang="0">
                <a:pos x="258762" y="137824"/>
              </a:cxn>
              <a:cxn ang="0">
                <a:pos x="220494" y="137824"/>
              </a:cxn>
              <a:cxn ang="0">
                <a:pos x="258762" y="123122"/>
              </a:cxn>
              <a:cxn ang="0">
                <a:pos x="0" y="137824"/>
              </a:cxn>
              <a:cxn ang="0">
                <a:pos x="40090" y="123122"/>
              </a:cxn>
              <a:cxn ang="0">
                <a:pos x="38268" y="137824"/>
              </a:cxn>
            </a:cxnLst>
            <a:rect b="txB" l="txL" r="txR" t="txT"/>
            <a:pathLst>
              <a:path h="165" w="142">
                <a:moveTo>
                  <a:pt x="51" y="141"/>
                </a:moveTo>
                <a:cubicBezTo>
                  <a:pt x="90" y="141"/>
                  <a:pt x="90" y="141"/>
                  <a:pt x="90" y="141"/>
                </a:cubicBezTo>
                <a:cubicBezTo>
                  <a:pt x="91" y="141"/>
                  <a:pt x="92" y="143"/>
                  <a:pt x="92" y="144"/>
                </a:cubicBezTo>
                <a:cubicBezTo>
                  <a:pt x="92" y="148"/>
                  <a:pt x="92" y="148"/>
                  <a:pt x="92" y="148"/>
                </a:cubicBezTo>
                <a:cubicBezTo>
                  <a:pt x="92" y="149"/>
                  <a:pt x="91" y="150"/>
                  <a:pt x="90" y="150"/>
                </a:cubicBezTo>
                <a:cubicBezTo>
                  <a:pt x="51" y="150"/>
                  <a:pt x="51" y="150"/>
                  <a:pt x="51" y="150"/>
                </a:cubicBezTo>
                <a:cubicBezTo>
                  <a:pt x="50" y="150"/>
                  <a:pt x="49" y="149"/>
                  <a:pt x="49" y="148"/>
                </a:cubicBezTo>
                <a:cubicBezTo>
                  <a:pt x="49" y="144"/>
                  <a:pt x="49" y="144"/>
                  <a:pt x="49" y="144"/>
                </a:cubicBezTo>
                <a:cubicBezTo>
                  <a:pt x="49" y="143"/>
                  <a:pt x="50" y="141"/>
                  <a:pt x="51" y="141"/>
                </a:cubicBezTo>
                <a:cubicBezTo>
                  <a:pt x="51" y="141"/>
                  <a:pt x="51" y="141"/>
                  <a:pt x="51" y="141"/>
                </a:cubicBezTo>
                <a:close/>
                <a:moveTo>
                  <a:pt x="85" y="155"/>
                </a:moveTo>
                <a:cubicBezTo>
                  <a:pt x="85" y="160"/>
                  <a:pt x="85" y="160"/>
                  <a:pt x="85" y="160"/>
                </a:cubicBezTo>
                <a:cubicBezTo>
                  <a:pt x="85" y="162"/>
                  <a:pt x="83" y="165"/>
                  <a:pt x="80" y="165"/>
                </a:cubicBezTo>
                <a:cubicBezTo>
                  <a:pt x="61" y="165"/>
                  <a:pt x="61" y="165"/>
                  <a:pt x="61" y="165"/>
                </a:cubicBezTo>
                <a:cubicBezTo>
                  <a:pt x="58" y="165"/>
                  <a:pt x="56" y="162"/>
                  <a:pt x="56" y="160"/>
                </a:cubicBezTo>
                <a:cubicBezTo>
                  <a:pt x="56" y="155"/>
                  <a:pt x="56" y="155"/>
                  <a:pt x="56" y="155"/>
                </a:cubicBezTo>
                <a:cubicBezTo>
                  <a:pt x="85" y="155"/>
                  <a:pt x="85" y="155"/>
                  <a:pt x="85" y="155"/>
                </a:cubicBezTo>
                <a:close/>
                <a:moveTo>
                  <a:pt x="71" y="38"/>
                </a:moveTo>
                <a:cubicBezTo>
                  <a:pt x="91" y="38"/>
                  <a:pt x="107" y="54"/>
                  <a:pt x="107" y="74"/>
                </a:cubicBezTo>
                <a:cubicBezTo>
                  <a:pt x="107" y="97"/>
                  <a:pt x="89" y="103"/>
                  <a:pt x="89" y="136"/>
                </a:cubicBezTo>
                <a:cubicBezTo>
                  <a:pt x="52" y="136"/>
                  <a:pt x="52" y="136"/>
                  <a:pt x="52" y="136"/>
                </a:cubicBezTo>
                <a:cubicBezTo>
                  <a:pt x="52" y="103"/>
                  <a:pt x="34" y="97"/>
                  <a:pt x="34" y="74"/>
                </a:cubicBezTo>
                <a:cubicBezTo>
                  <a:pt x="34" y="54"/>
                  <a:pt x="50" y="38"/>
                  <a:pt x="71" y="38"/>
                </a:cubicBezTo>
                <a:cubicBezTo>
                  <a:pt x="71" y="38"/>
                  <a:pt x="71" y="38"/>
                  <a:pt x="71" y="38"/>
                </a:cubicBezTo>
                <a:close/>
                <a:moveTo>
                  <a:pt x="75" y="44"/>
                </a:moveTo>
                <a:cubicBezTo>
                  <a:pt x="78" y="45"/>
                  <a:pt x="78" y="45"/>
                  <a:pt x="78" y="45"/>
                </a:cubicBezTo>
                <a:cubicBezTo>
                  <a:pt x="83" y="46"/>
                  <a:pt x="86" y="48"/>
                  <a:pt x="90" y="51"/>
                </a:cubicBezTo>
                <a:cubicBezTo>
                  <a:pt x="88" y="50"/>
                  <a:pt x="87" y="50"/>
                  <a:pt x="85" y="49"/>
                </a:cubicBezTo>
                <a:cubicBezTo>
                  <a:pt x="82" y="48"/>
                  <a:pt x="82" y="48"/>
                  <a:pt x="82" y="48"/>
                </a:cubicBezTo>
                <a:cubicBezTo>
                  <a:pt x="80" y="48"/>
                  <a:pt x="79" y="48"/>
                  <a:pt x="77" y="48"/>
                </a:cubicBezTo>
                <a:cubicBezTo>
                  <a:pt x="74" y="48"/>
                  <a:pt x="71" y="48"/>
                  <a:pt x="69" y="49"/>
                </a:cubicBezTo>
                <a:cubicBezTo>
                  <a:pt x="63" y="51"/>
                  <a:pt x="59" y="54"/>
                  <a:pt x="54" y="58"/>
                </a:cubicBezTo>
                <a:cubicBezTo>
                  <a:pt x="52" y="60"/>
                  <a:pt x="52" y="60"/>
                  <a:pt x="52" y="60"/>
                </a:cubicBezTo>
                <a:cubicBezTo>
                  <a:pt x="49" y="65"/>
                  <a:pt x="46" y="69"/>
                  <a:pt x="45" y="75"/>
                </a:cubicBezTo>
                <a:cubicBezTo>
                  <a:pt x="44" y="79"/>
                  <a:pt x="44" y="79"/>
                  <a:pt x="44" y="79"/>
                </a:cubicBezTo>
                <a:cubicBezTo>
                  <a:pt x="43" y="82"/>
                  <a:pt x="43" y="85"/>
                  <a:pt x="43" y="89"/>
                </a:cubicBezTo>
                <a:cubicBezTo>
                  <a:pt x="43" y="87"/>
                  <a:pt x="42" y="85"/>
                  <a:pt x="41" y="84"/>
                </a:cubicBezTo>
                <a:cubicBezTo>
                  <a:pt x="41" y="81"/>
                  <a:pt x="41" y="81"/>
                  <a:pt x="41" y="81"/>
                </a:cubicBezTo>
                <a:cubicBezTo>
                  <a:pt x="40" y="77"/>
                  <a:pt x="40" y="73"/>
                  <a:pt x="41" y="68"/>
                </a:cubicBezTo>
                <a:cubicBezTo>
                  <a:pt x="41" y="65"/>
                  <a:pt x="41" y="65"/>
                  <a:pt x="41" y="65"/>
                </a:cubicBezTo>
                <a:cubicBezTo>
                  <a:pt x="43" y="61"/>
                  <a:pt x="45" y="58"/>
                  <a:pt x="48" y="54"/>
                </a:cubicBezTo>
                <a:cubicBezTo>
                  <a:pt x="50" y="52"/>
                  <a:pt x="50" y="52"/>
                  <a:pt x="50" y="52"/>
                </a:cubicBezTo>
                <a:cubicBezTo>
                  <a:pt x="54" y="48"/>
                  <a:pt x="58" y="46"/>
                  <a:pt x="63" y="45"/>
                </a:cubicBezTo>
                <a:cubicBezTo>
                  <a:pt x="66" y="44"/>
                  <a:pt x="68" y="44"/>
                  <a:pt x="71" y="44"/>
                </a:cubicBezTo>
                <a:cubicBezTo>
                  <a:pt x="72" y="44"/>
                  <a:pt x="74" y="44"/>
                  <a:pt x="75" y="44"/>
                </a:cubicBezTo>
                <a:cubicBezTo>
                  <a:pt x="75" y="44"/>
                  <a:pt x="75" y="44"/>
                  <a:pt x="75" y="44"/>
                </a:cubicBezTo>
                <a:close/>
                <a:moveTo>
                  <a:pt x="67" y="0"/>
                </a:moveTo>
                <a:cubicBezTo>
                  <a:pt x="75" y="0"/>
                  <a:pt x="75" y="0"/>
                  <a:pt x="75" y="0"/>
                </a:cubicBezTo>
                <a:cubicBezTo>
                  <a:pt x="75" y="25"/>
                  <a:pt x="75" y="25"/>
                  <a:pt x="75" y="25"/>
                </a:cubicBezTo>
                <a:cubicBezTo>
                  <a:pt x="74" y="25"/>
                  <a:pt x="72" y="25"/>
                  <a:pt x="71" y="25"/>
                </a:cubicBezTo>
                <a:cubicBezTo>
                  <a:pt x="69" y="25"/>
                  <a:pt x="68" y="25"/>
                  <a:pt x="67" y="25"/>
                </a:cubicBezTo>
                <a:cubicBezTo>
                  <a:pt x="67" y="0"/>
                  <a:pt x="67" y="0"/>
                  <a:pt x="67" y="0"/>
                </a:cubicBezTo>
                <a:close/>
                <a:moveTo>
                  <a:pt x="118" y="18"/>
                </a:moveTo>
                <a:cubicBezTo>
                  <a:pt x="124" y="24"/>
                  <a:pt x="124" y="24"/>
                  <a:pt x="124" y="24"/>
                </a:cubicBezTo>
                <a:cubicBezTo>
                  <a:pt x="107" y="41"/>
                  <a:pt x="107" y="41"/>
                  <a:pt x="107" y="41"/>
                </a:cubicBezTo>
                <a:cubicBezTo>
                  <a:pt x="105" y="39"/>
                  <a:pt x="103" y="37"/>
                  <a:pt x="101" y="35"/>
                </a:cubicBezTo>
                <a:cubicBezTo>
                  <a:pt x="118" y="18"/>
                  <a:pt x="118" y="18"/>
                  <a:pt x="118" y="18"/>
                </a:cubicBezTo>
                <a:close/>
                <a:moveTo>
                  <a:pt x="37" y="111"/>
                </a:moveTo>
                <a:cubicBezTo>
                  <a:pt x="24" y="124"/>
                  <a:pt x="24" y="124"/>
                  <a:pt x="24" y="124"/>
                </a:cubicBezTo>
                <a:cubicBezTo>
                  <a:pt x="18" y="118"/>
                  <a:pt x="18" y="118"/>
                  <a:pt x="18" y="118"/>
                </a:cubicBezTo>
                <a:cubicBezTo>
                  <a:pt x="31" y="105"/>
                  <a:pt x="31" y="105"/>
                  <a:pt x="31" y="105"/>
                </a:cubicBezTo>
                <a:cubicBezTo>
                  <a:pt x="33" y="107"/>
                  <a:pt x="35" y="109"/>
                  <a:pt x="37" y="111"/>
                </a:cubicBezTo>
                <a:cubicBezTo>
                  <a:pt x="37" y="111"/>
                  <a:pt x="37" y="111"/>
                  <a:pt x="37" y="111"/>
                </a:cubicBezTo>
                <a:close/>
                <a:moveTo>
                  <a:pt x="24" y="18"/>
                </a:moveTo>
                <a:cubicBezTo>
                  <a:pt x="18" y="24"/>
                  <a:pt x="18" y="24"/>
                  <a:pt x="18" y="24"/>
                </a:cubicBezTo>
                <a:cubicBezTo>
                  <a:pt x="34" y="41"/>
                  <a:pt x="34" y="41"/>
                  <a:pt x="34" y="41"/>
                </a:cubicBezTo>
                <a:cubicBezTo>
                  <a:pt x="37" y="39"/>
                  <a:pt x="39" y="37"/>
                  <a:pt x="41" y="35"/>
                </a:cubicBezTo>
                <a:cubicBezTo>
                  <a:pt x="24" y="18"/>
                  <a:pt x="24" y="18"/>
                  <a:pt x="24" y="18"/>
                </a:cubicBezTo>
                <a:close/>
                <a:moveTo>
                  <a:pt x="105" y="111"/>
                </a:moveTo>
                <a:cubicBezTo>
                  <a:pt x="118" y="124"/>
                  <a:pt x="118" y="124"/>
                  <a:pt x="118" y="124"/>
                </a:cubicBezTo>
                <a:cubicBezTo>
                  <a:pt x="124" y="118"/>
                  <a:pt x="124" y="118"/>
                  <a:pt x="124" y="118"/>
                </a:cubicBezTo>
                <a:cubicBezTo>
                  <a:pt x="111" y="105"/>
                  <a:pt x="111" y="105"/>
                  <a:pt x="111" y="105"/>
                </a:cubicBezTo>
                <a:cubicBezTo>
                  <a:pt x="109" y="107"/>
                  <a:pt x="107" y="109"/>
                  <a:pt x="105" y="111"/>
                </a:cubicBezTo>
                <a:cubicBezTo>
                  <a:pt x="105" y="111"/>
                  <a:pt x="105" y="111"/>
                  <a:pt x="105" y="111"/>
                </a:cubicBezTo>
                <a:close/>
                <a:moveTo>
                  <a:pt x="142" y="67"/>
                </a:moveTo>
                <a:cubicBezTo>
                  <a:pt x="142" y="75"/>
                  <a:pt x="142" y="75"/>
                  <a:pt x="142" y="75"/>
                </a:cubicBezTo>
                <a:cubicBezTo>
                  <a:pt x="121" y="75"/>
                  <a:pt x="121" y="75"/>
                  <a:pt x="121" y="75"/>
                </a:cubicBezTo>
                <a:cubicBezTo>
                  <a:pt x="121" y="75"/>
                  <a:pt x="121" y="75"/>
                  <a:pt x="121" y="75"/>
                </a:cubicBezTo>
                <a:cubicBezTo>
                  <a:pt x="121" y="72"/>
                  <a:pt x="120" y="69"/>
                  <a:pt x="120" y="67"/>
                </a:cubicBezTo>
                <a:cubicBezTo>
                  <a:pt x="142" y="67"/>
                  <a:pt x="142" y="67"/>
                  <a:pt x="142" y="67"/>
                </a:cubicBezTo>
                <a:close/>
                <a:moveTo>
                  <a:pt x="21" y="75"/>
                </a:moveTo>
                <a:cubicBezTo>
                  <a:pt x="0" y="75"/>
                  <a:pt x="0" y="75"/>
                  <a:pt x="0" y="75"/>
                </a:cubicBezTo>
                <a:cubicBezTo>
                  <a:pt x="0" y="67"/>
                  <a:pt x="0" y="67"/>
                  <a:pt x="0" y="67"/>
                </a:cubicBezTo>
                <a:cubicBezTo>
                  <a:pt x="22" y="67"/>
                  <a:pt x="22" y="67"/>
                  <a:pt x="22" y="67"/>
                </a:cubicBezTo>
                <a:cubicBezTo>
                  <a:pt x="21" y="69"/>
                  <a:pt x="21" y="72"/>
                  <a:pt x="21" y="75"/>
                </a:cubicBezTo>
                <a:cubicBezTo>
                  <a:pt x="21" y="75"/>
                  <a:pt x="21" y="75"/>
                  <a:pt x="21" y="75"/>
                </a:cubicBezTo>
                <a:cubicBezTo>
                  <a:pt x="21" y="75"/>
                  <a:pt x="21" y="75"/>
                  <a:pt x="21" y="75"/>
                </a:cubicBezTo>
                <a:close/>
              </a:path>
            </a:pathLst>
          </a:custGeom>
          <a:solidFill>
            <a:srgbClr val="FFFFFF">
              <a:alpha val="100000"/>
            </a:srgbClr>
          </a:solidFill>
          <a:ln w="9525">
            <a:noFill/>
          </a:ln>
        </p:spPr>
        <p:txBody>
          <a:bodyPr/>
          <a:lstStyle/>
          <a:p>
            <a:endParaRPr altLang="en-US" lang="zh-CN"/>
          </a:p>
        </p:txBody>
      </p:sp>
      <p:sp>
        <p:nvSpPr>
          <p:cNvPr id="190505" name="Freeform 44"/>
          <p:cNvSpPr>
            <a:spLocks noEditPoints="1"/>
          </p:cNvSpPr>
          <p:nvPr/>
        </p:nvSpPr>
        <p:spPr>
          <a:xfrm>
            <a:off x="7101205" y="2300605"/>
            <a:ext cx="488950" cy="497840"/>
          </a:xfrm>
          <a:custGeom>
            <a:gdLst>
              <a:gd fmla="*/ 0 w 136" name="txL"/>
              <a:gd fmla="*/ 0 h 137" name="txT"/>
              <a:gd fmla="*/ 136 w 136" name="txR"/>
              <a:gd fmla="*/ 137 h 137" name="txB"/>
            </a:gdLst>
            <a:cxnLst>
              <a:cxn ang="0">
                <a:pos x="0" y="190407"/>
              </a:cxn>
              <a:cxn ang="0">
                <a:pos x="23824" y="153791"/>
              </a:cxn>
              <a:cxn ang="0">
                <a:pos x="82468" y="135482"/>
              </a:cxn>
              <a:cxn ang="0">
                <a:pos x="124619" y="206885"/>
              </a:cxn>
              <a:cxn ang="0">
                <a:pos x="166769" y="135482"/>
              </a:cxn>
              <a:cxn ang="0">
                <a:pos x="225413" y="153791"/>
              </a:cxn>
              <a:cxn ang="0">
                <a:pos x="249237" y="190407"/>
              </a:cxn>
              <a:cxn ang="0">
                <a:pos x="249237" y="250825"/>
              </a:cxn>
              <a:cxn ang="0">
                <a:pos x="124619" y="250825"/>
              </a:cxn>
              <a:cxn ang="0">
                <a:pos x="0" y="250825"/>
              </a:cxn>
              <a:cxn ang="0">
                <a:pos x="0" y="190407"/>
              </a:cxn>
              <a:cxn ang="0">
                <a:pos x="124619" y="135482"/>
              </a:cxn>
              <a:cxn ang="0">
                <a:pos x="84301" y="106189"/>
              </a:cxn>
              <a:cxn ang="0">
                <a:pos x="71472" y="38448"/>
              </a:cxn>
              <a:cxn ang="0">
                <a:pos x="124619" y="0"/>
              </a:cxn>
              <a:cxn ang="0">
                <a:pos x="175932" y="38448"/>
              </a:cxn>
              <a:cxn ang="0">
                <a:pos x="164936" y="106189"/>
              </a:cxn>
              <a:cxn ang="0">
                <a:pos x="124619" y="135482"/>
              </a:cxn>
              <a:cxn ang="0">
                <a:pos x="168602" y="197731"/>
              </a:cxn>
              <a:cxn ang="0">
                <a:pos x="210752" y="197731"/>
              </a:cxn>
              <a:cxn ang="0">
                <a:pos x="214417" y="201392"/>
              </a:cxn>
              <a:cxn ang="0">
                <a:pos x="214417" y="223362"/>
              </a:cxn>
              <a:cxn ang="0">
                <a:pos x="210752" y="227024"/>
              </a:cxn>
              <a:cxn ang="0">
                <a:pos x="168602" y="227024"/>
              </a:cxn>
              <a:cxn ang="0">
                <a:pos x="164936" y="223362"/>
              </a:cxn>
              <a:cxn ang="0">
                <a:pos x="164936" y="201392"/>
              </a:cxn>
              <a:cxn ang="0">
                <a:pos x="168602" y="197731"/>
              </a:cxn>
            </a:cxnLst>
            <a:rect b="txB" l="txL" r="txR" t="txT"/>
            <a:pathLst>
              <a:path h="137" w="136">
                <a:moveTo>
                  <a:pt x="0" y="104"/>
                </a:moveTo>
                <a:cubicBezTo>
                  <a:pt x="0" y="94"/>
                  <a:pt x="4" y="87"/>
                  <a:pt x="13" y="84"/>
                </a:cubicBezTo>
                <a:cubicBezTo>
                  <a:pt x="45" y="74"/>
                  <a:pt x="45" y="74"/>
                  <a:pt x="45" y="74"/>
                </a:cubicBezTo>
                <a:cubicBezTo>
                  <a:pt x="68" y="113"/>
                  <a:pt x="68" y="113"/>
                  <a:pt x="68" y="113"/>
                </a:cubicBezTo>
                <a:cubicBezTo>
                  <a:pt x="91" y="74"/>
                  <a:pt x="91" y="74"/>
                  <a:pt x="91" y="74"/>
                </a:cubicBezTo>
                <a:cubicBezTo>
                  <a:pt x="123" y="84"/>
                  <a:pt x="123" y="84"/>
                  <a:pt x="123" y="84"/>
                </a:cubicBezTo>
                <a:cubicBezTo>
                  <a:pt x="132" y="87"/>
                  <a:pt x="136" y="94"/>
                  <a:pt x="136" y="104"/>
                </a:cubicBezTo>
                <a:cubicBezTo>
                  <a:pt x="136" y="137"/>
                  <a:pt x="136" y="137"/>
                  <a:pt x="136" y="137"/>
                </a:cubicBezTo>
                <a:cubicBezTo>
                  <a:pt x="68" y="137"/>
                  <a:pt x="68" y="137"/>
                  <a:pt x="68" y="137"/>
                </a:cubicBezTo>
                <a:cubicBezTo>
                  <a:pt x="0" y="137"/>
                  <a:pt x="0" y="137"/>
                  <a:pt x="0" y="137"/>
                </a:cubicBezTo>
                <a:cubicBezTo>
                  <a:pt x="0" y="104"/>
                  <a:pt x="0" y="104"/>
                  <a:pt x="0" y="104"/>
                </a:cubicBezTo>
                <a:close/>
                <a:moveTo>
                  <a:pt x="68" y="74"/>
                </a:moveTo>
                <a:cubicBezTo>
                  <a:pt x="58" y="74"/>
                  <a:pt x="50" y="66"/>
                  <a:pt x="46" y="58"/>
                </a:cubicBezTo>
                <a:cubicBezTo>
                  <a:pt x="39" y="47"/>
                  <a:pt x="36" y="33"/>
                  <a:pt x="39" y="21"/>
                </a:cubicBezTo>
                <a:cubicBezTo>
                  <a:pt x="42" y="9"/>
                  <a:pt x="51" y="0"/>
                  <a:pt x="68" y="0"/>
                </a:cubicBezTo>
                <a:cubicBezTo>
                  <a:pt x="85" y="0"/>
                  <a:pt x="93" y="9"/>
                  <a:pt x="96" y="21"/>
                </a:cubicBezTo>
                <a:cubicBezTo>
                  <a:pt x="100" y="33"/>
                  <a:pt x="97" y="47"/>
                  <a:pt x="90" y="58"/>
                </a:cubicBezTo>
                <a:cubicBezTo>
                  <a:pt x="85" y="67"/>
                  <a:pt x="77" y="74"/>
                  <a:pt x="68" y="74"/>
                </a:cubicBezTo>
                <a:close/>
                <a:moveTo>
                  <a:pt x="92" y="108"/>
                </a:moveTo>
                <a:cubicBezTo>
                  <a:pt x="115" y="108"/>
                  <a:pt x="115" y="108"/>
                  <a:pt x="115" y="108"/>
                </a:cubicBezTo>
                <a:cubicBezTo>
                  <a:pt x="116" y="108"/>
                  <a:pt x="117" y="109"/>
                  <a:pt x="117" y="110"/>
                </a:cubicBezTo>
                <a:cubicBezTo>
                  <a:pt x="117" y="122"/>
                  <a:pt x="117" y="122"/>
                  <a:pt x="117" y="122"/>
                </a:cubicBezTo>
                <a:cubicBezTo>
                  <a:pt x="117" y="123"/>
                  <a:pt x="116" y="124"/>
                  <a:pt x="115" y="124"/>
                </a:cubicBezTo>
                <a:cubicBezTo>
                  <a:pt x="92" y="124"/>
                  <a:pt x="92" y="124"/>
                  <a:pt x="92" y="124"/>
                </a:cubicBezTo>
                <a:cubicBezTo>
                  <a:pt x="91" y="124"/>
                  <a:pt x="90" y="123"/>
                  <a:pt x="90" y="122"/>
                </a:cubicBezTo>
                <a:cubicBezTo>
                  <a:pt x="90" y="110"/>
                  <a:pt x="90" y="110"/>
                  <a:pt x="90" y="110"/>
                </a:cubicBezTo>
                <a:cubicBezTo>
                  <a:pt x="90" y="109"/>
                  <a:pt x="91" y="108"/>
                  <a:pt x="92" y="108"/>
                </a:cubicBezTo>
                <a:close/>
              </a:path>
            </a:pathLst>
          </a:custGeom>
          <a:solidFill>
            <a:srgbClr val="FFFFFF">
              <a:alpha val="100000"/>
            </a:srgbClr>
          </a:solidFill>
          <a:ln w="9525">
            <a:noFill/>
          </a:ln>
        </p:spPr>
        <p:txBody>
          <a:bodyPr/>
          <a:lstStyle/>
          <a:p>
            <a:endParaRPr altLang="en-US" lang="zh-CN"/>
          </a:p>
        </p:txBody>
      </p:sp>
      <p:sp>
        <p:nvSpPr>
          <p:cNvPr id="48159" name="Freeform 11"/>
          <p:cNvSpPr>
            <a:spLocks noEditPoints="1"/>
          </p:cNvSpPr>
          <p:nvPr/>
        </p:nvSpPr>
        <p:spPr>
          <a:xfrm>
            <a:off x="9698990" y="2305050"/>
            <a:ext cx="609600" cy="541655"/>
          </a:xfrm>
          <a:custGeom>
            <a:cxnLst>
              <a:cxn ang="0">
                <a:pos x="408218" y="49133"/>
              </a:cxn>
              <a:cxn ang="0">
                <a:pos x="371386" y="15354"/>
              </a:cxn>
              <a:cxn ang="0">
                <a:pos x="352970" y="15354"/>
              </a:cxn>
              <a:cxn ang="0">
                <a:pos x="349901" y="24566"/>
              </a:cxn>
              <a:cxn ang="0">
                <a:pos x="340693" y="27637"/>
              </a:cxn>
              <a:cxn ang="0">
                <a:pos x="340693" y="27637"/>
              </a:cxn>
              <a:cxn ang="0">
                <a:pos x="248614" y="119761"/>
              </a:cxn>
              <a:cxn ang="0">
                <a:pos x="242475" y="144328"/>
              </a:cxn>
              <a:cxn ang="0">
                <a:pos x="251683" y="153540"/>
              </a:cxn>
              <a:cxn ang="0">
                <a:pos x="251683" y="153540"/>
              </a:cxn>
              <a:cxn ang="0">
                <a:pos x="254752" y="156611"/>
              </a:cxn>
              <a:cxn ang="0">
                <a:pos x="233267" y="175036"/>
              </a:cxn>
              <a:cxn ang="0">
                <a:pos x="165743" y="107478"/>
              </a:cxn>
              <a:cxn ang="0">
                <a:pos x="144257" y="30708"/>
              </a:cxn>
              <a:cxn ang="0">
                <a:pos x="64455" y="9212"/>
              </a:cxn>
              <a:cxn ang="0">
                <a:pos x="110495" y="55274"/>
              </a:cxn>
              <a:cxn ang="0">
                <a:pos x="98218" y="98266"/>
              </a:cxn>
              <a:cxn ang="0">
                <a:pos x="55248" y="110549"/>
              </a:cxn>
              <a:cxn ang="0">
                <a:pos x="9208" y="64487"/>
              </a:cxn>
              <a:cxn ang="0">
                <a:pos x="30693" y="144328"/>
              </a:cxn>
              <a:cxn ang="0">
                <a:pos x="110495" y="162752"/>
              </a:cxn>
              <a:cxn ang="0">
                <a:pos x="113564" y="162752"/>
              </a:cxn>
              <a:cxn ang="0">
                <a:pos x="178020" y="230310"/>
              </a:cxn>
              <a:cxn ang="0">
                <a:pos x="116634" y="294797"/>
              </a:cxn>
              <a:cxn ang="0">
                <a:pos x="110495" y="291726"/>
              </a:cxn>
              <a:cxn ang="0">
                <a:pos x="95148" y="304009"/>
              </a:cxn>
              <a:cxn ang="0">
                <a:pos x="64455" y="353142"/>
              </a:cxn>
              <a:cxn ang="0">
                <a:pos x="70594" y="359283"/>
              </a:cxn>
              <a:cxn ang="0">
                <a:pos x="119703" y="328575"/>
              </a:cxn>
              <a:cxn ang="0">
                <a:pos x="131980" y="310151"/>
              </a:cxn>
              <a:cxn ang="0">
                <a:pos x="128911" y="307080"/>
              </a:cxn>
              <a:cxn ang="0">
                <a:pos x="193366" y="245664"/>
              </a:cxn>
              <a:cxn ang="0">
                <a:pos x="300792" y="353142"/>
              </a:cxn>
              <a:cxn ang="0">
                <a:pos x="328416" y="365425"/>
              </a:cxn>
              <a:cxn ang="0">
                <a:pos x="356039" y="353142"/>
              </a:cxn>
              <a:cxn ang="0">
                <a:pos x="356039" y="297867"/>
              </a:cxn>
              <a:cxn ang="0">
                <a:pos x="248614" y="190389"/>
              </a:cxn>
              <a:cxn ang="0">
                <a:pos x="267030" y="171965"/>
              </a:cxn>
              <a:cxn ang="0">
                <a:pos x="276238" y="181177"/>
              </a:cxn>
              <a:cxn ang="0">
                <a:pos x="300792" y="175036"/>
              </a:cxn>
              <a:cxn ang="0">
                <a:pos x="392871" y="79841"/>
              </a:cxn>
              <a:cxn ang="0">
                <a:pos x="392871" y="79841"/>
              </a:cxn>
              <a:cxn ang="0">
                <a:pos x="392871" y="79841"/>
              </a:cxn>
              <a:cxn ang="0">
                <a:pos x="395940" y="70628"/>
              </a:cxn>
              <a:cxn ang="0">
                <a:pos x="408218" y="67558"/>
              </a:cxn>
              <a:cxn ang="0">
                <a:pos x="408218" y="49133"/>
              </a:cxn>
              <a:cxn ang="0">
                <a:pos x="331485" y="316292"/>
              </a:cxn>
              <a:cxn ang="0">
                <a:pos x="346832" y="331646"/>
              </a:cxn>
              <a:cxn ang="0">
                <a:pos x="331485" y="347000"/>
              </a:cxn>
              <a:cxn ang="0">
                <a:pos x="316139" y="331646"/>
              </a:cxn>
              <a:cxn ang="0">
                <a:pos x="331485" y="316292"/>
              </a:cxn>
              <a:cxn ang="0">
                <a:pos x="279307" y="125903"/>
              </a:cxn>
              <a:cxn ang="0">
                <a:pos x="273168" y="119761"/>
              </a:cxn>
              <a:cxn ang="0">
                <a:pos x="343762" y="52204"/>
              </a:cxn>
              <a:cxn ang="0">
                <a:pos x="349901" y="58345"/>
              </a:cxn>
              <a:cxn ang="0">
                <a:pos x="279307" y="125903"/>
              </a:cxn>
              <a:cxn ang="0">
                <a:pos x="300792" y="147398"/>
              </a:cxn>
              <a:cxn ang="0">
                <a:pos x="294653" y="144328"/>
              </a:cxn>
              <a:cxn ang="0">
                <a:pos x="365247" y="73699"/>
              </a:cxn>
              <a:cxn ang="0">
                <a:pos x="371386" y="79841"/>
              </a:cxn>
              <a:cxn ang="0">
                <a:pos x="300792" y="147398"/>
              </a:cxn>
            </a:cxnLst>
            <a:rect b="0" l="0" r="0" t="0"/>
            <a:pathLst>
              <a:path h="119" w="134">
                <a:moveTo>
                  <a:pt x="133" y="16"/>
                </a:moveTo>
                <a:cubicBezTo>
                  <a:pt x="121" y="5"/>
                  <a:pt x="121" y="5"/>
                  <a:pt x="121" y="5"/>
                </a:cubicBezTo>
                <a:cubicBezTo>
                  <a:pt x="119" y="3"/>
                  <a:pt x="117" y="3"/>
                  <a:pt x="115" y="5"/>
                </a:cubicBezTo>
                <a:cubicBezTo>
                  <a:pt x="114" y="6"/>
                  <a:pt x="114" y="7"/>
                  <a:pt x="114" y="8"/>
                </a:cubicBezTo>
                <a:cubicBezTo>
                  <a:pt x="113" y="8"/>
                  <a:pt x="112" y="8"/>
                  <a:pt x="111" y="9"/>
                </a:cubicBezTo>
                <a:cubicBezTo>
                  <a:pt x="111" y="9"/>
                  <a:pt x="111" y="9"/>
                  <a:pt x="111" y="9"/>
                </a:cubicBezTo>
                <a:cubicBezTo>
                  <a:pt x="81" y="39"/>
                  <a:pt x="81" y="39"/>
                  <a:pt x="81" y="39"/>
                </a:cubicBezTo>
                <a:cubicBezTo>
                  <a:pt x="81" y="42"/>
                  <a:pt x="80" y="45"/>
                  <a:pt x="79" y="47"/>
                </a:cubicBezTo>
                <a:cubicBezTo>
                  <a:pt x="82" y="50"/>
                  <a:pt x="82" y="50"/>
                  <a:pt x="82" y="50"/>
                </a:cubicBezTo>
                <a:cubicBezTo>
                  <a:pt x="82" y="50"/>
                  <a:pt x="82" y="50"/>
                  <a:pt x="82" y="50"/>
                </a:cubicBezTo>
                <a:cubicBezTo>
                  <a:pt x="83" y="51"/>
                  <a:pt x="83" y="51"/>
                  <a:pt x="83" y="51"/>
                </a:cubicBezTo>
                <a:cubicBezTo>
                  <a:pt x="76" y="57"/>
                  <a:pt x="76" y="57"/>
                  <a:pt x="76" y="57"/>
                </a:cubicBezTo>
                <a:cubicBezTo>
                  <a:pt x="54" y="35"/>
                  <a:pt x="54" y="35"/>
                  <a:pt x="54" y="35"/>
                </a:cubicBezTo>
                <a:cubicBezTo>
                  <a:pt x="56" y="26"/>
                  <a:pt x="54" y="17"/>
                  <a:pt x="47" y="10"/>
                </a:cubicBezTo>
                <a:cubicBezTo>
                  <a:pt x="40" y="3"/>
                  <a:pt x="30" y="0"/>
                  <a:pt x="21" y="3"/>
                </a:cubicBezTo>
                <a:cubicBezTo>
                  <a:pt x="36" y="18"/>
                  <a:pt x="36" y="18"/>
                  <a:pt x="36" y="18"/>
                </a:cubicBezTo>
                <a:cubicBezTo>
                  <a:pt x="32" y="32"/>
                  <a:pt x="32" y="32"/>
                  <a:pt x="32" y="32"/>
                </a:cubicBezTo>
                <a:cubicBezTo>
                  <a:pt x="18" y="36"/>
                  <a:pt x="18" y="36"/>
                  <a:pt x="18" y="36"/>
                </a:cubicBezTo>
                <a:cubicBezTo>
                  <a:pt x="3" y="21"/>
                  <a:pt x="3" y="21"/>
                  <a:pt x="3" y="21"/>
                </a:cubicBezTo>
                <a:cubicBezTo>
                  <a:pt x="0" y="30"/>
                  <a:pt x="3" y="40"/>
                  <a:pt x="10" y="47"/>
                </a:cubicBezTo>
                <a:cubicBezTo>
                  <a:pt x="17" y="54"/>
                  <a:pt x="27" y="56"/>
                  <a:pt x="36" y="53"/>
                </a:cubicBezTo>
                <a:cubicBezTo>
                  <a:pt x="37" y="53"/>
                  <a:pt x="37" y="53"/>
                  <a:pt x="37" y="53"/>
                </a:cubicBezTo>
                <a:cubicBezTo>
                  <a:pt x="58" y="75"/>
                  <a:pt x="58" y="75"/>
                  <a:pt x="58" y="75"/>
                </a:cubicBezTo>
                <a:cubicBezTo>
                  <a:pt x="38" y="96"/>
                  <a:pt x="38" y="96"/>
                  <a:pt x="38" y="96"/>
                </a:cubicBezTo>
                <a:cubicBezTo>
                  <a:pt x="36" y="95"/>
                  <a:pt x="36" y="95"/>
                  <a:pt x="36" y="95"/>
                </a:cubicBezTo>
                <a:cubicBezTo>
                  <a:pt x="31" y="99"/>
                  <a:pt x="31" y="99"/>
                  <a:pt x="31" y="99"/>
                </a:cubicBezTo>
                <a:cubicBezTo>
                  <a:pt x="21" y="115"/>
                  <a:pt x="21" y="115"/>
                  <a:pt x="21" y="115"/>
                </a:cubicBezTo>
                <a:cubicBezTo>
                  <a:pt x="23" y="117"/>
                  <a:pt x="23" y="117"/>
                  <a:pt x="23" y="117"/>
                </a:cubicBezTo>
                <a:cubicBezTo>
                  <a:pt x="39" y="107"/>
                  <a:pt x="39" y="107"/>
                  <a:pt x="39" y="107"/>
                </a:cubicBezTo>
                <a:cubicBezTo>
                  <a:pt x="43" y="101"/>
                  <a:pt x="43" y="101"/>
                  <a:pt x="43" y="101"/>
                </a:cubicBezTo>
                <a:cubicBezTo>
                  <a:pt x="42" y="100"/>
                  <a:pt x="42" y="100"/>
                  <a:pt x="42" y="100"/>
                </a:cubicBezTo>
                <a:cubicBezTo>
                  <a:pt x="63" y="80"/>
                  <a:pt x="63" y="80"/>
                  <a:pt x="63" y="80"/>
                </a:cubicBezTo>
                <a:cubicBezTo>
                  <a:pt x="98" y="115"/>
                  <a:pt x="98" y="115"/>
                  <a:pt x="98" y="115"/>
                </a:cubicBezTo>
                <a:cubicBezTo>
                  <a:pt x="101" y="117"/>
                  <a:pt x="104" y="119"/>
                  <a:pt x="107" y="119"/>
                </a:cubicBezTo>
                <a:cubicBezTo>
                  <a:pt x="110" y="119"/>
                  <a:pt x="113" y="117"/>
                  <a:pt x="116" y="115"/>
                </a:cubicBezTo>
                <a:cubicBezTo>
                  <a:pt x="121" y="110"/>
                  <a:pt x="121" y="102"/>
                  <a:pt x="116" y="97"/>
                </a:cubicBezTo>
                <a:cubicBezTo>
                  <a:pt x="81" y="62"/>
                  <a:pt x="81" y="62"/>
                  <a:pt x="81" y="62"/>
                </a:cubicBezTo>
                <a:cubicBezTo>
                  <a:pt x="87" y="56"/>
                  <a:pt x="87" y="56"/>
                  <a:pt x="87" y="56"/>
                </a:cubicBezTo>
                <a:cubicBezTo>
                  <a:pt x="90" y="59"/>
                  <a:pt x="90" y="59"/>
                  <a:pt x="90" y="59"/>
                </a:cubicBezTo>
                <a:cubicBezTo>
                  <a:pt x="92" y="57"/>
                  <a:pt x="95" y="56"/>
                  <a:pt x="98" y="57"/>
                </a:cubicBezTo>
                <a:cubicBezTo>
                  <a:pt x="128" y="26"/>
                  <a:pt x="128" y="26"/>
                  <a:pt x="128" y="26"/>
                </a:cubicBezTo>
                <a:cubicBezTo>
                  <a:pt x="128" y="26"/>
                  <a:pt x="128" y="26"/>
                  <a:pt x="128" y="26"/>
                </a:cubicBezTo>
                <a:cubicBezTo>
                  <a:pt x="128" y="26"/>
                  <a:pt x="128" y="26"/>
                  <a:pt x="128" y="26"/>
                </a:cubicBezTo>
                <a:cubicBezTo>
                  <a:pt x="129" y="25"/>
                  <a:pt x="129" y="24"/>
                  <a:pt x="129" y="23"/>
                </a:cubicBezTo>
                <a:cubicBezTo>
                  <a:pt x="130" y="24"/>
                  <a:pt x="132" y="23"/>
                  <a:pt x="133" y="22"/>
                </a:cubicBezTo>
                <a:cubicBezTo>
                  <a:pt x="134" y="21"/>
                  <a:pt x="134" y="18"/>
                  <a:pt x="133" y="16"/>
                </a:cubicBezTo>
                <a:close/>
                <a:moveTo>
                  <a:pt x="108" y="103"/>
                </a:moveTo>
                <a:cubicBezTo>
                  <a:pt x="111" y="103"/>
                  <a:pt x="113" y="106"/>
                  <a:pt x="113" y="108"/>
                </a:cubicBezTo>
                <a:cubicBezTo>
                  <a:pt x="113" y="111"/>
                  <a:pt x="111" y="113"/>
                  <a:pt x="108" y="113"/>
                </a:cubicBezTo>
                <a:cubicBezTo>
                  <a:pt x="105" y="113"/>
                  <a:pt x="103" y="111"/>
                  <a:pt x="103" y="108"/>
                </a:cubicBezTo>
                <a:cubicBezTo>
                  <a:pt x="103" y="106"/>
                  <a:pt x="105" y="103"/>
                  <a:pt x="108" y="103"/>
                </a:cubicBezTo>
                <a:close/>
                <a:moveTo>
                  <a:pt x="91" y="41"/>
                </a:moveTo>
                <a:cubicBezTo>
                  <a:pt x="89" y="39"/>
                  <a:pt x="89" y="39"/>
                  <a:pt x="89" y="39"/>
                </a:cubicBezTo>
                <a:cubicBezTo>
                  <a:pt x="112" y="17"/>
                  <a:pt x="112" y="17"/>
                  <a:pt x="112" y="17"/>
                </a:cubicBezTo>
                <a:cubicBezTo>
                  <a:pt x="114" y="19"/>
                  <a:pt x="114" y="19"/>
                  <a:pt x="114" y="19"/>
                </a:cubicBezTo>
                <a:lnTo>
                  <a:pt x="91" y="41"/>
                </a:lnTo>
                <a:close/>
                <a:moveTo>
                  <a:pt x="98" y="48"/>
                </a:moveTo>
                <a:cubicBezTo>
                  <a:pt x="96" y="47"/>
                  <a:pt x="96" y="47"/>
                  <a:pt x="96" y="47"/>
                </a:cubicBezTo>
                <a:cubicBezTo>
                  <a:pt x="119" y="24"/>
                  <a:pt x="119" y="24"/>
                  <a:pt x="119" y="24"/>
                </a:cubicBezTo>
                <a:cubicBezTo>
                  <a:pt x="121" y="26"/>
                  <a:pt x="121" y="26"/>
                  <a:pt x="121" y="26"/>
                </a:cubicBezTo>
                <a:lnTo>
                  <a:pt x="98" y="48"/>
                </a:lnTo>
                <a:close/>
              </a:path>
            </a:pathLst>
          </a:custGeom>
          <a:solidFill>
            <a:schemeClr val="bg1">
              <a:alpha val="100000"/>
            </a:schemeClr>
          </a:solidFill>
          <a:ln w="9525">
            <a:noFill/>
          </a:ln>
        </p:spPr>
        <p:txBody>
          <a:bodyPr/>
          <a:lstStyle/>
          <a:p>
            <a:endParaRPr altLang="en-US" lang="zh-CN"/>
          </a:p>
        </p:txBody>
      </p:sp>
    </p:spTree>
  </p:cSld>
  <p:clrMapOvr>
    <a:masterClrMapping/>
  </p:clrMapOvr>
  <p:transition/>
  <p:timing/>
</p:sld>
</file>

<file path=ppt/slides/slide1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20" name=" 220"/>
          <p:cNvSpPr/>
          <p:nvPr/>
        </p:nvSpPr>
        <p:spPr>
          <a:xfrm>
            <a:off x="-8890" y="1949450"/>
            <a:ext cx="2293620" cy="706120"/>
          </a:xfrm>
          <a:prstGeom prst="homePlate">
            <a:avLst/>
          </a:prstGeom>
          <a:solidFill>
            <a:srgbClr val="95C1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eaLnBrk="0" fontAlgn="base" hangingPunct="0" rtl="0">
              <a:spcBef>
                <a:spcPct val="0"/>
              </a:spcBef>
              <a:spcAft>
                <a:spcPct val="0"/>
              </a:spcAft>
              <a:defRPr kern="1200">
                <a:solidFill>
                  <a:schemeClr val="lt1"/>
                </a:solidFill>
                <a:latin typeface="+mn-lt"/>
                <a:ea typeface="+mn-ea"/>
                <a:cs typeface="+mn-cs"/>
              </a:defRPr>
            </a:lvl1pPr>
            <a:lvl2pPr algn="l" eaLnBrk="0" fontAlgn="base" hangingPunct="0" marL="457200" rtl="0">
              <a:spcBef>
                <a:spcPct val="0"/>
              </a:spcBef>
              <a:spcAft>
                <a:spcPct val="0"/>
              </a:spcAft>
              <a:defRPr kern="1200">
                <a:solidFill>
                  <a:schemeClr val="lt1"/>
                </a:solidFill>
                <a:latin typeface="+mn-lt"/>
                <a:ea typeface="+mn-ea"/>
                <a:cs typeface="+mn-cs"/>
              </a:defRPr>
            </a:lvl2pPr>
            <a:lvl3pPr algn="l" eaLnBrk="0" fontAlgn="base" hangingPunct="0" marL="914400" rtl="0">
              <a:spcBef>
                <a:spcPct val="0"/>
              </a:spcBef>
              <a:spcAft>
                <a:spcPct val="0"/>
              </a:spcAft>
              <a:defRPr kern="1200">
                <a:solidFill>
                  <a:schemeClr val="lt1"/>
                </a:solidFill>
                <a:latin typeface="+mn-lt"/>
                <a:ea typeface="+mn-ea"/>
                <a:cs typeface="+mn-cs"/>
              </a:defRPr>
            </a:lvl3pPr>
            <a:lvl4pPr algn="l" eaLnBrk="0" fontAlgn="base" hangingPunct="0" marL="1371600" rtl="0">
              <a:spcBef>
                <a:spcPct val="0"/>
              </a:spcBef>
              <a:spcAft>
                <a:spcPct val="0"/>
              </a:spcAft>
              <a:defRPr kern="1200">
                <a:solidFill>
                  <a:schemeClr val="lt1"/>
                </a:solidFill>
                <a:latin typeface="+mn-lt"/>
                <a:ea typeface="+mn-ea"/>
                <a:cs typeface="+mn-cs"/>
              </a:defRPr>
            </a:lvl4pPr>
            <a:lvl5pPr algn="l" eaLnBrk="0" fontAlgn="base" hangingPunct="0" marL="1828800" rtl="0">
              <a:spcBef>
                <a:spcPct val="0"/>
              </a:spcBef>
              <a:spcAft>
                <a:spcPct val="0"/>
              </a:spcAft>
              <a:defRPr kern="1200">
                <a:solidFill>
                  <a:schemeClr val="lt1"/>
                </a:solidFill>
                <a:latin typeface="+mn-lt"/>
                <a:ea typeface="+mn-ea"/>
                <a:cs typeface="+mn-cs"/>
              </a:defRPr>
            </a:lvl5pPr>
            <a:lvl6pPr algn="l" defTabSz="914400" eaLnBrk="1" hangingPunct="1" latinLnBrk="0" marL="2286000" rtl="0">
              <a:defRPr kern="1200">
                <a:solidFill>
                  <a:schemeClr val="lt1"/>
                </a:solidFill>
                <a:latin typeface="+mn-lt"/>
                <a:ea typeface="+mn-ea"/>
                <a:cs typeface="+mn-cs"/>
              </a:defRPr>
            </a:lvl6pPr>
            <a:lvl7pPr algn="l" defTabSz="914400" eaLnBrk="1" hangingPunct="1" latinLnBrk="0" marL="2743200" rtl="0">
              <a:defRPr kern="1200">
                <a:solidFill>
                  <a:schemeClr val="lt1"/>
                </a:solidFill>
                <a:latin typeface="+mn-lt"/>
                <a:ea typeface="+mn-ea"/>
                <a:cs typeface="+mn-cs"/>
              </a:defRPr>
            </a:lvl7pPr>
            <a:lvl8pPr algn="l" defTabSz="914400" eaLnBrk="1" hangingPunct="1" latinLnBrk="0" marL="3200400" rtl="0">
              <a:defRPr kern="1200">
                <a:solidFill>
                  <a:schemeClr val="lt1"/>
                </a:solidFill>
                <a:latin typeface="+mn-lt"/>
                <a:ea typeface="+mn-ea"/>
                <a:cs typeface="+mn-cs"/>
              </a:defRPr>
            </a:lvl8pPr>
            <a:lvl9pPr algn="l" defTabSz="914400" eaLnBrk="1" hangingPunct="1" latinLnBrk="0" marL="3657600" rtl="0">
              <a:defRPr kern="1200">
                <a:solidFill>
                  <a:schemeClr val="lt1"/>
                </a:solidFill>
                <a:latin typeface="+mn-lt"/>
                <a:ea typeface="+mn-ea"/>
                <a:cs typeface="+mn-cs"/>
              </a:defRPr>
            </a:lvl9pPr>
          </a:lstStyle>
          <a:p>
            <a:pPr algn="ctr" eaLnBrk="1" fontAlgn="auto" hangingPunct="1">
              <a:spcBef>
                <a:spcPct val="0"/>
              </a:spcBef>
              <a:spcAft>
                <a:spcPct val="0"/>
              </a:spcAft>
              <a:defRPr/>
            </a:pPr>
            <a:endParaRPr altLang="en-US" lang="zh-CN">
              <a:solidFill>
                <a:srgbClr val="FFFFFF"/>
              </a:solidFill>
            </a:endParaRPr>
          </a:p>
        </p:txBody>
      </p:sp>
      <p:sp>
        <p:nvSpPr>
          <p:cNvPr id="2" name=" 220"/>
          <p:cNvSpPr/>
          <p:nvPr/>
        </p:nvSpPr>
        <p:spPr>
          <a:xfrm>
            <a:off x="-8890" y="2750820"/>
            <a:ext cx="3286125" cy="706120"/>
          </a:xfrm>
          <a:prstGeom prst="homePlate">
            <a:avLst/>
          </a:prstGeom>
          <a:solidFill>
            <a:srgbClr val="A099C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eaLnBrk="0" fontAlgn="base" hangingPunct="0" rtl="0">
              <a:spcBef>
                <a:spcPct val="0"/>
              </a:spcBef>
              <a:spcAft>
                <a:spcPct val="0"/>
              </a:spcAft>
              <a:defRPr kern="1200">
                <a:solidFill>
                  <a:schemeClr val="lt1"/>
                </a:solidFill>
                <a:latin typeface="+mn-lt"/>
                <a:ea typeface="+mn-ea"/>
                <a:cs typeface="+mn-cs"/>
              </a:defRPr>
            </a:lvl1pPr>
            <a:lvl2pPr algn="l" eaLnBrk="0" fontAlgn="base" hangingPunct="0" marL="457200" rtl="0">
              <a:spcBef>
                <a:spcPct val="0"/>
              </a:spcBef>
              <a:spcAft>
                <a:spcPct val="0"/>
              </a:spcAft>
              <a:defRPr kern="1200">
                <a:solidFill>
                  <a:schemeClr val="lt1"/>
                </a:solidFill>
                <a:latin typeface="+mn-lt"/>
                <a:ea typeface="+mn-ea"/>
                <a:cs typeface="+mn-cs"/>
              </a:defRPr>
            </a:lvl2pPr>
            <a:lvl3pPr algn="l" eaLnBrk="0" fontAlgn="base" hangingPunct="0" marL="914400" rtl="0">
              <a:spcBef>
                <a:spcPct val="0"/>
              </a:spcBef>
              <a:spcAft>
                <a:spcPct val="0"/>
              </a:spcAft>
              <a:defRPr kern="1200">
                <a:solidFill>
                  <a:schemeClr val="lt1"/>
                </a:solidFill>
                <a:latin typeface="+mn-lt"/>
                <a:ea typeface="+mn-ea"/>
                <a:cs typeface="+mn-cs"/>
              </a:defRPr>
            </a:lvl3pPr>
            <a:lvl4pPr algn="l" eaLnBrk="0" fontAlgn="base" hangingPunct="0" marL="1371600" rtl="0">
              <a:spcBef>
                <a:spcPct val="0"/>
              </a:spcBef>
              <a:spcAft>
                <a:spcPct val="0"/>
              </a:spcAft>
              <a:defRPr kern="1200">
                <a:solidFill>
                  <a:schemeClr val="lt1"/>
                </a:solidFill>
                <a:latin typeface="+mn-lt"/>
                <a:ea typeface="+mn-ea"/>
                <a:cs typeface="+mn-cs"/>
              </a:defRPr>
            </a:lvl4pPr>
            <a:lvl5pPr algn="l" eaLnBrk="0" fontAlgn="base" hangingPunct="0" marL="1828800" rtl="0">
              <a:spcBef>
                <a:spcPct val="0"/>
              </a:spcBef>
              <a:spcAft>
                <a:spcPct val="0"/>
              </a:spcAft>
              <a:defRPr kern="1200">
                <a:solidFill>
                  <a:schemeClr val="lt1"/>
                </a:solidFill>
                <a:latin typeface="+mn-lt"/>
                <a:ea typeface="+mn-ea"/>
                <a:cs typeface="+mn-cs"/>
              </a:defRPr>
            </a:lvl5pPr>
            <a:lvl6pPr algn="l" defTabSz="914400" eaLnBrk="1" hangingPunct="1" latinLnBrk="0" marL="2286000" rtl="0">
              <a:defRPr kern="1200">
                <a:solidFill>
                  <a:schemeClr val="lt1"/>
                </a:solidFill>
                <a:latin typeface="+mn-lt"/>
                <a:ea typeface="+mn-ea"/>
                <a:cs typeface="+mn-cs"/>
              </a:defRPr>
            </a:lvl6pPr>
            <a:lvl7pPr algn="l" defTabSz="914400" eaLnBrk="1" hangingPunct="1" latinLnBrk="0" marL="2743200" rtl="0">
              <a:defRPr kern="1200">
                <a:solidFill>
                  <a:schemeClr val="lt1"/>
                </a:solidFill>
                <a:latin typeface="+mn-lt"/>
                <a:ea typeface="+mn-ea"/>
                <a:cs typeface="+mn-cs"/>
              </a:defRPr>
            </a:lvl7pPr>
            <a:lvl8pPr algn="l" defTabSz="914400" eaLnBrk="1" hangingPunct="1" latinLnBrk="0" marL="3200400" rtl="0">
              <a:defRPr kern="1200">
                <a:solidFill>
                  <a:schemeClr val="lt1"/>
                </a:solidFill>
                <a:latin typeface="+mn-lt"/>
                <a:ea typeface="+mn-ea"/>
                <a:cs typeface="+mn-cs"/>
              </a:defRPr>
            </a:lvl8pPr>
            <a:lvl9pPr algn="l" defTabSz="914400" eaLnBrk="1" hangingPunct="1" latinLnBrk="0" marL="3657600" rtl="0">
              <a:defRPr kern="1200">
                <a:solidFill>
                  <a:schemeClr val="lt1"/>
                </a:solidFill>
                <a:latin typeface="+mn-lt"/>
                <a:ea typeface="+mn-ea"/>
                <a:cs typeface="+mn-cs"/>
              </a:defRPr>
            </a:lvl9pPr>
          </a:lstStyle>
          <a:p>
            <a:pPr algn="ctr" eaLnBrk="1" fontAlgn="auto" hangingPunct="1">
              <a:spcBef>
                <a:spcPct val="0"/>
              </a:spcBef>
              <a:spcAft>
                <a:spcPct val="0"/>
              </a:spcAft>
              <a:defRPr/>
            </a:pPr>
            <a:endParaRPr altLang="en-US" lang="zh-CN">
              <a:solidFill>
                <a:srgbClr val="FFFFFF"/>
              </a:solidFill>
            </a:endParaRPr>
          </a:p>
        </p:txBody>
      </p:sp>
      <p:sp>
        <p:nvSpPr>
          <p:cNvPr id="3" name=" 220"/>
          <p:cNvSpPr/>
          <p:nvPr/>
        </p:nvSpPr>
        <p:spPr>
          <a:xfrm>
            <a:off x="-8890" y="3534410"/>
            <a:ext cx="4309745" cy="706120"/>
          </a:xfrm>
          <a:prstGeom prst="homePlate">
            <a:avLst/>
          </a:prstGeom>
          <a:solidFill>
            <a:srgbClr val="95C1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eaLnBrk="0" fontAlgn="base" hangingPunct="0" rtl="0">
              <a:spcBef>
                <a:spcPct val="0"/>
              </a:spcBef>
              <a:spcAft>
                <a:spcPct val="0"/>
              </a:spcAft>
              <a:defRPr kern="1200">
                <a:solidFill>
                  <a:schemeClr val="lt1"/>
                </a:solidFill>
                <a:latin typeface="+mn-lt"/>
                <a:ea typeface="+mn-ea"/>
                <a:cs typeface="+mn-cs"/>
              </a:defRPr>
            </a:lvl1pPr>
            <a:lvl2pPr algn="l" eaLnBrk="0" fontAlgn="base" hangingPunct="0" marL="457200" rtl="0">
              <a:spcBef>
                <a:spcPct val="0"/>
              </a:spcBef>
              <a:spcAft>
                <a:spcPct val="0"/>
              </a:spcAft>
              <a:defRPr kern="1200">
                <a:solidFill>
                  <a:schemeClr val="lt1"/>
                </a:solidFill>
                <a:latin typeface="+mn-lt"/>
                <a:ea typeface="+mn-ea"/>
                <a:cs typeface="+mn-cs"/>
              </a:defRPr>
            </a:lvl2pPr>
            <a:lvl3pPr algn="l" eaLnBrk="0" fontAlgn="base" hangingPunct="0" marL="914400" rtl="0">
              <a:spcBef>
                <a:spcPct val="0"/>
              </a:spcBef>
              <a:spcAft>
                <a:spcPct val="0"/>
              </a:spcAft>
              <a:defRPr kern="1200">
                <a:solidFill>
                  <a:schemeClr val="lt1"/>
                </a:solidFill>
                <a:latin typeface="+mn-lt"/>
                <a:ea typeface="+mn-ea"/>
                <a:cs typeface="+mn-cs"/>
              </a:defRPr>
            </a:lvl3pPr>
            <a:lvl4pPr algn="l" eaLnBrk="0" fontAlgn="base" hangingPunct="0" marL="1371600" rtl="0">
              <a:spcBef>
                <a:spcPct val="0"/>
              </a:spcBef>
              <a:spcAft>
                <a:spcPct val="0"/>
              </a:spcAft>
              <a:defRPr kern="1200">
                <a:solidFill>
                  <a:schemeClr val="lt1"/>
                </a:solidFill>
                <a:latin typeface="+mn-lt"/>
                <a:ea typeface="+mn-ea"/>
                <a:cs typeface="+mn-cs"/>
              </a:defRPr>
            </a:lvl4pPr>
            <a:lvl5pPr algn="l" eaLnBrk="0" fontAlgn="base" hangingPunct="0" marL="1828800" rtl="0">
              <a:spcBef>
                <a:spcPct val="0"/>
              </a:spcBef>
              <a:spcAft>
                <a:spcPct val="0"/>
              </a:spcAft>
              <a:defRPr kern="1200">
                <a:solidFill>
                  <a:schemeClr val="lt1"/>
                </a:solidFill>
                <a:latin typeface="+mn-lt"/>
                <a:ea typeface="+mn-ea"/>
                <a:cs typeface="+mn-cs"/>
              </a:defRPr>
            </a:lvl5pPr>
            <a:lvl6pPr algn="l" defTabSz="914400" eaLnBrk="1" hangingPunct="1" latinLnBrk="0" marL="2286000" rtl="0">
              <a:defRPr kern="1200">
                <a:solidFill>
                  <a:schemeClr val="lt1"/>
                </a:solidFill>
                <a:latin typeface="+mn-lt"/>
                <a:ea typeface="+mn-ea"/>
                <a:cs typeface="+mn-cs"/>
              </a:defRPr>
            </a:lvl6pPr>
            <a:lvl7pPr algn="l" defTabSz="914400" eaLnBrk="1" hangingPunct="1" latinLnBrk="0" marL="2743200" rtl="0">
              <a:defRPr kern="1200">
                <a:solidFill>
                  <a:schemeClr val="lt1"/>
                </a:solidFill>
                <a:latin typeface="+mn-lt"/>
                <a:ea typeface="+mn-ea"/>
                <a:cs typeface="+mn-cs"/>
              </a:defRPr>
            </a:lvl7pPr>
            <a:lvl8pPr algn="l" defTabSz="914400" eaLnBrk="1" hangingPunct="1" latinLnBrk="0" marL="3200400" rtl="0">
              <a:defRPr kern="1200">
                <a:solidFill>
                  <a:schemeClr val="lt1"/>
                </a:solidFill>
                <a:latin typeface="+mn-lt"/>
                <a:ea typeface="+mn-ea"/>
                <a:cs typeface="+mn-cs"/>
              </a:defRPr>
            </a:lvl8pPr>
            <a:lvl9pPr algn="l" defTabSz="914400" eaLnBrk="1" hangingPunct="1" latinLnBrk="0" marL="3657600" rtl="0">
              <a:defRPr kern="1200">
                <a:solidFill>
                  <a:schemeClr val="lt1"/>
                </a:solidFill>
                <a:latin typeface="+mn-lt"/>
                <a:ea typeface="+mn-ea"/>
                <a:cs typeface="+mn-cs"/>
              </a:defRPr>
            </a:lvl9pPr>
          </a:lstStyle>
          <a:p>
            <a:pPr algn="ctr" eaLnBrk="1" fontAlgn="auto" hangingPunct="1">
              <a:spcBef>
                <a:spcPct val="0"/>
              </a:spcBef>
              <a:spcAft>
                <a:spcPct val="0"/>
              </a:spcAft>
              <a:defRPr/>
            </a:pPr>
            <a:endParaRPr altLang="en-US" lang="zh-CN">
              <a:solidFill>
                <a:srgbClr val="FFFFFF"/>
              </a:solidFill>
            </a:endParaRPr>
          </a:p>
        </p:txBody>
      </p:sp>
      <p:sp>
        <p:nvSpPr>
          <p:cNvPr id="4" name=" 220"/>
          <p:cNvSpPr/>
          <p:nvPr/>
        </p:nvSpPr>
        <p:spPr>
          <a:xfrm>
            <a:off x="-8890" y="4326890"/>
            <a:ext cx="5353685" cy="706120"/>
          </a:xfrm>
          <a:prstGeom prst="homePlate">
            <a:avLst/>
          </a:prstGeom>
          <a:solidFill>
            <a:srgbClr val="A099C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eaLnBrk="0" fontAlgn="base" hangingPunct="0" rtl="0">
              <a:spcBef>
                <a:spcPct val="0"/>
              </a:spcBef>
              <a:spcAft>
                <a:spcPct val="0"/>
              </a:spcAft>
              <a:defRPr kern="1200">
                <a:solidFill>
                  <a:schemeClr val="lt1"/>
                </a:solidFill>
                <a:latin typeface="+mn-lt"/>
                <a:ea typeface="+mn-ea"/>
                <a:cs typeface="+mn-cs"/>
              </a:defRPr>
            </a:lvl1pPr>
            <a:lvl2pPr algn="l" eaLnBrk="0" fontAlgn="base" hangingPunct="0" marL="457200" rtl="0">
              <a:spcBef>
                <a:spcPct val="0"/>
              </a:spcBef>
              <a:spcAft>
                <a:spcPct val="0"/>
              </a:spcAft>
              <a:defRPr kern="1200">
                <a:solidFill>
                  <a:schemeClr val="lt1"/>
                </a:solidFill>
                <a:latin typeface="+mn-lt"/>
                <a:ea typeface="+mn-ea"/>
                <a:cs typeface="+mn-cs"/>
              </a:defRPr>
            </a:lvl2pPr>
            <a:lvl3pPr algn="l" eaLnBrk="0" fontAlgn="base" hangingPunct="0" marL="914400" rtl="0">
              <a:spcBef>
                <a:spcPct val="0"/>
              </a:spcBef>
              <a:spcAft>
                <a:spcPct val="0"/>
              </a:spcAft>
              <a:defRPr kern="1200">
                <a:solidFill>
                  <a:schemeClr val="lt1"/>
                </a:solidFill>
                <a:latin typeface="+mn-lt"/>
                <a:ea typeface="+mn-ea"/>
                <a:cs typeface="+mn-cs"/>
              </a:defRPr>
            </a:lvl3pPr>
            <a:lvl4pPr algn="l" eaLnBrk="0" fontAlgn="base" hangingPunct="0" marL="1371600" rtl="0">
              <a:spcBef>
                <a:spcPct val="0"/>
              </a:spcBef>
              <a:spcAft>
                <a:spcPct val="0"/>
              </a:spcAft>
              <a:defRPr kern="1200">
                <a:solidFill>
                  <a:schemeClr val="lt1"/>
                </a:solidFill>
                <a:latin typeface="+mn-lt"/>
                <a:ea typeface="+mn-ea"/>
                <a:cs typeface="+mn-cs"/>
              </a:defRPr>
            </a:lvl4pPr>
            <a:lvl5pPr algn="l" eaLnBrk="0" fontAlgn="base" hangingPunct="0" marL="1828800" rtl="0">
              <a:spcBef>
                <a:spcPct val="0"/>
              </a:spcBef>
              <a:spcAft>
                <a:spcPct val="0"/>
              </a:spcAft>
              <a:defRPr kern="1200">
                <a:solidFill>
                  <a:schemeClr val="lt1"/>
                </a:solidFill>
                <a:latin typeface="+mn-lt"/>
                <a:ea typeface="+mn-ea"/>
                <a:cs typeface="+mn-cs"/>
              </a:defRPr>
            </a:lvl5pPr>
            <a:lvl6pPr algn="l" defTabSz="914400" eaLnBrk="1" hangingPunct="1" latinLnBrk="0" marL="2286000" rtl="0">
              <a:defRPr kern="1200">
                <a:solidFill>
                  <a:schemeClr val="lt1"/>
                </a:solidFill>
                <a:latin typeface="+mn-lt"/>
                <a:ea typeface="+mn-ea"/>
                <a:cs typeface="+mn-cs"/>
              </a:defRPr>
            </a:lvl6pPr>
            <a:lvl7pPr algn="l" defTabSz="914400" eaLnBrk="1" hangingPunct="1" latinLnBrk="0" marL="2743200" rtl="0">
              <a:defRPr kern="1200">
                <a:solidFill>
                  <a:schemeClr val="lt1"/>
                </a:solidFill>
                <a:latin typeface="+mn-lt"/>
                <a:ea typeface="+mn-ea"/>
                <a:cs typeface="+mn-cs"/>
              </a:defRPr>
            </a:lvl7pPr>
            <a:lvl8pPr algn="l" defTabSz="914400" eaLnBrk="1" hangingPunct="1" latinLnBrk="0" marL="3200400" rtl="0">
              <a:defRPr kern="1200">
                <a:solidFill>
                  <a:schemeClr val="lt1"/>
                </a:solidFill>
                <a:latin typeface="+mn-lt"/>
                <a:ea typeface="+mn-ea"/>
                <a:cs typeface="+mn-cs"/>
              </a:defRPr>
            </a:lvl8pPr>
            <a:lvl9pPr algn="l" defTabSz="914400" eaLnBrk="1" hangingPunct="1" latinLnBrk="0" marL="3657600" rtl="0">
              <a:defRPr kern="1200">
                <a:solidFill>
                  <a:schemeClr val="lt1"/>
                </a:solidFill>
                <a:latin typeface="+mn-lt"/>
                <a:ea typeface="+mn-ea"/>
                <a:cs typeface="+mn-cs"/>
              </a:defRPr>
            </a:lvl9pPr>
          </a:lstStyle>
          <a:p>
            <a:pPr algn="ctr" eaLnBrk="1" fontAlgn="auto" hangingPunct="1">
              <a:spcBef>
                <a:spcPct val="0"/>
              </a:spcBef>
              <a:spcAft>
                <a:spcPct val="0"/>
              </a:spcAft>
              <a:defRPr/>
            </a:pPr>
            <a:endParaRPr altLang="en-US" lang="zh-CN">
              <a:solidFill>
                <a:srgbClr val="FFFFFF"/>
              </a:solidFill>
            </a:endParaRPr>
          </a:p>
        </p:txBody>
      </p:sp>
      <p:sp>
        <p:nvSpPr>
          <p:cNvPr id="5" name="文本框 4"/>
          <p:cNvSpPr txBox="1"/>
          <p:nvPr/>
        </p:nvSpPr>
        <p:spPr>
          <a:xfrm>
            <a:off x="1466533" y="2103120"/>
            <a:ext cx="490855" cy="457200"/>
          </a:xfrm>
          <a:prstGeom prst="rect">
            <a:avLst/>
          </a:prstGeom>
          <a:noFill/>
        </p:spPr>
        <p:txBody>
          <a:bodyPr anchor="t" rtlCol="0" wrap="none">
            <a:spAutoFit/>
          </a:bodyPr>
          <a:lstStyle/>
          <a:p>
            <a:pPr algn="ctr" lvl="0">
              <a:defRPr/>
            </a:pPr>
            <a:r>
              <a:rPr altLang="zh-CN" b="1" kern="0" lang="en-US" sz="2400">
                <a:solidFill>
                  <a:schemeClr val="bg1"/>
                </a:solidFill>
                <a:latin typeface="Calibri"/>
                <a:ea charset="-122" panose="020b0503020204020204" typeface="微软雅黑"/>
                <a:sym typeface="+mn-ea"/>
              </a:rPr>
              <a:t>01</a:t>
            </a:r>
          </a:p>
        </p:txBody>
      </p:sp>
      <p:sp>
        <p:nvSpPr>
          <p:cNvPr id="6" name="文本框 5"/>
          <p:cNvSpPr txBox="1"/>
          <p:nvPr/>
        </p:nvSpPr>
        <p:spPr>
          <a:xfrm>
            <a:off x="2511742" y="2895600"/>
            <a:ext cx="490855" cy="457200"/>
          </a:xfrm>
          <a:prstGeom prst="rect">
            <a:avLst/>
          </a:prstGeom>
          <a:noFill/>
        </p:spPr>
        <p:txBody>
          <a:bodyPr anchor="t" rtlCol="0" wrap="none">
            <a:spAutoFit/>
          </a:bodyPr>
          <a:lstStyle/>
          <a:p>
            <a:pPr algn="ctr" lvl="0">
              <a:defRPr/>
            </a:pPr>
            <a:r>
              <a:rPr altLang="zh-CN" b="1" kern="0" lang="en-US" sz="2400">
                <a:solidFill>
                  <a:schemeClr val="bg1"/>
                </a:solidFill>
                <a:latin typeface="Calibri"/>
                <a:ea charset="-122" panose="020b0503020204020204" typeface="微软雅黑"/>
                <a:sym typeface="+mn-ea"/>
              </a:rPr>
              <a:t>02</a:t>
            </a:r>
          </a:p>
        </p:txBody>
      </p:sp>
      <p:sp>
        <p:nvSpPr>
          <p:cNvPr id="8" name="文本框 7"/>
          <p:cNvSpPr txBox="1"/>
          <p:nvPr/>
        </p:nvSpPr>
        <p:spPr>
          <a:xfrm>
            <a:off x="3499168" y="3688080"/>
            <a:ext cx="490855" cy="457200"/>
          </a:xfrm>
          <a:prstGeom prst="rect">
            <a:avLst/>
          </a:prstGeom>
          <a:noFill/>
        </p:spPr>
        <p:txBody>
          <a:bodyPr anchor="t" rtlCol="0" wrap="none">
            <a:spAutoFit/>
          </a:bodyPr>
          <a:lstStyle/>
          <a:p>
            <a:pPr algn="ctr" lvl="0">
              <a:defRPr/>
            </a:pPr>
            <a:r>
              <a:rPr altLang="zh-CN" b="1" kern="0" lang="en-US" sz="2400">
                <a:solidFill>
                  <a:schemeClr val="bg1"/>
                </a:solidFill>
                <a:latin typeface="Calibri"/>
                <a:ea charset="-122" panose="020b0503020204020204" typeface="微软雅黑"/>
                <a:sym typeface="+mn-ea"/>
              </a:rPr>
              <a:t>03</a:t>
            </a:r>
          </a:p>
        </p:txBody>
      </p:sp>
      <p:sp>
        <p:nvSpPr>
          <p:cNvPr id="9" name="文本框 8"/>
          <p:cNvSpPr txBox="1"/>
          <p:nvPr/>
        </p:nvSpPr>
        <p:spPr>
          <a:xfrm>
            <a:off x="4435158" y="4480559"/>
            <a:ext cx="490855" cy="457200"/>
          </a:xfrm>
          <a:prstGeom prst="rect">
            <a:avLst/>
          </a:prstGeom>
          <a:noFill/>
        </p:spPr>
        <p:txBody>
          <a:bodyPr anchor="t" rtlCol="0" wrap="none">
            <a:spAutoFit/>
          </a:bodyPr>
          <a:lstStyle/>
          <a:p>
            <a:pPr algn="ctr" lvl="0">
              <a:defRPr/>
            </a:pPr>
            <a:r>
              <a:rPr altLang="zh-CN" b="1" kern="0" lang="en-US" sz="2400">
                <a:solidFill>
                  <a:schemeClr val="bg1"/>
                </a:solidFill>
                <a:latin typeface="Calibri"/>
                <a:ea charset="-122" panose="020b0503020204020204" typeface="微软雅黑"/>
                <a:sym typeface="+mn-ea"/>
              </a:rPr>
              <a:t>04</a:t>
            </a:r>
          </a:p>
        </p:txBody>
      </p:sp>
      <p:sp>
        <p:nvSpPr>
          <p:cNvPr id="14" name="TextBox 1210"/>
          <p:cNvSpPr/>
          <p:nvPr/>
        </p:nvSpPr>
        <p:spPr>
          <a:xfrm>
            <a:off x="2451735" y="1923415"/>
            <a:ext cx="8002905" cy="914400"/>
          </a:xfrm>
          <a:prstGeom prst="rect">
            <a:avLst/>
          </a:prstGeom>
          <a:noFill/>
          <a:ln w="9525">
            <a:noFill/>
            <a:miter/>
          </a:ln>
        </p:spPr>
        <p:txBody>
          <a:bodyPr wrap="square">
            <a:spAutoFit/>
          </a:bodyPr>
          <a:lstStyle/>
          <a:p>
            <a:pPr algn="l" fontAlgn="auto" indent="0">
              <a:lnSpc>
                <a:spcPct val="150000"/>
              </a:lnSpc>
            </a:pPr>
            <a:r>
              <a:rPr altLang="en-US" lang="zh-CN" sz="1200">
                <a:solidFill>
                  <a:schemeClr val="tx1">
                    <a:lumMod val="75000"/>
                    <a:lumOff val="25000"/>
                  </a:schemeClr>
                </a:solidFill>
                <a:ea charset="-122" panose="020b0503020204020204" typeface="微软雅黑"/>
                <a:sym charset="0" panose="020b0604020202020204" pitchFamily="34" typeface="Arial"/>
              </a:rPr>
              <a:t>Click here to enter your text.Click here to enter your text.Click here to enter your text.Click here to enter your text.Click here to enter your text.Click here to enter your text.Click here to enter your text.Click here to enter your text.</a:t>
            </a:r>
          </a:p>
        </p:txBody>
      </p:sp>
      <p:sp>
        <p:nvSpPr>
          <p:cNvPr id="10" name="TextBox 1210"/>
          <p:cNvSpPr/>
          <p:nvPr/>
        </p:nvSpPr>
        <p:spPr>
          <a:xfrm>
            <a:off x="3439160" y="2742565"/>
            <a:ext cx="8002905" cy="914400"/>
          </a:xfrm>
          <a:prstGeom prst="rect">
            <a:avLst/>
          </a:prstGeom>
          <a:noFill/>
          <a:ln w="9525">
            <a:noFill/>
            <a:miter/>
          </a:ln>
        </p:spPr>
        <p:txBody>
          <a:bodyPr wrap="square">
            <a:spAutoFit/>
          </a:bodyPr>
          <a:lstStyle/>
          <a:p>
            <a:pPr algn="l" fontAlgn="auto" indent="0">
              <a:lnSpc>
                <a:spcPct val="150000"/>
              </a:lnSpc>
            </a:pPr>
            <a:r>
              <a:rPr altLang="en-US" lang="zh-CN" sz="1200">
                <a:solidFill>
                  <a:schemeClr val="tx1">
                    <a:lumMod val="75000"/>
                    <a:lumOff val="25000"/>
                  </a:schemeClr>
                </a:solidFill>
                <a:ea charset="-122" panose="020b0503020204020204" typeface="微软雅黑"/>
                <a:sym charset="0" panose="020b0604020202020204" pitchFamily="34" typeface="Arial"/>
              </a:rPr>
              <a:t>Click here to enter your text.Click here to enter your text.Click here to enter your text.Click here to enter your text.Click here to enter your text.Click here to enter your text.Click here to enter your text.Click here to enter your text.</a:t>
            </a:r>
          </a:p>
        </p:txBody>
      </p:sp>
      <p:sp>
        <p:nvSpPr>
          <p:cNvPr id="7" name="TextBox 1210"/>
          <p:cNvSpPr/>
          <p:nvPr/>
        </p:nvSpPr>
        <p:spPr>
          <a:xfrm>
            <a:off x="4415790" y="3538855"/>
            <a:ext cx="6795135" cy="914400"/>
          </a:xfrm>
          <a:prstGeom prst="rect">
            <a:avLst/>
          </a:prstGeom>
          <a:noFill/>
          <a:ln w="9525">
            <a:noFill/>
            <a:miter/>
          </a:ln>
        </p:spPr>
        <p:txBody>
          <a:bodyPr wrap="square">
            <a:spAutoFit/>
          </a:bodyPr>
          <a:lstStyle/>
          <a:p>
            <a:pPr algn="l" fontAlgn="auto" indent="0">
              <a:lnSpc>
                <a:spcPct val="150000"/>
              </a:lnSpc>
            </a:pPr>
            <a:r>
              <a:rPr altLang="en-US" lang="zh-CN" sz="1200">
                <a:solidFill>
                  <a:schemeClr val="tx1">
                    <a:lumMod val="75000"/>
                    <a:lumOff val="25000"/>
                  </a:schemeClr>
                </a:solidFill>
                <a:ea charset="-122" panose="020b0503020204020204" typeface="微软雅黑"/>
                <a:sym charset="0" panose="020b0604020202020204" pitchFamily="34" typeface="Arial"/>
              </a:rPr>
              <a:t>Click here to enter your text.Click here to enter your text.Click here to enter your text.Click here to enter your text.Click here to enter your text.Click here to enter your text.Click here to enter your text.</a:t>
            </a:r>
          </a:p>
        </p:txBody>
      </p:sp>
      <p:sp>
        <p:nvSpPr>
          <p:cNvPr id="12" name="TextBox 1210"/>
          <p:cNvSpPr/>
          <p:nvPr/>
        </p:nvSpPr>
        <p:spPr>
          <a:xfrm>
            <a:off x="5376545" y="4358640"/>
            <a:ext cx="6579870" cy="914400"/>
          </a:xfrm>
          <a:prstGeom prst="rect">
            <a:avLst/>
          </a:prstGeom>
          <a:noFill/>
          <a:ln w="9525">
            <a:noFill/>
            <a:miter/>
          </a:ln>
        </p:spPr>
        <p:txBody>
          <a:bodyPr wrap="square">
            <a:spAutoFit/>
          </a:bodyPr>
          <a:lstStyle/>
          <a:p>
            <a:pPr algn="l" fontAlgn="auto" indent="0">
              <a:lnSpc>
                <a:spcPct val="150000"/>
              </a:lnSpc>
            </a:pPr>
            <a:r>
              <a:rPr altLang="en-US" lang="zh-CN" sz="1200">
                <a:solidFill>
                  <a:schemeClr val="tx1">
                    <a:lumMod val="75000"/>
                    <a:lumOff val="25000"/>
                  </a:schemeClr>
                </a:solidFill>
                <a:ea charset="-122" panose="020b0503020204020204" typeface="微软雅黑"/>
                <a:sym charset="0" panose="020b0604020202020204" pitchFamily="34" typeface="Arial"/>
              </a:rPr>
              <a:t>Click here to enter your text.Click here to enter your text.Click here to enter your text.Click here to enter your text.Click here to enter your text.Click here to enter your text.</a:t>
            </a:r>
          </a:p>
        </p:txBody>
      </p:sp>
    </p:spTree>
  </p:cSld>
  <p:clrMapOvr>
    <a:masterClrMapping/>
  </p:clrMapOvr>
  <p:transition/>
  <p:timing/>
</p:sld>
</file>

<file path=ppt/slides/slide1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39" name="Group 38"/>
          <p:cNvGrpSpPr/>
          <p:nvPr/>
        </p:nvGrpSpPr>
        <p:grpSpPr>
          <a:xfrm>
            <a:off x="7226300" y="1899603"/>
            <a:ext cx="1004888" cy="300037"/>
            <a:chOff x="7244862" y="2564012"/>
            <a:chExt cx="1005315" cy="299674"/>
          </a:xfrm>
        </p:grpSpPr>
        <p:cxnSp>
          <p:nvCxnSpPr>
            <p:cNvPr id="40" name="Straight Connector 39"/>
            <p:cNvCxnSpPr/>
            <p:nvPr/>
          </p:nvCxnSpPr>
          <p:spPr>
            <a:xfrm flipV="1">
              <a:off x="7244862" y="2564012"/>
              <a:ext cx="393895" cy="299674"/>
            </a:xfrm>
            <a:prstGeom prst="line">
              <a:avLst/>
            </a:prstGeom>
            <a:ln w="19050">
              <a:solidFill>
                <a:schemeClr val="bg2">
                  <a:lumMod val="50000"/>
                </a:schemeClr>
              </a:solidFill>
              <a:headEnd len="sm" type="oval" w="sm"/>
              <a:tailEnd type="none"/>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7643056" y="2564012"/>
              <a:ext cx="607121" cy="0"/>
            </a:xfrm>
            <a:prstGeom prst="line">
              <a:avLst/>
            </a:prstGeom>
            <a:ln w="19050">
              <a:solidFill>
                <a:schemeClr val="bg2">
                  <a:lumMod val="50000"/>
                </a:schemeClr>
              </a:solidFill>
              <a:headEnd type="none"/>
              <a:tailEnd len="sm" type="oval" w="sm"/>
            </a:ln>
          </p:spPr>
          <p:style>
            <a:lnRef idx="1">
              <a:schemeClr val="accent1"/>
            </a:lnRef>
            <a:fillRef idx="0">
              <a:schemeClr val="accent1"/>
            </a:fillRef>
            <a:effectRef idx="0">
              <a:schemeClr val="accent1"/>
            </a:effectRef>
            <a:fontRef idx="minor">
              <a:schemeClr val="tx1"/>
            </a:fontRef>
          </p:style>
        </p:cxnSp>
      </p:grpSp>
      <p:grpSp>
        <p:nvGrpSpPr>
          <p:cNvPr id="42" name="Group 41"/>
          <p:cNvGrpSpPr/>
          <p:nvPr/>
        </p:nvGrpSpPr>
        <p:grpSpPr>
          <a:xfrm flipH="1">
            <a:off x="3914775" y="1899603"/>
            <a:ext cx="1004888" cy="300037"/>
            <a:chOff x="7244862" y="2564012"/>
            <a:chExt cx="1005315" cy="299674"/>
          </a:xfrm>
        </p:grpSpPr>
        <p:cxnSp>
          <p:nvCxnSpPr>
            <p:cNvPr id="43" name="Straight Connector 42"/>
            <p:cNvCxnSpPr/>
            <p:nvPr/>
          </p:nvCxnSpPr>
          <p:spPr>
            <a:xfrm flipV="1">
              <a:off x="7244862" y="2564012"/>
              <a:ext cx="393895" cy="299674"/>
            </a:xfrm>
            <a:prstGeom prst="line">
              <a:avLst/>
            </a:prstGeom>
            <a:ln w="19050">
              <a:solidFill>
                <a:schemeClr val="bg2">
                  <a:lumMod val="50000"/>
                </a:schemeClr>
              </a:solidFill>
              <a:headEnd len="sm" type="oval" w="sm"/>
              <a:tailEnd type="none"/>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7643056" y="2564012"/>
              <a:ext cx="607121" cy="0"/>
            </a:xfrm>
            <a:prstGeom prst="line">
              <a:avLst/>
            </a:prstGeom>
            <a:ln w="19050">
              <a:solidFill>
                <a:schemeClr val="bg2">
                  <a:lumMod val="50000"/>
                </a:schemeClr>
              </a:solidFill>
              <a:headEnd type="none"/>
              <a:tailEnd len="sm" type="oval" w="sm"/>
            </a:ln>
          </p:spPr>
          <p:style>
            <a:lnRef idx="1">
              <a:schemeClr val="accent1"/>
            </a:lnRef>
            <a:fillRef idx="0">
              <a:schemeClr val="accent1"/>
            </a:fillRef>
            <a:effectRef idx="0">
              <a:schemeClr val="accent1"/>
            </a:effectRef>
            <a:fontRef idx="minor">
              <a:schemeClr val="tx1"/>
            </a:fontRef>
          </p:style>
        </p:cxnSp>
      </p:grpSp>
      <p:grpSp>
        <p:nvGrpSpPr>
          <p:cNvPr id="45" name="Group 44"/>
          <p:cNvGrpSpPr/>
          <p:nvPr/>
        </p:nvGrpSpPr>
        <p:grpSpPr>
          <a:xfrm flipV="1" rot="1354404">
            <a:off x="6432550" y="3834765"/>
            <a:ext cx="1004888" cy="300038"/>
            <a:chOff x="7244862" y="2564012"/>
            <a:chExt cx="1005315" cy="299674"/>
          </a:xfrm>
        </p:grpSpPr>
        <p:cxnSp>
          <p:nvCxnSpPr>
            <p:cNvPr id="46" name="Straight Connector 45"/>
            <p:cNvCxnSpPr/>
            <p:nvPr/>
          </p:nvCxnSpPr>
          <p:spPr>
            <a:xfrm flipV="1">
              <a:off x="7244862" y="2564012"/>
              <a:ext cx="393895" cy="299674"/>
            </a:xfrm>
            <a:prstGeom prst="line">
              <a:avLst/>
            </a:prstGeom>
            <a:ln w="19050">
              <a:solidFill>
                <a:schemeClr val="bg2">
                  <a:lumMod val="50000"/>
                </a:schemeClr>
              </a:solidFill>
              <a:headEnd len="sm" type="oval" w="sm"/>
              <a:tailEnd type="none"/>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7643056" y="2564012"/>
              <a:ext cx="607121" cy="0"/>
            </a:xfrm>
            <a:prstGeom prst="line">
              <a:avLst/>
            </a:prstGeom>
            <a:ln w="19050">
              <a:solidFill>
                <a:schemeClr val="bg2">
                  <a:lumMod val="50000"/>
                </a:schemeClr>
              </a:solidFill>
              <a:headEnd type="none"/>
              <a:tailEnd len="sm" type="oval" w="sm"/>
            </a:ln>
          </p:spPr>
          <p:style>
            <a:lnRef idx="1">
              <a:schemeClr val="accent1"/>
            </a:lnRef>
            <a:fillRef idx="0">
              <a:schemeClr val="accent1"/>
            </a:fillRef>
            <a:effectRef idx="0">
              <a:schemeClr val="accent1"/>
            </a:effectRef>
            <a:fontRef idx="minor">
              <a:schemeClr val="tx1"/>
            </a:fontRef>
          </p:style>
        </p:cxnSp>
      </p:grpSp>
      <p:grpSp>
        <p:nvGrpSpPr>
          <p:cNvPr id="48" name="Group 47"/>
          <p:cNvGrpSpPr/>
          <p:nvPr/>
        </p:nvGrpSpPr>
        <p:grpSpPr>
          <a:xfrm flipH="1" flipV="1" rot="-1354404">
            <a:off x="4727575" y="3834765"/>
            <a:ext cx="1004888" cy="300038"/>
            <a:chOff x="7244862" y="2564012"/>
            <a:chExt cx="1005315" cy="299674"/>
          </a:xfrm>
        </p:grpSpPr>
        <p:cxnSp>
          <p:nvCxnSpPr>
            <p:cNvPr id="49" name="Straight Connector 48"/>
            <p:cNvCxnSpPr/>
            <p:nvPr/>
          </p:nvCxnSpPr>
          <p:spPr>
            <a:xfrm flipV="1">
              <a:off x="7244862" y="2564012"/>
              <a:ext cx="393895" cy="299674"/>
            </a:xfrm>
            <a:prstGeom prst="line">
              <a:avLst/>
            </a:prstGeom>
            <a:ln w="19050">
              <a:solidFill>
                <a:schemeClr val="bg2">
                  <a:lumMod val="50000"/>
                </a:schemeClr>
              </a:solidFill>
              <a:headEnd len="sm" type="oval" w="sm"/>
              <a:tailEnd type="none"/>
            </a:ln>
          </p:spPr>
          <p:style>
            <a:lnRef idx="1">
              <a:schemeClr val="accent1"/>
            </a:lnRef>
            <a:fillRef idx="0">
              <a:schemeClr val="accent1"/>
            </a:fillRef>
            <a:effectRef idx="0">
              <a:schemeClr val="accent1"/>
            </a:effectRef>
            <a:fontRef idx="minor">
              <a:schemeClr val="tx1"/>
            </a:fontRef>
          </p:style>
        </p:cxnSp>
        <p:cxnSp>
          <p:nvCxnSpPr>
            <p:cNvPr id="2" name="Straight Connector 49"/>
            <p:cNvCxnSpPr/>
            <p:nvPr/>
          </p:nvCxnSpPr>
          <p:spPr>
            <a:xfrm>
              <a:off x="7643056" y="2564012"/>
              <a:ext cx="607121" cy="0"/>
            </a:xfrm>
            <a:prstGeom prst="line">
              <a:avLst/>
            </a:prstGeom>
            <a:ln w="19050">
              <a:solidFill>
                <a:schemeClr val="bg2">
                  <a:lumMod val="50000"/>
                </a:schemeClr>
              </a:solidFill>
              <a:headEnd type="none"/>
              <a:tailEnd len="sm" type="oval" w="sm"/>
            </a:ln>
          </p:spPr>
          <p:style>
            <a:lnRef idx="1">
              <a:schemeClr val="accent1"/>
            </a:lnRef>
            <a:fillRef idx="0">
              <a:schemeClr val="accent1"/>
            </a:fillRef>
            <a:effectRef idx="0">
              <a:schemeClr val="accent1"/>
            </a:effectRef>
            <a:fontRef idx="minor">
              <a:schemeClr val="tx1"/>
            </a:fontRef>
          </p:style>
        </p:cxnSp>
      </p:grpSp>
      <p:grpSp>
        <p:nvGrpSpPr>
          <p:cNvPr id="3" name="Group 1"/>
          <p:cNvGrpSpPr/>
          <p:nvPr/>
        </p:nvGrpSpPr>
        <p:grpSpPr>
          <a:xfrm>
            <a:off x="4102100" y="1593215"/>
            <a:ext cx="3940175" cy="3838575"/>
            <a:chOff x="4121518" y="1915221"/>
            <a:chExt cx="3939219" cy="3837413"/>
          </a:xfrm>
        </p:grpSpPr>
        <p:grpSp>
          <p:nvGrpSpPr>
            <p:cNvPr id="35856" name="Group 52"/>
            <p:cNvGrpSpPr/>
            <p:nvPr/>
          </p:nvGrpSpPr>
          <p:grpSpPr>
            <a:xfrm>
              <a:off x="4121518" y="1915221"/>
              <a:ext cx="3939219" cy="3837413"/>
              <a:chOff x="3160707" y="1634350"/>
              <a:chExt cx="2825746" cy="2752719"/>
            </a:xfrm>
          </p:grpSpPr>
          <p:sp>
            <p:nvSpPr>
              <p:cNvPr id="4" name="Freeform 5"/>
              <p:cNvSpPr>
                <a:spLocks noEditPoints="1"/>
              </p:cNvSpPr>
              <p:nvPr/>
            </p:nvSpPr>
            <p:spPr bwMode="auto">
              <a:xfrm>
                <a:off x="3160707" y="1912160"/>
                <a:ext cx="1181098" cy="1243010"/>
              </a:xfrm>
              <a:custGeom>
                <a:cxnLst>
                  <a:cxn ang="0">
                    <a:pos x="85" y="294"/>
                  </a:cxn>
                  <a:cxn ang="0">
                    <a:pos x="0" y="330"/>
                  </a:cxn>
                  <a:cxn ang="0">
                    <a:pos x="314" y="0"/>
                  </a:cxn>
                  <a:cxn ang="0">
                    <a:pos x="167" y="327"/>
                  </a:cxn>
                  <a:cxn ang="0">
                    <a:pos x="85" y="294"/>
                  </a:cxn>
                  <a:cxn ang="0">
                    <a:pos x="85" y="294"/>
                  </a:cxn>
                  <a:cxn ang="0">
                    <a:pos x="85" y="294"/>
                  </a:cxn>
                </a:cxnLst>
                <a:rect b="b" l="0" r="r" t="0"/>
                <a:pathLst>
                  <a:path h="330" w="314">
                    <a:moveTo>
                      <a:pt x="85" y="294"/>
                    </a:moveTo>
                    <a:cubicBezTo>
                      <a:pt x="52" y="294"/>
                      <a:pt x="21" y="307"/>
                      <a:pt x="0" y="330"/>
                    </a:cubicBezTo>
                    <a:cubicBezTo>
                      <a:pt x="19" y="162"/>
                      <a:pt x="149" y="27"/>
                      <a:pt x="314" y="0"/>
                    </a:cubicBezTo>
                    <a:cubicBezTo>
                      <a:pt x="176" y="99"/>
                      <a:pt x="167" y="274"/>
                      <a:pt x="167" y="327"/>
                    </a:cubicBezTo>
                    <a:cubicBezTo>
                      <a:pt x="146" y="306"/>
                      <a:pt x="116" y="294"/>
                      <a:pt x="85" y="294"/>
                    </a:cubicBezTo>
                    <a:close/>
                    <a:moveTo>
                      <a:pt x="85" y="294"/>
                    </a:moveTo>
                    <a:cubicBezTo>
                      <a:pt x="85" y="294"/>
                      <a:pt x="85" y="294"/>
                      <a:pt x="85" y="294"/>
                    </a:cubicBezTo>
                  </a:path>
                </a:pathLst>
              </a:custGeom>
              <a:solidFill>
                <a:srgbClr val="95C1C4"/>
              </a:solidFill>
              <a:ln w="9525">
                <a:noFill/>
                <a:round/>
              </a:ln>
            </p:spPr>
            <p:txBody>
              <a:bodyPr anchor="t" anchorCtr="0" bIns="45720" compatLnSpc="1" lIns="91440" numCol="1" rIns="91440" tIns="45720" vert="horz" wrap="square"/>
              <a:lstStyle/>
              <a:p>
                <a:pPr algn="l" defTabSz="913765"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solidFill>
                  <a:effectLst/>
                  <a:uLnTx/>
                  <a:uFillTx/>
                  <a:latin typeface="+mn-lt"/>
                  <a:ea typeface="+mn-ea"/>
                  <a:cs typeface="+mn-cs"/>
                </a:endParaRPr>
              </a:p>
            </p:txBody>
          </p:sp>
          <p:sp>
            <p:nvSpPr>
              <p:cNvPr id="5" name="Freeform 6"/>
              <p:cNvSpPr>
                <a:spLocks noEditPoints="1"/>
              </p:cNvSpPr>
              <p:nvPr/>
            </p:nvSpPr>
            <p:spPr bwMode="auto">
              <a:xfrm>
                <a:off x="3886194" y="1916923"/>
                <a:ext cx="636587" cy="1238248"/>
              </a:xfrm>
              <a:custGeom>
                <a:cxnLst>
                  <a:cxn ang="0">
                    <a:pos x="84" y="293"/>
                  </a:cxn>
                  <a:cxn ang="0">
                    <a:pos x="1" y="327"/>
                  </a:cxn>
                  <a:cxn ang="0">
                    <a:pos x="169" y="0"/>
                  </a:cxn>
                  <a:cxn ang="0">
                    <a:pos x="169" y="329"/>
                  </a:cxn>
                  <a:cxn ang="0">
                    <a:pos x="84" y="293"/>
                  </a:cxn>
                  <a:cxn ang="0">
                    <a:pos x="84" y="293"/>
                  </a:cxn>
                  <a:cxn ang="0">
                    <a:pos x="84" y="293"/>
                  </a:cxn>
                </a:cxnLst>
                <a:rect b="b" l="0" r="r" t="0"/>
                <a:pathLst>
                  <a:path h="329" w="169">
                    <a:moveTo>
                      <a:pt x="84" y="293"/>
                    </a:moveTo>
                    <a:cubicBezTo>
                      <a:pt x="52" y="293"/>
                      <a:pt x="22" y="306"/>
                      <a:pt x="1" y="327"/>
                    </a:cubicBezTo>
                    <a:cubicBezTo>
                      <a:pt x="0" y="276"/>
                      <a:pt x="8" y="87"/>
                      <a:pt x="169" y="0"/>
                    </a:cubicBezTo>
                    <a:cubicBezTo>
                      <a:pt x="169" y="329"/>
                      <a:pt x="169" y="329"/>
                      <a:pt x="169" y="329"/>
                    </a:cubicBezTo>
                    <a:cubicBezTo>
                      <a:pt x="147" y="306"/>
                      <a:pt x="117" y="293"/>
                      <a:pt x="84" y="293"/>
                    </a:cubicBezTo>
                    <a:close/>
                    <a:moveTo>
                      <a:pt x="84" y="293"/>
                    </a:moveTo>
                    <a:cubicBezTo>
                      <a:pt x="84" y="293"/>
                      <a:pt x="84" y="293"/>
                      <a:pt x="84" y="293"/>
                    </a:cubicBezTo>
                  </a:path>
                </a:pathLst>
              </a:custGeom>
              <a:solidFill>
                <a:srgbClr val="A099CB"/>
              </a:solidFill>
              <a:ln w="9525">
                <a:noFill/>
                <a:round/>
              </a:ln>
            </p:spPr>
            <p:txBody>
              <a:bodyPr anchor="t" anchorCtr="0" bIns="45720" compatLnSpc="1" lIns="91440" numCol="1" rIns="91440" tIns="45720" vert="horz" wrap="square"/>
              <a:lstStyle/>
              <a:p>
                <a:pPr algn="l" defTabSz="913765"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solidFill>
                  <a:effectLst/>
                  <a:uLnTx/>
                  <a:uFillTx/>
                  <a:latin typeface="+mn-lt"/>
                  <a:ea typeface="+mn-ea"/>
                  <a:cs typeface="+mn-cs"/>
                </a:endParaRPr>
              </a:p>
            </p:txBody>
          </p:sp>
          <p:sp>
            <p:nvSpPr>
              <p:cNvPr id="8" name="Freeform 7"/>
              <p:cNvSpPr>
                <a:spLocks noEditPoints="1"/>
              </p:cNvSpPr>
              <p:nvPr/>
            </p:nvSpPr>
            <p:spPr bwMode="auto">
              <a:xfrm>
                <a:off x="4621205" y="1916923"/>
                <a:ext cx="634999" cy="1238248"/>
              </a:xfrm>
              <a:custGeom>
                <a:cxnLst>
                  <a:cxn ang="0">
                    <a:pos x="85" y="293"/>
                  </a:cxn>
                  <a:cxn ang="0">
                    <a:pos x="0" y="329"/>
                  </a:cxn>
                  <a:cxn ang="0">
                    <a:pos x="0" y="0"/>
                  </a:cxn>
                  <a:cxn ang="0">
                    <a:pos x="168" y="327"/>
                  </a:cxn>
                  <a:cxn ang="0">
                    <a:pos x="85" y="293"/>
                  </a:cxn>
                  <a:cxn ang="0">
                    <a:pos x="85" y="293"/>
                  </a:cxn>
                  <a:cxn ang="0">
                    <a:pos x="85" y="293"/>
                  </a:cxn>
                </a:cxnLst>
                <a:rect b="b" l="0" r="r" t="0"/>
                <a:pathLst>
                  <a:path h="329" w="169">
                    <a:moveTo>
                      <a:pt x="85" y="293"/>
                    </a:moveTo>
                    <a:cubicBezTo>
                      <a:pt x="52" y="293"/>
                      <a:pt x="22" y="306"/>
                      <a:pt x="0" y="329"/>
                    </a:cubicBezTo>
                    <a:cubicBezTo>
                      <a:pt x="0" y="0"/>
                      <a:pt x="0" y="0"/>
                      <a:pt x="0" y="0"/>
                    </a:cubicBezTo>
                    <a:cubicBezTo>
                      <a:pt x="161" y="87"/>
                      <a:pt x="169" y="276"/>
                      <a:pt x="168" y="327"/>
                    </a:cubicBezTo>
                    <a:cubicBezTo>
                      <a:pt x="146" y="306"/>
                      <a:pt x="116" y="293"/>
                      <a:pt x="85" y="293"/>
                    </a:cubicBezTo>
                    <a:close/>
                    <a:moveTo>
                      <a:pt x="85" y="293"/>
                    </a:moveTo>
                    <a:cubicBezTo>
                      <a:pt x="85" y="293"/>
                      <a:pt x="85" y="293"/>
                      <a:pt x="85" y="293"/>
                    </a:cubicBezTo>
                  </a:path>
                </a:pathLst>
              </a:custGeom>
              <a:solidFill>
                <a:srgbClr val="A099CB"/>
              </a:solidFill>
              <a:ln w="9525">
                <a:noFill/>
                <a:round/>
              </a:ln>
            </p:spPr>
            <p:txBody>
              <a:bodyPr anchor="t" anchorCtr="0" bIns="45720" compatLnSpc="1" lIns="91440" numCol="1" rIns="91440" tIns="45720" vert="horz" wrap="square"/>
              <a:lstStyle/>
              <a:p>
                <a:pPr algn="l" defTabSz="913765"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solidFill>
                  <a:effectLst/>
                  <a:uLnTx/>
                  <a:uFillTx/>
                  <a:latin typeface="+mn-lt"/>
                  <a:ea typeface="+mn-ea"/>
                  <a:cs typeface="+mn-cs"/>
                </a:endParaRPr>
              </a:p>
            </p:txBody>
          </p:sp>
          <p:sp>
            <p:nvSpPr>
              <p:cNvPr id="9" name="Freeform 8"/>
              <p:cNvSpPr>
                <a:spLocks noEditPoints="1"/>
              </p:cNvSpPr>
              <p:nvPr/>
            </p:nvSpPr>
            <p:spPr bwMode="auto">
              <a:xfrm>
                <a:off x="4797417" y="1912160"/>
                <a:ext cx="1189036" cy="1250949"/>
              </a:xfrm>
              <a:custGeom>
                <a:cxnLst>
                  <a:cxn ang="0">
                    <a:pos x="229" y="294"/>
                  </a:cxn>
                  <a:cxn ang="0">
                    <a:pos x="147" y="327"/>
                  </a:cxn>
                  <a:cxn ang="0">
                    <a:pos x="0" y="0"/>
                  </a:cxn>
                  <a:cxn ang="0">
                    <a:pos x="316" y="332"/>
                  </a:cxn>
                  <a:cxn ang="0">
                    <a:pos x="229" y="294"/>
                  </a:cxn>
                  <a:cxn ang="0">
                    <a:pos x="229" y="294"/>
                  </a:cxn>
                  <a:cxn ang="0">
                    <a:pos x="229" y="294"/>
                  </a:cxn>
                </a:cxnLst>
                <a:rect b="b" l="0" r="r" t="0"/>
                <a:pathLst>
                  <a:path h="332" w="316">
                    <a:moveTo>
                      <a:pt x="229" y="294"/>
                    </a:moveTo>
                    <a:cubicBezTo>
                      <a:pt x="198" y="294"/>
                      <a:pt x="169" y="306"/>
                      <a:pt x="147" y="327"/>
                    </a:cubicBezTo>
                    <a:cubicBezTo>
                      <a:pt x="148" y="274"/>
                      <a:pt x="138" y="99"/>
                      <a:pt x="0" y="0"/>
                    </a:cubicBezTo>
                    <a:cubicBezTo>
                      <a:pt x="167" y="26"/>
                      <a:pt x="298" y="162"/>
                      <a:pt x="316" y="332"/>
                    </a:cubicBezTo>
                    <a:cubicBezTo>
                      <a:pt x="295" y="308"/>
                      <a:pt x="263" y="294"/>
                      <a:pt x="229" y="294"/>
                    </a:cubicBezTo>
                    <a:close/>
                    <a:moveTo>
                      <a:pt x="229" y="294"/>
                    </a:moveTo>
                    <a:cubicBezTo>
                      <a:pt x="229" y="294"/>
                      <a:pt x="229" y="294"/>
                      <a:pt x="229" y="294"/>
                    </a:cubicBezTo>
                  </a:path>
                </a:pathLst>
              </a:custGeom>
              <a:solidFill>
                <a:srgbClr val="95C1C4"/>
              </a:solidFill>
              <a:ln w="9525">
                <a:noFill/>
                <a:round/>
              </a:ln>
            </p:spPr>
            <p:txBody>
              <a:bodyPr anchor="t" anchorCtr="0" bIns="45720" compatLnSpc="1" lIns="91440" numCol="1" rIns="91440" tIns="45720" vert="horz" wrap="square"/>
              <a:lstStyle/>
              <a:p>
                <a:pPr algn="l" defTabSz="913765"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solidFill>
                  <a:effectLst/>
                  <a:uLnTx/>
                  <a:uFillTx/>
                  <a:latin typeface="+mn-lt"/>
                  <a:ea typeface="+mn-ea"/>
                  <a:cs typeface="+mn-cs"/>
                </a:endParaRPr>
              </a:p>
            </p:txBody>
          </p:sp>
          <p:sp>
            <p:nvSpPr>
              <p:cNvPr id="10" name="Freeform 9"/>
              <p:cNvSpPr>
                <a:spLocks noEditPoints="1"/>
              </p:cNvSpPr>
              <p:nvPr/>
            </p:nvSpPr>
            <p:spPr bwMode="auto">
              <a:xfrm>
                <a:off x="4522777" y="3336146"/>
                <a:ext cx="493712" cy="1050923"/>
              </a:xfrm>
              <a:custGeom>
                <a:cxnLst>
                  <a:cxn ang="0">
                    <a:pos x="13" y="7"/>
                  </a:cxn>
                  <a:cxn ang="0">
                    <a:pos x="0" y="0"/>
                  </a:cxn>
                  <a:cxn ang="0">
                    <a:pos x="0" y="214"/>
                  </a:cxn>
                  <a:cxn ang="0">
                    <a:pos x="2" y="219"/>
                  </a:cxn>
                  <a:cxn ang="0">
                    <a:pos x="66" y="279"/>
                  </a:cxn>
                  <a:cxn ang="0">
                    <a:pos x="131" y="214"/>
                  </a:cxn>
                  <a:cxn ang="0">
                    <a:pos x="118" y="201"/>
                  </a:cxn>
                  <a:cxn ang="0">
                    <a:pos x="105" y="214"/>
                  </a:cxn>
                  <a:cxn ang="0">
                    <a:pos x="66" y="253"/>
                  </a:cxn>
                  <a:cxn ang="0">
                    <a:pos x="27" y="214"/>
                  </a:cxn>
                  <a:cxn ang="0">
                    <a:pos x="26" y="211"/>
                  </a:cxn>
                  <a:cxn ang="0">
                    <a:pos x="26" y="0"/>
                  </a:cxn>
                  <a:cxn ang="0">
                    <a:pos x="13" y="7"/>
                  </a:cxn>
                  <a:cxn ang="0">
                    <a:pos x="13" y="7"/>
                  </a:cxn>
                  <a:cxn ang="0">
                    <a:pos x="13" y="7"/>
                  </a:cxn>
                </a:cxnLst>
                <a:rect b="b" l="0" r="r" t="0"/>
                <a:pathLst>
                  <a:path h="279" w="131">
                    <a:moveTo>
                      <a:pt x="13" y="7"/>
                    </a:moveTo>
                    <a:cubicBezTo>
                      <a:pt x="8" y="7"/>
                      <a:pt x="3" y="4"/>
                      <a:pt x="0" y="0"/>
                    </a:cubicBezTo>
                    <a:cubicBezTo>
                      <a:pt x="0" y="214"/>
                      <a:pt x="0" y="214"/>
                      <a:pt x="0" y="214"/>
                    </a:cubicBezTo>
                    <a:cubicBezTo>
                      <a:pt x="0" y="216"/>
                      <a:pt x="1" y="218"/>
                      <a:pt x="2" y="219"/>
                    </a:cubicBezTo>
                    <a:cubicBezTo>
                      <a:pt x="4" y="253"/>
                      <a:pt x="32" y="279"/>
                      <a:pt x="66" y="279"/>
                    </a:cubicBezTo>
                    <a:cubicBezTo>
                      <a:pt x="102" y="279"/>
                      <a:pt x="131" y="250"/>
                      <a:pt x="131" y="214"/>
                    </a:cubicBezTo>
                    <a:cubicBezTo>
                      <a:pt x="131" y="207"/>
                      <a:pt x="126" y="201"/>
                      <a:pt x="118" y="201"/>
                    </a:cubicBezTo>
                    <a:cubicBezTo>
                      <a:pt x="111" y="201"/>
                      <a:pt x="105" y="207"/>
                      <a:pt x="105" y="214"/>
                    </a:cubicBezTo>
                    <a:cubicBezTo>
                      <a:pt x="105" y="236"/>
                      <a:pt x="88" y="253"/>
                      <a:pt x="66" y="253"/>
                    </a:cubicBezTo>
                    <a:cubicBezTo>
                      <a:pt x="45" y="253"/>
                      <a:pt x="27" y="236"/>
                      <a:pt x="27" y="214"/>
                    </a:cubicBezTo>
                    <a:cubicBezTo>
                      <a:pt x="27" y="213"/>
                      <a:pt x="27" y="212"/>
                      <a:pt x="26" y="211"/>
                    </a:cubicBezTo>
                    <a:cubicBezTo>
                      <a:pt x="26" y="0"/>
                      <a:pt x="26" y="0"/>
                      <a:pt x="26" y="0"/>
                    </a:cubicBezTo>
                    <a:cubicBezTo>
                      <a:pt x="24" y="4"/>
                      <a:pt x="19" y="7"/>
                      <a:pt x="13" y="7"/>
                    </a:cubicBezTo>
                    <a:close/>
                    <a:moveTo>
                      <a:pt x="13" y="7"/>
                    </a:moveTo>
                    <a:cubicBezTo>
                      <a:pt x="13" y="7"/>
                      <a:pt x="13" y="7"/>
                      <a:pt x="13" y="7"/>
                    </a:cubicBezTo>
                  </a:path>
                </a:pathLst>
              </a:custGeom>
              <a:solidFill>
                <a:schemeClr val="tx1">
                  <a:lumMod val="50000"/>
                  <a:lumOff val="50000"/>
                </a:schemeClr>
              </a:solidFill>
              <a:ln w="9525">
                <a:noFill/>
                <a:round/>
              </a:ln>
            </p:spPr>
            <p:txBody>
              <a:bodyPr anchor="t" anchorCtr="0" bIns="45720" compatLnSpc="1" lIns="91440" numCol="1" rIns="91440" tIns="45720" vert="horz" wrap="square"/>
              <a:lstStyle/>
              <a:p>
                <a:pPr algn="l" defTabSz="913765"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solidFill>
                  <a:effectLst/>
                  <a:uLnTx/>
                  <a:uFillTx/>
                  <a:latin typeface="+mn-lt"/>
                  <a:ea typeface="+mn-ea"/>
                  <a:cs typeface="+mn-cs"/>
                </a:endParaRPr>
              </a:p>
            </p:txBody>
          </p:sp>
          <p:sp>
            <p:nvSpPr>
              <p:cNvPr id="6" name="Freeform 10"/>
              <p:cNvSpPr>
                <a:spLocks noEditPoints="1"/>
              </p:cNvSpPr>
              <p:nvPr/>
            </p:nvSpPr>
            <p:spPr bwMode="auto">
              <a:xfrm>
                <a:off x="4522788" y="1634350"/>
                <a:ext cx="98425" cy="198437"/>
              </a:xfrm>
              <a:custGeom>
                <a:cxnLst>
                  <a:cxn ang="0">
                    <a:pos x="26" y="52"/>
                  </a:cxn>
                  <a:cxn ang="0">
                    <a:pos x="26" y="13"/>
                  </a:cxn>
                  <a:cxn ang="0">
                    <a:pos x="13" y="0"/>
                  </a:cxn>
                  <a:cxn ang="0">
                    <a:pos x="0" y="13"/>
                  </a:cxn>
                  <a:cxn ang="0">
                    <a:pos x="0" y="52"/>
                  </a:cxn>
                  <a:cxn ang="0">
                    <a:pos x="0" y="53"/>
                  </a:cxn>
                  <a:cxn ang="0">
                    <a:pos x="26" y="53"/>
                  </a:cxn>
                  <a:cxn ang="0">
                    <a:pos x="26" y="52"/>
                  </a:cxn>
                  <a:cxn ang="0">
                    <a:pos x="26" y="52"/>
                  </a:cxn>
                  <a:cxn ang="0">
                    <a:pos x="26" y="52"/>
                  </a:cxn>
                </a:cxnLst>
                <a:rect b="b" l="0" r="r" t="0"/>
                <a:pathLst>
                  <a:path h="52" w="26">
                    <a:moveTo>
                      <a:pt x="26" y="52"/>
                    </a:moveTo>
                    <a:cubicBezTo>
                      <a:pt x="26" y="13"/>
                      <a:pt x="26" y="13"/>
                      <a:pt x="26" y="13"/>
                    </a:cubicBezTo>
                    <a:cubicBezTo>
                      <a:pt x="26" y="6"/>
                      <a:pt x="20" y="0"/>
                      <a:pt x="13" y="0"/>
                    </a:cubicBezTo>
                    <a:cubicBezTo>
                      <a:pt x="6" y="0"/>
                      <a:pt x="0" y="6"/>
                      <a:pt x="0" y="13"/>
                    </a:cubicBezTo>
                    <a:cubicBezTo>
                      <a:pt x="0" y="52"/>
                      <a:pt x="0" y="52"/>
                      <a:pt x="0" y="52"/>
                    </a:cubicBezTo>
                    <a:cubicBezTo>
                      <a:pt x="0" y="52"/>
                      <a:pt x="0" y="52"/>
                      <a:pt x="0" y="53"/>
                    </a:cubicBezTo>
                    <a:cubicBezTo>
                      <a:pt x="26" y="53"/>
                      <a:pt x="26" y="53"/>
                      <a:pt x="26" y="53"/>
                    </a:cubicBezTo>
                    <a:cubicBezTo>
                      <a:pt x="26" y="52"/>
                      <a:pt x="26" y="52"/>
                      <a:pt x="26" y="52"/>
                    </a:cubicBezTo>
                    <a:close/>
                    <a:moveTo>
                      <a:pt x="26" y="52"/>
                    </a:moveTo>
                    <a:cubicBezTo>
                      <a:pt x="26" y="52"/>
                      <a:pt x="26" y="52"/>
                      <a:pt x="26" y="52"/>
                    </a:cubicBezTo>
                  </a:path>
                </a:pathLst>
              </a:custGeom>
              <a:solidFill>
                <a:schemeClr val="tx1">
                  <a:lumMod val="50000"/>
                  <a:lumOff val="50000"/>
                </a:schemeClr>
              </a:solidFill>
              <a:ln w="9525">
                <a:noFill/>
                <a:round/>
              </a:ln>
            </p:spPr>
            <p:txBody>
              <a:bodyPr anchor="t" anchorCtr="0" bIns="45720" compatLnSpc="1" lIns="91440" numCol="1" rIns="91440" tIns="45720" vert="horz" wrap="square"/>
              <a:lstStyle/>
              <a:p>
                <a:pPr algn="l" defTabSz="913765"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solidFill>
                  <a:effectLst/>
                  <a:uLnTx/>
                  <a:uFillTx/>
                  <a:latin typeface="+mn-lt"/>
                  <a:ea typeface="+mn-ea"/>
                  <a:cs typeface="+mn-cs"/>
                </a:endParaRPr>
              </a:p>
            </p:txBody>
          </p:sp>
        </p:grpSp>
        <p:sp>
          <p:nvSpPr>
            <p:cNvPr id="35857" name="Shape 1094"/>
            <p:cNvSpPr/>
            <p:nvPr/>
          </p:nvSpPr>
          <p:spPr>
            <a:xfrm>
              <a:off x="4568684" y="3131690"/>
              <a:ext cx="376996" cy="269235"/>
            </a:xfrm>
            <a:custGeom>
              <a:cxnLst>
                <a:cxn ang="0">
                  <a:pos x="188498" y="134618"/>
                </a:cxn>
                <a:cxn ang="5898240">
                  <a:pos x="188498" y="134618"/>
                </a:cxn>
                <a:cxn ang="11796480">
                  <a:pos x="188498" y="134618"/>
                </a:cxn>
                <a:cxn ang="17694720">
                  <a:pos x="188498" y="134618"/>
                </a:cxn>
              </a:cxnLst>
              <a:rect b="0" l="0" r="0" t="0"/>
              <a:pathLst>
                <a:path h="21600" w="21600">
                  <a:moveTo>
                    <a:pt x="20056" y="17282"/>
                  </a:moveTo>
                  <a:lnTo>
                    <a:pt x="1544" y="17282"/>
                  </a:lnTo>
                  <a:cubicBezTo>
                    <a:pt x="691" y="17282"/>
                    <a:pt x="0" y="18250"/>
                    <a:pt x="0" y="19441"/>
                  </a:cubicBezTo>
                  <a:cubicBezTo>
                    <a:pt x="0" y="20638"/>
                    <a:pt x="691" y="21600"/>
                    <a:pt x="1544" y="21600"/>
                  </a:cubicBezTo>
                  <a:lnTo>
                    <a:pt x="20056" y="21600"/>
                  </a:lnTo>
                  <a:cubicBezTo>
                    <a:pt x="20909" y="21600"/>
                    <a:pt x="21600" y="20638"/>
                    <a:pt x="21600" y="19441"/>
                  </a:cubicBezTo>
                  <a:cubicBezTo>
                    <a:pt x="21600" y="18250"/>
                    <a:pt x="20909" y="17282"/>
                    <a:pt x="20056" y="17282"/>
                  </a:cubicBezTo>
                  <a:close/>
                  <a:moveTo>
                    <a:pt x="1544" y="4321"/>
                  </a:moveTo>
                  <a:lnTo>
                    <a:pt x="20056" y="4321"/>
                  </a:lnTo>
                  <a:cubicBezTo>
                    <a:pt x="20909" y="4321"/>
                    <a:pt x="21600" y="3353"/>
                    <a:pt x="21600" y="2159"/>
                  </a:cubicBezTo>
                  <a:cubicBezTo>
                    <a:pt x="21600" y="965"/>
                    <a:pt x="20909" y="0"/>
                    <a:pt x="20056" y="0"/>
                  </a:cubicBezTo>
                  <a:lnTo>
                    <a:pt x="1544" y="0"/>
                  </a:lnTo>
                  <a:cubicBezTo>
                    <a:pt x="691" y="0"/>
                    <a:pt x="0" y="965"/>
                    <a:pt x="0" y="2159"/>
                  </a:cubicBezTo>
                  <a:cubicBezTo>
                    <a:pt x="0" y="3353"/>
                    <a:pt x="691" y="4321"/>
                    <a:pt x="1544" y="4321"/>
                  </a:cubicBezTo>
                  <a:close/>
                  <a:moveTo>
                    <a:pt x="20056" y="8640"/>
                  </a:moveTo>
                  <a:lnTo>
                    <a:pt x="1544" y="8640"/>
                  </a:lnTo>
                  <a:cubicBezTo>
                    <a:pt x="691" y="8640"/>
                    <a:pt x="0" y="9608"/>
                    <a:pt x="0" y="10799"/>
                  </a:cubicBezTo>
                  <a:cubicBezTo>
                    <a:pt x="0" y="11996"/>
                    <a:pt x="691" y="12958"/>
                    <a:pt x="1544" y="12958"/>
                  </a:cubicBezTo>
                  <a:lnTo>
                    <a:pt x="20056" y="12958"/>
                  </a:lnTo>
                  <a:cubicBezTo>
                    <a:pt x="20909" y="12958"/>
                    <a:pt x="21600" y="11996"/>
                    <a:pt x="21600" y="10799"/>
                  </a:cubicBezTo>
                  <a:cubicBezTo>
                    <a:pt x="21600" y="9608"/>
                    <a:pt x="20909" y="8640"/>
                    <a:pt x="20056" y="8640"/>
                  </a:cubicBezTo>
                  <a:close/>
                </a:path>
              </a:pathLst>
            </a:custGeom>
            <a:solidFill>
              <a:schemeClr val="bg1">
                <a:alpha val="100000"/>
              </a:schemeClr>
            </a:solidFill>
            <a:ln w="12700">
              <a:noFill/>
            </a:ln>
          </p:spPr>
          <p:txBody>
            <a:bodyPr/>
            <a:lstStyle/>
            <a:p>
              <a:endParaRPr altLang="en-US" lang="zh-CN"/>
            </a:p>
          </p:txBody>
        </p:sp>
        <p:sp>
          <p:nvSpPr>
            <p:cNvPr id="35858" name="Freeform 62"/>
            <p:cNvSpPr>
              <a:spLocks noEditPoints="1"/>
            </p:cNvSpPr>
            <p:nvPr/>
          </p:nvSpPr>
          <p:spPr>
            <a:xfrm>
              <a:off x="5477986" y="3065772"/>
              <a:ext cx="320256" cy="360553"/>
            </a:xfrm>
            <a:custGeom>
              <a:cxnLst>
                <a:cxn ang="0">
                  <a:pos x="300240" y="0"/>
                </a:cxn>
                <a:cxn ang="0">
                  <a:pos x="256205" y="0"/>
                </a:cxn>
                <a:cxn ang="0">
                  <a:pos x="240192" y="20031"/>
                </a:cxn>
                <a:cxn ang="0">
                  <a:pos x="240192" y="360553"/>
                </a:cxn>
                <a:cxn ang="0">
                  <a:pos x="320256" y="360553"/>
                </a:cxn>
                <a:cxn ang="0">
                  <a:pos x="320256" y="20031"/>
                </a:cxn>
                <a:cxn ang="0">
                  <a:pos x="300240" y="0"/>
                </a:cxn>
                <a:cxn ang="0">
                  <a:pos x="180144" y="120184"/>
                </a:cxn>
                <a:cxn ang="0">
                  <a:pos x="136109" y="120184"/>
                </a:cxn>
                <a:cxn ang="0">
                  <a:pos x="120096" y="140215"/>
                </a:cxn>
                <a:cxn ang="0">
                  <a:pos x="120096" y="360553"/>
                </a:cxn>
                <a:cxn ang="0">
                  <a:pos x="200160" y="360553"/>
                </a:cxn>
                <a:cxn ang="0">
                  <a:pos x="200160" y="140215"/>
                </a:cxn>
                <a:cxn ang="0">
                  <a:pos x="180144" y="120184"/>
                </a:cxn>
                <a:cxn ang="0">
                  <a:pos x="60048" y="240369"/>
                </a:cxn>
                <a:cxn ang="0">
                  <a:pos x="16013" y="240369"/>
                </a:cxn>
                <a:cxn ang="0">
                  <a:pos x="0" y="260399"/>
                </a:cxn>
                <a:cxn ang="0">
                  <a:pos x="0" y="360553"/>
                </a:cxn>
                <a:cxn ang="0">
                  <a:pos x="80064" y="360553"/>
                </a:cxn>
                <a:cxn ang="0">
                  <a:pos x="80064" y="260399"/>
                </a:cxn>
                <a:cxn ang="0">
                  <a:pos x="60048" y="240369"/>
                </a:cxn>
              </a:cxnLst>
              <a:rect b="0" l="0" r="0" t="0"/>
              <a:pathLst>
                <a:path h="360" w="320">
                  <a:moveTo>
                    <a:pt x="300" y="0"/>
                  </a:moveTo>
                  <a:cubicBezTo>
                    <a:pt x="256" y="0"/>
                    <a:pt x="256" y="0"/>
                    <a:pt x="256" y="0"/>
                  </a:cubicBezTo>
                  <a:cubicBezTo>
                    <a:pt x="245" y="0"/>
                    <a:pt x="240" y="9"/>
                    <a:pt x="240" y="20"/>
                  </a:cubicBezTo>
                  <a:cubicBezTo>
                    <a:pt x="240" y="360"/>
                    <a:pt x="240" y="360"/>
                    <a:pt x="240" y="360"/>
                  </a:cubicBezTo>
                  <a:cubicBezTo>
                    <a:pt x="320" y="360"/>
                    <a:pt x="320" y="360"/>
                    <a:pt x="320" y="360"/>
                  </a:cubicBezTo>
                  <a:cubicBezTo>
                    <a:pt x="320" y="20"/>
                    <a:pt x="320" y="20"/>
                    <a:pt x="320" y="20"/>
                  </a:cubicBezTo>
                  <a:cubicBezTo>
                    <a:pt x="320" y="9"/>
                    <a:pt x="311" y="0"/>
                    <a:pt x="300" y="0"/>
                  </a:cubicBezTo>
                  <a:close/>
                  <a:moveTo>
                    <a:pt x="180" y="120"/>
                  </a:moveTo>
                  <a:cubicBezTo>
                    <a:pt x="136" y="120"/>
                    <a:pt x="136" y="120"/>
                    <a:pt x="136" y="120"/>
                  </a:cubicBezTo>
                  <a:cubicBezTo>
                    <a:pt x="125" y="120"/>
                    <a:pt x="120" y="129"/>
                    <a:pt x="120" y="140"/>
                  </a:cubicBezTo>
                  <a:cubicBezTo>
                    <a:pt x="120" y="360"/>
                    <a:pt x="120" y="360"/>
                    <a:pt x="120" y="360"/>
                  </a:cubicBezTo>
                  <a:cubicBezTo>
                    <a:pt x="200" y="360"/>
                    <a:pt x="200" y="360"/>
                    <a:pt x="200" y="360"/>
                  </a:cubicBezTo>
                  <a:cubicBezTo>
                    <a:pt x="200" y="140"/>
                    <a:pt x="200" y="140"/>
                    <a:pt x="200" y="140"/>
                  </a:cubicBezTo>
                  <a:cubicBezTo>
                    <a:pt x="200" y="129"/>
                    <a:pt x="191" y="120"/>
                    <a:pt x="180" y="120"/>
                  </a:cubicBezTo>
                  <a:close/>
                  <a:moveTo>
                    <a:pt x="60" y="240"/>
                  </a:moveTo>
                  <a:cubicBezTo>
                    <a:pt x="16" y="240"/>
                    <a:pt x="16" y="240"/>
                    <a:pt x="16" y="240"/>
                  </a:cubicBezTo>
                  <a:cubicBezTo>
                    <a:pt x="5" y="240"/>
                    <a:pt x="0" y="249"/>
                    <a:pt x="0" y="260"/>
                  </a:cubicBezTo>
                  <a:cubicBezTo>
                    <a:pt x="0" y="360"/>
                    <a:pt x="0" y="360"/>
                    <a:pt x="0" y="360"/>
                  </a:cubicBezTo>
                  <a:cubicBezTo>
                    <a:pt x="80" y="360"/>
                    <a:pt x="80" y="360"/>
                    <a:pt x="80" y="360"/>
                  </a:cubicBezTo>
                  <a:cubicBezTo>
                    <a:pt x="80" y="260"/>
                    <a:pt x="80" y="260"/>
                    <a:pt x="80" y="260"/>
                  </a:cubicBezTo>
                  <a:cubicBezTo>
                    <a:pt x="80" y="249"/>
                    <a:pt x="71" y="240"/>
                    <a:pt x="60" y="240"/>
                  </a:cubicBezTo>
                  <a:close/>
                </a:path>
              </a:pathLst>
            </a:custGeom>
            <a:solidFill>
              <a:schemeClr val="bg1">
                <a:alpha val="100000"/>
              </a:schemeClr>
            </a:solidFill>
            <a:ln w="9525">
              <a:noFill/>
            </a:ln>
          </p:spPr>
          <p:txBody>
            <a:bodyPr/>
            <a:lstStyle/>
            <a:p>
              <a:endParaRPr altLang="en-US" lang="zh-CN"/>
            </a:p>
          </p:txBody>
        </p:sp>
        <p:sp>
          <p:nvSpPr>
            <p:cNvPr id="35859" name="Shape 1090"/>
            <p:cNvSpPr/>
            <p:nvPr/>
          </p:nvSpPr>
          <p:spPr>
            <a:xfrm>
              <a:off x="6331218" y="3128517"/>
              <a:ext cx="396184" cy="336517"/>
            </a:xfrm>
            <a:custGeom>
              <a:cxnLst>
                <a:cxn ang="0">
                  <a:pos x="198092" y="168259"/>
                </a:cxn>
                <a:cxn ang="5898240">
                  <a:pos x="198092" y="168259"/>
                </a:cxn>
                <a:cxn ang="11796480">
                  <a:pos x="198092" y="168259"/>
                </a:cxn>
                <a:cxn ang="17694720">
                  <a:pos x="198092" y="168259"/>
                </a:cxn>
              </a:cxnLst>
              <a:rect b="0" l="0" r="0" t="0"/>
              <a:pathLst>
                <a:path h="21600" w="21600">
                  <a:moveTo>
                    <a:pt x="17064" y="14989"/>
                  </a:moveTo>
                  <a:lnTo>
                    <a:pt x="16300" y="14989"/>
                  </a:lnTo>
                  <a:cubicBezTo>
                    <a:pt x="14781" y="14989"/>
                    <a:pt x="13615" y="14098"/>
                    <a:pt x="12532" y="12778"/>
                  </a:cubicBezTo>
                  <a:cubicBezTo>
                    <a:pt x="12422" y="12943"/>
                    <a:pt x="12313" y="13112"/>
                    <a:pt x="12204" y="13283"/>
                  </a:cubicBezTo>
                  <a:cubicBezTo>
                    <a:pt x="11728" y="14021"/>
                    <a:pt x="11216" y="14811"/>
                    <a:pt x="10650" y="15592"/>
                  </a:cubicBezTo>
                  <a:cubicBezTo>
                    <a:pt x="12115" y="17276"/>
                    <a:pt x="13891" y="18547"/>
                    <a:pt x="16300" y="18547"/>
                  </a:cubicBezTo>
                  <a:lnTo>
                    <a:pt x="17064" y="18547"/>
                  </a:lnTo>
                  <a:lnTo>
                    <a:pt x="17064" y="21600"/>
                  </a:lnTo>
                  <a:lnTo>
                    <a:pt x="21600" y="17022"/>
                  </a:lnTo>
                  <a:lnTo>
                    <a:pt x="17064" y="12444"/>
                  </a:lnTo>
                  <a:cubicBezTo>
                    <a:pt x="17064" y="12444"/>
                    <a:pt x="17064" y="14989"/>
                    <a:pt x="17064" y="14989"/>
                  </a:cubicBezTo>
                  <a:close/>
                  <a:moveTo>
                    <a:pt x="5844" y="8840"/>
                  </a:moveTo>
                  <a:cubicBezTo>
                    <a:pt x="6014" y="8580"/>
                    <a:pt x="6185" y="8316"/>
                    <a:pt x="6358" y="8047"/>
                  </a:cubicBezTo>
                  <a:cubicBezTo>
                    <a:pt x="6781" y="7394"/>
                    <a:pt x="7227" y="6705"/>
                    <a:pt x="7709" y="6019"/>
                  </a:cubicBezTo>
                  <a:cubicBezTo>
                    <a:pt x="6284" y="4449"/>
                    <a:pt x="4562" y="3290"/>
                    <a:pt x="2260" y="3290"/>
                  </a:cubicBezTo>
                  <a:lnTo>
                    <a:pt x="0" y="3290"/>
                  </a:lnTo>
                  <a:lnTo>
                    <a:pt x="0" y="6850"/>
                  </a:lnTo>
                  <a:lnTo>
                    <a:pt x="2260" y="6850"/>
                  </a:lnTo>
                  <a:cubicBezTo>
                    <a:pt x="3693" y="6850"/>
                    <a:pt x="4812" y="7643"/>
                    <a:pt x="5844" y="8840"/>
                  </a:cubicBezTo>
                  <a:close/>
                  <a:moveTo>
                    <a:pt x="16300" y="6596"/>
                  </a:moveTo>
                  <a:lnTo>
                    <a:pt x="17064" y="6596"/>
                  </a:lnTo>
                  <a:lnTo>
                    <a:pt x="17064" y="9155"/>
                  </a:lnTo>
                  <a:lnTo>
                    <a:pt x="21600" y="4578"/>
                  </a:lnTo>
                  <a:lnTo>
                    <a:pt x="17064" y="0"/>
                  </a:lnTo>
                  <a:lnTo>
                    <a:pt x="17064" y="3036"/>
                  </a:lnTo>
                  <a:lnTo>
                    <a:pt x="16300" y="3036"/>
                  </a:lnTo>
                  <a:cubicBezTo>
                    <a:pt x="12312" y="3036"/>
                    <a:pt x="10062" y="6516"/>
                    <a:pt x="8077" y="9587"/>
                  </a:cubicBezTo>
                  <a:cubicBezTo>
                    <a:pt x="6293" y="12349"/>
                    <a:pt x="4752" y="14735"/>
                    <a:pt x="2260" y="14735"/>
                  </a:cubicBezTo>
                  <a:lnTo>
                    <a:pt x="0" y="14735"/>
                  </a:lnTo>
                  <a:lnTo>
                    <a:pt x="0" y="18293"/>
                  </a:lnTo>
                  <a:lnTo>
                    <a:pt x="2260" y="18293"/>
                  </a:lnTo>
                  <a:cubicBezTo>
                    <a:pt x="6250" y="18293"/>
                    <a:pt x="8500" y="14814"/>
                    <a:pt x="10485" y="11743"/>
                  </a:cubicBezTo>
                  <a:cubicBezTo>
                    <a:pt x="12269" y="8981"/>
                    <a:pt x="13810" y="6596"/>
                    <a:pt x="16300" y="6596"/>
                  </a:cubicBezTo>
                  <a:close/>
                </a:path>
              </a:pathLst>
            </a:custGeom>
            <a:solidFill>
              <a:schemeClr val="bg1">
                <a:alpha val="100000"/>
              </a:schemeClr>
            </a:solidFill>
            <a:ln w="12700">
              <a:noFill/>
            </a:ln>
          </p:spPr>
          <p:txBody>
            <a:bodyPr/>
            <a:lstStyle/>
            <a:p>
              <a:endParaRPr altLang="en-US" lang="zh-CN"/>
            </a:p>
          </p:txBody>
        </p:sp>
        <p:sp>
          <p:nvSpPr>
            <p:cNvPr id="35860" name="Shape 1687"/>
            <p:cNvSpPr/>
            <p:nvPr/>
          </p:nvSpPr>
          <p:spPr>
            <a:xfrm>
              <a:off x="7266129" y="3116104"/>
              <a:ext cx="361315" cy="361342"/>
            </a:xfrm>
            <a:custGeom>
              <a:cxnLst>
                <a:cxn ang="0">
                  <a:pos x="180658" y="180671"/>
                </a:cxn>
                <a:cxn ang="5898240">
                  <a:pos x="180658" y="180671"/>
                </a:cxn>
                <a:cxn ang="11796480">
                  <a:pos x="180658" y="180671"/>
                </a:cxn>
                <a:cxn ang="17694720">
                  <a:pos x="180658" y="180671"/>
                </a:cxn>
              </a:cxnLst>
              <a:rect b="0" l="0" r="0" t="0"/>
              <a:pathLst>
                <a:path h="21600" w="21600">
                  <a:moveTo>
                    <a:pt x="11679" y="19547"/>
                  </a:moveTo>
                  <a:lnTo>
                    <a:pt x="11679" y="14693"/>
                  </a:lnTo>
                  <a:lnTo>
                    <a:pt x="9921" y="14693"/>
                  </a:lnTo>
                  <a:lnTo>
                    <a:pt x="9921" y="19547"/>
                  </a:lnTo>
                  <a:cubicBezTo>
                    <a:pt x="5768" y="19134"/>
                    <a:pt x="2465" y="15832"/>
                    <a:pt x="2052" y="11679"/>
                  </a:cubicBezTo>
                  <a:lnTo>
                    <a:pt x="6907" y="11679"/>
                  </a:lnTo>
                  <a:lnTo>
                    <a:pt x="6907" y="9921"/>
                  </a:lnTo>
                  <a:lnTo>
                    <a:pt x="2052" y="9921"/>
                  </a:lnTo>
                  <a:cubicBezTo>
                    <a:pt x="2465" y="5768"/>
                    <a:pt x="5768" y="2466"/>
                    <a:pt x="9921" y="2054"/>
                  </a:cubicBezTo>
                  <a:lnTo>
                    <a:pt x="9921" y="6907"/>
                  </a:lnTo>
                  <a:lnTo>
                    <a:pt x="11679" y="6907"/>
                  </a:lnTo>
                  <a:lnTo>
                    <a:pt x="11679" y="2054"/>
                  </a:lnTo>
                  <a:cubicBezTo>
                    <a:pt x="15832" y="2466"/>
                    <a:pt x="19135" y="5768"/>
                    <a:pt x="19548" y="9921"/>
                  </a:cubicBezTo>
                  <a:lnTo>
                    <a:pt x="14693" y="9921"/>
                  </a:lnTo>
                  <a:lnTo>
                    <a:pt x="14693" y="11679"/>
                  </a:lnTo>
                  <a:lnTo>
                    <a:pt x="19548" y="11679"/>
                  </a:lnTo>
                  <a:cubicBezTo>
                    <a:pt x="19135" y="15832"/>
                    <a:pt x="15832" y="19134"/>
                    <a:pt x="11679" y="19547"/>
                  </a:cubicBezTo>
                  <a:close/>
                  <a:moveTo>
                    <a:pt x="10799" y="0"/>
                  </a:moveTo>
                  <a:cubicBezTo>
                    <a:pt x="4835" y="0"/>
                    <a:pt x="0" y="4836"/>
                    <a:pt x="0" y="10800"/>
                  </a:cubicBezTo>
                  <a:cubicBezTo>
                    <a:pt x="0" y="16765"/>
                    <a:pt x="4835" y="21600"/>
                    <a:pt x="10799" y="21600"/>
                  </a:cubicBezTo>
                  <a:cubicBezTo>
                    <a:pt x="16765" y="21600"/>
                    <a:pt x="21600" y="16765"/>
                    <a:pt x="21600" y="10800"/>
                  </a:cubicBezTo>
                  <a:cubicBezTo>
                    <a:pt x="21600" y="4836"/>
                    <a:pt x="16765" y="0"/>
                    <a:pt x="10799" y="0"/>
                  </a:cubicBezTo>
                  <a:close/>
                </a:path>
              </a:pathLst>
            </a:custGeom>
            <a:solidFill>
              <a:srgbClr val="FFFFFF">
                <a:alpha val="100000"/>
              </a:srgbClr>
            </a:solidFill>
            <a:ln w="12700">
              <a:noFill/>
            </a:ln>
          </p:spPr>
          <p:txBody>
            <a:bodyPr/>
            <a:lstStyle/>
            <a:p>
              <a:endParaRPr altLang="en-US" lang="zh-CN"/>
            </a:p>
          </p:txBody>
        </p:sp>
      </p:grpSp>
      <p:sp>
        <p:nvSpPr>
          <p:cNvPr id="7" name="文本框 6"/>
          <p:cNvSpPr txBox="1"/>
          <p:nvPr/>
        </p:nvSpPr>
        <p:spPr>
          <a:xfrm>
            <a:off x="8314690" y="1494963"/>
            <a:ext cx="995680" cy="335280"/>
          </a:xfrm>
          <a:prstGeom prst="rect">
            <a:avLst/>
          </a:prstGeom>
          <a:noFill/>
        </p:spPr>
        <p:txBody>
          <a:bodyPr rtlCol="0" wrap="none">
            <a:spAutoFit/>
          </a:bodyPr>
          <a:lstStyle/>
          <a:p>
            <a:pPr algn="l"/>
            <a:r>
              <a:rPr altLang="en-US" lang="zh-CN" noProof="0" smtClean="0" sz="1600">
                <a:ln>
                  <a:noFill/>
                </a:ln>
                <a:solidFill>
                  <a:schemeClr val="tx1">
                    <a:lumMod val="65000"/>
                    <a:lumOff val="35000"/>
                  </a:schemeClr>
                </a:solidFill>
                <a:uLnTx/>
                <a:uFillTx/>
                <a:ea charset="-122" panose="020b0503020204020204" pitchFamily="34" typeface="微软雅黑"/>
                <a:sym typeface="+mn-ea"/>
              </a:rPr>
              <a:t>添加标题</a:t>
            </a:r>
          </a:p>
        </p:txBody>
      </p:sp>
      <p:sp>
        <p:nvSpPr>
          <p:cNvPr id="12" name="文本框 11"/>
          <p:cNvSpPr txBox="1"/>
          <p:nvPr/>
        </p:nvSpPr>
        <p:spPr>
          <a:xfrm>
            <a:off x="8314691" y="1743710"/>
            <a:ext cx="3365500" cy="70866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l" fontAlgn="auto" indent="0">
              <a:lnSpc>
                <a:spcPct val="150000"/>
              </a:lnSpc>
            </a:pPr>
            <a:r>
              <a:rPr altLang="en-US" lang="zh-CN" sz="900">
                <a:solidFill>
                  <a:schemeClr val="tx1">
                    <a:lumMod val="65000"/>
                    <a:lumOff val="35000"/>
                  </a:schemeClr>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text.Click here to enter your text.Click here to enter your text.Click here to enter your text.Click here to enter your text.</a:t>
            </a:r>
          </a:p>
        </p:txBody>
      </p:sp>
      <p:sp>
        <p:nvSpPr>
          <p:cNvPr id="13" name="文本框 12"/>
          <p:cNvSpPr txBox="1"/>
          <p:nvPr/>
        </p:nvSpPr>
        <p:spPr>
          <a:xfrm>
            <a:off x="7492999" y="4030518"/>
            <a:ext cx="995680" cy="335280"/>
          </a:xfrm>
          <a:prstGeom prst="rect">
            <a:avLst/>
          </a:prstGeom>
          <a:noFill/>
        </p:spPr>
        <p:txBody>
          <a:bodyPr rtlCol="0" wrap="none">
            <a:spAutoFit/>
          </a:bodyPr>
          <a:lstStyle/>
          <a:p>
            <a:pPr algn="l"/>
            <a:r>
              <a:rPr altLang="en-US" lang="zh-CN" noProof="0" smtClean="0" sz="1600">
                <a:ln>
                  <a:noFill/>
                </a:ln>
                <a:solidFill>
                  <a:schemeClr val="tx1">
                    <a:lumMod val="65000"/>
                    <a:lumOff val="35000"/>
                  </a:schemeClr>
                </a:solidFill>
                <a:uLnTx/>
                <a:uFillTx/>
                <a:ea charset="-122" panose="020b0503020204020204" pitchFamily="34" typeface="微软雅黑"/>
                <a:sym typeface="+mn-ea"/>
              </a:rPr>
              <a:t>添加标题</a:t>
            </a:r>
          </a:p>
        </p:txBody>
      </p:sp>
      <p:sp>
        <p:nvSpPr>
          <p:cNvPr id="14" name="文本框 13"/>
          <p:cNvSpPr txBox="1"/>
          <p:nvPr/>
        </p:nvSpPr>
        <p:spPr>
          <a:xfrm>
            <a:off x="7492999" y="4279265"/>
            <a:ext cx="3365500" cy="70866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l" fontAlgn="auto" indent="0">
              <a:lnSpc>
                <a:spcPct val="150000"/>
              </a:lnSpc>
            </a:pPr>
            <a:r>
              <a:rPr altLang="en-US" lang="zh-CN" sz="900">
                <a:solidFill>
                  <a:schemeClr val="tx1">
                    <a:lumMod val="65000"/>
                    <a:lumOff val="35000"/>
                  </a:schemeClr>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text.Click here to enter your text.Click here to enter your text.Click here to enter your text.Click here to enter your text.</a:t>
            </a:r>
          </a:p>
        </p:txBody>
      </p:sp>
      <p:sp>
        <p:nvSpPr>
          <p:cNvPr id="15" name="文本框 14"/>
          <p:cNvSpPr txBox="1"/>
          <p:nvPr/>
        </p:nvSpPr>
        <p:spPr>
          <a:xfrm>
            <a:off x="3526155" y="4081318"/>
            <a:ext cx="995680" cy="335280"/>
          </a:xfrm>
          <a:prstGeom prst="rect">
            <a:avLst/>
          </a:prstGeom>
          <a:noFill/>
        </p:spPr>
        <p:txBody>
          <a:bodyPr rtlCol="0" wrap="none">
            <a:spAutoFit/>
          </a:bodyPr>
          <a:lstStyle/>
          <a:p>
            <a:pPr algn="r"/>
            <a:r>
              <a:rPr altLang="en-US" lang="zh-CN" noProof="0" smtClean="0" sz="1600">
                <a:ln>
                  <a:noFill/>
                </a:ln>
                <a:solidFill>
                  <a:schemeClr val="tx1">
                    <a:lumMod val="65000"/>
                    <a:lumOff val="35000"/>
                  </a:schemeClr>
                </a:solidFill>
                <a:uLnTx/>
                <a:uFillTx/>
                <a:ea charset="-122" panose="020b0503020204020204" pitchFamily="34" typeface="微软雅黑"/>
                <a:sym typeface="+mn-ea"/>
              </a:rPr>
              <a:t>添加标题</a:t>
            </a:r>
          </a:p>
        </p:txBody>
      </p:sp>
      <p:sp>
        <p:nvSpPr>
          <p:cNvPr id="16" name="文本框 15"/>
          <p:cNvSpPr txBox="1"/>
          <p:nvPr/>
        </p:nvSpPr>
        <p:spPr>
          <a:xfrm>
            <a:off x="1156335" y="4330065"/>
            <a:ext cx="3365500" cy="70866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r" fontAlgn="auto" indent="0">
              <a:lnSpc>
                <a:spcPct val="150000"/>
              </a:lnSpc>
            </a:pPr>
            <a:r>
              <a:rPr altLang="en-US" lang="zh-CN" sz="900">
                <a:solidFill>
                  <a:schemeClr val="tx1">
                    <a:lumMod val="65000"/>
                    <a:lumOff val="35000"/>
                  </a:schemeClr>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text.Click here to enter your text.Click here to enter your text.Click here to enter your text.Click here to enter your text.</a:t>
            </a:r>
          </a:p>
        </p:txBody>
      </p:sp>
      <p:sp>
        <p:nvSpPr>
          <p:cNvPr id="17" name="文本框 16"/>
          <p:cNvSpPr txBox="1"/>
          <p:nvPr/>
        </p:nvSpPr>
        <p:spPr>
          <a:xfrm>
            <a:off x="2762884" y="1593388"/>
            <a:ext cx="995680" cy="335280"/>
          </a:xfrm>
          <a:prstGeom prst="rect">
            <a:avLst/>
          </a:prstGeom>
          <a:noFill/>
        </p:spPr>
        <p:txBody>
          <a:bodyPr rtlCol="0" wrap="none">
            <a:spAutoFit/>
          </a:bodyPr>
          <a:lstStyle/>
          <a:p>
            <a:pPr algn="r"/>
            <a:r>
              <a:rPr altLang="en-US" lang="zh-CN" noProof="0" smtClean="0" sz="1600">
                <a:ln>
                  <a:noFill/>
                </a:ln>
                <a:solidFill>
                  <a:schemeClr val="tx1">
                    <a:lumMod val="65000"/>
                    <a:lumOff val="35000"/>
                  </a:schemeClr>
                </a:solidFill>
                <a:uLnTx/>
                <a:uFillTx/>
                <a:ea charset="-122" panose="020b0503020204020204" pitchFamily="34" typeface="微软雅黑"/>
                <a:sym typeface="+mn-ea"/>
              </a:rPr>
              <a:t>添加标题</a:t>
            </a:r>
          </a:p>
        </p:txBody>
      </p:sp>
      <p:sp>
        <p:nvSpPr>
          <p:cNvPr id="18" name="文本框 17"/>
          <p:cNvSpPr txBox="1"/>
          <p:nvPr/>
        </p:nvSpPr>
        <p:spPr>
          <a:xfrm>
            <a:off x="393065" y="1842135"/>
            <a:ext cx="3365500" cy="70866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r" fontAlgn="auto" indent="0">
              <a:lnSpc>
                <a:spcPct val="150000"/>
              </a:lnSpc>
            </a:pPr>
            <a:r>
              <a:rPr altLang="en-US" lang="zh-CN" sz="900">
                <a:solidFill>
                  <a:schemeClr val="tx1">
                    <a:lumMod val="65000"/>
                    <a:lumOff val="35000"/>
                  </a:schemeClr>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text.Click here to enter your text.Click here to enter your text.Click here to enter your text.Click here to enter your text.</a:t>
            </a:r>
          </a:p>
        </p:txBody>
      </p:sp>
    </p:spTree>
  </p:cSld>
  <p:clrMapOvr>
    <a:masterClrMapping/>
  </p:clrMapOvr>
  <p:transition/>
  <p:timing/>
</p:sld>
</file>

<file path=ppt/slides/slide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descr="1" id="4" name="图片 3"/>
          <p:cNvPicPr>
            <a:picLocks noChangeAspect="1"/>
          </p:cNvPicPr>
          <p:nvPr/>
        </p:nvPicPr>
        <p:blipFill>
          <a:blip r:embed="rId2"/>
          <a:stretch>
            <a:fillRect/>
          </a:stretch>
        </p:blipFill>
        <p:spPr>
          <a:xfrm>
            <a:off x="4745355" y="-588645"/>
            <a:ext cx="12060555" cy="8474075"/>
          </a:xfrm>
          <a:prstGeom prst="rect">
            <a:avLst/>
          </a:prstGeom>
        </p:spPr>
      </p:pic>
      <p:sp>
        <p:nvSpPr>
          <p:cNvPr id="5" name="文本框 4"/>
          <p:cNvSpPr txBox="1"/>
          <p:nvPr/>
        </p:nvSpPr>
        <p:spPr>
          <a:xfrm>
            <a:off x="938890" y="866453"/>
            <a:ext cx="1005840" cy="1599565"/>
          </a:xfrm>
          <a:prstGeom prst="rect">
            <a:avLst/>
          </a:prstGeom>
          <a:noFill/>
        </p:spPr>
        <p:txBody>
          <a:bodyPr rtlCol="0" vert="eaVert" wrap="square">
            <a:spAutoFit/>
          </a:bodyPr>
          <a:lstStyle/>
          <a:p>
            <a:pPr algn="dist"/>
            <a:r>
              <a:rPr altLang="en-US" lang="zh-CN" sz="5400">
                <a:solidFill>
                  <a:srgbClr val="383987"/>
                </a:solidFill>
                <a:latin charset="-122" panose="020b0503020204020204" typeface="微软雅黑"/>
                <a:ea charset="-122" panose="020b0503020204020204" typeface="微软雅黑"/>
              </a:rPr>
              <a:t>目录</a:t>
            </a:r>
          </a:p>
        </p:txBody>
      </p:sp>
      <p:sp>
        <p:nvSpPr>
          <p:cNvPr id="44" name="矩形 43"/>
          <p:cNvSpPr/>
          <p:nvPr/>
        </p:nvSpPr>
        <p:spPr>
          <a:xfrm>
            <a:off x="1598930" y="1590040"/>
            <a:ext cx="650875" cy="1665605"/>
          </a:xfrm>
          <a:prstGeom prst="rect">
            <a:avLst/>
          </a:prstGeom>
          <a:noFill/>
          <a:ln>
            <a:noFill/>
          </a:ln>
          <a:extLst>
            <a:ext uri="{909E8E84-426E-40DD-AFC4-6F175D3DCCD1}">
              <a14:hiddenFill>
                <a:solidFill>
                  <a:srgbClr val="A9BBFF"/>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anchor="ctr" rtlCol="0" vert="eaVert"/>
          <a:lstStyle/>
          <a:p>
            <a:pPr algn="l"/>
            <a:r>
              <a:rPr altLang="zh-CN" lang="en-US" sz="2000">
                <a:solidFill>
                  <a:srgbClr val="383987"/>
                </a:solidFill>
                <a:latin charset="-122" panose="020b0503020204020204" typeface="微软雅黑"/>
                <a:ea charset="-122" panose="020b0503020204020204" typeface="微软雅黑"/>
                <a:sym typeface="+mn-ea"/>
              </a:rPr>
              <a:t>CONTENTS</a:t>
            </a:r>
          </a:p>
        </p:txBody>
      </p:sp>
      <p:sp>
        <p:nvSpPr>
          <p:cNvPr id="6" name="文本框 5"/>
          <p:cNvSpPr txBox="1"/>
          <p:nvPr/>
        </p:nvSpPr>
        <p:spPr>
          <a:xfrm>
            <a:off x="3960495" y="1546225"/>
            <a:ext cx="3221990" cy="713740"/>
          </a:xfrm>
          <a:prstGeom prst="rect">
            <a:avLst/>
          </a:prstGeom>
          <a:noFill/>
        </p:spPr>
        <p:txBody>
          <a:bodyPr anchor="ctr"/>
          <a:lstStyle/>
          <a:p>
            <a:pPr algn="l" defTabSz="914400" eaLnBrk="1" fontAlgn="t" hangingPunct="1" indent="0" latinLnBrk="0" lvl="0" marL="0" marR="0" rtl="0">
              <a:spcBef>
                <a:spcPct val="0"/>
              </a:spcBef>
              <a:spcAft>
                <a:spcPct val="0"/>
              </a:spcAft>
              <a:buClrTx/>
              <a:buSzTx/>
              <a:buFontTx/>
              <a:buNone/>
              <a:defRPr/>
            </a:pPr>
            <a:r>
              <a:rPr altLang="en-US" kern="0" lang="zh-CN" noProof="0" sz="2400">
                <a:ln>
                  <a:noFill/>
                </a:ln>
                <a:solidFill>
                  <a:srgbClr val="383987"/>
                </a:solidFill>
                <a:uLnTx/>
                <a:uFillTx/>
                <a:latin charset="-122" panose="020b0503020204020204" typeface="微软雅黑"/>
                <a:ea charset="-122" panose="020b0503020204020204" typeface="微软雅黑"/>
                <a:sym typeface="+mn-ea"/>
              </a:rPr>
              <a:t>在此输入您的标题</a:t>
            </a:r>
          </a:p>
        </p:txBody>
      </p:sp>
      <p:sp>
        <p:nvSpPr>
          <p:cNvPr id="7" name="文本框 6"/>
          <p:cNvSpPr txBox="1"/>
          <p:nvPr/>
        </p:nvSpPr>
        <p:spPr>
          <a:xfrm>
            <a:off x="2967355" y="1713865"/>
            <a:ext cx="795655" cy="579120"/>
          </a:xfrm>
          <a:prstGeom prst="rect">
            <a:avLst/>
          </a:prstGeom>
          <a:noFill/>
        </p:spPr>
        <p:txBody>
          <a:bodyPr rtlCol="0" wrap="square">
            <a:spAutoFit/>
          </a:bodyPr>
          <a:lstStyle/>
          <a:p>
            <a:pPr algn="ctr" defTabSz="914400" eaLnBrk="1" hangingPunct="1" latinLnBrk="0" lvl="0" marL="0" marR="0" rtl="0">
              <a:spcBef>
                <a:spcPct val="0"/>
              </a:spcBef>
              <a:spcAft>
                <a:spcPct val="0"/>
              </a:spcAft>
              <a:buClrTx/>
              <a:buSzTx/>
              <a:buFontTx/>
              <a:buNone/>
              <a:defRPr/>
            </a:pPr>
            <a:r>
              <a:rPr altLang="zh-CN" lang="en-US" noProof="0" sz="3200">
                <a:ln w="3175">
                  <a:solidFill>
                    <a:srgbClr val="383987"/>
                  </a:solidFill>
                </a:ln>
                <a:noFill/>
                <a:uLnTx/>
                <a:uFillTx/>
                <a:latin charset="0" panose="020b0503020202020204" typeface="Agency FB"/>
                <a:ea charset="-122" panose="020b0503020204020204" pitchFamily="34" typeface="微软雅黑"/>
                <a:sym typeface="+mn-ea"/>
              </a:rPr>
              <a:t>01</a:t>
            </a:r>
          </a:p>
        </p:txBody>
      </p:sp>
      <p:sp>
        <p:nvSpPr>
          <p:cNvPr id="8" name="文本框 7"/>
          <p:cNvSpPr txBox="1"/>
          <p:nvPr/>
        </p:nvSpPr>
        <p:spPr>
          <a:xfrm>
            <a:off x="2967355" y="2708275"/>
            <a:ext cx="795655" cy="579120"/>
          </a:xfrm>
          <a:prstGeom prst="rect">
            <a:avLst/>
          </a:prstGeom>
          <a:noFill/>
        </p:spPr>
        <p:txBody>
          <a:bodyPr rtlCol="0" wrap="square">
            <a:spAutoFit/>
          </a:bodyPr>
          <a:lstStyle/>
          <a:p>
            <a:pPr algn="ctr" defTabSz="914400" eaLnBrk="1" hangingPunct="1" latinLnBrk="0" lvl="0" marL="0" marR="0" rtl="0">
              <a:spcBef>
                <a:spcPct val="0"/>
              </a:spcBef>
              <a:spcAft>
                <a:spcPct val="0"/>
              </a:spcAft>
              <a:buClrTx/>
              <a:buSzTx/>
              <a:buFontTx/>
              <a:buNone/>
              <a:defRPr/>
            </a:pPr>
            <a:r>
              <a:rPr altLang="zh-CN" lang="en-US" noProof="0" sz="3200">
                <a:ln w="3175">
                  <a:solidFill>
                    <a:srgbClr val="383987"/>
                  </a:solidFill>
                </a:ln>
                <a:noFill/>
                <a:uLnTx/>
                <a:uFillTx/>
                <a:latin charset="0" panose="020b0503020202020204" typeface="Agency FB"/>
                <a:ea charset="-122" panose="020b0503020204020204" pitchFamily="34" typeface="微软雅黑"/>
                <a:sym typeface="+mn-ea"/>
              </a:rPr>
              <a:t>02</a:t>
            </a:r>
          </a:p>
        </p:txBody>
      </p:sp>
      <p:sp>
        <p:nvSpPr>
          <p:cNvPr id="28" name="文本框 27"/>
          <p:cNvSpPr txBox="1"/>
          <p:nvPr/>
        </p:nvSpPr>
        <p:spPr>
          <a:xfrm>
            <a:off x="2967355" y="3689984"/>
            <a:ext cx="795655" cy="579120"/>
          </a:xfrm>
          <a:prstGeom prst="rect">
            <a:avLst/>
          </a:prstGeom>
          <a:noFill/>
        </p:spPr>
        <p:txBody>
          <a:bodyPr rtlCol="0" wrap="square">
            <a:spAutoFit/>
          </a:bodyPr>
          <a:lstStyle/>
          <a:p>
            <a:pPr algn="ctr" defTabSz="914400" eaLnBrk="1" hangingPunct="1" latinLnBrk="0" lvl="0" marL="0" marR="0" rtl="0">
              <a:spcBef>
                <a:spcPct val="0"/>
              </a:spcBef>
              <a:spcAft>
                <a:spcPct val="0"/>
              </a:spcAft>
              <a:buClrTx/>
              <a:buSzTx/>
              <a:buFontTx/>
              <a:buNone/>
              <a:defRPr/>
            </a:pPr>
            <a:r>
              <a:rPr altLang="zh-CN" lang="en-US" noProof="0" sz="3200">
                <a:ln w="3175">
                  <a:solidFill>
                    <a:srgbClr val="383987"/>
                  </a:solidFill>
                </a:ln>
                <a:noFill/>
                <a:uLnTx/>
                <a:uFillTx/>
                <a:latin charset="0" panose="020b0503020202020204" typeface="Agency FB"/>
                <a:ea charset="-122" panose="020b0503020204020204" pitchFamily="34" typeface="微软雅黑"/>
                <a:sym typeface="+mn-ea"/>
              </a:rPr>
              <a:t>03</a:t>
            </a:r>
          </a:p>
        </p:txBody>
      </p:sp>
      <p:sp>
        <p:nvSpPr>
          <p:cNvPr id="30" name="文本框 29"/>
          <p:cNvSpPr txBox="1"/>
          <p:nvPr/>
        </p:nvSpPr>
        <p:spPr>
          <a:xfrm>
            <a:off x="2967355" y="4648834"/>
            <a:ext cx="795655" cy="579120"/>
          </a:xfrm>
          <a:prstGeom prst="rect">
            <a:avLst/>
          </a:prstGeom>
          <a:noFill/>
        </p:spPr>
        <p:txBody>
          <a:bodyPr rtlCol="0" wrap="square">
            <a:spAutoFit/>
          </a:bodyPr>
          <a:lstStyle/>
          <a:p>
            <a:pPr algn="ctr" defTabSz="914400" eaLnBrk="1" hangingPunct="1" latinLnBrk="0" lvl="0" marL="0" marR="0" rtl="0">
              <a:spcBef>
                <a:spcPct val="0"/>
              </a:spcBef>
              <a:spcAft>
                <a:spcPct val="0"/>
              </a:spcAft>
              <a:buClrTx/>
              <a:buSzTx/>
              <a:buFontTx/>
              <a:buNone/>
              <a:defRPr/>
            </a:pPr>
            <a:r>
              <a:rPr altLang="zh-CN" lang="en-US" noProof="0" sz="3200">
                <a:ln w="3175">
                  <a:solidFill>
                    <a:srgbClr val="383987"/>
                  </a:solidFill>
                </a:ln>
                <a:noFill/>
                <a:uLnTx/>
                <a:uFillTx/>
                <a:latin charset="0" panose="020b0503020202020204" typeface="Agency FB"/>
                <a:ea charset="-122" panose="020b0503020204020204" pitchFamily="34" typeface="微软雅黑"/>
                <a:sym typeface="+mn-ea"/>
              </a:rPr>
              <a:t>04</a:t>
            </a:r>
          </a:p>
        </p:txBody>
      </p:sp>
      <p:sp>
        <p:nvSpPr>
          <p:cNvPr id="13" name="文本框 12"/>
          <p:cNvSpPr txBox="1"/>
          <p:nvPr/>
        </p:nvSpPr>
        <p:spPr>
          <a:xfrm>
            <a:off x="3960495" y="2049780"/>
            <a:ext cx="2799715" cy="396240"/>
          </a:xfrm>
          <a:prstGeom prst="rect">
            <a:avLst/>
          </a:prstGeom>
          <a:noFill/>
        </p:spPr>
        <p:txBody>
          <a:bodyPr anchor="ctr"/>
          <a:lstStyle/>
          <a:p>
            <a:pPr algn="dist"/>
            <a:r>
              <a:rPr altLang="en-US" lang="zh-CN" noProof="0" smtClean="0" sz="1000">
                <a:ln>
                  <a:noFill/>
                </a:ln>
                <a:solidFill>
                  <a:schemeClr val="tx1">
                    <a:lumMod val="65000"/>
                    <a:lumOff val="35000"/>
                  </a:schemeClr>
                </a:solidFill>
                <a:uLnTx/>
                <a:uFillTx/>
                <a:ea charset="-122" panose="020b0503020204020204" pitchFamily="34" typeface="微软雅黑"/>
                <a:sym typeface="+mn-ea"/>
              </a:rPr>
              <a:t>添加标题  添加标题</a:t>
            </a:r>
          </a:p>
        </p:txBody>
      </p:sp>
      <p:sp>
        <p:nvSpPr>
          <p:cNvPr id="16" name="文本框 15"/>
          <p:cNvSpPr txBox="1"/>
          <p:nvPr/>
        </p:nvSpPr>
        <p:spPr>
          <a:xfrm>
            <a:off x="3960495" y="2602230"/>
            <a:ext cx="3221990" cy="713740"/>
          </a:xfrm>
          <a:prstGeom prst="rect">
            <a:avLst/>
          </a:prstGeom>
          <a:noFill/>
        </p:spPr>
        <p:txBody>
          <a:bodyPr anchor="ctr"/>
          <a:lstStyle/>
          <a:p>
            <a:pPr algn="l" defTabSz="914400" eaLnBrk="1" fontAlgn="t" hangingPunct="1" indent="0" latinLnBrk="0" lvl="0" marL="0" marR="0" rtl="0">
              <a:spcBef>
                <a:spcPct val="0"/>
              </a:spcBef>
              <a:spcAft>
                <a:spcPct val="0"/>
              </a:spcAft>
              <a:buClrTx/>
              <a:buSzTx/>
              <a:buFontTx/>
              <a:buNone/>
              <a:defRPr/>
            </a:pPr>
            <a:r>
              <a:rPr altLang="en-US" kern="0" lang="zh-CN" noProof="0" sz="2400">
                <a:ln>
                  <a:noFill/>
                </a:ln>
                <a:solidFill>
                  <a:srgbClr val="383987"/>
                </a:solidFill>
                <a:uLnTx/>
                <a:uFillTx/>
                <a:latin charset="-122" panose="020b0503020204020204" typeface="微软雅黑"/>
                <a:ea charset="-122" panose="020b0503020204020204" typeface="微软雅黑"/>
                <a:sym typeface="+mn-ea"/>
              </a:rPr>
              <a:t>在此输入您的标题</a:t>
            </a:r>
          </a:p>
        </p:txBody>
      </p:sp>
      <p:sp>
        <p:nvSpPr>
          <p:cNvPr id="17" name="文本框 16"/>
          <p:cNvSpPr txBox="1"/>
          <p:nvPr/>
        </p:nvSpPr>
        <p:spPr>
          <a:xfrm>
            <a:off x="3960495" y="3085465"/>
            <a:ext cx="2799715" cy="396240"/>
          </a:xfrm>
          <a:prstGeom prst="rect">
            <a:avLst/>
          </a:prstGeom>
          <a:noFill/>
        </p:spPr>
        <p:txBody>
          <a:bodyPr anchor="ctr"/>
          <a:lstStyle/>
          <a:p>
            <a:pPr algn="dist"/>
            <a:r>
              <a:rPr altLang="en-US" lang="zh-CN" noProof="0" smtClean="0" sz="1000">
                <a:ln>
                  <a:noFill/>
                </a:ln>
                <a:solidFill>
                  <a:schemeClr val="tx1">
                    <a:lumMod val="65000"/>
                    <a:lumOff val="35000"/>
                  </a:schemeClr>
                </a:solidFill>
                <a:uLnTx/>
                <a:uFillTx/>
                <a:ea charset="-122" panose="020b0503020204020204" pitchFamily="34" typeface="微软雅黑"/>
                <a:sym typeface="+mn-ea"/>
              </a:rPr>
              <a:t>添加标题  添加标题</a:t>
            </a:r>
          </a:p>
        </p:txBody>
      </p:sp>
      <p:sp>
        <p:nvSpPr>
          <p:cNvPr id="18" name="文本框 17"/>
          <p:cNvSpPr txBox="1"/>
          <p:nvPr/>
        </p:nvSpPr>
        <p:spPr>
          <a:xfrm>
            <a:off x="3960495" y="3585210"/>
            <a:ext cx="3221990" cy="713740"/>
          </a:xfrm>
          <a:prstGeom prst="rect">
            <a:avLst/>
          </a:prstGeom>
          <a:noFill/>
        </p:spPr>
        <p:txBody>
          <a:bodyPr anchor="ctr"/>
          <a:lstStyle/>
          <a:p>
            <a:pPr algn="l" defTabSz="914400" eaLnBrk="1" fontAlgn="t" hangingPunct="1" indent="0" latinLnBrk="0" lvl="0" marL="0" marR="0" rtl="0">
              <a:spcBef>
                <a:spcPct val="0"/>
              </a:spcBef>
              <a:spcAft>
                <a:spcPct val="0"/>
              </a:spcAft>
              <a:buClrTx/>
              <a:buSzTx/>
              <a:buFontTx/>
              <a:buNone/>
              <a:defRPr/>
            </a:pPr>
            <a:r>
              <a:rPr altLang="en-US" kern="0" lang="zh-CN" noProof="0" sz="2400">
                <a:ln>
                  <a:noFill/>
                </a:ln>
                <a:solidFill>
                  <a:srgbClr val="383987"/>
                </a:solidFill>
                <a:uLnTx/>
                <a:uFillTx/>
                <a:latin charset="-122" panose="020b0503020204020204" typeface="微软雅黑"/>
                <a:ea charset="-122" panose="020b0503020204020204" typeface="微软雅黑"/>
                <a:sym typeface="+mn-ea"/>
              </a:rPr>
              <a:t>在此输入您的标题</a:t>
            </a:r>
          </a:p>
        </p:txBody>
      </p:sp>
      <p:sp>
        <p:nvSpPr>
          <p:cNvPr id="19" name="文本框 18"/>
          <p:cNvSpPr txBox="1"/>
          <p:nvPr/>
        </p:nvSpPr>
        <p:spPr>
          <a:xfrm>
            <a:off x="3960495" y="4068445"/>
            <a:ext cx="2799715" cy="396240"/>
          </a:xfrm>
          <a:prstGeom prst="rect">
            <a:avLst/>
          </a:prstGeom>
          <a:noFill/>
        </p:spPr>
        <p:txBody>
          <a:bodyPr anchor="ctr"/>
          <a:lstStyle/>
          <a:p>
            <a:pPr algn="dist"/>
            <a:r>
              <a:rPr altLang="en-US" lang="zh-CN" noProof="0" smtClean="0" sz="1000">
                <a:ln>
                  <a:noFill/>
                </a:ln>
                <a:solidFill>
                  <a:schemeClr val="tx1">
                    <a:lumMod val="65000"/>
                    <a:lumOff val="35000"/>
                  </a:schemeClr>
                </a:solidFill>
                <a:uLnTx/>
                <a:uFillTx/>
                <a:ea charset="-122" panose="020b0503020204020204" pitchFamily="34" typeface="微软雅黑"/>
                <a:sym typeface="+mn-ea"/>
              </a:rPr>
              <a:t>添加标题  添加标题</a:t>
            </a:r>
          </a:p>
        </p:txBody>
      </p:sp>
      <p:sp>
        <p:nvSpPr>
          <p:cNvPr id="20" name="文本框 19"/>
          <p:cNvSpPr txBox="1"/>
          <p:nvPr/>
        </p:nvSpPr>
        <p:spPr>
          <a:xfrm>
            <a:off x="3960495" y="4554220"/>
            <a:ext cx="3221990" cy="713740"/>
          </a:xfrm>
          <a:prstGeom prst="rect">
            <a:avLst/>
          </a:prstGeom>
          <a:noFill/>
        </p:spPr>
        <p:txBody>
          <a:bodyPr anchor="ctr"/>
          <a:lstStyle/>
          <a:p>
            <a:pPr algn="l" defTabSz="914400" eaLnBrk="1" fontAlgn="t" hangingPunct="1" indent="0" latinLnBrk="0" lvl="0" marL="0" marR="0" rtl="0">
              <a:spcBef>
                <a:spcPct val="0"/>
              </a:spcBef>
              <a:spcAft>
                <a:spcPct val="0"/>
              </a:spcAft>
              <a:buClrTx/>
              <a:buSzTx/>
              <a:buFontTx/>
              <a:buNone/>
              <a:defRPr/>
            </a:pPr>
            <a:r>
              <a:rPr altLang="en-US" kern="0" lang="zh-CN" noProof="0" sz="2400">
                <a:ln>
                  <a:noFill/>
                </a:ln>
                <a:solidFill>
                  <a:srgbClr val="383987"/>
                </a:solidFill>
                <a:uLnTx/>
                <a:uFillTx/>
                <a:latin charset="-122" panose="020b0503020204020204" typeface="微软雅黑"/>
                <a:ea charset="-122" panose="020b0503020204020204" typeface="微软雅黑"/>
                <a:sym typeface="+mn-ea"/>
              </a:rPr>
              <a:t>在此输入您的标题</a:t>
            </a:r>
          </a:p>
        </p:txBody>
      </p:sp>
      <p:sp>
        <p:nvSpPr>
          <p:cNvPr id="9" name="文本框 8"/>
          <p:cNvSpPr txBox="1"/>
          <p:nvPr/>
        </p:nvSpPr>
        <p:spPr>
          <a:xfrm>
            <a:off x="3960495" y="5037455"/>
            <a:ext cx="2799715" cy="396240"/>
          </a:xfrm>
          <a:prstGeom prst="rect">
            <a:avLst/>
          </a:prstGeom>
          <a:noFill/>
        </p:spPr>
        <p:txBody>
          <a:bodyPr anchor="ctr"/>
          <a:lstStyle/>
          <a:p>
            <a:pPr algn="dist"/>
            <a:r>
              <a:rPr altLang="en-US" lang="zh-CN" noProof="0" smtClean="0" sz="1000">
                <a:ln>
                  <a:noFill/>
                </a:ln>
                <a:solidFill>
                  <a:schemeClr val="tx1">
                    <a:lumMod val="65000"/>
                    <a:lumOff val="35000"/>
                  </a:schemeClr>
                </a:solidFill>
                <a:uLnTx/>
                <a:uFillTx/>
                <a:ea charset="-122" panose="020b0503020204020204" pitchFamily="34" typeface="微软雅黑"/>
                <a:sym typeface="+mn-ea"/>
              </a:rPr>
              <a:t>添加标题  添加标题</a:t>
            </a:r>
          </a:p>
        </p:txBody>
      </p:sp>
    </p:spTree>
  </p:cSld>
  <p:clrMapOvr>
    <a:masterClrMapping/>
  </p:clrMapOvr>
  <p:transition/>
  <p:timing/>
</p:sld>
</file>

<file path=ppt/slides/slide2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0" name="圆角矩形 9"/>
          <p:cNvSpPr/>
          <p:nvPr/>
        </p:nvSpPr>
        <p:spPr>
          <a:xfrm>
            <a:off x="1259205" y="1631315"/>
            <a:ext cx="2863215" cy="3450590"/>
          </a:xfrm>
          <a:prstGeom prst="roundRect">
            <a:avLst/>
          </a:prstGeom>
          <a:solidFill>
            <a:srgbClr val="95C1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2" name="圆角矩形 11"/>
          <p:cNvSpPr/>
          <p:nvPr/>
        </p:nvSpPr>
        <p:spPr>
          <a:xfrm>
            <a:off x="4734560" y="1631315"/>
            <a:ext cx="2863215" cy="3450590"/>
          </a:xfrm>
          <a:prstGeom prst="roundRect">
            <a:avLst/>
          </a:prstGeom>
          <a:solidFill>
            <a:srgbClr val="A099C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4" name="圆角矩形 13"/>
          <p:cNvSpPr/>
          <p:nvPr/>
        </p:nvSpPr>
        <p:spPr>
          <a:xfrm>
            <a:off x="8210550" y="1631315"/>
            <a:ext cx="2863215" cy="3450590"/>
          </a:xfrm>
          <a:prstGeom prst="roundRect">
            <a:avLst/>
          </a:prstGeom>
          <a:solidFill>
            <a:srgbClr val="95C1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5" name="文本框 14"/>
          <p:cNvSpPr txBox="1"/>
          <p:nvPr/>
        </p:nvSpPr>
        <p:spPr>
          <a:xfrm>
            <a:off x="1557655" y="2049953"/>
            <a:ext cx="1097280" cy="365760"/>
          </a:xfrm>
          <a:prstGeom prst="rect">
            <a:avLst/>
          </a:prstGeom>
          <a:noFill/>
        </p:spPr>
        <p:txBody>
          <a:bodyPr rtlCol="0" wrap="none">
            <a:spAutoFit/>
          </a:bodyPr>
          <a:lstStyle/>
          <a:p>
            <a:pPr algn="l"/>
            <a:r>
              <a:rPr altLang="en-US" b="1" lang="zh-CN" noProof="0" smtClean="0">
                <a:ln>
                  <a:noFill/>
                </a:ln>
                <a:solidFill>
                  <a:schemeClr val="bg1"/>
                </a:solidFill>
                <a:uLnTx/>
                <a:uFillTx/>
                <a:ea charset="-122" panose="020b0503020204020204" pitchFamily="34" typeface="微软雅黑"/>
                <a:sym typeface="+mn-ea"/>
              </a:rPr>
              <a:t>添加标题</a:t>
            </a:r>
          </a:p>
        </p:txBody>
      </p:sp>
      <p:sp>
        <p:nvSpPr>
          <p:cNvPr id="16" name="文本框 15"/>
          <p:cNvSpPr txBox="1"/>
          <p:nvPr/>
        </p:nvSpPr>
        <p:spPr>
          <a:xfrm>
            <a:off x="1428750" y="2490470"/>
            <a:ext cx="2524125" cy="192024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fontAlgn="auto" indent="0">
              <a:lnSpc>
                <a:spcPct val="150000"/>
              </a:lnSpc>
            </a:pPr>
            <a:r>
              <a:rPr altLang="en-US" lang="zh-CN" sz="1000">
                <a:solidFill>
                  <a:schemeClr val="bg1"/>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text.Click here to enter your text.Click here to enter your text.Click here to enter your text.Click here to enter your text.Click here to enter your text.Click here to enter your text.Click here to enter your text.Click here to enter your text.</a:t>
            </a:r>
          </a:p>
        </p:txBody>
      </p:sp>
      <p:sp>
        <p:nvSpPr>
          <p:cNvPr id="17" name="文本框 16"/>
          <p:cNvSpPr txBox="1"/>
          <p:nvPr/>
        </p:nvSpPr>
        <p:spPr>
          <a:xfrm>
            <a:off x="4937125" y="2050588"/>
            <a:ext cx="1097280" cy="365760"/>
          </a:xfrm>
          <a:prstGeom prst="rect">
            <a:avLst/>
          </a:prstGeom>
          <a:noFill/>
        </p:spPr>
        <p:txBody>
          <a:bodyPr rtlCol="0" wrap="none">
            <a:spAutoFit/>
          </a:bodyPr>
          <a:lstStyle/>
          <a:p>
            <a:pPr algn="l"/>
            <a:r>
              <a:rPr altLang="en-US" b="1" lang="zh-CN" noProof="0" smtClean="0">
                <a:ln>
                  <a:noFill/>
                </a:ln>
                <a:solidFill>
                  <a:schemeClr val="bg1"/>
                </a:solidFill>
                <a:uLnTx/>
                <a:uFillTx/>
                <a:ea charset="-122" panose="020b0503020204020204" pitchFamily="34" typeface="微软雅黑"/>
                <a:sym typeface="+mn-ea"/>
              </a:rPr>
              <a:t>添加标题</a:t>
            </a:r>
          </a:p>
        </p:txBody>
      </p:sp>
      <p:sp>
        <p:nvSpPr>
          <p:cNvPr id="18" name="文本框 17"/>
          <p:cNvSpPr txBox="1"/>
          <p:nvPr/>
        </p:nvSpPr>
        <p:spPr>
          <a:xfrm>
            <a:off x="4808220" y="2491105"/>
            <a:ext cx="2524125" cy="192024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fontAlgn="auto" indent="0">
              <a:lnSpc>
                <a:spcPct val="150000"/>
              </a:lnSpc>
            </a:pPr>
            <a:r>
              <a:rPr altLang="en-US" lang="zh-CN" sz="1000">
                <a:solidFill>
                  <a:schemeClr val="bg1"/>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text.Click here to enter your text.Click here to enter your text.Click here to enter your text.Click here to enter your text.Click here to enter your text.Click here to enter your text.Click here to enter your text.Click here to enter your text.</a:t>
            </a:r>
          </a:p>
        </p:txBody>
      </p:sp>
      <p:sp>
        <p:nvSpPr>
          <p:cNvPr id="19" name="文本框 18"/>
          <p:cNvSpPr txBox="1"/>
          <p:nvPr/>
        </p:nvSpPr>
        <p:spPr>
          <a:xfrm>
            <a:off x="8508999" y="2083608"/>
            <a:ext cx="1097280" cy="365760"/>
          </a:xfrm>
          <a:prstGeom prst="rect">
            <a:avLst/>
          </a:prstGeom>
          <a:noFill/>
        </p:spPr>
        <p:txBody>
          <a:bodyPr rtlCol="0" wrap="none">
            <a:spAutoFit/>
          </a:bodyPr>
          <a:lstStyle/>
          <a:p>
            <a:pPr algn="l"/>
            <a:r>
              <a:rPr altLang="en-US" b="1" lang="zh-CN" noProof="0" smtClean="0">
                <a:ln>
                  <a:noFill/>
                </a:ln>
                <a:solidFill>
                  <a:schemeClr val="bg1"/>
                </a:solidFill>
                <a:uLnTx/>
                <a:uFillTx/>
                <a:ea charset="-122" panose="020b0503020204020204" pitchFamily="34" typeface="微软雅黑"/>
                <a:sym typeface="+mn-ea"/>
              </a:rPr>
              <a:t>添加标题</a:t>
            </a:r>
          </a:p>
        </p:txBody>
      </p:sp>
      <p:sp>
        <p:nvSpPr>
          <p:cNvPr id="20" name="文本框 19"/>
          <p:cNvSpPr txBox="1"/>
          <p:nvPr/>
        </p:nvSpPr>
        <p:spPr>
          <a:xfrm>
            <a:off x="8380094" y="2524125"/>
            <a:ext cx="2524125" cy="192024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fontAlgn="auto" indent="0">
              <a:lnSpc>
                <a:spcPct val="150000"/>
              </a:lnSpc>
            </a:pPr>
            <a:r>
              <a:rPr altLang="en-US" lang="zh-CN" sz="1000">
                <a:solidFill>
                  <a:schemeClr val="bg1"/>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text.Click here to enter your text.Click here to enter your text.Click here to enter your text.Click here to enter your text.Click here to enter your text.Click here to enter your text.Click here to enter your text.Click here to enter your text.</a:t>
            </a:r>
          </a:p>
        </p:txBody>
      </p:sp>
    </p:spTree>
  </p:cSld>
  <p:clrMapOvr>
    <a:masterClrMapping/>
  </p:clrMapOvr>
  <p:transition/>
  <p:timing/>
</p:sld>
</file>

<file path=ppt/slides/slide2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descr="1" id="4" name="图片 3"/>
          <p:cNvPicPr>
            <a:picLocks noChangeAspect="1"/>
          </p:cNvPicPr>
          <p:nvPr/>
        </p:nvPicPr>
        <p:blipFill>
          <a:blip r:embed="rId2"/>
          <a:stretch>
            <a:fillRect/>
          </a:stretch>
        </p:blipFill>
        <p:spPr>
          <a:xfrm>
            <a:off x="4745355" y="-588645"/>
            <a:ext cx="12060555" cy="8474075"/>
          </a:xfrm>
          <a:prstGeom prst="rect">
            <a:avLst/>
          </a:prstGeom>
        </p:spPr>
      </p:pic>
      <p:sp>
        <p:nvSpPr>
          <p:cNvPr id="13" name="文本框 12"/>
          <p:cNvSpPr txBox="1"/>
          <p:nvPr/>
        </p:nvSpPr>
        <p:spPr>
          <a:xfrm>
            <a:off x="1038225" y="3859530"/>
            <a:ext cx="4645025" cy="45720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l">
              <a:lnSpc>
                <a:spcPct val="150000"/>
              </a:lnSpc>
            </a:pPr>
            <a:r>
              <a:rPr altLang="en-US" lang="zh-CN" sz="800">
                <a:solidFill>
                  <a:schemeClr val="tx1">
                    <a:lumMod val="65000"/>
                    <a:lumOff val="35000"/>
                  </a:schemeClr>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text.Click here to enter your text.Click here to enter your text.Click here to enter your text.Click here to enter your text.</a:t>
            </a:r>
          </a:p>
        </p:txBody>
      </p:sp>
      <p:sp>
        <p:nvSpPr>
          <p:cNvPr id="5" name="文本框 4"/>
          <p:cNvSpPr txBox="1"/>
          <p:nvPr/>
        </p:nvSpPr>
        <p:spPr>
          <a:xfrm>
            <a:off x="1038225" y="1470025"/>
            <a:ext cx="2301875" cy="1844040"/>
          </a:xfrm>
          <a:prstGeom prst="rect">
            <a:avLst/>
          </a:prstGeom>
          <a:noFill/>
        </p:spPr>
        <p:txBody>
          <a:bodyPr rtlCol="0" wrap="square">
            <a:spAutoFit/>
          </a:bodyPr>
          <a:lstStyle/>
          <a:p>
            <a:pPr algn="l"/>
            <a:r>
              <a:rPr altLang="zh-CN" lang="en-US" sz="11500">
                <a:ln>
                  <a:solidFill>
                    <a:srgbClr val="383987"/>
                  </a:solidFill>
                </a:ln>
                <a:noFill/>
                <a:latin charset="0" panose="020b0503020202020204" typeface="Agency FB"/>
              </a:rPr>
              <a:t>04</a:t>
            </a:r>
          </a:p>
        </p:txBody>
      </p:sp>
      <p:sp>
        <p:nvSpPr>
          <p:cNvPr id="6" name="文本框 5"/>
          <p:cNvSpPr txBox="1"/>
          <p:nvPr/>
        </p:nvSpPr>
        <p:spPr>
          <a:xfrm>
            <a:off x="1038225" y="3166111"/>
            <a:ext cx="4818380" cy="640080"/>
          </a:xfrm>
          <a:prstGeom prst="rect">
            <a:avLst/>
          </a:prstGeom>
          <a:noFill/>
        </p:spPr>
        <p:txBody>
          <a:bodyPr rtlCol="0" wrap="square">
            <a:spAutoFit/>
          </a:bodyPr>
          <a:lstStyle/>
          <a:p>
            <a:pPr algn="l" lvl="0"/>
            <a:r>
              <a:rPr altLang="en-US" lang="zh-CN" noProof="0" sz="3600">
                <a:ln>
                  <a:noFill/>
                </a:ln>
                <a:solidFill>
                  <a:srgbClr val="383987"/>
                </a:solidFill>
                <a:uLnTx/>
                <a:uFillTx/>
                <a:latin charset="-122" panose="020b0503020204020204" typeface="微软雅黑"/>
                <a:ea charset="-122" panose="020b0503020204020204" typeface="微软雅黑"/>
                <a:sym typeface="+mn-ea"/>
              </a:rPr>
              <a:t>单击此处输入您的文本</a:t>
            </a:r>
          </a:p>
        </p:txBody>
      </p:sp>
    </p:spTree>
  </p:cSld>
  <p:clrMapOvr>
    <a:masterClrMapping/>
  </p:clrMapOvr>
  <p:transition/>
  <p:timing/>
</p:sld>
</file>

<file path=ppt/slides/slide2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7" name="Group 1"/>
          <p:cNvGrpSpPr/>
          <p:nvPr/>
        </p:nvGrpSpPr>
        <p:grpSpPr>
          <a:xfrm>
            <a:off x="4287687" y="1044292"/>
            <a:ext cx="3473610" cy="4637688"/>
            <a:chOff x="4405038" y="1368263"/>
            <a:chExt cx="3473649" cy="4637619"/>
          </a:xfrm>
        </p:grpSpPr>
        <p:grpSp>
          <p:nvGrpSpPr>
            <p:cNvPr id="38" name="Group 118"/>
            <p:cNvGrpSpPr/>
            <p:nvPr/>
          </p:nvGrpSpPr>
          <p:grpSpPr>
            <a:xfrm>
              <a:off x="5614772" y="3646594"/>
              <a:ext cx="875232" cy="2359288"/>
              <a:chOff x="5588618" y="3680520"/>
              <a:chExt cx="988675" cy="1941036"/>
            </a:xfrm>
            <a:solidFill>
              <a:schemeClr val="accent5"/>
            </a:solidFill>
          </p:grpSpPr>
          <p:cxnSp>
            <p:nvCxnSpPr>
              <p:cNvPr id="45" name="Straight Connector 119"/>
              <p:cNvCxnSpPr/>
              <p:nvPr/>
            </p:nvCxnSpPr>
            <p:spPr>
              <a:xfrm>
                <a:off x="5616754" y="3786455"/>
                <a:ext cx="4375" cy="1220057"/>
              </a:xfrm>
              <a:prstGeom prst="line">
                <a:avLst/>
              </a:prstGeom>
              <a:solidFill>
                <a:srgbClr val="75896D"/>
              </a:solidFill>
              <a:ln w="635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46" name="Straight Connector 120"/>
              <p:cNvCxnSpPr/>
              <p:nvPr/>
            </p:nvCxnSpPr>
            <p:spPr>
              <a:xfrm>
                <a:off x="6525816" y="3783820"/>
                <a:ext cx="4375" cy="1220057"/>
              </a:xfrm>
              <a:prstGeom prst="line">
                <a:avLst/>
              </a:prstGeom>
              <a:solidFill>
                <a:srgbClr val="75896D"/>
              </a:solidFill>
              <a:ln w="635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47" name="Straight Connector 121"/>
              <p:cNvCxnSpPr/>
              <p:nvPr/>
            </p:nvCxnSpPr>
            <p:spPr>
              <a:xfrm>
                <a:off x="5833054" y="3682011"/>
                <a:ext cx="4375" cy="1220057"/>
              </a:xfrm>
              <a:prstGeom prst="line">
                <a:avLst/>
              </a:prstGeom>
              <a:solidFill>
                <a:srgbClr val="75896D"/>
              </a:solidFill>
              <a:ln w="635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48" name="Straight Connector 122"/>
              <p:cNvCxnSpPr/>
              <p:nvPr/>
            </p:nvCxnSpPr>
            <p:spPr>
              <a:xfrm>
                <a:off x="6328716" y="3680520"/>
                <a:ext cx="4375" cy="1220057"/>
              </a:xfrm>
              <a:prstGeom prst="line">
                <a:avLst/>
              </a:prstGeom>
              <a:solidFill>
                <a:srgbClr val="75896D"/>
              </a:solidFill>
              <a:ln w="635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49" name="Freeform: Shape 123"/>
              <p:cNvSpPr>
                <a:spLocks noChangeAspect="1"/>
              </p:cNvSpPr>
              <p:nvPr/>
            </p:nvSpPr>
            <p:spPr bwMode="auto">
              <a:xfrm>
                <a:off x="5588618" y="4770963"/>
                <a:ext cx="988675" cy="850593"/>
              </a:xfrm>
              <a:custGeom>
                <a:gdLst>
                  <a:gd fmla="*/ 2 w 226" name="T0"/>
                  <a:gd fmla="*/ 61 h 195" name="T1"/>
                  <a:gd fmla="*/ 56 w 226" name="T2"/>
                  <a:gd fmla="*/ 128 h 195" name="T3"/>
                  <a:gd fmla="*/ 56 w 226" name="T4"/>
                  <a:gd fmla="*/ 128 h 195" name="T5"/>
                  <a:gd fmla="*/ 108 w 226" name="T6"/>
                  <a:gd fmla="*/ 192 h 195" name="T7"/>
                  <a:gd fmla="*/ 113 w 226" name="T8"/>
                  <a:gd fmla="*/ 195 h 195" name="T9"/>
                  <a:gd fmla="*/ 119 w 226" name="T10"/>
                  <a:gd fmla="*/ 192 h 195" name="T11"/>
                  <a:gd fmla="*/ 171 w 226" name="T12"/>
                  <a:gd fmla="*/ 128 h 195" name="T13"/>
                  <a:gd fmla="*/ 171 w 226" name="T14"/>
                  <a:gd fmla="*/ 128 h 195" name="T15"/>
                  <a:gd fmla="*/ 224 w 226" name="T16"/>
                  <a:gd fmla="*/ 61 h 195" name="T17"/>
                  <a:gd fmla="*/ 225 w 226" name="T18"/>
                  <a:gd fmla="*/ 54 h 195" name="T19"/>
                  <a:gd fmla="*/ 219 w 226" name="T20"/>
                  <a:gd fmla="*/ 49 h 195" name="T21"/>
                  <a:gd fmla="*/ 178 w 226" name="T22"/>
                  <a:gd fmla="*/ 7 h 195" name="T23"/>
                  <a:gd fmla="*/ 177 w 226" name="T24"/>
                  <a:gd fmla="*/ 5 h 195" name="T25"/>
                  <a:gd fmla="*/ 169 w 226" name="T26"/>
                  <a:gd fmla="*/ 1 h 195" name="T27"/>
                  <a:gd fmla="*/ 166 w 226" name="T28"/>
                  <a:gd fmla="*/ 2 h 195" name="T29"/>
                  <a:gd fmla="*/ 163 w 226" name="T30"/>
                  <a:gd fmla="*/ 7 h 195" name="T31"/>
                  <a:gd fmla="*/ 113 w 226" name="T32"/>
                  <a:gd fmla="*/ 50 h 195" name="T33"/>
                  <a:gd fmla="*/ 64 w 226" name="T34"/>
                  <a:gd fmla="*/ 7 h 195" name="T35"/>
                  <a:gd fmla="*/ 56 w 226" name="T36"/>
                  <a:gd fmla="*/ 1 h 195" name="T37"/>
                  <a:gd fmla="*/ 56 w 226" name="T38"/>
                  <a:gd fmla="*/ 1 h 195" name="T39"/>
                  <a:gd fmla="*/ 53 w 226" name="T40"/>
                  <a:gd fmla="*/ 2 h 195" name="T41"/>
                  <a:gd fmla="*/ 50 w 226" name="T42"/>
                  <a:gd fmla="*/ 5 h 195" name="T43"/>
                  <a:gd fmla="*/ 49 w 226" name="T44"/>
                  <a:gd fmla="*/ 7 h 195" name="T45"/>
                  <a:gd fmla="*/ 7 w 226" name="T46"/>
                  <a:gd fmla="*/ 49 h 195" name="T47"/>
                  <a:gd fmla="*/ 1 w 226" name="T48"/>
                  <a:gd fmla="*/ 54 h 195" name="T49"/>
                  <a:gd fmla="*/ 2 w 226" name="T50"/>
                  <a:gd fmla="*/ 61 h 195" name="T51"/>
                  <a:gd fmla="*/ 75 w 226" name="T52"/>
                  <a:gd fmla="*/ 128 h 195" name="T53"/>
                  <a:gd fmla="*/ 152 w 226" name="T54"/>
                  <a:gd fmla="*/ 128 h 195" name="T55"/>
                  <a:gd fmla="*/ 113 w 226" name="T56"/>
                  <a:gd fmla="*/ 175 h 195" name="T57"/>
                  <a:gd fmla="*/ 75 w 226" name="T58"/>
                  <a:gd fmla="*/ 128 h 195" name="T5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b="b" l="0" r="r" t="0"/>
                <a:pathLst>
                  <a:path h="195" w="226">
                    <a:moveTo>
                      <a:pt x="2" y="61"/>
                    </a:moveTo>
                    <a:cubicBezTo>
                      <a:pt x="56" y="128"/>
                      <a:pt x="56" y="128"/>
                      <a:pt x="56" y="128"/>
                    </a:cubicBezTo>
                    <a:cubicBezTo>
                      <a:pt x="56" y="128"/>
                      <a:pt x="56" y="128"/>
                      <a:pt x="56" y="128"/>
                    </a:cubicBezTo>
                    <a:cubicBezTo>
                      <a:pt x="108" y="192"/>
                      <a:pt x="108" y="192"/>
                      <a:pt x="108" y="192"/>
                    </a:cubicBezTo>
                    <a:cubicBezTo>
                      <a:pt x="109" y="194"/>
                      <a:pt x="111" y="195"/>
                      <a:pt x="113" y="195"/>
                    </a:cubicBezTo>
                    <a:cubicBezTo>
                      <a:pt x="116" y="195"/>
                      <a:pt x="118" y="194"/>
                      <a:pt x="119" y="192"/>
                    </a:cubicBezTo>
                    <a:cubicBezTo>
                      <a:pt x="171" y="128"/>
                      <a:pt x="171" y="128"/>
                      <a:pt x="171" y="128"/>
                    </a:cubicBezTo>
                    <a:cubicBezTo>
                      <a:pt x="171" y="128"/>
                      <a:pt x="171" y="128"/>
                      <a:pt x="171" y="128"/>
                    </a:cubicBezTo>
                    <a:cubicBezTo>
                      <a:pt x="224" y="61"/>
                      <a:pt x="224" y="61"/>
                      <a:pt x="224" y="61"/>
                    </a:cubicBezTo>
                    <a:cubicBezTo>
                      <a:pt x="226" y="59"/>
                      <a:pt x="226" y="56"/>
                      <a:pt x="225" y="54"/>
                    </a:cubicBezTo>
                    <a:cubicBezTo>
                      <a:pt x="224" y="51"/>
                      <a:pt x="222" y="50"/>
                      <a:pt x="219" y="49"/>
                    </a:cubicBezTo>
                    <a:cubicBezTo>
                      <a:pt x="198" y="46"/>
                      <a:pt x="180" y="29"/>
                      <a:pt x="178" y="7"/>
                    </a:cubicBezTo>
                    <a:cubicBezTo>
                      <a:pt x="178" y="6"/>
                      <a:pt x="177" y="5"/>
                      <a:pt x="177" y="5"/>
                    </a:cubicBezTo>
                    <a:cubicBezTo>
                      <a:pt x="175" y="2"/>
                      <a:pt x="172" y="0"/>
                      <a:pt x="169" y="1"/>
                    </a:cubicBezTo>
                    <a:cubicBezTo>
                      <a:pt x="168" y="1"/>
                      <a:pt x="167" y="1"/>
                      <a:pt x="166" y="2"/>
                    </a:cubicBezTo>
                    <a:cubicBezTo>
                      <a:pt x="164" y="3"/>
                      <a:pt x="163" y="5"/>
                      <a:pt x="163" y="7"/>
                    </a:cubicBezTo>
                    <a:cubicBezTo>
                      <a:pt x="160" y="31"/>
                      <a:pt x="138" y="50"/>
                      <a:pt x="113" y="50"/>
                    </a:cubicBezTo>
                    <a:cubicBezTo>
                      <a:pt x="88" y="50"/>
                      <a:pt x="67" y="31"/>
                      <a:pt x="64" y="7"/>
                    </a:cubicBezTo>
                    <a:cubicBezTo>
                      <a:pt x="63" y="3"/>
                      <a:pt x="60" y="1"/>
                      <a:pt x="56" y="1"/>
                    </a:cubicBezTo>
                    <a:cubicBezTo>
                      <a:pt x="56" y="1"/>
                      <a:pt x="56" y="1"/>
                      <a:pt x="56" y="1"/>
                    </a:cubicBezTo>
                    <a:cubicBezTo>
                      <a:pt x="55" y="1"/>
                      <a:pt x="54" y="1"/>
                      <a:pt x="53" y="2"/>
                    </a:cubicBezTo>
                    <a:cubicBezTo>
                      <a:pt x="51" y="2"/>
                      <a:pt x="50" y="3"/>
                      <a:pt x="50" y="5"/>
                    </a:cubicBezTo>
                    <a:cubicBezTo>
                      <a:pt x="49" y="5"/>
                      <a:pt x="49" y="6"/>
                      <a:pt x="49" y="7"/>
                    </a:cubicBezTo>
                    <a:cubicBezTo>
                      <a:pt x="46" y="29"/>
                      <a:pt x="29" y="46"/>
                      <a:pt x="7" y="49"/>
                    </a:cubicBezTo>
                    <a:cubicBezTo>
                      <a:pt x="4" y="50"/>
                      <a:pt x="2" y="51"/>
                      <a:pt x="1" y="54"/>
                    </a:cubicBezTo>
                    <a:cubicBezTo>
                      <a:pt x="0" y="56"/>
                      <a:pt x="1" y="59"/>
                      <a:pt x="2" y="61"/>
                    </a:cubicBezTo>
                    <a:close/>
                    <a:moveTo>
                      <a:pt x="75" y="128"/>
                    </a:moveTo>
                    <a:cubicBezTo>
                      <a:pt x="101" y="123"/>
                      <a:pt x="126" y="123"/>
                      <a:pt x="152" y="128"/>
                    </a:cubicBezTo>
                    <a:cubicBezTo>
                      <a:pt x="113" y="175"/>
                      <a:pt x="113" y="175"/>
                      <a:pt x="113" y="175"/>
                    </a:cubicBezTo>
                    <a:lnTo>
                      <a:pt x="75" y="128"/>
                    </a:lnTo>
                    <a:close/>
                  </a:path>
                </a:pathLst>
              </a:custGeom>
              <a:solidFill>
                <a:schemeClr val="bg1">
                  <a:lumMod val="65000"/>
                </a:schemeClr>
              </a:solidFill>
              <a:ln>
                <a:noFill/>
              </a:ln>
            </p:spPr>
            <p:txBody>
              <a:bodyPr anchor="ctr"/>
              <a:lstStyle/>
              <a:p>
                <a:pPr algn="ctr"/>
                <a:endParaRPr>
                  <a:latin charset="-122" panose="020b0502040204020203" pitchFamily="34" typeface="微软雅黑 Light"/>
                  <a:ea charset="-122" panose="02010604000000000000" pitchFamily="2" typeface="锐字工房云字库细圆GBK"/>
                  <a:cs typeface="+mn-ea"/>
                  <a:sym charset="-122" panose="020b0502040204020203" pitchFamily="34" typeface="微软雅黑 Light"/>
                </a:endParaRPr>
              </a:p>
            </p:txBody>
          </p:sp>
        </p:grpSp>
        <p:grpSp>
          <p:nvGrpSpPr>
            <p:cNvPr id="39" name="Group 124"/>
            <p:cNvGrpSpPr>
              <a:grpSpLocks noChangeAspect="1"/>
            </p:cNvGrpSpPr>
            <p:nvPr/>
          </p:nvGrpSpPr>
          <p:grpSpPr>
            <a:xfrm>
              <a:off x="4405038" y="1368263"/>
              <a:ext cx="3473649" cy="2639940"/>
              <a:chOff x="2240403" y="3001584"/>
              <a:chExt cx="3626104" cy="2741391"/>
            </a:xfrm>
          </p:grpSpPr>
          <p:sp>
            <p:nvSpPr>
              <p:cNvPr id="40" name="Freeform: Shape 125"/>
              <p:cNvSpPr/>
              <p:nvPr/>
            </p:nvSpPr>
            <p:spPr>
              <a:xfrm>
                <a:off x="2983489" y="3790960"/>
                <a:ext cx="1952014" cy="1952015"/>
              </a:xfrm>
              <a:custGeom>
                <a:gdLst>
                  <a:gd fmla="*/ 0 w 1952015" name="connsiteX0"/>
                  <a:gd fmla="*/ 976008 h 1952015" name="connsiteY0"/>
                  <a:gd fmla="*/ 976008 w 1952015" name="connsiteX1"/>
                  <a:gd fmla="*/ 0 h 1952015" name="connsiteY1"/>
                  <a:gd fmla="*/ 1952016 w 1952015" name="connsiteX2"/>
                  <a:gd fmla="*/ 976008 h 1952015" name="connsiteY2"/>
                  <a:gd fmla="*/ 976008 w 1952015" name="connsiteX3"/>
                  <a:gd fmla="*/ 1952016 h 1952015" name="connsiteY3"/>
                  <a:gd fmla="*/ 0 w 1952015" name="connsiteX4"/>
                  <a:gd fmla="*/ 976008 h 1952015"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1952014" w="1952014">
                    <a:moveTo>
                      <a:pt x="0" y="976008"/>
                    </a:moveTo>
                    <a:cubicBezTo>
                      <a:pt x="0" y="436974"/>
                      <a:pt x="436974" y="0"/>
                      <a:pt x="976008" y="0"/>
                    </a:cubicBezTo>
                    <a:cubicBezTo>
                      <a:pt x="1515042" y="0"/>
                      <a:pt x="1952016" y="436974"/>
                      <a:pt x="1952016" y="976008"/>
                    </a:cubicBezTo>
                    <a:cubicBezTo>
                      <a:pt x="1952016" y="1515042"/>
                      <a:pt x="1515042" y="1952016"/>
                      <a:pt x="976008" y="1952016"/>
                    </a:cubicBezTo>
                    <a:cubicBezTo>
                      <a:pt x="436974" y="1952016"/>
                      <a:pt x="0" y="1515042"/>
                      <a:pt x="0" y="976008"/>
                    </a:cubicBezTo>
                    <a:close/>
                  </a:path>
                </a:pathLst>
              </a:custGeom>
              <a:solidFill>
                <a:srgbClr val="95C1C4"/>
              </a:solidFill>
              <a:ln>
                <a:noFill/>
              </a:ln>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anchor="ctr"/>
              <a:lstStyle/>
              <a:p>
                <a:pPr algn="ctr"/>
                <a:endParaRPr>
                  <a:latin charset="-122" panose="020b0502040204020203" pitchFamily="34" typeface="微软雅黑 Light"/>
                  <a:ea charset="-122" panose="02010604000000000000" pitchFamily="2" typeface="锐字工房云字库细圆GBK"/>
                  <a:cs typeface="+mn-ea"/>
                  <a:sym charset="-122" panose="020b0502040204020203" pitchFamily="34" typeface="微软雅黑 Light"/>
                </a:endParaRPr>
              </a:p>
            </p:txBody>
          </p:sp>
          <p:sp>
            <p:nvSpPr>
              <p:cNvPr id="41" name="Freeform: Shape 126"/>
              <p:cNvSpPr/>
              <p:nvPr/>
            </p:nvSpPr>
            <p:spPr>
              <a:xfrm>
                <a:off x="2240403" y="3119262"/>
                <a:ext cx="1419647" cy="1419647"/>
              </a:xfrm>
              <a:custGeom>
                <a:gdLst>
                  <a:gd fmla="*/ 0 w 1419647" name="connsiteX0"/>
                  <a:gd fmla="*/ 709824 h 1419647" name="connsiteY0"/>
                  <a:gd fmla="*/ 709824 w 1419647" name="connsiteX1"/>
                  <a:gd fmla="*/ 0 h 1419647" name="connsiteY1"/>
                  <a:gd fmla="*/ 1419648 w 1419647" name="connsiteX2"/>
                  <a:gd fmla="*/ 709824 h 1419647" name="connsiteY2"/>
                  <a:gd fmla="*/ 709824 w 1419647" name="connsiteX3"/>
                  <a:gd fmla="*/ 1419648 h 1419647" name="connsiteY3"/>
                  <a:gd fmla="*/ 0 w 1419647" name="connsiteX4"/>
                  <a:gd fmla="*/ 709824 h 1419647"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1419647" w="1419647">
                    <a:moveTo>
                      <a:pt x="0" y="709824"/>
                    </a:moveTo>
                    <a:cubicBezTo>
                      <a:pt x="0" y="317799"/>
                      <a:pt x="317799" y="0"/>
                      <a:pt x="709824" y="0"/>
                    </a:cubicBezTo>
                    <a:cubicBezTo>
                      <a:pt x="1101849" y="0"/>
                      <a:pt x="1419648" y="317799"/>
                      <a:pt x="1419648" y="709824"/>
                    </a:cubicBezTo>
                    <a:cubicBezTo>
                      <a:pt x="1419648" y="1101849"/>
                      <a:pt x="1101849" y="1419648"/>
                      <a:pt x="709824" y="1419648"/>
                    </a:cubicBezTo>
                    <a:cubicBezTo>
                      <a:pt x="317799" y="1419648"/>
                      <a:pt x="0" y="1101849"/>
                      <a:pt x="0" y="709824"/>
                    </a:cubicBezTo>
                    <a:close/>
                  </a:path>
                </a:pathLst>
              </a:custGeom>
              <a:solidFill>
                <a:srgbClr val="A099CB"/>
              </a:solidFill>
              <a:ln>
                <a:noFill/>
              </a:ln>
            </p:spPr>
            <p:style>
              <a:lnRef idx="2">
                <a:schemeClr val="lt1">
                  <a:hueOff val="0"/>
                  <a:satOff val="0"/>
                  <a:lumOff val="0"/>
                  <a:alphaOff val="0"/>
                </a:schemeClr>
              </a:lnRef>
              <a:fillRef idx="1">
                <a:schemeClr val="accent2">
                  <a:hueOff val="-716791"/>
                  <a:satOff val="-17268"/>
                  <a:lumOff val="-10389"/>
                  <a:alphaOff val="0"/>
                </a:schemeClr>
              </a:fillRef>
              <a:effectRef idx="0">
                <a:schemeClr val="accent2">
                  <a:hueOff val="-716791"/>
                  <a:satOff val="-17268"/>
                  <a:lumOff val="-10389"/>
                  <a:alphaOff val="0"/>
                </a:schemeClr>
              </a:effectRef>
              <a:fontRef idx="minor">
                <a:schemeClr val="lt1"/>
              </a:fontRef>
            </p:style>
            <p:txBody>
              <a:bodyPr anchor="ctr"/>
              <a:lstStyle/>
              <a:p>
                <a:pPr algn="ctr"/>
                <a:endParaRPr>
                  <a:latin charset="-122" panose="020b0502040204020203" pitchFamily="34" typeface="微软雅黑 Light"/>
                  <a:ea charset="-122" panose="02010604000000000000" pitchFamily="2" typeface="锐字工房云字库细圆GBK"/>
                  <a:cs typeface="+mn-ea"/>
                  <a:sym charset="-122" panose="020b0502040204020203" pitchFamily="34" typeface="微软雅黑 Light"/>
                </a:endParaRPr>
              </a:p>
            </p:txBody>
          </p:sp>
          <p:sp>
            <p:nvSpPr>
              <p:cNvPr id="42" name="Freeform: Shape 127"/>
              <p:cNvSpPr/>
              <p:nvPr/>
            </p:nvSpPr>
            <p:spPr>
              <a:xfrm>
                <a:off x="4162929" y="3001584"/>
                <a:ext cx="1703578" cy="1703578"/>
              </a:xfrm>
              <a:custGeom>
                <a:gdLst>
                  <a:gd fmla="*/ 0 w 1390964" name="connsiteX0"/>
                  <a:gd fmla="*/ 695482 h 1390964" name="connsiteY0"/>
                  <a:gd fmla="*/ 695482 w 1390964" name="connsiteX1"/>
                  <a:gd fmla="*/ 0 h 1390964" name="connsiteY1"/>
                  <a:gd fmla="*/ 1390964 w 1390964" name="connsiteX2"/>
                  <a:gd fmla="*/ 695482 h 1390964" name="connsiteY2"/>
                  <a:gd fmla="*/ 695482 w 1390964" name="connsiteX3"/>
                  <a:gd fmla="*/ 1390964 h 1390964" name="connsiteY3"/>
                  <a:gd fmla="*/ 0 w 1390964" name="connsiteX4"/>
                  <a:gd fmla="*/ 695482 h 1390964"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1390964" w="1390964">
                    <a:moveTo>
                      <a:pt x="146973" y="842454"/>
                    </a:moveTo>
                    <a:cubicBezTo>
                      <a:pt x="65803" y="539522"/>
                      <a:pt x="245577" y="228144"/>
                      <a:pt x="548510" y="146973"/>
                    </a:cubicBezTo>
                    <a:cubicBezTo>
                      <a:pt x="851442" y="65803"/>
                      <a:pt x="1162820" y="245577"/>
                      <a:pt x="1243991" y="548510"/>
                    </a:cubicBezTo>
                    <a:cubicBezTo>
                      <a:pt x="1325161" y="851442"/>
                      <a:pt x="1145387" y="1162820"/>
                      <a:pt x="842454" y="1243991"/>
                    </a:cubicBezTo>
                    <a:cubicBezTo>
                      <a:pt x="539522" y="1325161"/>
                      <a:pt x="228144" y="1145387"/>
                      <a:pt x="146973" y="842454"/>
                    </a:cubicBezTo>
                    <a:close/>
                  </a:path>
                </a:pathLst>
              </a:custGeom>
              <a:solidFill>
                <a:srgbClr val="A099CB"/>
              </a:solidFill>
              <a:ln>
                <a:noFill/>
              </a:ln>
            </p:spPr>
            <p:style>
              <a:lnRef idx="2">
                <a:schemeClr val="lt1">
                  <a:hueOff val="0"/>
                  <a:satOff val="0"/>
                  <a:lumOff val="0"/>
                  <a:alphaOff val="0"/>
                </a:schemeClr>
              </a:lnRef>
              <a:fillRef idx="1">
                <a:schemeClr val="accent2">
                  <a:hueOff val="-1433582"/>
                  <a:satOff val="-34540"/>
                  <a:lumOff val="-20781"/>
                  <a:alphaOff val="0"/>
                </a:schemeClr>
              </a:fillRef>
              <a:effectRef idx="0">
                <a:schemeClr val="accent2">
                  <a:hueOff val="-1433582"/>
                  <a:satOff val="-34540"/>
                  <a:lumOff val="-20781"/>
                  <a:alphaOff val="0"/>
                </a:schemeClr>
              </a:effectRef>
              <a:fontRef idx="minor">
                <a:schemeClr val="lt1"/>
              </a:fontRef>
            </p:style>
            <p:txBody>
              <a:bodyPr anchor="ctr"/>
              <a:lstStyle/>
              <a:p>
                <a:pPr algn="ctr"/>
                <a:endParaRPr>
                  <a:latin charset="-122" panose="020b0502040204020203" pitchFamily="34" typeface="微软雅黑 Light"/>
                  <a:ea charset="-122" panose="02010604000000000000" pitchFamily="2" typeface="锐字工房云字库细圆GBK"/>
                  <a:cs typeface="+mn-ea"/>
                  <a:sym charset="-122" panose="020b0502040204020203" pitchFamily="34" typeface="微软雅黑 Light"/>
                </a:endParaRPr>
              </a:p>
            </p:txBody>
          </p:sp>
        </p:grpSp>
      </p:grpSp>
      <p:sp>
        <p:nvSpPr>
          <p:cNvPr id="8" name="Freeform: Shape 131"/>
          <p:cNvSpPr/>
          <p:nvPr/>
        </p:nvSpPr>
        <p:spPr bwMode="auto">
          <a:xfrm>
            <a:off x="4756150" y="1551940"/>
            <a:ext cx="437515" cy="437515"/>
          </a:xfrm>
          <a:custGeom>
            <a:gdLst>
              <a:gd fmla="*/ 67 w 376" name="T0"/>
              <a:gd fmla="*/ 3 h 401" name="T1"/>
              <a:gd fmla="*/ 62 w 376" name="T2"/>
              <a:gd fmla="*/ 3 h 401" name="T3"/>
              <a:gd fmla="*/ 0 w 376" name="T4"/>
              <a:gd fmla="*/ 159 h 401" name="T5"/>
              <a:gd fmla="*/ 65 w 376" name="T6"/>
              <a:gd fmla="*/ 223 h 401" name="T7"/>
              <a:gd fmla="*/ 129 w 376" name="T8"/>
              <a:gd fmla="*/ 159 h 401" name="T9"/>
              <a:gd fmla="*/ 67 w 376" name="T10"/>
              <a:gd fmla="*/ 3 h 401" name="T11"/>
              <a:gd fmla="*/ 313 w 376" name="T12"/>
              <a:gd fmla="*/ 3 h 401" name="T13"/>
              <a:gd fmla="*/ 309 w 376" name="T14"/>
              <a:gd fmla="*/ 3 h 401" name="T15"/>
              <a:gd fmla="*/ 246 w 376" name="T16"/>
              <a:gd fmla="*/ 159 h 401" name="T17"/>
              <a:gd fmla="*/ 311 w 376" name="T18"/>
              <a:gd fmla="*/ 223 h 401" name="T19"/>
              <a:gd fmla="*/ 376 w 376" name="T20"/>
              <a:gd fmla="*/ 159 h 401" name="T21"/>
              <a:gd fmla="*/ 313 w 376" name="T22"/>
              <a:gd fmla="*/ 3 h 401" name="T23"/>
              <a:gd fmla="*/ 185 w 376" name="T24"/>
              <a:gd fmla="*/ 180 h 401" name="T25"/>
              <a:gd fmla="*/ 123 w 376" name="T26"/>
              <a:gd fmla="*/ 337 h 401" name="T27"/>
              <a:gd fmla="*/ 188 w 376" name="T28"/>
              <a:gd fmla="*/ 401 h 401" name="T29"/>
              <a:gd fmla="*/ 253 w 376" name="T30"/>
              <a:gd fmla="*/ 337 h 401" name="T31"/>
              <a:gd fmla="*/ 190 w 376" name="T32"/>
              <a:gd fmla="*/ 180 h 401" name="T33"/>
              <a:gd fmla="*/ 185 w 376" name="T34"/>
              <a:gd fmla="*/ 180 h 401" name="T3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b="b" l="0" r="r" t="0"/>
            <a:pathLst>
              <a:path h="401" w="376">
                <a:moveTo>
                  <a:pt x="67" y="3"/>
                </a:moveTo>
                <a:cubicBezTo>
                  <a:pt x="67" y="0"/>
                  <a:pt x="62" y="0"/>
                  <a:pt x="62" y="3"/>
                </a:cubicBezTo>
                <a:cubicBezTo>
                  <a:pt x="52" y="85"/>
                  <a:pt x="0" y="102"/>
                  <a:pt x="0" y="159"/>
                </a:cubicBezTo>
                <a:cubicBezTo>
                  <a:pt x="0" y="195"/>
                  <a:pt x="29" y="223"/>
                  <a:pt x="65" y="223"/>
                </a:cubicBezTo>
                <a:cubicBezTo>
                  <a:pt x="100" y="223"/>
                  <a:pt x="129" y="195"/>
                  <a:pt x="129" y="159"/>
                </a:cubicBezTo>
                <a:cubicBezTo>
                  <a:pt x="129" y="102"/>
                  <a:pt x="77" y="85"/>
                  <a:pt x="67" y="3"/>
                </a:cubicBezTo>
                <a:close/>
                <a:moveTo>
                  <a:pt x="313" y="3"/>
                </a:moveTo>
                <a:cubicBezTo>
                  <a:pt x="313" y="0"/>
                  <a:pt x="309" y="0"/>
                  <a:pt x="309" y="3"/>
                </a:cubicBezTo>
                <a:cubicBezTo>
                  <a:pt x="298" y="85"/>
                  <a:pt x="246" y="102"/>
                  <a:pt x="246" y="159"/>
                </a:cubicBezTo>
                <a:cubicBezTo>
                  <a:pt x="246" y="195"/>
                  <a:pt x="276" y="223"/>
                  <a:pt x="311" y="223"/>
                </a:cubicBezTo>
                <a:cubicBezTo>
                  <a:pt x="346" y="223"/>
                  <a:pt x="376" y="195"/>
                  <a:pt x="376" y="159"/>
                </a:cubicBezTo>
                <a:cubicBezTo>
                  <a:pt x="376" y="102"/>
                  <a:pt x="324" y="85"/>
                  <a:pt x="313" y="3"/>
                </a:cubicBezTo>
                <a:close/>
                <a:moveTo>
                  <a:pt x="185" y="180"/>
                </a:moveTo>
                <a:cubicBezTo>
                  <a:pt x="175" y="263"/>
                  <a:pt x="123" y="280"/>
                  <a:pt x="123" y="337"/>
                </a:cubicBezTo>
                <a:cubicBezTo>
                  <a:pt x="123" y="372"/>
                  <a:pt x="153" y="401"/>
                  <a:pt x="188" y="401"/>
                </a:cubicBezTo>
                <a:cubicBezTo>
                  <a:pt x="223" y="401"/>
                  <a:pt x="253" y="372"/>
                  <a:pt x="253" y="337"/>
                </a:cubicBezTo>
                <a:cubicBezTo>
                  <a:pt x="253" y="280"/>
                  <a:pt x="200" y="263"/>
                  <a:pt x="190" y="180"/>
                </a:cubicBezTo>
                <a:cubicBezTo>
                  <a:pt x="190" y="178"/>
                  <a:pt x="186" y="178"/>
                  <a:pt x="185" y="180"/>
                </a:cubicBezTo>
                <a:close/>
              </a:path>
            </a:pathLst>
          </a:custGeom>
          <a:solidFill>
            <a:schemeClr val="bg1"/>
          </a:solidFill>
          <a:ln>
            <a:noFill/>
          </a:ln>
        </p:spPr>
        <p:txBody>
          <a:bodyPr anchor="ctr"/>
          <a:lstStyle/>
          <a:p>
            <a:pPr algn="ctr"/>
            <a:endParaRPr>
              <a:latin charset="-122" panose="020b0502040204020203" pitchFamily="34" typeface="微软雅黑 Light"/>
              <a:ea charset="-122" panose="02010604000000000000" pitchFamily="2" typeface="锐字工房云字库细圆GBK"/>
              <a:cs typeface="+mn-ea"/>
              <a:sym charset="-122" panose="020b0502040204020203" pitchFamily="34" typeface="微软雅黑 Light"/>
            </a:endParaRPr>
          </a:p>
        </p:txBody>
      </p:sp>
      <p:sp>
        <p:nvSpPr>
          <p:cNvPr id="9" name="Freeform: Shape 132"/>
          <p:cNvSpPr/>
          <p:nvPr/>
        </p:nvSpPr>
        <p:spPr bwMode="auto">
          <a:xfrm>
            <a:off x="6726555" y="1551940"/>
            <a:ext cx="437515" cy="437515"/>
          </a:xfrm>
          <a:custGeom>
            <a:gdLst>
              <a:gd fmla="*/ 360 w 400" name="T0"/>
              <a:gd fmla="*/ 184 h 400" name="T1"/>
              <a:gd fmla="*/ 360 w 400" name="T2"/>
              <a:gd fmla="*/ 216 h 400" name="T3"/>
              <a:gd fmla="*/ 400 w 400" name="T4"/>
              <a:gd fmla="*/ 200 h 400" name="T5"/>
              <a:gd fmla="*/ 200 w 400" name="T6"/>
              <a:gd fmla="*/ 90 h 400" name="T7"/>
              <a:gd fmla="*/ 200 w 400" name="T8"/>
              <a:gd fmla="*/ 310 h 400" name="T9"/>
              <a:gd fmla="*/ 200 w 400" name="T10"/>
              <a:gd fmla="*/ 90 h 400" name="T11"/>
              <a:gd fmla="*/ 120 w 400" name="T12"/>
              <a:gd fmla="*/ 200 h 400" name="T13"/>
              <a:gd fmla="*/ 280 w 400" name="T14"/>
              <a:gd fmla="*/ 200 h 400" name="T15"/>
              <a:gd fmla="*/ 59 w 400" name="T16"/>
              <a:gd fmla="*/ 200 h 400" name="T17"/>
              <a:gd fmla="*/ 20 w 400" name="T18"/>
              <a:gd fmla="*/ 184 h 400" name="T19"/>
              <a:gd fmla="*/ 20 w 400" name="T20"/>
              <a:gd fmla="*/ 216 h 400" name="T21"/>
              <a:gd fmla="*/ 59 w 400" name="T22"/>
              <a:gd fmla="*/ 200 h 400" name="T23"/>
              <a:gd fmla="*/ 216 w 400" name="T24"/>
              <a:gd fmla="*/ 40 h 400" name="T25"/>
              <a:gd fmla="*/ 200 w 400" name="T26"/>
              <a:gd fmla="*/ 0 h 400" name="T27"/>
              <a:gd fmla="*/ 184 w 400" name="T28"/>
              <a:gd fmla="*/ 40 h 400" name="T29"/>
              <a:gd fmla="*/ 200 w 400" name="T30"/>
              <a:gd fmla="*/ 340 h 400" name="T31"/>
              <a:gd fmla="*/ 184 w 400" name="T32"/>
              <a:gd fmla="*/ 380 h 400" name="T33"/>
              <a:gd fmla="*/ 216 w 400" name="T34"/>
              <a:gd fmla="*/ 380 h 400" name="T35"/>
              <a:gd fmla="*/ 200 w 400" name="T36"/>
              <a:gd fmla="*/ 340 h 400" name="T37"/>
              <a:gd fmla="*/ 350 w 400" name="T38"/>
              <a:gd fmla="*/ 50 h 400" name="T39"/>
              <a:gd fmla="*/ 310 w 400" name="T40"/>
              <a:gd fmla="*/ 67 h 400" name="T41"/>
              <a:gd fmla="*/ 333 w 400" name="T42"/>
              <a:gd fmla="*/ 89 h 400" name="T43"/>
              <a:gd fmla="*/ 66 w 400" name="T44"/>
              <a:gd fmla="*/ 311 h 400" name="T45"/>
              <a:gd fmla="*/ 50 w 400" name="T46"/>
              <a:gd fmla="*/ 350 h 400" name="T47"/>
              <a:gd fmla="*/ 89 w 400" name="T48"/>
              <a:gd fmla="*/ 333 h 400" name="T49"/>
              <a:gd fmla="*/ 66 w 400" name="T50"/>
              <a:gd fmla="*/ 311 h 400" name="T51"/>
              <a:gd fmla="*/ 50 w 400" name="T52"/>
              <a:gd fmla="*/ 50 h 400" name="T53"/>
              <a:gd fmla="*/ 66 w 400" name="T54"/>
              <a:gd fmla="*/ 89 h 400" name="T55"/>
              <a:gd fmla="*/ 89 w 400" name="T56"/>
              <a:gd fmla="*/ 67 h 400" name="T57"/>
              <a:gd fmla="*/ 310 w 400" name="T58"/>
              <a:gd fmla="*/ 333 h 400" name="T59"/>
              <a:gd fmla="*/ 350 w 400" name="T60"/>
              <a:gd fmla="*/ 350 h 400" name="T61"/>
              <a:gd fmla="*/ 333 w 400" name="T62"/>
              <a:gd fmla="*/ 311 h 400" name="T63"/>
              <a:gd fmla="*/ 310 w 400" name="T64"/>
              <a:gd fmla="*/ 333 h 400" name="T6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b="b" l="0" r="r" t="0"/>
            <a:pathLst>
              <a:path h="400" w="400">
                <a:moveTo>
                  <a:pt x="380" y="184"/>
                </a:moveTo>
                <a:cubicBezTo>
                  <a:pt x="376" y="184"/>
                  <a:pt x="364" y="184"/>
                  <a:pt x="360" y="184"/>
                </a:cubicBezTo>
                <a:cubicBezTo>
                  <a:pt x="349" y="184"/>
                  <a:pt x="340" y="191"/>
                  <a:pt x="340" y="200"/>
                </a:cubicBezTo>
                <a:cubicBezTo>
                  <a:pt x="340" y="209"/>
                  <a:pt x="349" y="216"/>
                  <a:pt x="360" y="216"/>
                </a:cubicBezTo>
                <a:cubicBezTo>
                  <a:pt x="364" y="216"/>
                  <a:pt x="376" y="216"/>
                  <a:pt x="380" y="216"/>
                </a:cubicBezTo>
                <a:cubicBezTo>
                  <a:pt x="391" y="216"/>
                  <a:pt x="400" y="209"/>
                  <a:pt x="400" y="200"/>
                </a:cubicBezTo>
                <a:cubicBezTo>
                  <a:pt x="400" y="191"/>
                  <a:pt x="391" y="184"/>
                  <a:pt x="380" y="184"/>
                </a:cubicBezTo>
                <a:close/>
                <a:moveTo>
                  <a:pt x="200" y="90"/>
                </a:moveTo>
                <a:cubicBezTo>
                  <a:pt x="139" y="90"/>
                  <a:pt x="90" y="139"/>
                  <a:pt x="90" y="200"/>
                </a:cubicBezTo>
                <a:cubicBezTo>
                  <a:pt x="90" y="261"/>
                  <a:pt x="139" y="310"/>
                  <a:pt x="200" y="310"/>
                </a:cubicBezTo>
                <a:cubicBezTo>
                  <a:pt x="261" y="310"/>
                  <a:pt x="310" y="261"/>
                  <a:pt x="310" y="200"/>
                </a:cubicBezTo>
                <a:cubicBezTo>
                  <a:pt x="310" y="139"/>
                  <a:pt x="261" y="90"/>
                  <a:pt x="200" y="90"/>
                </a:cubicBezTo>
                <a:close/>
                <a:moveTo>
                  <a:pt x="200" y="280"/>
                </a:moveTo>
                <a:cubicBezTo>
                  <a:pt x="156" y="280"/>
                  <a:pt x="120" y="244"/>
                  <a:pt x="120" y="200"/>
                </a:cubicBezTo>
                <a:cubicBezTo>
                  <a:pt x="120" y="156"/>
                  <a:pt x="156" y="120"/>
                  <a:pt x="200" y="120"/>
                </a:cubicBezTo>
                <a:cubicBezTo>
                  <a:pt x="244" y="120"/>
                  <a:pt x="280" y="156"/>
                  <a:pt x="280" y="200"/>
                </a:cubicBezTo>
                <a:cubicBezTo>
                  <a:pt x="280" y="244"/>
                  <a:pt x="244" y="280"/>
                  <a:pt x="200" y="280"/>
                </a:cubicBezTo>
                <a:close/>
                <a:moveTo>
                  <a:pt x="59" y="200"/>
                </a:moveTo>
                <a:cubicBezTo>
                  <a:pt x="59" y="191"/>
                  <a:pt x="51" y="184"/>
                  <a:pt x="40" y="184"/>
                </a:cubicBezTo>
                <a:cubicBezTo>
                  <a:pt x="36" y="184"/>
                  <a:pt x="23" y="184"/>
                  <a:pt x="20" y="184"/>
                </a:cubicBezTo>
                <a:cubicBezTo>
                  <a:pt x="9" y="184"/>
                  <a:pt x="0" y="191"/>
                  <a:pt x="0" y="200"/>
                </a:cubicBezTo>
                <a:cubicBezTo>
                  <a:pt x="0" y="209"/>
                  <a:pt x="9" y="216"/>
                  <a:pt x="20" y="216"/>
                </a:cubicBezTo>
                <a:cubicBezTo>
                  <a:pt x="23" y="216"/>
                  <a:pt x="36" y="216"/>
                  <a:pt x="40" y="216"/>
                </a:cubicBezTo>
                <a:cubicBezTo>
                  <a:pt x="51" y="216"/>
                  <a:pt x="59" y="209"/>
                  <a:pt x="59" y="200"/>
                </a:cubicBezTo>
                <a:close/>
                <a:moveTo>
                  <a:pt x="200" y="60"/>
                </a:moveTo>
                <a:cubicBezTo>
                  <a:pt x="209" y="60"/>
                  <a:pt x="216" y="51"/>
                  <a:pt x="216" y="40"/>
                </a:cubicBezTo>
                <a:cubicBezTo>
                  <a:pt x="216" y="36"/>
                  <a:pt x="216" y="24"/>
                  <a:pt x="216" y="20"/>
                </a:cubicBezTo>
                <a:cubicBezTo>
                  <a:pt x="216" y="9"/>
                  <a:pt x="209" y="0"/>
                  <a:pt x="200" y="0"/>
                </a:cubicBezTo>
                <a:cubicBezTo>
                  <a:pt x="191" y="0"/>
                  <a:pt x="184" y="9"/>
                  <a:pt x="184" y="20"/>
                </a:cubicBezTo>
                <a:cubicBezTo>
                  <a:pt x="184" y="24"/>
                  <a:pt x="184" y="36"/>
                  <a:pt x="184" y="40"/>
                </a:cubicBezTo>
                <a:cubicBezTo>
                  <a:pt x="184" y="51"/>
                  <a:pt x="191" y="60"/>
                  <a:pt x="200" y="60"/>
                </a:cubicBezTo>
                <a:close/>
                <a:moveTo>
                  <a:pt x="200" y="340"/>
                </a:moveTo>
                <a:cubicBezTo>
                  <a:pt x="191" y="340"/>
                  <a:pt x="184" y="349"/>
                  <a:pt x="184" y="360"/>
                </a:cubicBezTo>
                <a:cubicBezTo>
                  <a:pt x="184" y="364"/>
                  <a:pt x="184" y="376"/>
                  <a:pt x="184" y="380"/>
                </a:cubicBezTo>
                <a:cubicBezTo>
                  <a:pt x="184" y="391"/>
                  <a:pt x="191" y="400"/>
                  <a:pt x="200" y="400"/>
                </a:cubicBezTo>
                <a:cubicBezTo>
                  <a:pt x="209" y="400"/>
                  <a:pt x="216" y="391"/>
                  <a:pt x="216" y="380"/>
                </a:cubicBezTo>
                <a:cubicBezTo>
                  <a:pt x="216" y="376"/>
                  <a:pt x="216" y="364"/>
                  <a:pt x="216" y="360"/>
                </a:cubicBezTo>
                <a:cubicBezTo>
                  <a:pt x="216" y="349"/>
                  <a:pt x="209" y="340"/>
                  <a:pt x="200" y="340"/>
                </a:cubicBezTo>
                <a:close/>
                <a:moveTo>
                  <a:pt x="347" y="75"/>
                </a:moveTo>
                <a:cubicBezTo>
                  <a:pt x="355" y="67"/>
                  <a:pt x="356" y="56"/>
                  <a:pt x="350" y="50"/>
                </a:cubicBezTo>
                <a:cubicBezTo>
                  <a:pt x="344" y="44"/>
                  <a:pt x="332" y="45"/>
                  <a:pt x="324" y="53"/>
                </a:cubicBezTo>
                <a:cubicBezTo>
                  <a:pt x="322" y="55"/>
                  <a:pt x="313" y="64"/>
                  <a:pt x="310" y="67"/>
                </a:cubicBezTo>
                <a:cubicBezTo>
                  <a:pt x="303" y="74"/>
                  <a:pt x="301" y="86"/>
                  <a:pt x="308" y="92"/>
                </a:cubicBezTo>
                <a:cubicBezTo>
                  <a:pt x="314" y="98"/>
                  <a:pt x="325" y="97"/>
                  <a:pt x="333" y="89"/>
                </a:cubicBezTo>
                <a:cubicBezTo>
                  <a:pt x="335" y="87"/>
                  <a:pt x="345" y="77"/>
                  <a:pt x="347" y="75"/>
                </a:cubicBezTo>
                <a:close/>
                <a:moveTo>
                  <a:pt x="66" y="311"/>
                </a:moveTo>
                <a:cubicBezTo>
                  <a:pt x="64" y="313"/>
                  <a:pt x="55" y="322"/>
                  <a:pt x="52" y="325"/>
                </a:cubicBezTo>
                <a:cubicBezTo>
                  <a:pt x="45" y="332"/>
                  <a:pt x="43" y="344"/>
                  <a:pt x="50" y="350"/>
                </a:cubicBezTo>
                <a:cubicBezTo>
                  <a:pt x="56" y="356"/>
                  <a:pt x="67" y="355"/>
                  <a:pt x="75" y="347"/>
                </a:cubicBezTo>
                <a:cubicBezTo>
                  <a:pt x="77" y="345"/>
                  <a:pt x="87" y="335"/>
                  <a:pt x="89" y="333"/>
                </a:cubicBezTo>
                <a:cubicBezTo>
                  <a:pt x="97" y="325"/>
                  <a:pt x="98" y="314"/>
                  <a:pt x="92" y="308"/>
                </a:cubicBezTo>
                <a:cubicBezTo>
                  <a:pt x="86" y="302"/>
                  <a:pt x="74" y="303"/>
                  <a:pt x="66" y="311"/>
                </a:cubicBezTo>
                <a:close/>
                <a:moveTo>
                  <a:pt x="75" y="53"/>
                </a:moveTo>
                <a:cubicBezTo>
                  <a:pt x="67" y="45"/>
                  <a:pt x="56" y="44"/>
                  <a:pt x="50" y="50"/>
                </a:cubicBezTo>
                <a:cubicBezTo>
                  <a:pt x="43" y="56"/>
                  <a:pt x="45" y="67"/>
                  <a:pt x="52" y="75"/>
                </a:cubicBezTo>
                <a:cubicBezTo>
                  <a:pt x="55" y="77"/>
                  <a:pt x="64" y="87"/>
                  <a:pt x="66" y="89"/>
                </a:cubicBezTo>
                <a:cubicBezTo>
                  <a:pt x="74" y="97"/>
                  <a:pt x="86" y="98"/>
                  <a:pt x="92" y="92"/>
                </a:cubicBezTo>
                <a:cubicBezTo>
                  <a:pt x="98" y="86"/>
                  <a:pt x="97" y="74"/>
                  <a:pt x="89" y="67"/>
                </a:cubicBezTo>
                <a:cubicBezTo>
                  <a:pt x="87" y="64"/>
                  <a:pt x="77" y="55"/>
                  <a:pt x="75" y="53"/>
                </a:cubicBezTo>
                <a:close/>
                <a:moveTo>
                  <a:pt x="310" y="333"/>
                </a:moveTo>
                <a:cubicBezTo>
                  <a:pt x="313" y="335"/>
                  <a:pt x="322" y="345"/>
                  <a:pt x="324" y="347"/>
                </a:cubicBezTo>
                <a:cubicBezTo>
                  <a:pt x="332" y="355"/>
                  <a:pt x="344" y="356"/>
                  <a:pt x="350" y="350"/>
                </a:cubicBezTo>
                <a:cubicBezTo>
                  <a:pt x="356" y="344"/>
                  <a:pt x="355" y="332"/>
                  <a:pt x="347" y="325"/>
                </a:cubicBezTo>
                <a:cubicBezTo>
                  <a:pt x="345" y="322"/>
                  <a:pt x="335" y="313"/>
                  <a:pt x="333" y="311"/>
                </a:cubicBezTo>
                <a:cubicBezTo>
                  <a:pt x="325" y="303"/>
                  <a:pt x="314" y="302"/>
                  <a:pt x="308" y="308"/>
                </a:cubicBezTo>
                <a:cubicBezTo>
                  <a:pt x="301" y="314"/>
                  <a:pt x="303" y="325"/>
                  <a:pt x="310" y="333"/>
                </a:cubicBezTo>
                <a:close/>
              </a:path>
            </a:pathLst>
          </a:custGeom>
          <a:solidFill>
            <a:schemeClr val="bg1"/>
          </a:solidFill>
          <a:ln>
            <a:noFill/>
          </a:ln>
        </p:spPr>
        <p:txBody>
          <a:bodyPr anchor="ctr"/>
          <a:lstStyle/>
          <a:p>
            <a:pPr algn="ctr"/>
            <a:endParaRPr>
              <a:latin charset="-122" panose="020b0502040204020203" pitchFamily="34" typeface="微软雅黑 Light"/>
              <a:ea charset="-122" panose="02010604000000000000" pitchFamily="2" typeface="锐字工房云字库细圆GBK"/>
              <a:cs typeface="+mn-ea"/>
              <a:sym charset="-122" panose="020b0502040204020203" pitchFamily="34" typeface="微软雅黑 Light"/>
            </a:endParaRPr>
          </a:p>
        </p:txBody>
      </p:sp>
      <p:sp>
        <p:nvSpPr>
          <p:cNvPr id="10" name="Freeform: Shape 133"/>
          <p:cNvSpPr/>
          <p:nvPr/>
        </p:nvSpPr>
        <p:spPr bwMode="auto">
          <a:xfrm>
            <a:off x="5641340" y="2523490"/>
            <a:ext cx="568960" cy="568960"/>
          </a:xfrm>
          <a:custGeom>
            <a:gdLst>
              <a:gd fmla="*/ 390 w 403" name="T0"/>
              <a:gd fmla="*/ 150 h 404" name="T1"/>
              <a:gd fmla="*/ 241 w 403" name="T2"/>
              <a:gd fmla="*/ 110 h 404" name="T3"/>
              <a:gd fmla="*/ 215 w 403" name="T4"/>
              <a:gd fmla="*/ 13 h 404" name="T5"/>
              <a:gd fmla="*/ 195 w 403" name="T6"/>
              <a:gd fmla="*/ 2 h 404" name="T7"/>
              <a:gd fmla="*/ 14 w 403" name="T8"/>
              <a:gd fmla="*/ 51 h 404" name="T9"/>
              <a:gd fmla="*/ 2 w 403" name="T10"/>
              <a:gd fmla="*/ 70 h 404" name="T11"/>
              <a:gd fmla="*/ 67 w 403" name="T12"/>
              <a:gd fmla="*/ 311 h 404" name="T13"/>
              <a:gd fmla="*/ 86 w 403" name="T14"/>
              <a:gd fmla="*/ 322 h 404" name="T15"/>
              <a:gd fmla="*/ 159 w 403" name="T16"/>
              <a:gd fmla="*/ 302 h 404" name="T17"/>
              <a:gd fmla="*/ 149 w 403" name="T18"/>
              <a:gd fmla="*/ 339 h 404" name="T19"/>
              <a:gd fmla="*/ 160 w 403" name="T20"/>
              <a:gd fmla="*/ 358 h 404" name="T21"/>
              <a:gd fmla="*/ 322 w 403" name="T22"/>
              <a:gd fmla="*/ 401 h 404" name="T23"/>
              <a:gd fmla="*/ 342 w 403" name="T24"/>
              <a:gd fmla="*/ 391 h 404" name="T25"/>
              <a:gd fmla="*/ 401 w 403" name="T26"/>
              <a:gd fmla="*/ 169 h 404" name="T27"/>
              <a:gd fmla="*/ 390 w 403" name="T28"/>
              <a:gd fmla="*/ 150 h 404" name="T29"/>
              <a:gd fmla="*/ 34 w 403" name="T30"/>
              <a:gd fmla="*/ 75 h 404" name="T31"/>
              <a:gd fmla="*/ 191 w 403" name="T32"/>
              <a:gd fmla="*/ 33 h 404" name="T33"/>
              <a:gd fmla="*/ 249 w 403" name="T34"/>
              <a:gd fmla="*/ 249 h 404" name="T35"/>
              <a:gd fmla="*/ 92 w 403" name="T36"/>
              <a:gd fmla="*/ 291 h 404" name="T37"/>
              <a:gd fmla="*/ 34 w 403" name="T38"/>
              <a:gd fmla="*/ 75 h 404" name="T39"/>
              <a:gd fmla="*/ 315 w 403" name="T40"/>
              <a:gd fmla="*/ 371 h 404" name="T41"/>
              <a:gd fmla="*/ 179 w 403" name="T42"/>
              <a:gd fmla="*/ 334 h 404" name="T43"/>
              <a:gd fmla="*/ 190 w 403" name="T44"/>
              <a:gd fmla="*/ 294 h 404" name="T45"/>
              <a:gd fmla="*/ 268 w 403" name="T46"/>
              <a:gd fmla="*/ 273 h 404" name="T47"/>
              <a:gd fmla="*/ 279 w 403" name="T48"/>
              <a:gd fmla="*/ 254 h 404" name="T49"/>
              <a:gd fmla="*/ 249 w 403" name="T50"/>
              <a:gd fmla="*/ 142 h 404" name="T51"/>
              <a:gd fmla="*/ 368 w 403" name="T52"/>
              <a:gd fmla="*/ 174 h 404" name="T53"/>
              <a:gd fmla="*/ 315 w 403" name="T54"/>
              <a:gd fmla="*/ 371 h 404" name="T5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b="b" l="0" r="r" t="0"/>
            <a:pathLst>
              <a:path h="403" w="402">
                <a:moveTo>
                  <a:pt x="390" y="150"/>
                </a:moveTo>
                <a:cubicBezTo>
                  <a:pt x="241" y="110"/>
                  <a:pt x="241" y="110"/>
                  <a:pt x="241" y="110"/>
                </a:cubicBezTo>
                <a:cubicBezTo>
                  <a:pt x="215" y="13"/>
                  <a:pt x="215" y="13"/>
                  <a:pt x="215" y="13"/>
                </a:cubicBezTo>
                <a:cubicBezTo>
                  <a:pt x="213" y="5"/>
                  <a:pt x="204" y="0"/>
                  <a:pt x="195" y="2"/>
                </a:cubicBezTo>
                <a:cubicBezTo>
                  <a:pt x="14" y="51"/>
                  <a:pt x="14" y="51"/>
                  <a:pt x="14" y="51"/>
                </a:cubicBezTo>
                <a:cubicBezTo>
                  <a:pt x="5" y="53"/>
                  <a:pt x="0" y="62"/>
                  <a:pt x="2" y="70"/>
                </a:cubicBezTo>
                <a:cubicBezTo>
                  <a:pt x="67" y="311"/>
                  <a:pt x="67" y="311"/>
                  <a:pt x="67" y="311"/>
                </a:cubicBezTo>
                <a:cubicBezTo>
                  <a:pt x="69" y="319"/>
                  <a:pt x="78" y="324"/>
                  <a:pt x="86" y="322"/>
                </a:cubicBezTo>
                <a:cubicBezTo>
                  <a:pt x="159" y="302"/>
                  <a:pt x="159" y="302"/>
                  <a:pt x="159" y="302"/>
                </a:cubicBezTo>
                <a:cubicBezTo>
                  <a:pt x="149" y="339"/>
                  <a:pt x="149" y="339"/>
                  <a:pt x="149" y="339"/>
                </a:cubicBezTo>
                <a:cubicBezTo>
                  <a:pt x="147" y="347"/>
                  <a:pt x="152" y="356"/>
                  <a:pt x="160" y="358"/>
                </a:cubicBezTo>
                <a:cubicBezTo>
                  <a:pt x="322" y="401"/>
                  <a:pt x="322" y="401"/>
                  <a:pt x="322" y="401"/>
                </a:cubicBezTo>
                <a:cubicBezTo>
                  <a:pt x="331" y="404"/>
                  <a:pt x="340" y="399"/>
                  <a:pt x="342" y="391"/>
                </a:cubicBezTo>
                <a:cubicBezTo>
                  <a:pt x="401" y="169"/>
                  <a:pt x="401" y="169"/>
                  <a:pt x="401" y="169"/>
                </a:cubicBezTo>
                <a:cubicBezTo>
                  <a:pt x="403" y="161"/>
                  <a:pt x="398" y="152"/>
                  <a:pt x="390" y="150"/>
                </a:cubicBezTo>
                <a:close/>
                <a:moveTo>
                  <a:pt x="34" y="75"/>
                </a:moveTo>
                <a:cubicBezTo>
                  <a:pt x="191" y="33"/>
                  <a:pt x="191" y="33"/>
                  <a:pt x="191" y="33"/>
                </a:cubicBezTo>
                <a:cubicBezTo>
                  <a:pt x="249" y="249"/>
                  <a:pt x="249" y="249"/>
                  <a:pt x="249" y="249"/>
                </a:cubicBezTo>
                <a:cubicBezTo>
                  <a:pt x="92" y="291"/>
                  <a:pt x="92" y="291"/>
                  <a:pt x="92" y="291"/>
                </a:cubicBezTo>
                <a:lnTo>
                  <a:pt x="34" y="75"/>
                </a:lnTo>
                <a:close/>
                <a:moveTo>
                  <a:pt x="315" y="371"/>
                </a:moveTo>
                <a:cubicBezTo>
                  <a:pt x="179" y="334"/>
                  <a:pt x="179" y="334"/>
                  <a:pt x="179" y="334"/>
                </a:cubicBezTo>
                <a:cubicBezTo>
                  <a:pt x="190" y="294"/>
                  <a:pt x="190" y="294"/>
                  <a:pt x="190" y="294"/>
                </a:cubicBezTo>
                <a:cubicBezTo>
                  <a:pt x="268" y="273"/>
                  <a:pt x="268" y="273"/>
                  <a:pt x="268" y="273"/>
                </a:cubicBezTo>
                <a:cubicBezTo>
                  <a:pt x="276" y="271"/>
                  <a:pt x="282" y="262"/>
                  <a:pt x="279" y="254"/>
                </a:cubicBezTo>
                <a:cubicBezTo>
                  <a:pt x="249" y="142"/>
                  <a:pt x="249" y="142"/>
                  <a:pt x="249" y="142"/>
                </a:cubicBezTo>
                <a:cubicBezTo>
                  <a:pt x="368" y="174"/>
                  <a:pt x="368" y="174"/>
                  <a:pt x="368" y="174"/>
                </a:cubicBezTo>
                <a:lnTo>
                  <a:pt x="315" y="371"/>
                </a:lnTo>
                <a:close/>
              </a:path>
            </a:pathLst>
          </a:custGeom>
          <a:solidFill>
            <a:schemeClr val="bg1"/>
          </a:solidFill>
          <a:ln>
            <a:noFill/>
          </a:ln>
        </p:spPr>
        <p:txBody>
          <a:bodyPr anchor="ctr"/>
          <a:lstStyle/>
          <a:p>
            <a:pPr algn="ctr"/>
            <a:endParaRPr>
              <a:latin charset="-122" panose="020b0502040204020203" pitchFamily="34" typeface="微软雅黑 Light"/>
              <a:ea charset="-122" panose="02010604000000000000" pitchFamily="2" typeface="锐字工房云字库细圆GBK"/>
              <a:cs typeface="+mn-ea"/>
              <a:sym charset="-122" panose="020b0502040204020203" pitchFamily="34" typeface="微软雅黑 Light"/>
            </a:endParaRPr>
          </a:p>
        </p:txBody>
      </p:sp>
      <p:sp>
        <p:nvSpPr>
          <p:cNvPr id="3" name="Freeform: Shape 134"/>
          <p:cNvSpPr/>
          <p:nvPr/>
        </p:nvSpPr>
        <p:spPr>
          <a:xfrm>
            <a:off x="5237480" y="3170555"/>
            <a:ext cx="1376680" cy="184785"/>
          </a:xfrm>
          <a:custGeom>
            <a:gdLst>
              <a:gd fmla="*/ 0 w 1730742" name="connsiteX0"/>
              <a:gd fmla="*/ 0 h 834084" name="connsiteY0"/>
              <a:gd fmla="*/ 1730742 w 1730742" name="connsiteX1"/>
              <a:gd fmla="*/ 0 h 834084" name="connsiteY1"/>
              <a:gd fmla="*/ 1730742 w 1730742" name="connsiteX2"/>
              <a:gd fmla="*/ 834084 h 834084" name="connsiteY2"/>
              <a:gd fmla="*/ 0 w 1730742" name="connsiteX3"/>
              <a:gd fmla="*/ 834084 h 834084" name="connsiteY3"/>
              <a:gd fmla="*/ 0 w 1730742" name="connsiteX4"/>
              <a:gd fmla="*/ 0 h 834084"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834084" w="1730742">
                <a:moveTo>
                  <a:pt x="0" y="0"/>
                </a:moveTo>
                <a:lnTo>
                  <a:pt x="1730742" y="0"/>
                </a:lnTo>
                <a:lnTo>
                  <a:pt x="1730742" y="834084"/>
                </a:lnTo>
                <a:lnTo>
                  <a:pt x="0" y="834084"/>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anchor="ctr" anchorCtr="0" bIns="0" lIns="45719" rIns="0" spcFirstLastPara="0" tIns="-1" vert="horz" wrap="none">
            <a:normAutofit/>
          </a:bodyPr>
          <a:lstStyle/>
          <a:p>
            <a:pPr algn="ctr" defTabSz="800100" lvl="0">
              <a:spcBef>
                <a:spcPct val="0"/>
              </a:spcBef>
              <a:spcAft>
                <a:spcPct val="0"/>
              </a:spcAft>
            </a:pPr>
            <a:r>
              <a:rPr altLang="zh-CN" b="1" lang="en-US" sz="1200">
                <a:solidFill>
                  <a:schemeClr val="bg1">
                    <a:lumMod val="95000"/>
                  </a:schemeClr>
                </a:solidFill>
                <a:latin charset="-122" panose="020b0502040204020203" pitchFamily="34" typeface="微软雅黑 Light"/>
                <a:ea charset="-122" panose="02010604000000000000" pitchFamily="2" typeface="锐字工房云字库细圆GBK"/>
                <a:cs typeface="+mn-ea"/>
                <a:sym charset="-122" panose="020b0502040204020203" pitchFamily="34" typeface="微软雅黑 Light"/>
              </a:rPr>
              <a:t>KEYWORD</a:t>
            </a:r>
          </a:p>
        </p:txBody>
      </p:sp>
      <p:sp>
        <p:nvSpPr>
          <p:cNvPr id="12" name="Freeform: Shape 135"/>
          <p:cNvSpPr/>
          <p:nvPr/>
        </p:nvSpPr>
        <p:spPr>
          <a:xfrm>
            <a:off x="4360545" y="2058670"/>
            <a:ext cx="1193800" cy="184785"/>
          </a:xfrm>
          <a:custGeom>
            <a:gdLst>
              <a:gd fmla="*/ 0 w 1730742" name="connsiteX0"/>
              <a:gd fmla="*/ 0 h 834084" name="connsiteY0"/>
              <a:gd fmla="*/ 1730742 w 1730742" name="connsiteX1"/>
              <a:gd fmla="*/ 0 h 834084" name="connsiteY1"/>
              <a:gd fmla="*/ 1730742 w 1730742" name="connsiteX2"/>
              <a:gd fmla="*/ 834084 h 834084" name="connsiteY2"/>
              <a:gd fmla="*/ 0 w 1730742" name="connsiteX3"/>
              <a:gd fmla="*/ 834084 h 834084" name="connsiteY3"/>
              <a:gd fmla="*/ 0 w 1730742" name="connsiteX4"/>
              <a:gd fmla="*/ 0 h 834084"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834084" w="1730742">
                <a:moveTo>
                  <a:pt x="0" y="0"/>
                </a:moveTo>
                <a:lnTo>
                  <a:pt x="1730742" y="0"/>
                </a:lnTo>
                <a:lnTo>
                  <a:pt x="1730742" y="834084"/>
                </a:lnTo>
                <a:lnTo>
                  <a:pt x="0" y="834084"/>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anchor="ctr" anchorCtr="0" bIns="0" lIns="0" rIns="0" spcFirstLastPara="0" tIns="0" vert="horz" wrap="none">
            <a:normAutofit/>
          </a:bodyPr>
          <a:lstStyle/>
          <a:p>
            <a:pPr algn="ctr" defTabSz="800100" lvl="0">
              <a:spcBef>
                <a:spcPct val="0"/>
              </a:spcBef>
              <a:spcAft>
                <a:spcPct val="0"/>
              </a:spcAft>
            </a:pPr>
            <a:r>
              <a:rPr altLang="zh-CN" b="1" lang="en-US" sz="1200">
                <a:solidFill>
                  <a:schemeClr val="bg1">
                    <a:lumMod val="95000"/>
                  </a:schemeClr>
                </a:solidFill>
                <a:latin charset="-122" panose="020b0502040204020203" pitchFamily="34" typeface="微软雅黑 Light"/>
                <a:ea charset="-122" panose="02010604000000000000" pitchFamily="2" typeface="锐字工房云字库细圆GBK"/>
                <a:cs typeface="+mn-ea"/>
                <a:sym charset="-122" panose="020b0502040204020203" pitchFamily="34" typeface="微软雅黑 Light"/>
              </a:rPr>
              <a:t>KEYWORD</a:t>
            </a:r>
          </a:p>
        </p:txBody>
      </p:sp>
      <p:sp>
        <p:nvSpPr>
          <p:cNvPr id="13" name="Freeform: Shape 136"/>
          <p:cNvSpPr/>
          <p:nvPr/>
        </p:nvSpPr>
        <p:spPr>
          <a:xfrm>
            <a:off x="6332855" y="2058670"/>
            <a:ext cx="1193800" cy="184785"/>
          </a:xfrm>
          <a:custGeom>
            <a:gdLst>
              <a:gd fmla="*/ 0 w 1730742" name="connsiteX0"/>
              <a:gd fmla="*/ 0 h 834084" name="connsiteY0"/>
              <a:gd fmla="*/ 1730742 w 1730742" name="connsiteX1"/>
              <a:gd fmla="*/ 0 h 834084" name="connsiteY1"/>
              <a:gd fmla="*/ 1730742 w 1730742" name="connsiteX2"/>
              <a:gd fmla="*/ 834084 h 834084" name="connsiteY2"/>
              <a:gd fmla="*/ 0 w 1730742" name="connsiteX3"/>
              <a:gd fmla="*/ 834084 h 834084" name="connsiteY3"/>
              <a:gd fmla="*/ 0 w 1730742" name="connsiteX4"/>
              <a:gd fmla="*/ 0 h 834084"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834084" w="1730742">
                <a:moveTo>
                  <a:pt x="0" y="0"/>
                </a:moveTo>
                <a:lnTo>
                  <a:pt x="1730742" y="0"/>
                </a:lnTo>
                <a:lnTo>
                  <a:pt x="1730742" y="834084"/>
                </a:lnTo>
                <a:lnTo>
                  <a:pt x="0" y="834084"/>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anchor="ctr" anchorCtr="0" bIns="0" lIns="0" rIns="0" spcFirstLastPara="0" tIns="0" vert="horz" wrap="none">
            <a:normAutofit/>
          </a:bodyPr>
          <a:lstStyle/>
          <a:p>
            <a:pPr algn="ctr" defTabSz="800100" lvl="0">
              <a:spcBef>
                <a:spcPct val="0"/>
              </a:spcBef>
              <a:spcAft>
                <a:spcPct val="0"/>
              </a:spcAft>
            </a:pPr>
            <a:r>
              <a:rPr altLang="zh-CN" b="1" lang="en-US" sz="1200">
                <a:solidFill>
                  <a:schemeClr val="bg1">
                    <a:lumMod val="95000"/>
                  </a:schemeClr>
                </a:solidFill>
                <a:latin charset="-122" panose="020b0502040204020203" pitchFamily="34" typeface="微软雅黑 Light"/>
                <a:ea charset="-122" panose="02010604000000000000" pitchFamily="2" typeface="锐字工房云字库细圆GBK"/>
                <a:cs typeface="+mn-ea"/>
                <a:sym charset="-122" panose="020b0502040204020203" pitchFamily="34" typeface="微软雅黑 Light"/>
              </a:rPr>
              <a:t>KEYWORD</a:t>
            </a:r>
          </a:p>
        </p:txBody>
      </p:sp>
      <p:grpSp>
        <p:nvGrpSpPr>
          <p:cNvPr id="14" name="Group 137"/>
          <p:cNvGrpSpPr/>
          <p:nvPr/>
        </p:nvGrpSpPr>
        <p:grpSpPr>
          <a:xfrm>
            <a:off x="3004185" y="2311400"/>
            <a:ext cx="1444625" cy="951230"/>
            <a:chOff x="3672114" y="2961703"/>
            <a:chExt cx="1188615" cy="782652"/>
          </a:xfrm>
        </p:grpSpPr>
        <p:cxnSp>
          <p:nvCxnSpPr>
            <p:cNvPr id="36" name="Straight Connector 138"/>
            <p:cNvCxnSpPr/>
            <p:nvPr/>
          </p:nvCxnSpPr>
          <p:spPr>
            <a:xfrm flipH="1">
              <a:off x="4412341" y="2961703"/>
              <a:ext cx="448388" cy="773992"/>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139"/>
            <p:cNvCxnSpPr/>
            <p:nvPr/>
          </p:nvCxnSpPr>
          <p:spPr>
            <a:xfrm flipH="1">
              <a:off x="3672114" y="3744355"/>
              <a:ext cx="740227" cy="0"/>
            </a:xfrm>
            <a:prstGeom prst="line">
              <a:avLst/>
            </a:prstGeom>
            <a:ln w="12700">
              <a:solidFill>
                <a:schemeClr val="tx1">
                  <a:lumMod val="50000"/>
                  <a:lumOff val="50000"/>
                </a:schemeClr>
              </a:solidFill>
              <a:tailEnd len="lg" type="oval" w="lg"/>
            </a:ln>
          </p:spPr>
          <p:style>
            <a:lnRef idx="1">
              <a:schemeClr val="accent1"/>
            </a:lnRef>
            <a:fillRef idx="0">
              <a:schemeClr val="accent1"/>
            </a:fillRef>
            <a:effectRef idx="0">
              <a:schemeClr val="accent1"/>
            </a:effectRef>
            <a:fontRef idx="minor">
              <a:schemeClr val="tx1"/>
            </a:fontRef>
          </p:style>
        </p:cxnSp>
      </p:grpSp>
      <p:grpSp>
        <p:nvGrpSpPr>
          <p:cNvPr id="15" name="Group 140"/>
          <p:cNvGrpSpPr/>
          <p:nvPr/>
        </p:nvGrpSpPr>
        <p:grpSpPr>
          <a:xfrm flipH="1">
            <a:off x="7473950" y="2311400"/>
            <a:ext cx="1444625" cy="951230"/>
            <a:chOff x="3672114" y="2961703"/>
            <a:chExt cx="1188615" cy="782652"/>
          </a:xfrm>
        </p:grpSpPr>
        <p:cxnSp>
          <p:nvCxnSpPr>
            <p:cNvPr id="34" name="Straight Connector 141"/>
            <p:cNvCxnSpPr/>
            <p:nvPr/>
          </p:nvCxnSpPr>
          <p:spPr>
            <a:xfrm flipH="1">
              <a:off x="4412341" y="2961703"/>
              <a:ext cx="448388" cy="773992"/>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142"/>
            <p:cNvCxnSpPr/>
            <p:nvPr/>
          </p:nvCxnSpPr>
          <p:spPr>
            <a:xfrm flipH="1">
              <a:off x="3672114" y="3744355"/>
              <a:ext cx="740227" cy="0"/>
            </a:xfrm>
            <a:prstGeom prst="line">
              <a:avLst/>
            </a:prstGeom>
            <a:ln w="12700">
              <a:solidFill>
                <a:schemeClr val="tx1">
                  <a:lumMod val="50000"/>
                  <a:lumOff val="50000"/>
                </a:schemeClr>
              </a:solidFill>
              <a:tailEnd len="lg" type="oval" w="lg"/>
            </a:ln>
          </p:spPr>
          <p:style>
            <a:lnRef idx="1">
              <a:schemeClr val="accent1"/>
            </a:lnRef>
            <a:fillRef idx="0">
              <a:schemeClr val="accent1"/>
            </a:fillRef>
            <a:effectRef idx="0">
              <a:schemeClr val="accent1"/>
            </a:effectRef>
            <a:fontRef idx="minor">
              <a:schemeClr val="tx1"/>
            </a:fontRef>
          </p:style>
        </p:cxnSp>
      </p:grpSp>
      <p:grpSp>
        <p:nvGrpSpPr>
          <p:cNvPr id="16" name="Group 143"/>
          <p:cNvGrpSpPr/>
          <p:nvPr/>
        </p:nvGrpSpPr>
        <p:grpSpPr>
          <a:xfrm flipH="1">
            <a:off x="6459855" y="3538220"/>
            <a:ext cx="1444625" cy="951230"/>
            <a:chOff x="3672114" y="2961703"/>
            <a:chExt cx="1188615" cy="782652"/>
          </a:xfrm>
        </p:grpSpPr>
        <p:cxnSp>
          <p:nvCxnSpPr>
            <p:cNvPr id="32" name="Straight Connector 144"/>
            <p:cNvCxnSpPr/>
            <p:nvPr/>
          </p:nvCxnSpPr>
          <p:spPr>
            <a:xfrm flipH="1">
              <a:off x="4412341" y="2961703"/>
              <a:ext cx="448388" cy="773992"/>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145"/>
            <p:cNvCxnSpPr/>
            <p:nvPr/>
          </p:nvCxnSpPr>
          <p:spPr>
            <a:xfrm flipH="1">
              <a:off x="3672114" y="3744355"/>
              <a:ext cx="740227" cy="0"/>
            </a:xfrm>
            <a:prstGeom prst="line">
              <a:avLst/>
            </a:prstGeom>
            <a:ln w="12700">
              <a:solidFill>
                <a:schemeClr val="tx1">
                  <a:lumMod val="50000"/>
                  <a:lumOff val="50000"/>
                </a:schemeClr>
              </a:solidFill>
              <a:tailEnd len="lg" type="oval" w="lg"/>
            </a:ln>
          </p:spPr>
          <p:style>
            <a:lnRef idx="1">
              <a:schemeClr val="accent1"/>
            </a:lnRef>
            <a:fillRef idx="0">
              <a:schemeClr val="accent1"/>
            </a:fillRef>
            <a:effectRef idx="0">
              <a:schemeClr val="accent1"/>
            </a:effectRef>
            <a:fontRef idx="minor">
              <a:schemeClr val="tx1"/>
            </a:fontRef>
          </p:style>
        </p:cxnSp>
      </p:grpSp>
      <p:grpSp>
        <p:nvGrpSpPr>
          <p:cNvPr id="17" name="Group 146"/>
          <p:cNvGrpSpPr/>
          <p:nvPr/>
        </p:nvGrpSpPr>
        <p:grpSpPr>
          <a:xfrm flipV="1">
            <a:off x="4870450" y="4454525"/>
            <a:ext cx="585470" cy="419735"/>
            <a:chOff x="3672114" y="2961703"/>
            <a:chExt cx="1188615" cy="782652"/>
          </a:xfrm>
        </p:grpSpPr>
        <p:cxnSp>
          <p:nvCxnSpPr>
            <p:cNvPr id="30" name="Straight Connector 147"/>
            <p:cNvCxnSpPr/>
            <p:nvPr/>
          </p:nvCxnSpPr>
          <p:spPr>
            <a:xfrm flipH="1">
              <a:off x="4412341" y="2961703"/>
              <a:ext cx="448388" cy="773992"/>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31" name="Straight Connector 148"/>
            <p:cNvCxnSpPr/>
            <p:nvPr/>
          </p:nvCxnSpPr>
          <p:spPr>
            <a:xfrm flipH="1">
              <a:off x="3672114" y="3744355"/>
              <a:ext cx="740227" cy="0"/>
            </a:xfrm>
            <a:prstGeom prst="line">
              <a:avLst/>
            </a:prstGeom>
            <a:ln w="12700">
              <a:solidFill>
                <a:schemeClr val="tx1">
                  <a:lumMod val="50000"/>
                  <a:lumOff val="50000"/>
                </a:schemeClr>
              </a:solidFill>
              <a:tailEnd len="lg" type="oval" w="lg"/>
            </a:ln>
          </p:spPr>
          <p:style>
            <a:lnRef idx="1">
              <a:schemeClr val="accent1"/>
            </a:lnRef>
            <a:fillRef idx="0">
              <a:schemeClr val="accent1"/>
            </a:fillRef>
            <a:effectRef idx="0">
              <a:schemeClr val="accent1"/>
            </a:effectRef>
            <a:fontRef idx="minor">
              <a:schemeClr val="tx1"/>
            </a:fontRef>
          </p:style>
        </p:cxnSp>
      </p:grpSp>
      <p:sp>
        <p:nvSpPr>
          <p:cNvPr id="4" name="文本框 3"/>
          <p:cNvSpPr txBox="1"/>
          <p:nvPr/>
        </p:nvSpPr>
        <p:spPr>
          <a:xfrm>
            <a:off x="9098915" y="2552873"/>
            <a:ext cx="995680" cy="335280"/>
          </a:xfrm>
          <a:prstGeom prst="rect">
            <a:avLst/>
          </a:prstGeom>
          <a:noFill/>
        </p:spPr>
        <p:txBody>
          <a:bodyPr rtlCol="0" wrap="none">
            <a:spAutoFit/>
          </a:bodyPr>
          <a:lstStyle/>
          <a:p>
            <a:pPr algn="l"/>
            <a:r>
              <a:rPr altLang="en-US" lang="zh-CN" noProof="0" smtClean="0" sz="1600">
                <a:ln>
                  <a:noFill/>
                </a:ln>
                <a:solidFill>
                  <a:schemeClr val="tx1">
                    <a:lumMod val="65000"/>
                    <a:lumOff val="35000"/>
                  </a:schemeClr>
                </a:solidFill>
                <a:uLnTx/>
                <a:uFillTx/>
                <a:ea charset="-122" panose="020b0503020204020204" pitchFamily="34" typeface="微软雅黑"/>
                <a:sym typeface="+mn-ea"/>
              </a:rPr>
              <a:t>添加标题</a:t>
            </a:r>
          </a:p>
        </p:txBody>
      </p:sp>
      <p:sp>
        <p:nvSpPr>
          <p:cNvPr id="5" name="文本框 4"/>
          <p:cNvSpPr txBox="1"/>
          <p:nvPr/>
        </p:nvSpPr>
        <p:spPr>
          <a:xfrm>
            <a:off x="9098916" y="2801620"/>
            <a:ext cx="2583815" cy="91440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l" fontAlgn="auto" indent="0">
              <a:lnSpc>
                <a:spcPct val="150000"/>
              </a:lnSpc>
            </a:pPr>
            <a:r>
              <a:rPr altLang="en-US" lang="zh-CN" sz="900">
                <a:solidFill>
                  <a:schemeClr val="tx1">
                    <a:lumMod val="65000"/>
                    <a:lumOff val="35000"/>
                  </a:schemeClr>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text.Click here to enter your text.Click here to enter your text.Click here to enter your text.Click here to enter your text.</a:t>
            </a:r>
          </a:p>
        </p:txBody>
      </p:sp>
      <p:sp>
        <p:nvSpPr>
          <p:cNvPr id="50" name="文本框 49"/>
          <p:cNvSpPr txBox="1"/>
          <p:nvPr/>
        </p:nvSpPr>
        <p:spPr>
          <a:xfrm>
            <a:off x="8018780" y="4240703"/>
            <a:ext cx="995680" cy="335280"/>
          </a:xfrm>
          <a:prstGeom prst="rect">
            <a:avLst/>
          </a:prstGeom>
          <a:noFill/>
        </p:spPr>
        <p:txBody>
          <a:bodyPr rtlCol="0" wrap="none">
            <a:spAutoFit/>
          </a:bodyPr>
          <a:lstStyle/>
          <a:p>
            <a:pPr algn="l"/>
            <a:r>
              <a:rPr altLang="en-US" lang="zh-CN" noProof="0" smtClean="0" sz="1600">
                <a:ln>
                  <a:noFill/>
                </a:ln>
                <a:solidFill>
                  <a:schemeClr val="tx1">
                    <a:lumMod val="65000"/>
                    <a:lumOff val="35000"/>
                  </a:schemeClr>
                </a:solidFill>
                <a:uLnTx/>
                <a:uFillTx/>
                <a:ea charset="-122" panose="020b0503020204020204" pitchFamily="34" typeface="微软雅黑"/>
                <a:sym typeface="+mn-ea"/>
              </a:rPr>
              <a:t>添加标题</a:t>
            </a:r>
          </a:p>
        </p:txBody>
      </p:sp>
      <p:sp>
        <p:nvSpPr>
          <p:cNvPr id="51" name="文本框 50"/>
          <p:cNvSpPr txBox="1"/>
          <p:nvPr/>
        </p:nvSpPr>
        <p:spPr>
          <a:xfrm>
            <a:off x="8018780" y="4489450"/>
            <a:ext cx="2583815" cy="91440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l" fontAlgn="auto" indent="0">
              <a:lnSpc>
                <a:spcPct val="150000"/>
              </a:lnSpc>
            </a:pPr>
            <a:r>
              <a:rPr altLang="en-US" lang="zh-CN" sz="900">
                <a:solidFill>
                  <a:schemeClr val="tx1">
                    <a:lumMod val="65000"/>
                    <a:lumOff val="35000"/>
                  </a:schemeClr>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text.Click here to enter your text.Click here to enter your text.Click here to enter your text.Click here to enter your text.</a:t>
            </a:r>
          </a:p>
        </p:txBody>
      </p:sp>
      <p:sp>
        <p:nvSpPr>
          <p:cNvPr id="52" name="文本框 51"/>
          <p:cNvSpPr txBox="1"/>
          <p:nvPr/>
        </p:nvSpPr>
        <p:spPr>
          <a:xfrm>
            <a:off x="3563620" y="4143547"/>
            <a:ext cx="995680" cy="335280"/>
          </a:xfrm>
          <a:prstGeom prst="rect">
            <a:avLst/>
          </a:prstGeom>
          <a:noFill/>
        </p:spPr>
        <p:txBody>
          <a:bodyPr rtlCol="0" wrap="none">
            <a:spAutoFit/>
          </a:bodyPr>
          <a:lstStyle/>
          <a:p>
            <a:pPr algn="r"/>
            <a:r>
              <a:rPr altLang="en-US" lang="zh-CN" noProof="0" smtClean="0" sz="1600">
                <a:ln>
                  <a:noFill/>
                </a:ln>
                <a:solidFill>
                  <a:schemeClr val="tx1">
                    <a:lumMod val="65000"/>
                    <a:lumOff val="35000"/>
                  </a:schemeClr>
                </a:solidFill>
                <a:uLnTx/>
                <a:uFillTx/>
                <a:ea charset="-122" panose="020b0503020204020204" pitchFamily="34" typeface="微软雅黑"/>
                <a:sym typeface="+mn-ea"/>
              </a:rPr>
              <a:t>添加标题</a:t>
            </a:r>
          </a:p>
        </p:txBody>
      </p:sp>
      <p:sp>
        <p:nvSpPr>
          <p:cNvPr id="53" name="文本框 52"/>
          <p:cNvSpPr txBox="1"/>
          <p:nvPr/>
        </p:nvSpPr>
        <p:spPr>
          <a:xfrm>
            <a:off x="1975485" y="4392295"/>
            <a:ext cx="2583815" cy="91440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r" fontAlgn="auto" indent="0">
              <a:lnSpc>
                <a:spcPct val="150000"/>
              </a:lnSpc>
            </a:pPr>
            <a:r>
              <a:rPr altLang="en-US" lang="zh-CN" sz="900">
                <a:solidFill>
                  <a:schemeClr val="tx1">
                    <a:lumMod val="65000"/>
                    <a:lumOff val="35000"/>
                  </a:schemeClr>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text.Click here to enter your text.Click here to enter your text.Click here to enter your text.Click here to enter your text.</a:t>
            </a:r>
          </a:p>
        </p:txBody>
      </p:sp>
      <p:sp>
        <p:nvSpPr>
          <p:cNvPr id="54" name="文本框 53"/>
          <p:cNvSpPr txBox="1"/>
          <p:nvPr/>
        </p:nvSpPr>
        <p:spPr>
          <a:xfrm>
            <a:off x="1880870" y="2641773"/>
            <a:ext cx="995680" cy="335280"/>
          </a:xfrm>
          <a:prstGeom prst="rect">
            <a:avLst/>
          </a:prstGeom>
          <a:noFill/>
        </p:spPr>
        <p:txBody>
          <a:bodyPr rtlCol="0" wrap="none">
            <a:spAutoFit/>
          </a:bodyPr>
          <a:lstStyle/>
          <a:p>
            <a:pPr algn="r"/>
            <a:r>
              <a:rPr altLang="en-US" lang="zh-CN" noProof="0" smtClean="0" sz="1600">
                <a:ln>
                  <a:noFill/>
                </a:ln>
                <a:solidFill>
                  <a:schemeClr val="tx1">
                    <a:lumMod val="65000"/>
                    <a:lumOff val="35000"/>
                  </a:schemeClr>
                </a:solidFill>
                <a:uLnTx/>
                <a:uFillTx/>
                <a:ea charset="-122" panose="020b0503020204020204" pitchFamily="34" typeface="微软雅黑"/>
                <a:sym typeface="+mn-ea"/>
              </a:rPr>
              <a:t>添加标题</a:t>
            </a:r>
          </a:p>
        </p:txBody>
      </p:sp>
      <p:sp>
        <p:nvSpPr>
          <p:cNvPr id="55" name="文本框 54"/>
          <p:cNvSpPr txBox="1"/>
          <p:nvPr/>
        </p:nvSpPr>
        <p:spPr>
          <a:xfrm>
            <a:off x="292735" y="2890520"/>
            <a:ext cx="2583815" cy="91440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r" fontAlgn="auto" indent="0">
              <a:lnSpc>
                <a:spcPct val="150000"/>
              </a:lnSpc>
            </a:pPr>
            <a:r>
              <a:rPr altLang="en-US" lang="zh-CN" sz="900">
                <a:solidFill>
                  <a:schemeClr val="tx1">
                    <a:lumMod val="65000"/>
                    <a:lumOff val="35000"/>
                  </a:schemeClr>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text.Click here to enter your text.Click here to enter your text.Click here to enter your text.Click here to enter your text.</a:t>
            </a:r>
          </a:p>
        </p:txBody>
      </p:sp>
    </p:spTree>
  </p:cSld>
  <p:clrMapOvr>
    <a:masterClrMapping/>
  </p:clrMapOvr>
  <p:transition/>
  <p:timing/>
</p:sld>
</file>

<file path=ppt/slides/slide2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圆角矩形 3"/>
          <p:cNvSpPr/>
          <p:nvPr/>
        </p:nvSpPr>
        <p:spPr>
          <a:xfrm>
            <a:off x="1550670" y="1012825"/>
            <a:ext cx="2009775" cy="410845"/>
          </a:xfrm>
          <a:prstGeom prst="roundRect">
            <a:avLst/>
          </a:prstGeom>
          <a:solidFill>
            <a:srgbClr val="95C1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b="1" lang="en-US" noProof="0" spc="42">
                <a:ln>
                  <a:noFill/>
                </a:ln>
                <a:solidFill>
                  <a:schemeClr val="bg1"/>
                </a:solidFill>
                <a:effectLst/>
                <a:uLnTx/>
                <a:uFillTx/>
                <a:latin charset="0" panose="020b0604030504040204" typeface="Verdana"/>
                <a:ea charset="-122" panose="020b0503020204020204" pitchFamily="34" typeface="微软雅黑"/>
                <a:cs typeface="Oswald Light"/>
                <a:sym typeface="+mn-ea"/>
              </a:rPr>
              <a:t>KEYWORD</a:t>
            </a:r>
          </a:p>
        </p:txBody>
      </p:sp>
      <p:sp>
        <p:nvSpPr>
          <p:cNvPr id="9" name="文本框 8"/>
          <p:cNvSpPr txBox="1"/>
          <p:nvPr/>
        </p:nvSpPr>
        <p:spPr>
          <a:xfrm>
            <a:off x="1550670" y="1535430"/>
            <a:ext cx="3679190" cy="70866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l" fontAlgn="auto" indent="0">
              <a:lnSpc>
                <a:spcPct val="150000"/>
              </a:lnSpc>
            </a:pPr>
            <a:r>
              <a:rPr altLang="en-US" lang="zh-CN" sz="900">
                <a:solidFill>
                  <a:schemeClr val="tx1">
                    <a:lumMod val="65000"/>
                    <a:lumOff val="35000"/>
                  </a:schemeClr>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text.Click here to enter your text.Click here to enter your text.Click here to enter your text.Click here to enter your text.</a:t>
            </a:r>
          </a:p>
        </p:txBody>
      </p:sp>
      <p:sp>
        <p:nvSpPr>
          <p:cNvPr id="10" name="圆角矩形 9"/>
          <p:cNvSpPr/>
          <p:nvPr/>
        </p:nvSpPr>
        <p:spPr>
          <a:xfrm>
            <a:off x="1550670" y="2858135"/>
            <a:ext cx="2009775" cy="410845"/>
          </a:xfrm>
          <a:prstGeom prst="roundRect">
            <a:avLst/>
          </a:prstGeom>
          <a:solidFill>
            <a:srgbClr val="A099C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b="1" lang="en-US" noProof="0" spc="42">
                <a:ln>
                  <a:noFill/>
                </a:ln>
                <a:solidFill>
                  <a:schemeClr val="bg1"/>
                </a:solidFill>
                <a:effectLst/>
                <a:uLnTx/>
                <a:uFillTx/>
                <a:latin charset="0" panose="020b0604030504040204" typeface="Verdana"/>
                <a:ea charset="-122" panose="020b0503020204020204" pitchFamily="34" typeface="微软雅黑"/>
                <a:cs typeface="Oswald Light"/>
                <a:sym typeface="+mn-ea"/>
              </a:rPr>
              <a:t>KEYWORD</a:t>
            </a:r>
          </a:p>
        </p:txBody>
      </p:sp>
      <p:sp>
        <p:nvSpPr>
          <p:cNvPr id="12" name="文本框 11"/>
          <p:cNvSpPr txBox="1"/>
          <p:nvPr/>
        </p:nvSpPr>
        <p:spPr>
          <a:xfrm>
            <a:off x="1550670" y="3380740"/>
            <a:ext cx="3679190" cy="70866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l" fontAlgn="auto" indent="0">
              <a:lnSpc>
                <a:spcPct val="150000"/>
              </a:lnSpc>
            </a:pPr>
            <a:r>
              <a:rPr altLang="en-US" lang="zh-CN" sz="900">
                <a:solidFill>
                  <a:schemeClr val="tx1">
                    <a:lumMod val="65000"/>
                    <a:lumOff val="35000"/>
                  </a:schemeClr>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text.Click here to enter your text.Click here to enter your text.Click here to enter your text.Click here to enter your text.</a:t>
            </a:r>
          </a:p>
        </p:txBody>
      </p:sp>
      <p:sp>
        <p:nvSpPr>
          <p:cNvPr id="13" name="圆角矩形 12"/>
          <p:cNvSpPr/>
          <p:nvPr/>
        </p:nvSpPr>
        <p:spPr>
          <a:xfrm>
            <a:off x="1550670" y="4707255"/>
            <a:ext cx="2009775" cy="410845"/>
          </a:xfrm>
          <a:prstGeom prst="roundRect">
            <a:avLst/>
          </a:prstGeom>
          <a:solidFill>
            <a:srgbClr val="95C1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b="1" lang="en-US" noProof="0" spc="42">
                <a:ln>
                  <a:noFill/>
                </a:ln>
                <a:solidFill>
                  <a:schemeClr val="bg1"/>
                </a:solidFill>
                <a:effectLst/>
                <a:uLnTx/>
                <a:uFillTx/>
                <a:latin charset="0" panose="020b0604030504040204" typeface="Verdana"/>
                <a:ea charset="-122" panose="020b0503020204020204" pitchFamily="34" typeface="微软雅黑"/>
                <a:cs typeface="Oswald Light"/>
                <a:sym typeface="+mn-ea"/>
              </a:rPr>
              <a:t>KEYWORD</a:t>
            </a:r>
          </a:p>
        </p:txBody>
      </p:sp>
      <p:sp>
        <p:nvSpPr>
          <p:cNvPr id="14" name="文本框 13"/>
          <p:cNvSpPr txBox="1"/>
          <p:nvPr/>
        </p:nvSpPr>
        <p:spPr>
          <a:xfrm>
            <a:off x="1550670" y="5229859"/>
            <a:ext cx="3679190" cy="70866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l" fontAlgn="auto" indent="0">
              <a:lnSpc>
                <a:spcPct val="150000"/>
              </a:lnSpc>
            </a:pPr>
            <a:r>
              <a:rPr altLang="en-US" lang="zh-CN" sz="900">
                <a:solidFill>
                  <a:schemeClr val="tx1">
                    <a:lumMod val="65000"/>
                    <a:lumOff val="35000"/>
                  </a:schemeClr>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text.Click here to enter your text.Click here to enter your text.Click here to enter your text.Click here to enter your text.</a:t>
            </a:r>
          </a:p>
        </p:txBody>
      </p:sp>
      <p:sp>
        <p:nvSpPr>
          <p:cNvPr id="15" name="圆角矩形 14"/>
          <p:cNvSpPr/>
          <p:nvPr/>
        </p:nvSpPr>
        <p:spPr>
          <a:xfrm>
            <a:off x="6608445" y="1012825"/>
            <a:ext cx="2009775" cy="410845"/>
          </a:xfrm>
          <a:prstGeom prst="roundRect">
            <a:avLst/>
          </a:prstGeom>
          <a:solidFill>
            <a:srgbClr val="A099C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b="1" lang="en-US" noProof="0" spc="42">
                <a:ln>
                  <a:noFill/>
                </a:ln>
                <a:solidFill>
                  <a:schemeClr val="bg1"/>
                </a:solidFill>
                <a:effectLst/>
                <a:uLnTx/>
                <a:uFillTx/>
                <a:latin charset="0" panose="020b0604030504040204" typeface="Verdana"/>
                <a:ea charset="-122" panose="020b0503020204020204" pitchFamily="34" typeface="微软雅黑"/>
                <a:cs typeface="Oswald Light"/>
                <a:sym typeface="+mn-ea"/>
              </a:rPr>
              <a:t>KEYWORD</a:t>
            </a:r>
          </a:p>
        </p:txBody>
      </p:sp>
      <p:sp>
        <p:nvSpPr>
          <p:cNvPr id="16" name="文本框 15"/>
          <p:cNvSpPr txBox="1"/>
          <p:nvPr/>
        </p:nvSpPr>
        <p:spPr>
          <a:xfrm>
            <a:off x="6608445" y="1535430"/>
            <a:ext cx="3679190" cy="70866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l" fontAlgn="auto" indent="0">
              <a:lnSpc>
                <a:spcPct val="150000"/>
              </a:lnSpc>
            </a:pPr>
            <a:r>
              <a:rPr altLang="en-US" lang="zh-CN" sz="900">
                <a:solidFill>
                  <a:schemeClr val="tx1">
                    <a:lumMod val="65000"/>
                    <a:lumOff val="35000"/>
                  </a:schemeClr>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text.Click here to enter your text.Click here to enter your text.Click here to enter your text.Click here to enter your text.</a:t>
            </a:r>
          </a:p>
        </p:txBody>
      </p:sp>
      <p:sp>
        <p:nvSpPr>
          <p:cNvPr id="17" name="圆角矩形 16"/>
          <p:cNvSpPr/>
          <p:nvPr/>
        </p:nvSpPr>
        <p:spPr>
          <a:xfrm>
            <a:off x="6608445" y="2858135"/>
            <a:ext cx="2009775" cy="410845"/>
          </a:xfrm>
          <a:prstGeom prst="roundRect">
            <a:avLst/>
          </a:prstGeom>
          <a:solidFill>
            <a:srgbClr val="95C1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b="1" lang="en-US" noProof="0" spc="42">
                <a:ln>
                  <a:noFill/>
                </a:ln>
                <a:solidFill>
                  <a:schemeClr val="bg1"/>
                </a:solidFill>
                <a:effectLst/>
                <a:uLnTx/>
                <a:uFillTx/>
                <a:latin charset="0" panose="020b0604030504040204" typeface="Verdana"/>
                <a:ea charset="-122" panose="020b0503020204020204" pitchFamily="34" typeface="微软雅黑"/>
                <a:cs typeface="Oswald Light"/>
                <a:sym typeface="+mn-ea"/>
              </a:rPr>
              <a:t>KEYWORD</a:t>
            </a:r>
          </a:p>
        </p:txBody>
      </p:sp>
      <p:sp>
        <p:nvSpPr>
          <p:cNvPr id="18" name="文本框 17"/>
          <p:cNvSpPr txBox="1"/>
          <p:nvPr/>
        </p:nvSpPr>
        <p:spPr>
          <a:xfrm>
            <a:off x="6608445" y="3380740"/>
            <a:ext cx="3679190" cy="70866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l" fontAlgn="auto" indent="0">
              <a:lnSpc>
                <a:spcPct val="150000"/>
              </a:lnSpc>
            </a:pPr>
            <a:r>
              <a:rPr altLang="en-US" lang="zh-CN" sz="900">
                <a:solidFill>
                  <a:schemeClr val="tx1">
                    <a:lumMod val="65000"/>
                    <a:lumOff val="35000"/>
                  </a:schemeClr>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text.Click here to enter your text.Click here to enter your text.Click here to enter your text.Click here to enter your text.</a:t>
            </a:r>
          </a:p>
        </p:txBody>
      </p:sp>
      <p:sp>
        <p:nvSpPr>
          <p:cNvPr id="19" name="圆角矩形 18"/>
          <p:cNvSpPr/>
          <p:nvPr/>
        </p:nvSpPr>
        <p:spPr>
          <a:xfrm>
            <a:off x="6608445" y="4707255"/>
            <a:ext cx="2009775" cy="410845"/>
          </a:xfrm>
          <a:prstGeom prst="roundRect">
            <a:avLst/>
          </a:prstGeom>
          <a:solidFill>
            <a:srgbClr val="A099C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b="1" lang="en-US" noProof="0" spc="42">
                <a:ln>
                  <a:noFill/>
                </a:ln>
                <a:solidFill>
                  <a:schemeClr val="bg1"/>
                </a:solidFill>
                <a:effectLst/>
                <a:uLnTx/>
                <a:uFillTx/>
                <a:latin charset="0" panose="020b0604030504040204" typeface="Verdana"/>
                <a:ea charset="-122" panose="020b0503020204020204" pitchFamily="34" typeface="微软雅黑"/>
                <a:cs typeface="Oswald Light"/>
                <a:sym typeface="+mn-ea"/>
              </a:rPr>
              <a:t>KEYWORD</a:t>
            </a:r>
          </a:p>
        </p:txBody>
      </p:sp>
      <p:sp>
        <p:nvSpPr>
          <p:cNvPr id="20" name="文本框 19"/>
          <p:cNvSpPr txBox="1"/>
          <p:nvPr/>
        </p:nvSpPr>
        <p:spPr>
          <a:xfrm>
            <a:off x="6608445" y="5229859"/>
            <a:ext cx="3679190" cy="70866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l" fontAlgn="auto" indent="0">
              <a:lnSpc>
                <a:spcPct val="150000"/>
              </a:lnSpc>
            </a:pPr>
            <a:r>
              <a:rPr altLang="en-US" lang="zh-CN" sz="900">
                <a:solidFill>
                  <a:schemeClr val="tx1">
                    <a:lumMod val="65000"/>
                    <a:lumOff val="35000"/>
                  </a:schemeClr>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text.Click here to enter your text.Click here to enter your text.Click here to enter your text.Click here to enter your text.</a:t>
            </a:r>
          </a:p>
        </p:txBody>
      </p:sp>
    </p:spTree>
  </p:cSld>
  <p:clrMapOvr>
    <a:masterClrMapping/>
  </p:clrMapOvr>
  <p:transition/>
  <p:timing/>
</p:sld>
</file>

<file path=ppt/slides/slide2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6" name="任意多边形 5"/>
          <p:cNvSpPr/>
          <p:nvPr/>
        </p:nvSpPr>
        <p:spPr>
          <a:xfrm>
            <a:off x="5165935" y="1761289"/>
            <a:ext cx="1632278" cy="817287"/>
          </a:xfrm>
          <a:custGeom>
            <a:gdLst>
              <a:gd fmla="*/ 1213505 w 1391850" name="connsiteX0"/>
              <a:gd fmla="*/ 0 h 696292" name="connsiteY0"/>
              <a:gd fmla="*/ 1391850 w 1391850" name="connsiteX1"/>
              <a:gd fmla="*/ 680523 h 696292" name="connsiteY1"/>
              <a:gd fmla="*/ 664395 w 1391850" name="connsiteX2"/>
              <a:gd fmla="*/ 679784 h 696292" name="connsiteY2"/>
              <a:gd fmla="*/ 810270 w 1391850" name="connsiteX3"/>
              <a:gd fmla="*/ 476062 h 696292" name="connsiteY3"/>
              <a:gd fmla="*/ 0 w 1391850" name="connsiteX4"/>
              <a:gd fmla="*/ 696292 h 696292" name="connsiteY4"/>
              <a:gd fmla="*/ 1084978 w 1391850" name="connsiteX5"/>
              <a:gd fmla="*/ 149640 h 696292" name="connsiteY5"/>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696292" w="1391850">
                <a:moveTo>
                  <a:pt x="1213505" y="0"/>
                </a:moveTo>
                <a:lnTo>
                  <a:pt x="1391850" y="680523"/>
                </a:lnTo>
                <a:lnTo>
                  <a:pt x="664395" y="679784"/>
                </a:lnTo>
                <a:lnTo>
                  <a:pt x="810270" y="476062"/>
                </a:lnTo>
                <a:cubicBezTo>
                  <a:pt x="711564" y="424684"/>
                  <a:pt x="364296" y="301346"/>
                  <a:pt x="0" y="696292"/>
                </a:cubicBezTo>
                <a:cubicBezTo>
                  <a:pt x="100779" y="106417"/>
                  <a:pt x="733669" y="-15667"/>
                  <a:pt x="1084978" y="149640"/>
                </a:cubicBezTo>
                <a:close/>
              </a:path>
            </a:pathLst>
          </a:custGeom>
          <a:solidFill>
            <a:srgbClr val="95C1C4"/>
          </a:solidFill>
          <a:ln cmpd="sng"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ltLang="en-US" lang="zh-CN" sz="2800">
              <a:latin charset="-122" panose="020b0502040204020203" pitchFamily="34" typeface="微软雅黑 Light"/>
              <a:ea charset="-122" panose="02010604000000000000" pitchFamily="2" typeface="锐字工房云字库细圆GBK"/>
              <a:cs typeface="+mn-ea"/>
              <a:sym charset="-122" panose="020b0502040204020203" pitchFamily="34" typeface="微软雅黑 Light"/>
            </a:endParaRPr>
          </a:p>
        </p:txBody>
      </p:sp>
      <p:sp>
        <p:nvSpPr>
          <p:cNvPr id="7" name="任意多边形 6"/>
          <p:cNvSpPr/>
          <p:nvPr/>
        </p:nvSpPr>
        <p:spPr>
          <a:xfrm rot="5400000">
            <a:off x="6489435" y="3020508"/>
            <a:ext cx="1632280" cy="817287"/>
          </a:xfrm>
          <a:custGeom>
            <a:gdLst>
              <a:gd fmla="*/ 1213505 w 1391850" name="connsiteX0"/>
              <a:gd fmla="*/ 0 h 696292" name="connsiteY0"/>
              <a:gd fmla="*/ 1391850 w 1391850" name="connsiteX1"/>
              <a:gd fmla="*/ 680523 h 696292" name="connsiteY1"/>
              <a:gd fmla="*/ 664395 w 1391850" name="connsiteX2"/>
              <a:gd fmla="*/ 679784 h 696292" name="connsiteY2"/>
              <a:gd fmla="*/ 810270 w 1391850" name="connsiteX3"/>
              <a:gd fmla="*/ 476062 h 696292" name="connsiteY3"/>
              <a:gd fmla="*/ 0 w 1391850" name="connsiteX4"/>
              <a:gd fmla="*/ 696292 h 696292" name="connsiteY4"/>
              <a:gd fmla="*/ 1084978 w 1391850" name="connsiteX5"/>
              <a:gd fmla="*/ 149640 h 696292" name="connsiteY5"/>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696292" w="1391850">
                <a:moveTo>
                  <a:pt x="1213505" y="0"/>
                </a:moveTo>
                <a:lnTo>
                  <a:pt x="1391850" y="680523"/>
                </a:lnTo>
                <a:lnTo>
                  <a:pt x="664395" y="679784"/>
                </a:lnTo>
                <a:lnTo>
                  <a:pt x="810270" y="476062"/>
                </a:lnTo>
                <a:cubicBezTo>
                  <a:pt x="711564" y="424684"/>
                  <a:pt x="364296" y="301346"/>
                  <a:pt x="0" y="696292"/>
                </a:cubicBezTo>
                <a:cubicBezTo>
                  <a:pt x="100779" y="106417"/>
                  <a:pt x="733669" y="-15667"/>
                  <a:pt x="1084978" y="149640"/>
                </a:cubicBezTo>
                <a:close/>
              </a:path>
            </a:pathLst>
          </a:custGeom>
          <a:solidFill>
            <a:srgbClr val="A099CB"/>
          </a:solidFill>
          <a:ln cmpd="sng"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ltLang="en-US" lang="zh-CN" sz="2800">
              <a:latin charset="-122" panose="020b0502040204020203" pitchFamily="34" typeface="微软雅黑 Light"/>
              <a:ea charset="-122" panose="02010604000000000000" pitchFamily="2" typeface="锐字工房云字库细圆GBK"/>
              <a:cs typeface="+mn-ea"/>
              <a:sym charset="-122" panose="020b0502040204020203" pitchFamily="34" typeface="微软雅黑 Light"/>
            </a:endParaRPr>
          </a:p>
        </p:txBody>
      </p:sp>
      <p:sp>
        <p:nvSpPr>
          <p:cNvPr id="8" name="任意多边形 7"/>
          <p:cNvSpPr/>
          <p:nvPr/>
        </p:nvSpPr>
        <p:spPr>
          <a:xfrm rot="10800000">
            <a:off x="5165935" y="4282023"/>
            <a:ext cx="1632278" cy="817287"/>
          </a:xfrm>
          <a:custGeom>
            <a:gdLst>
              <a:gd fmla="*/ 1213505 w 1391850" name="connsiteX0"/>
              <a:gd fmla="*/ 0 h 696292" name="connsiteY0"/>
              <a:gd fmla="*/ 1391850 w 1391850" name="connsiteX1"/>
              <a:gd fmla="*/ 680523 h 696292" name="connsiteY1"/>
              <a:gd fmla="*/ 664395 w 1391850" name="connsiteX2"/>
              <a:gd fmla="*/ 679784 h 696292" name="connsiteY2"/>
              <a:gd fmla="*/ 810270 w 1391850" name="connsiteX3"/>
              <a:gd fmla="*/ 476062 h 696292" name="connsiteY3"/>
              <a:gd fmla="*/ 0 w 1391850" name="connsiteX4"/>
              <a:gd fmla="*/ 696292 h 696292" name="connsiteY4"/>
              <a:gd fmla="*/ 1084978 w 1391850" name="connsiteX5"/>
              <a:gd fmla="*/ 149640 h 696292" name="connsiteY5"/>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696292" w="1391850">
                <a:moveTo>
                  <a:pt x="1213505" y="0"/>
                </a:moveTo>
                <a:lnTo>
                  <a:pt x="1391850" y="680523"/>
                </a:lnTo>
                <a:lnTo>
                  <a:pt x="664395" y="679784"/>
                </a:lnTo>
                <a:lnTo>
                  <a:pt x="810270" y="476062"/>
                </a:lnTo>
                <a:cubicBezTo>
                  <a:pt x="711564" y="424684"/>
                  <a:pt x="364296" y="301346"/>
                  <a:pt x="0" y="696292"/>
                </a:cubicBezTo>
                <a:cubicBezTo>
                  <a:pt x="100779" y="106417"/>
                  <a:pt x="733669" y="-15667"/>
                  <a:pt x="1084978" y="149640"/>
                </a:cubicBezTo>
                <a:close/>
              </a:path>
            </a:pathLst>
          </a:custGeom>
          <a:solidFill>
            <a:srgbClr val="95C1C4"/>
          </a:solidFill>
          <a:ln cmpd="sng"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ltLang="en-US" lang="zh-CN" sz="2800">
              <a:latin charset="-122" panose="020b0502040204020203" pitchFamily="34" typeface="微软雅黑 Light"/>
              <a:ea charset="-122" panose="02010604000000000000" pitchFamily="2" typeface="锐字工房云字库细圆GBK"/>
              <a:cs typeface="+mn-ea"/>
              <a:sym charset="-122" panose="020b0502040204020203" pitchFamily="34" typeface="微软雅黑 Light"/>
            </a:endParaRPr>
          </a:p>
        </p:txBody>
      </p:sp>
      <p:sp>
        <p:nvSpPr>
          <p:cNvPr id="9" name="任意多边形 8"/>
          <p:cNvSpPr/>
          <p:nvPr/>
        </p:nvSpPr>
        <p:spPr>
          <a:xfrm rot="16200000">
            <a:off x="3819476" y="3020508"/>
            <a:ext cx="1632280" cy="817287"/>
          </a:xfrm>
          <a:custGeom>
            <a:gdLst>
              <a:gd fmla="*/ 1213505 w 1391850" name="connsiteX0"/>
              <a:gd fmla="*/ 0 h 696292" name="connsiteY0"/>
              <a:gd fmla="*/ 1391850 w 1391850" name="connsiteX1"/>
              <a:gd fmla="*/ 680523 h 696292" name="connsiteY1"/>
              <a:gd fmla="*/ 664395 w 1391850" name="connsiteX2"/>
              <a:gd fmla="*/ 679784 h 696292" name="connsiteY2"/>
              <a:gd fmla="*/ 810270 w 1391850" name="connsiteX3"/>
              <a:gd fmla="*/ 476062 h 696292" name="connsiteY3"/>
              <a:gd fmla="*/ 0 w 1391850" name="connsiteX4"/>
              <a:gd fmla="*/ 696292 h 696292" name="connsiteY4"/>
              <a:gd fmla="*/ 1084978 w 1391850" name="connsiteX5"/>
              <a:gd fmla="*/ 149640 h 696292" name="connsiteY5"/>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696292" w="1391850">
                <a:moveTo>
                  <a:pt x="1213505" y="0"/>
                </a:moveTo>
                <a:lnTo>
                  <a:pt x="1391850" y="680523"/>
                </a:lnTo>
                <a:lnTo>
                  <a:pt x="664395" y="679784"/>
                </a:lnTo>
                <a:lnTo>
                  <a:pt x="810270" y="476062"/>
                </a:lnTo>
                <a:cubicBezTo>
                  <a:pt x="711564" y="424684"/>
                  <a:pt x="364296" y="301346"/>
                  <a:pt x="0" y="696292"/>
                </a:cubicBezTo>
                <a:cubicBezTo>
                  <a:pt x="100779" y="106417"/>
                  <a:pt x="733669" y="-15667"/>
                  <a:pt x="1084978" y="149640"/>
                </a:cubicBezTo>
                <a:close/>
              </a:path>
            </a:pathLst>
          </a:custGeom>
          <a:solidFill>
            <a:srgbClr val="A099CB"/>
          </a:solidFill>
          <a:ln cmpd="sng"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ltLang="en-US" lang="zh-CN" sz="2800">
              <a:latin charset="-122" panose="020b0502040204020203" pitchFamily="34" typeface="微软雅黑 Light"/>
              <a:ea charset="-122" panose="02010604000000000000" pitchFamily="2" typeface="锐字工房云字库细圆GBK"/>
              <a:cs typeface="+mn-ea"/>
              <a:sym charset="-122" panose="020b0502040204020203" pitchFamily="34" typeface="微软雅黑 Light"/>
            </a:endParaRPr>
          </a:p>
        </p:txBody>
      </p:sp>
      <p:sp>
        <p:nvSpPr>
          <p:cNvPr id="4" name="文本框 3"/>
          <p:cNvSpPr txBox="1"/>
          <p:nvPr/>
        </p:nvSpPr>
        <p:spPr>
          <a:xfrm>
            <a:off x="8121015" y="2719243"/>
            <a:ext cx="995680" cy="335280"/>
          </a:xfrm>
          <a:prstGeom prst="rect">
            <a:avLst/>
          </a:prstGeom>
          <a:noFill/>
        </p:spPr>
        <p:txBody>
          <a:bodyPr rtlCol="0" wrap="none">
            <a:spAutoFit/>
          </a:bodyPr>
          <a:lstStyle/>
          <a:p>
            <a:pPr algn="l"/>
            <a:r>
              <a:rPr altLang="en-US" lang="zh-CN" noProof="0" smtClean="0" sz="1600">
                <a:ln>
                  <a:noFill/>
                </a:ln>
                <a:solidFill>
                  <a:schemeClr val="tx1">
                    <a:lumMod val="65000"/>
                    <a:lumOff val="35000"/>
                  </a:schemeClr>
                </a:solidFill>
                <a:uLnTx/>
                <a:uFillTx/>
                <a:ea charset="-122" panose="020b0503020204020204" pitchFamily="34" typeface="微软雅黑"/>
                <a:sym typeface="+mn-ea"/>
              </a:rPr>
              <a:t>添加标题</a:t>
            </a:r>
          </a:p>
        </p:txBody>
      </p:sp>
      <p:sp>
        <p:nvSpPr>
          <p:cNvPr id="5" name="文本框 4"/>
          <p:cNvSpPr txBox="1"/>
          <p:nvPr/>
        </p:nvSpPr>
        <p:spPr>
          <a:xfrm>
            <a:off x="8121016" y="2967990"/>
            <a:ext cx="3551555" cy="70866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l" fontAlgn="auto" indent="0">
              <a:lnSpc>
                <a:spcPct val="150000"/>
              </a:lnSpc>
            </a:pPr>
            <a:r>
              <a:rPr altLang="en-US" lang="zh-CN" sz="900">
                <a:solidFill>
                  <a:schemeClr val="tx1">
                    <a:lumMod val="65000"/>
                    <a:lumOff val="35000"/>
                  </a:schemeClr>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text.Click here to enter your text.Click here to enter your text.Click here to enter your text.Click here to enter your text.</a:t>
            </a:r>
          </a:p>
        </p:txBody>
      </p:sp>
      <p:sp>
        <p:nvSpPr>
          <p:cNvPr id="10" name="文本框 9"/>
          <p:cNvSpPr txBox="1"/>
          <p:nvPr/>
        </p:nvSpPr>
        <p:spPr>
          <a:xfrm>
            <a:off x="7093585" y="1143808"/>
            <a:ext cx="995680" cy="335280"/>
          </a:xfrm>
          <a:prstGeom prst="rect">
            <a:avLst/>
          </a:prstGeom>
          <a:noFill/>
        </p:spPr>
        <p:txBody>
          <a:bodyPr rtlCol="0" wrap="none">
            <a:spAutoFit/>
          </a:bodyPr>
          <a:lstStyle/>
          <a:p>
            <a:pPr algn="l"/>
            <a:r>
              <a:rPr altLang="en-US" lang="zh-CN" noProof="0" smtClean="0" sz="1600">
                <a:ln>
                  <a:noFill/>
                </a:ln>
                <a:solidFill>
                  <a:schemeClr val="tx1">
                    <a:lumMod val="65000"/>
                    <a:lumOff val="35000"/>
                  </a:schemeClr>
                </a:solidFill>
                <a:uLnTx/>
                <a:uFillTx/>
                <a:ea charset="-122" panose="020b0503020204020204" pitchFamily="34" typeface="微软雅黑"/>
                <a:sym typeface="+mn-ea"/>
              </a:rPr>
              <a:t>添加标题</a:t>
            </a:r>
          </a:p>
        </p:txBody>
      </p:sp>
      <p:sp>
        <p:nvSpPr>
          <p:cNvPr id="11" name="文本框 10"/>
          <p:cNvSpPr txBox="1"/>
          <p:nvPr/>
        </p:nvSpPr>
        <p:spPr>
          <a:xfrm>
            <a:off x="7093586" y="1392555"/>
            <a:ext cx="3551555" cy="70866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l" fontAlgn="auto" indent="0">
              <a:lnSpc>
                <a:spcPct val="150000"/>
              </a:lnSpc>
            </a:pPr>
            <a:r>
              <a:rPr altLang="en-US" lang="zh-CN" sz="900">
                <a:solidFill>
                  <a:schemeClr val="tx1">
                    <a:lumMod val="65000"/>
                    <a:lumOff val="35000"/>
                  </a:schemeClr>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text.Click here to enter your text.Click here to enter your text.Click here to enter your text.Click here to enter your text.</a:t>
            </a:r>
          </a:p>
        </p:txBody>
      </p:sp>
      <p:sp>
        <p:nvSpPr>
          <p:cNvPr id="12" name="文本框 11"/>
          <p:cNvSpPr txBox="1"/>
          <p:nvPr/>
        </p:nvSpPr>
        <p:spPr>
          <a:xfrm>
            <a:off x="2947034" y="3260897"/>
            <a:ext cx="995680" cy="335280"/>
          </a:xfrm>
          <a:prstGeom prst="rect">
            <a:avLst/>
          </a:prstGeom>
          <a:noFill/>
        </p:spPr>
        <p:txBody>
          <a:bodyPr rtlCol="0" wrap="none">
            <a:spAutoFit/>
          </a:bodyPr>
          <a:lstStyle/>
          <a:p>
            <a:pPr algn="r"/>
            <a:r>
              <a:rPr altLang="en-US" lang="zh-CN" noProof="0" smtClean="0" sz="1600">
                <a:ln>
                  <a:noFill/>
                </a:ln>
                <a:solidFill>
                  <a:schemeClr val="tx1">
                    <a:lumMod val="65000"/>
                    <a:lumOff val="35000"/>
                  </a:schemeClr>
                </a:solidFill>
                <a:uLnTx/>
                <a:uFillTx/>
                <a:ea charset="-122" panose="020b0503020204020204" pitchFamily="34" typeface="微软雅黑"/>
                <a:sym typeface="+mn-ea"/>
              </a:rPr>
              <a:t>添加标题</a:t>
            </a:r>
          </a:p>
        </p:txBody>
      </p:sp>
      <p:sp>
        <p:nvSpPr>
          <p:cNvPr id="13" name="文本框 12"/>
          <p:cNvSpPr txBox="1"/>
          <p:nvPr/>
        </p:nvSpPr>
        <p:spPr>
          <a:xfrm>
            <a:off x="391160" y="3509645"/>
            <a:ext cx="3551555" cy="70866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r" fontAlgn="auto" indent="0">
              <a:lnSpc>
                <a:spcPct val="150000"/>
              </a:lnSpc>
            </a:pPr>
            <a:r>
              <a:rPr altLang="en-US" lang="zh-CN" sz="900">
                <a:solidFill>
                  <a:schemeClr val="tx1">
                    <a:lumMod val="65000"/>
                    <a:lumOff val="35000"/>
                  </a:schemeClr>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text.Click here to enter your text.Click here to enter your text.Click here to enter your text.Click here to enter your text.</a:t>
            </a:r>
          </a:p>
        </p:txBody>
      </p:sp>
      <p:sp>
        <p:nvSpPr>
          <p:cNvPr id="14" name="文本框 13"/>
          <p:cNvSpPr txBox="1"/>
          <p:nvPr/>
        </p:nvSpPr>
        <p:spPr>
          <a:xfrm>
            <a:off x="4048760" y="4850303"/>
            <a:ext cx="995680" cy="335280"/>
          </a:xfrm>
          <a:prstGeom prst="rect">
            <a:avLst/>
          </a:prstGeom>
          <a:noFill/>
        </p:spPr>
        <p:txBody>
          <a:bodyPr rtlCol="0" wrap="none">
            <a:spAutoFit/>
          </a:bodyPr>
          <a:lstStyle/>
          <a:p>
            <a:pPr algn="r"/>
            <a:r>
              <a:rPr altLang="en-US" lang="zh-CN" noProof="0" smtClean="0" sz="1600">
                <a:ln>
                  <a:noFill/>
                </a:ln>
                <a:solidFill>
                  <a:schemeClr val="tx1">
                    <a:lumMod val="65000"/>
                    <a:lumOff val="35000"/>
                  </a:schemeClr>
                </a:solidFill>
                <a:uLnTx/>
                <a:uFillTx/>
                <a:ea charset="-122" panose="020b0503020204020204" pitchFamily="34" typeface="微软雅黑"/>
                <a:sym typeface="+mn-ea"/>
              </a:rPr>
              <a:t>添加标题</a:t>
            </a:r>
          </a:p>
        </p:txBody>
      </p:sp>
      <p:sp>
        <p:nvSpPr>
          <p:cNvPr id="15" name="文本框 14"/>
          <p:cNvSpPr txBox="1"/>
          <p:nvPr/>
        </p:nvSpPr>
        <p:spPr>
          <a:xfrm>
            <a:off x="1492885" y="5099050"/>
            <a:ext cx="3551555" cy="70866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r" fontAlgn="auto" indent="0">
              <a:lnSpc>
                <a:spcPct val="150000"/>
              </a:lnSpc>
            </a:pPr>
            <a:r>
              <a:rPr altLang="en-US" lang="zh-CN" sz="900">
                <a:solidFill>
                  <a:schemeClr val="tx1">
                    <a:lumMod val="65000"/>
                    <a:lumOff val="35000"/>
                  </a:schemeClr>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text.Click here to enter your text.Click here to enter your text.Click here to enter your text.Click here to enter your text.</a:t>
            </a:r>
          </a:p>
        </p:txBody>
      </p:sp>
    </p:spTree>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4">
                                  <p:stCondLst>
                                    <p:cond delay="0"/>
                                  </p:stCondLst>
                                  <p:childTnLst>
                                    <p:set>
                                      <p:cBhvr>
                                        <p:cTn dur="1" fill="hold" id="6">
                                          <p:stCondLst>
                                            <p:cond delay="0"/>
                                          </p:stCondLst>
                                        </p:cTn>
                                        <p:tgtEl>
                                          <p:spTgt spid="9"/>
                                        </p:tgtEl>
                                        <p:attrNameLst>
                                          <p:attrName>style.visibility</p:attrName>
                                        </p:attrNameLst>
                                      </p:cBhvr>
                                      <p:to>
                                        <p:strVal val="visible"/>
                                      </p:to>
                                    </p:set>
                                    <p:animEffect filter="wipe(down)" transition="in">
                                      <p:cBhvr>
                                        <p:cTn dur="500" id="7"/>
                                        <p:tgtEl>
                                          <p:spTgt spid="9"/>
                                        </p:tgtEl>
                                      </p:cBhvr>
                                    </p:animEffect>
                                  </p:childTnLst>
                                </p:cTn>
                              </p:par>
                            </p:childTnLst>
                          </p:cTn>
                        </p:par>
                        <p:par>
                          <p:cTn fill="hold" id="8" nodeType="afterGroup">
                            <p:stCondLst>
                              <p:cond delay="500"/>
                            </p:stCondLst>
                            <p:childTnLst>
                              <p:par>
                                <p:cTn fill="hold" grpId="0" id="9" nodeType="afterEffect" presetClass="entr" presetID="22" presetSubtype="8">
                                  <p:stCondLst>
                                    <p:cond delay="0"/>
                                  </p:stCondLst>
                                  <p:childTnLst>
                                    <p:set>
                                      <p:cBhvr>
                                        <p:cTn dur="1" fill="hold" id="10">
                                          <p:stCondLst>
                                            <p:cond delay="0"/>
                                          </p:stCondLst>
                                        </p:cTn>
                                        <p:tgtEl>
                                          <p:spTgt spid="6"/>
                                        </p:tgtEl>
                                        <p:attrNameLst>
                                          <p:attrName>style.visibility</p:attrName>
                                        </p:attrNameLst>
                                      </p:cBhvr>
                                      <p:to>
                                        <p:strVal val="visible"/>
                                      </p:to>
                                    </p:set>
                                    <p:animEffect filter="wipe(left)" transition="in">
                                      <p:cBhvr>
                                        <p:cTn dur="500" id="11"/>
                                        <p:tgtEl>
                                          <p:spTgt spid="6"/>
                                        </p:tgtEl>
                                      </p:cBhvr>
                                    </p:animEffect>
                                  </p:childTnLst>
                                </p:cTn>
                              </p:par>
                            </p:childTnLst>
                          </p:cTn>
                        </p:par>
                        <p:par>
                          <p:cTn fill="hold" id="12" nodeType="afterGroup">
                            <p:stCondLst>
                              <p:cond delay="1000"/>
                            </p:stCondLst>
                            <p:childTnLst>
                              <p:par>
                                <p:cTn fill="hold" grpId="0" id="13" nodeType="afterEffect" presetClass="entr" presetID="22" presetSubtype="1">
                                  <p:stCondLst>
                                    <p:cond delay="0"/>
                                  </p:stCondLst>
                                  <p:childTnLst>
                                    <p:set>
                                      <p:cBhvr>
                                        <p:cTn dur="1" fill="hold" id="14">
                                          <p:stCondLst>
                                            <p:cond delay="0"/>
                                          </p:stCondLst>
                                        </p:cTn>
                                        <p:tgtEl>
                                          <p:spTgt spid="7"/>
                                        </p:tgtEl>
                                        <p:attrNameLst>
                                          <p:attrName>style.visibility</p:attrName>
                                        </p:attrNameLst>
                                      </p:cBhvr>
                                      <p:to>
                                        <p:strVal val="visible"/>
                                      </p:to>
                                    </p:set>
                                    <p:animEffect filter="wipe(up)" transition="in">
                                      <p:cBhvr>
                                        <p:cTn dur="500" id="15"/>
                                        <p:tgtEl>
                                          <p:spTgt spid="7"/>
                                        </p:tgtEl>
                                      </p:cBhvr>
                                    </p:animEffect>
                                  </p:childTnLst>
                                </p:cTn>
                              </p:par>
                            </p:childTnLst>
                          </p:cTn>
                        </p:par>
                        <p:par>
                          <p:cTn fill="hold" id="16" nodeType="afterGroup">
                            <p:stCondLst>
                              <p:cond delay="1500"/>
                            </p:stCondLst>
                            <p:childTnLst>
                              <p:par>
                                <p:cTn fill="hold" grpId="0" id="17" nodeType="afterEffect" presetClass="entr" presetID="22" presetSubtype="2">
                                  <p:stCondLst>
                                    <p:cond delay="0"/>
                                  </p:stCondLst>
                                  <p:childTnLst>
                                    <p:set>
                                      <p:cBhvr>
                                        <p:cTn dur="1" fill="hold" id="18">
                                          <p:stCondLst>
                                            <p:cond delay="0"/>
                                          </p:stCondLst>
                                        </p:cTn>
                                        <p:tgtEl>
                                          <p:spTgt spid="8"/>
                                        </p:tgtEl>
                                        <p:attrNameLst>
                                          <p:attrName>style.visibility</p:attrName>
                                        </p:attrNameLst>
                                      </p:cBhvr>
                                      <p:to>
                                        <p:strVal val="visible"/>
                                      </p:to>
                                    </p:set>
                                    <p:animEffect filter="wipe(right)" transition="in">
                                      <p:cBhvr>
                                        <p:cTn dur="500" id="19"/>
                                        <p:tgtEl>
                                          <p:spTgt spid="8"/>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6"/>
      <p:bldP grpId="0" spid="7"/>
      <p:bldP grpId="0" spid="8"/>
      <p:bldP grpId="0" spid="9"/>
    </p:bldLst>
  </p:timing>
</p:sld>
</file>

<file path=ppt/slides/slide2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 name="矩形 2"/>
          <p:cNvSpPr/>
          <p:nvPr/>
        </p:nvSpPr>
        <p:spPr>
          <a:xfrm>
            <a:off x="-69850" y="4242435"/>
            <a:ext cx="12268200" cy="2683510"/>
          </a:xfrm>
          <a:prstGeom prst="rect">
            <a:avLst/>
          </a:prstGeom>
          <a:solidFill>
            <a:srgbClr val="A099C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pic>
        <p:nvPicPr>
          <p:cNvPr descr="dc8f4ae6f4264a20801ff19a3724294e" id="2" name="图片 1"/>
          <p:cNvPicPr>
            <a:picLocks noChangeAspect="1"/>
          </p:cNvPicPr>
          <p:nvPr/>
        </p:nvPicPr>
        <p:blipFill>
          <a:blip r:embed="rId2"/>
          <a:stretch>
            <a:fillRect/>
          </a:stretch>
        </p:blipFill>
        <p:spPr>
          <a:xfrm>
            <a:off x="-123190" y="3411855"/>
            <a:ext cx="3779520" cy="3467735"/>
          </a:xfrm>
          <a:prstGeom prst="rect">
            <a:avLst/>
          </a:prstGeom>
        </p:spPr>
      </p:pic>
      <p:sp>
        <p:nvSpPr>
          <p:cNvPr id="4" name="圆角矩形 3"/>
          <p:cNvSpPr/>
          <p:nvPr/>
        </p:nvSpPr>
        <p:spPr>
          <a:xfrm>
            <a:off x="1133475" y="973455"/>
            <a:ext cx="791845" cy="791845"/>
          </a:xfrm>
          <a:prstGeom prst="roundRect">
            <a:avLst/>
          </a:prstGeom>
          <a:noFill/>
          <a:ln>
            <a:solidFill>
              <a:srgbClr val="95C1C4"/>
            </a:solidFill>
          </a:ln>
          <a:extLst>
            <a:ext uri="{909E8E84-426E-40DD-AFC4-6F175D3DCCD1}">
              <a14:hiddenFill>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z="4000">
                <a:solidFill>
                  <a:srgbClr val="95C1C4"/>
                </a:solidFill>
              </a:rPr>
              <a:t>01</a:t>
            </a:r>
          </a:p>
        </p:txBody>
      </p:sp>
      <p:sp>
        <p:nvSpPr>
          <p:cNvPr id="5" name="圆角矩形 4"/>
          <p:cNvSpPr/>
          <p:nvPr/>
        </p:nvSpPr>
        <p:spPr>
          <a:xfrm>
            <a:off x="1133475" y="2486025"/>
            <a:ext cx="791845" cy="791845"/>
          </a:xfrm>
          <a:prstGeom prst="roundRect">
            <a:avLst/>
          </a:prstGeom>
          <a:noFill/>
          <a:ln>
            <a:solidFill>
              <a:srgbClr val="A099CB"/>
            </a:solidFill>
          </a:ln>
          <a:extLst>
            <a:ext uri="{909E8E84-426E-40DD-AFC4-6F175D3DCCD1}">
              <a14:hiddenFill>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z="4000">
                <a:solidFill>
                  <a:srgbClr val="A099CB"/>
                </a:solidFill>
              </a:rPr>
              <a:t>02</a:t>
            </a:r>
          </a:p>
        </p:txBody>
      </p:sp>
      <p:sp>
        <p:nvSpPr>
          <p:cNvPr id="6" name="圆角矩形 5"/>
          <p:cNvSpPr/>
          <p:nvPr/>
        </p:nvSpPr>
        <p:spPr>
          <a:xfrm>
            <a:off x="6611620" y="984885"/>
            <a:ext cx="791845" cy="791845"/>
          </a:xfrm>
          <a:prstGeom prst="roundRect">
            <a:avLst/>
          </a:prstGeom>
          <a:noFill/>
          <a:ln>
            <a:solidFill>
              <a:srgbClr val="A099CB"/>
            </a:solidFill>
          </a:ln>
          <a:extLst>
            <a:ext uri="{909E8E84-426E-40DD-AFC4-6F175D3DCCD1}">
              <a14:hiddenFill>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z="4000">
                <a:solidFill>
                  <a:srgbClr val="A099CB"/>
                </a:solidFill>
              </a:rPr>
              <a:t>03</a:t>
            </a:r>
          </a:p>
        </p:txBody>
      </p:sp>
      <p:sp>
        <p:nvSpPr>
          <p:cNvPr id="7" name="圆角矩形 6"/>
          <p:cNvSpPr/>
          <p:nvPr/>
        </p:nvSpPr>
        <p:spPr>
          <a:xfrm>
            <a:off x="6611620" y="2497455"/>
            <a:ext cx="791845" cy="791845"/>
          </a:xfrm>
          <a:prstGeom prst="roundRect">
            <a:avLst/>
          </a:prstGeom>
          <a:noFill/>
          <a:ln>
            <a:solidFill>
              <a:srgbClr val="95C1C4"/>
            </a:solidFill>
          </a:ln>
          <a:extLst>
            <a:ext uri="{909E8E84-426E-40DD-AFC4-6F175D3DCCD1}">
              <a14:hiddenFill>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z="4000">
                <a:solidFill>
                  <a:srgbClr val="95C1C4"/>
                </a:solidFill>
              </a:rPr>
              <a:t>04</a:t>
            </a:r>
          </a:p>
        </p:txBody>
      </p:sp>
      <p:sp>
        <p:nvSpPr>
          <p:cNvPr id="10" name="文本框 9"/>
          <p:cNvSpPr txBox="1"/>
          <p:nvPr/>
        </p:nvSpPr>
        <p:spPr>
          <a:xfrm>
            <a:off x="2100580" y="973628"/>
            <a:ext cx="995680" cy="335280"/>
          </a:xfrm>
          <a:prstGeom prst="rect">
            <a:avLst/>
          </a:prstGeom>
          <a:noFill/>
        </p:spPr>
        <p:txBody>
          <a:bodyPr rtlCol="0" wrap="none">
            <a:spAutoFit/>
          </a:bodyPr>
          <a:lstStyle/>
          <a:p>
            <a:pPr algn="l"/>
            <a:r>
              <a:rPr altLang="en-US" lang="zh-CN" noProof="0" smtClean="0" sz="1600">
                <a:ln>
                  <a:noFill/>
                </a:ln>
                <a:solidFill>
                  <a:schemeClr val="tx1">
                    <a:lumMod val="65000"/>
                    <a:lumOff val="35000"/>
                  </a:schemeClr>
                </a:solidFill>
                <a:uLnTx/>
                <a:uFillTx/>
                <a:ea charset="-122" panose="020b0503020204020204" pitchFamily="34" typeface="微软雅黑"/>
                <a:sym typeface="+mn-ea"/>
              </a:rPr>
              <a:t>添加标题</a:t>
            </a:r>
          </a:p>
        </p:txBody>
      </p:sp>
      <p:sp>
        <p:nvSpPr>
          <p:cNvPr id="11" name="文本框 10"/>
          <p:cNvSpPr txBox="1"/>
          <p:nvPr/>
        </p:nvSpPr>
        <p:spPr>
          <a:xfrm>
            <a:off x="2100580" y="1222375"/>
            <a:ext cx="3551555" cy="70866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l" fontAlgn="auto" indent="0">
              <a:lnSpc>
                <a:spcPct val="150000"/>
              </a:lnSpc>
            </a:pPr>
            <a:r>
              <a:rPr altLang="en-US" lang="zh-CN" sz="900">
                <a:solidFill>
                  <a:schemeClr val="tx1">
                    <a:lumMod val="65000"/>
                    <a:lumOff val="35000"/>
                  </a:schemeClr>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text.Click here to enter your text.Click here to enter your text.Click here to enter your text.Click here to enter your text.</a:t>
            </a:r>
          </a:p>
        </p:txBody>
      </p:sp>
      <p:sp>
        <p:nvSpPr>
          <p:cNvPr id="8" name="文本框 7"/>
          <p:cNvSpPr txBox="1"/>
          <p:nvPr/>
        </p:nvSpPr>
        <p:spPr>
          <a:xfrm>
            <a:off x="2100580" y="2486198"/>
            <a:ext cx="995680" cy="335280"/>
          </a:xfrm>
          <a:prstGeom prst="rect">
            <a:avLst/>
          </a:prstGeom>
          <a:noFill/>
        </p:spPr>
        <p:txBody>
          <a:bodyPr rtlCol="0" wrap="none">
            <a:spAutoFit/>
          </a:bodyPr>
          <a:lstStyle/>
          <a:p>
            <a:pPr algn="l"/>
            <a:r>
              <a:rPr altLang="en-US" lang="zh-CN" noProof="0" smtClean="0" sz="1600">
                <a:ln>
                  <a:noFill/>
                </a:ln>
                <a:solidFill>
                  <a:schemeClr val="tx1">
                    <a:lumMod val="65000"/>
                    <a:lumOff val="35000"/>
                  </a:schemeClr>
                </a:solidFill>
                <a:uLnTx/>
                <a:uFillTx/>
                <a:ea charset="-122" panose="020b0503020204020204" pitchFamily="34" typeface="微软雅黑"/>
                <a:sym typeface="+mn-ea"/>
              </a:rPr>
              <a:t>添加标题</a:t>
            </a:r>
          </a:p>
        </p:txBody>
      </p:sp>
      <p:sp>
        <p:nvSpPr>
          <p:cNvPr id="9" name="文本框 8"/>
          <p:cNvSpPr txBox="1"/>
          <p:nvPr/>
        </p:nvSpPr>
        <p:spPr>
          <a:xfrm>
            <a:off x="2100580" y="2734945"/>
            <a:ext cx="3551555" cy="70866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l" fontAlgn="auto" indent="0">
              <a:lnSpc>
                <a:spcPct val="150000"/>
              </a:lnSpc>
            </a:pPr>
            <a:r>
              <a:rPr altLang="en-US" lang="zh-CN" sz="900">
                <a:solidFill>
                  <a:schemeClr val="tx1">
                    <a:lumMod val="65000"/>
                    <a:lumOff val="35000"/>
                  </a:schemeClr>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text.Click here to enter your text.Click here to enter your text.Click here to enter your text.Click here to enter your text.</a:t>
            </a:r>
          </a:p>
        </p:txBody>
      </p:sp>
      <p:sp>
        <p:nvSpPr>
          <p:cNvPr id="12" name="文本框 11"/>
          <p:cNvSpPr txBox="1"/>
          <p:nvPr/>
        </p:nvSpPr>
        <p:spPr>
          <a:xfrm>
            <a:off x="7770494" y="985058"/>
            <a:ext cx="995680" cy="335280"/>
          </a:xfrm>
          <a:prstGeom prst="rect">
            <a:avLst/>
          </a:prstGeom>
          <a:noFill/>
        </p:spPr>
        <p:txBody>
          <a:bodyPr rtlCol="0" wrap="none">
            <a:spAutoFit/>
          </a:bodyPr>
          <a:lstStyle/>
          <a:p>
            <a:pPr algn="l"/>
            <a:r>
              <a:rPr altLang="en-US" lang="zh-CN" noProof="0" smtClean="0" sz="1600">
                <a:ln>
                  <a:noFill/>
                </a:ln>
                <a:solidFill>
                  <a:schemeClr val="tx1">
                    <a:lumMod val="65000"/>
                    <a:lumOff val="35000"/>
                  </a:schemeClr>
                </a:solidFill>
                <a:uLnTx/>
                <a:uFillTx/>
                <a:ea charset="-122" panose="020b0503020204020204" pitchFamily="34" typeface="微软雅黑"/>
                <a:sym typeface="+mn-ea"/>
              </a:rPr>
              <a:t>添加标题</a:t>
            </a:r>
          </a:p>
        </p:txBody>
      </p:sp>
      <p:sp>
        <p:nvSpPr>
          <p:cNvPr id="13" name="文本框 12"/>
          <p:cNvSpPr txBox="1"/>
          <p:nvPr/>
        </p:nvSpPr>
        <p:spPr>
          <a:xfrm>
            <a:off x="7770494" y="1233805"/>
            <a:ext cx="3551555" cy="70866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l" fontAlgn="auto" indent="0">
              <a:lnSpc>
                <a:spcPct val="150000"/>
              </a:lnSpc>
            </a:pPr>
            <a:r>
              <a:rPr altLang="en-US" lang="zh-CN" sz="900">
                <a:solidFill>
                  <a:schemeClr val="tx1">
                    <a:lumMod val="65000"/>
                    <a:lumOff val="35000"/>
                  </a:schemeClr>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text.Click here to enter your text.Click here to enter your text.Click here to enter your text.Click here to enter your text.</a:t>
            </a:r>
          </a:p>
        </p:txBody>
      </p:sp>
      <p:sp>
        <p:nvSpPr>
          <p:cNvPr id="14" name="文本框 13"/>
          <p:cNvSpPr txBox="1"/>
          <p:nvPr/>
        </p:nvSpPr>
        <p:spPr>
          <a:xfrm>
            <a:off x="7770494" y="2497628"/>
            <a:ext cx="995680" cy="335280"/>
          </a:xfrm>
          <a:prstGeom prst="rect">
            <a:avLst/>
          </a:prstGeom>
          <a:noFill/>
        </p:spPr>
        <p:txBody>
          <a:bodyPr rtlCol="0" wrap="none">
            <a:spAutoFit/>
          </a:bodyPr>
          <a:lstStyle/>
          <a:p>
            <a:pPr algn="l"/>
            <a:r>
              <a:rPr altLang="en-US" lang="zh-CN" noProof="0" smtClean="0" sz="1600">
                <a:ln>
                  <a:noFill/>
                </a:ln>
                <a:solidFill>
                  <a:schemeClr val="tx1">
                    <a:lumMod val="65000"/>
                    <a:lumOff val="35000"/>
                  </a:schemeClr>
                </a:solidFill>
                <a:uLnTx/>
                <a:uFillTx/>
                <a:ea charset="-122" panose="020b0503020204020204" pitchFamily="34" typeface="微软雅黑"/>
                <a:sym typeface="+mn-ea"/>
              </a:rPr>
              <a:t>添加标题</a:t>
            </a:r>
          </a:p>
        </p:txBody>
      </p:sp>
      <p:sp>
        <p:nvSpPr>
          <p:cNvPr id="15" name="文本框 14"/>
          <p:cNvSpPr txBox="1"/>
          <p:nvPr/>
        </p:nvSpPr>
        <p:spPr>
          <a:xfrm>
            <a:off x="7770494" y="2746375"/>
            <a:ext cx="3551555" cy="70866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l" fontAlgn="auto" indent="0">
              <a:lnSpc>
                <a:spcPct val="150000"/>
              </a:lnSpc>
            </a:pPr>
            <a:r>
              <a:rPr altLang="en-US" lang="zh-CN" sz="900">
                <a:solidFill>
                  <a:schemeClr val="tx1">
                    <a:lumMod val="65000"/>
                    <a:lumOff val="35000"/>
                  </a:schemeClr>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text.Click here to enter your text.Click here to enter your text.Click here to enter your text.Click here to enter your text.</a:t>
            </a:r>
          </a:p>
        </p:txBody>
      </p:sp>
      <p:sp>
        <p:nvSpPr>
          <p:cNvPr id="16" name="文本框 15"/>
          <p:cNvSpPr txBox="1"/>
          <p:nvPr/>
        </p:nvSpPr>
        <p:spPr>
          <a:xfrm>
            <a:off x="3943984" y="5019675"/>
            <a:ext cx="7493635" cy="91440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l" fontAlgn="auto" indent="0">
              <a:lnSpc>
                <a:spcPct val="150000"/>
              </a:lnSpc>
            </a:pPr>
            <a:r>
              <a:rPr altLang="en-US" lang="zh-CN" sz="900">
                <a:solidFill>
                  <a:schemeClr val="bg1"/>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text.Click here to enter your text.Click here to enter your text.Click here to enter your text.Click here to enter your text.Click here to enter your text.Click here to enter your text.Click here to enter your text.Click here to enter your text.Click here to enter your text.Click here to enter your text.Click here to enter your text.Click here to enter your text.Click here to enter your text.Click here to enter your text.Click here to enter your text.Click here to enter your text.</a:t>
            </a:r>
          </a:p>
        </p:txBody>
      </p:sp>
    </p:spTree>
  </p:cSld>
  <p:clrMapOvr>
    <a:masterClrMapping/>
  </p:clrMapOvr>
  <p:transition/>
  <p:timing/>
</p:sld>
</file>

<file path=ppt/slides/slide2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descr="1" id="4" name="图片 3"/>
          <p:cNvPicPr>
            <a:picLocks noChangeAspect="1"/>
          </p:cNvPicPr>
          <p:nvPr/>
        </p:nvPicPr>
        <p:blipFill>
          <a:blip r:embed="rId2"/>
          <a:stretch>
            <a:fillRect/>
          </a:stretch>
        </p:blipFill>
        <p:spPr>
          <a:xfrm>
            <a:off x="4745355" y="-588645"/>
            <a:ext cx="12060555" cy="8474075"/>
          </a:xfrm>
          <a:prstGeom prst="rect">
            <a:avLst/>
          </a:prstGeom>
        </p:spPr>
      </p:pic>
      <p:sp>
        <p:nvSpPr>
          <p:cNvPr id="5" name="文本框 4"/>
          <p:cNvSpPr txBox="1"/>
          <p:nvPr/>
        </p:nvSpPr>
        <p:spPr>
          <a:xfrm>
            <a:off x="768985" y="2095500"/>
            <a:ext cx="7110730" cy="1432560"/>
          </a:xfrm>
          <a:prstGeom prst="rect">
            <a:avLst/>
          </a:prstGeom>
          <a:noFill/>
        </p:spPr>
        <p:txBody>
          <a:bodyPr rtlCol="0" wrap="square">
            <a:spAutoFit/>
          </a:bodyPr>
          <a:lstStyle/>
          <a:p>
            <a:pPr algn="l"/>
            <a:r>
              <a:rPr altLang="zh-CN" lang="en-US" sz="8800">
                <a:ln>
                  <a:solidFill>
                    <a:srgbClr val="383987"/>
                  </a:solidFill>
                </a:ln>
                <a:noFill/>
                <a:latin charset="0" panose="020b0503020202020204" typeface="Agency FB"/>
              </a:rPr>
              <a:t>THANKS</a:t>
            </a:r>
          </a:p>
        </p:txBody>
      </p:sp>
      <p:sp>
        <p:nvSpPr>
          <p:cNvPr id="2" name="文本框 1"/>
          <p:cNvSpPr txBox="1"/>
          <p:nvPr/>
        </p:nvSpPr>
        <p:spPr>
          <a:xfrm>
            <a:off x="934085" y="3540759"/>
            <a:ext cx="4176395" cy="457200"/>
          </a:xfrm>
          <a:prstGeom prst="rect">
            <a:avLst/>
          </a:prstGeom>
          <a:noFill/>
        </p:spPr>
        <p:txBody>
          <a:bodyPr rtlCol="0" wrap="square">
            <a:spAutoFit/>
          </a:bodyPr>
          <a:lstStyle/>
          <a:p>
            <a:pPr algn="dist"/>
            <a:r>
              <a:rPr altLang="en-US" lang="zh-CN" sz="2400">
                <a:ln>
                  <a:noFill/>
                </a:ln>
                <a:solidFill>
                  <a:srgbClr val="383987"/>
                </a:solidFill>
                <a:latin charset="-122" panose="020b0503020204020204" typeface="微软雅黑"/>
                <a:ea charset="-122" panose="020b0503020204020204" typeface="微软雅黑"/>
              </a:rPr>
              <a:t>谢谢观看</a:t>
            </a:r>
          </a:p>
        </p:txBody>
      </p:sp>
    </p:spTree>
  </p:cSld>
  <p:clrMapOvr>
    <a:masterClrMapping/>
  </p:clrMapOvr>
  <p:transition/>
  <p:timing/>
</p:sld>
</file>

<file path=ppt/slides/slide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descr="1" id="4" name="图片 3"/>
          <p:cNvPicPr>
            <a:picLocks noChangeAspect="1"/>
          </p:cNvPicPr>
          <p:nvPr/>
        </p:nvPicPr>
        <p:blipFill>
          <a:blip r:embed="rId2"/>
          <a:stretch>
            <a:fillRect/>
          </a:stretch>
        </p:blipFill>
        <p:spPr>
          <a:xfrm>
            <a:off x="4745355" y="-588645"/>
            <a:ext cx="12060555" cy="8474075"/>
          </a:xfrm>
          <a:prstGeom prst="rect">
            <a:avLst/>
          </a:prstGeom>
        </p:spPr>
      </p:pic>
      <p:sp>
        <p:nvSpPr>
          <p:cNvPr id="13" name="文本框 12"/>
          <p:cNvSpPr txBox="1"/>
          <p:nvPr/>
        </p:nvSpPr>
        <p:spPr>
          <a:xfrm>
            <a:off x="1038225" y="3859530"/>
            <a:ext cx="4645025" cy="45720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l">
              <a:lnSpc>
                <a:spcPct val="150000"/>
              </a:lnSpc>
            </a:pPr>
            <a:r>
              <a:rPr altLang="en-US" lang="zh-CN" sz="800">
                <a:solidFill>
                  <a:schemeClr val="tx1">
                    <a:lumMod val="65000"/>
                    <a:lumOff val="35000"/>
                  </a:schemeClr>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text.Click here to enter your text.Click here to enter your text.Click here to enter your text.Click here to enter your text.</a:t>
            </a:r>
          </a:p>
        </p:txBody>
      </p:sp>
      <p:sp>
        <p:nvSpPr>
          <p:cNvPr id="5" name="文本框 4"/>
          <p:cNvSpPr txBox="1"/>
          <p:nvPr/>
        </p:nvSpPr>
        <p:spPr>
          <a:xfrm>
            <a:off x="1038225" y="1470025"/>
            <a:ext cx="2301875" cy="1844040"/>
          </a:xfrm>
          <a:prstGeom prst="rect">
            <a:avLst/>
          </a:prstGeom>
          <a:noFill/>
        </p:spPr>
        <p:txBody>
          <a:bodyPr rtlCol="0" wrap="square">
            <a:spAutoFit/>
          </a:bodyPr>
          <a:lstStyle/>
          <a:p>
            <a:pPr algn="l"/>
            <a:r>
              <a:rPr altLang="zh-CN" lang="en-US" sz="11500">
                <a:ln>
                  <a:solidFill>
                    <a:srgbClr val="383987"/>
                  </a:solidFill>
                </a:ln>
                <a:noFill/>
                <a:latin charset="0" panose="020b0503020202020204" typeface="Agency FB"/>
              </a:rPr>
              <a:t>01</a:t>
            </a:r>
          </a:p>
        </p:txBody>
      </p:sp>
      <p:sp>
        <p:nvSpPr>
          <p:cNvPr id="6" name="文本框 5"/>
          <p:cNvSpPr txBox="1"/>
          <p:nvPr/>
        </p:nvSpPr>
        <p:spPr>
          <a:xfrm>
            <a:off x="1038225" y="3166111"/>
            <a:ext cx="4818380" cy="640080"/>
          </a:xfrm>
          <a:prstGeom prst="rect">
            <a:avLst/>
          </a:prstGeom>
          <a:noFill/>
        </p:spPr>
        <p:txBody>
          <a:bodyPr rtlCol="0" wrap="square">
            <a:spAutoFit/>
          </a:bodyPr>
          <a:lstStyle/>
          <a:p>
            <a:pPr algn="l" lvl="0"/>
            <a:r>
              <a:rPr altLang="en-US" lang="zh-CN" noProof="0" sz="3600">
                <a:ln>
                  <a:noFill/>
                </a:ln>
                <a:solidFill>
                  <a:srgbClr val="383987"/>
                </a:solidFill>
                <a:uLnTx/>
                <a:uFillTx/>
                <a:latin charset="-122" panose="020b0503020204020204" typeface="微软雅黑"/>
                <a:ea charset="-122" panose="020b0503020204020204" typeface="微软雅黑"/>
                <a:sym typeface="+mn-ea"/>
              </a:rPr>
              <a:t>单击此处输入您的文本</a:t>
            </a:r>
          </a:p>
        </p:txBody>
      </p:sp>
    </p:spTree>
  </p:cSld>
  <p:clrMapOvr>
    <a:masterClrMapping/>
  </p:clrMapOvr>
  <p:transition/>
  <p:timing/>
</p:sld>
</file>

<file path=ppt/slides/slide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矩形 3"/>
          <p:cNvSpPr/>
          <p:nvPr/>
        </p:nvSpPr>
        <p:spPr>
          <a:xfrm>
            <a:off x="-101600" y="1839595"/>
            <a:ext cx="12395200" cy="2310765"/>
          </a:xfrm>
          <a:prstGeom prst="rect">
            <a:avLst/>
          </a:prstGeom>
          <a:solidFill>
            <a:srgbClr val="AFA8D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pic>
        <p:nvPicPr>
          <p:cNvPr descr="67a8ba7c22f732fa65918b720007e969" id="5" name="图片 4"/>
          <p:cNvPicPr>
            <a:picLocks noChangeAspect="1"/>
          </p:cNvPicPr>
          <p:nvPr/>
        </p:nvPicPr>
        <p:blipFill>
          <a:blip r:embed="rId2"/>
          <a:stretch>
            <a:fillRect/>
          </a:stretch>
        </p:blipFill>
        <p:spPr>
          <a:xfrm>
            <a:off x="-1905" y="1308100"/>
            <a:ext cx="2440940" cy="2842260"/>
          </a:xfrm>
          <a:prstGeom prst="rect">
            <a:avLst/>
          </a:prstGeom>
        </p:spPr>
      </p:pic>
      <p:sp>
        <p:nvSpPr>
          <p:cNvPr id="40" name="文本框 39"/>
          <p:cNvSpPr txBox="1"/>
          <p:nvPr/>
        </p:nvSpPr>
        <p:spPr>
          <a:xfrm>
            <a:off x="3369310" y="2378248"/>
            <a:ext cx="995680" cy="335280"/>
          </a:xfrm>
          <a:prstGeom prst="rect">
            <a:avLst/>
          </a:prstGeom>
          <a:noFill/>
        </p:spPr>
        <p:txBody>
          <a:bodyPr rtlCol="0" wrap="none">
            <a:spAutoFit/>
          </a:bodyPr>
          <a:lstStyle/>
          <a:p>
            <a:pPr algn="l"/>
            <a:r>
              <a:rPr altLang="en-US" lang="zh-CN" noProof="0" smtClean="0" sz="1600">
                <a:ln>
                  <a:noFill/>
                </a:ln>
                <a:solidFill>
                  <a:schemeClr val="bg1"/>
                </a:solidFill>
                <a:uLnTx/>
                <a:uFillTx/>
                <a:ea charset="-122" panose="020b0503020204020204" pitchFamily="34" typeface="微软雅黑"/>
                <a:sym typeface="+mn-ea"/>
              </a:rPr>
              <a:t>添加标题</a:t>
            </a:r>
          </a:p>
        </p:txBody>
      </p:sp>
      <p:sp>
        <p:nvSpPr>
          <p:cNvPr id="41" name="文本框 40"/>
          <p:cNvSpPr txBox="1"/>
          <p:nvPr/>
        </p:nvSpPr>
        <p:spPr>
          <a:xfrm>
            <a:off x="3369310" y="2626995"/>
            <a:ext cx="2837180" cy="91440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l" fontAlgn="auto" indent="0">
              <a:lnSpc>
                <a:spcPct val="150000"/>
              </a:lnSpc>
            </a:pPr>
            <a:r>
              <a:rPr altLang="en-US" lang="zh-CN" sz="900">
                <a:solidFill>
                  <a:schemeClr val="bg1"/>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text.Click here to enter your text.Click here to enter your text.Click here to enter your text.Click here to enter your text.</a:t>
            </a:r>
          </a:p>
        </p:txBody>
      </p:sp>
      <p:sp>
        <p:nvSpPr>
          <p:cNvPr id="6" name="文本框 5"/>
          <p:cNvSpPr txBox="1"/>
          <p:nvPr/>
        </p:nvSpPr>
        <p:spPr>
          <a:xfrm>
            <a:off x="7218680" y="2378248"/>
            <a:ext cx="995680" cy="335280"/>
          </a:xfrm>
          <a:prstGeom prst="rect">
            <a:avLst/>
          </a:prstGeom>
          <a:noFill/>
        </p:spPr>
        <p:txBody>
          <a:bodyPr rtlCol="0" wrap="none">
            <a:spAutoFit/>
          </a:bodyPr>
          <a:lstStyle/>
          <a:p>
            <a:pPr algn="l"/>
            <a:r>
              <a:rPr altLang="en-US" lang="zh-CN" noProof="0" smtClean="0" sz="1600">
                <a:ln>
                  <a:noFill/>
                </a:ln>
                <a:solidFill>
                  <a:schemeClr val="bg1"/>
                </a:solidFill>
                <a:uLnTx/>
                <a:uFillTx/>
                <a:ea charset="-122" panose="020b0503020204020204" pitchFamily="34" typeface="微软雅黑"/>
                <a:sym typeface="+mn-ea"/>
              </a:rPr>
              <a:t>添加标题</a:t>
            </a:r>
          </a:p>
        </p:txBody>
      </p:sp>
      <p:sp>
        <p:nvSpPr>
          <p:cNvPr id="7" name="文本框 6"/>
          <p:cNvSpPr txBox="1"/>
          <p:nvPr/>
        </p:nvSpPr>
        <p:spPr>
          <a:xfrm>
            <a:off x="7218680" y="2626995"/>
            <a:ext cx="2837180" cy="91440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l" fontAlgn="auto" indent="0">
              <a:lnSpc>
                <a:spcPct val="150000"/>
              </a:lnSpc>
            </a:pPr>
            <a:r>
              <a:rPr altLang="en-US" lang="zh-CN" sz="900">
                <a:solidFill>
                  <a:schemeClr val="bg1"/>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text.Click here to enter your text.Click here to enter your text.Click here to enter your text.Click here to enter your text.</a:t>
            </a:r>
          </a:p>
        </p:txBody>
      </p:sp>
      <p:sp>
        <p:nvSpPr>
          <p:cNvPr id="180" name="文本框 179"/>
          <p:cNvSpPr txBox="1"/>
          <p:nvPr/>
        </p:nvSpPr>
        <p:spPr>
          <a:xfrm>
            <a:off x="1026795" y="4883150"/>
            <a:ext cx="9843135" cy="70866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fontAlgn="auto" indent="0">
              <a:lnSpc>
                <a:spcPct val="150000"/>
              </a:lnSpc>
            </a:pPr>
            <a:r>
              <a:rPr altLang="en-US" lang="zh-CN" sz="900">
                <a:solidFill>
                  <a:schemeClr val="tx1">
                    <a:lumMod val="65000"/>
                    <a:lumOff val="35000"/>
                  </a:schemeClr>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text.Click here to enter your text.Click here to enter your text.Click here to enter your text.Click here to enter your text.Click here to enter your text.Click here to enter your text.Click here to enter your text.Click here to enter your text.Click here to enter your text.Click here to enter your text.Click here to enter your text.Click here to enter your text.Click here to enter your text.Click here to enter your text.Click here to enter your text.Click here to enter your text.</a:t>
            </a:r>
          </a:p>
        </p:txBody>
      </p:sp>
    </p:spTree>
  </p:cSld>
  <p:clrMapOvr>
    <a:masterClrMapping/>
  </p:clrMapOvr>
  <p:transition/>
  <p:timing/>
</p:sld>
</file>

<file path=ppt/slides/slide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上箭头 1"/>
          <p:cNvSpPr/>
          <p:nvPr/>
        </p:nvSpPr>
        <p:spPr>
          <a:xfrm>
            <a:off x="5985510" y="1793240"/>
            <a:ext cx="283845" cy="5067300"/>
          </a:xfrm>
          <a:prstGeom prst="upArrow">
            <a:avLst/>
          </a:prstGeom>
          <a:solidFill>
            <a:srgbClr val="A099C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 name="文本框 2"/>
          <p:cNvSpPr txBox="1"/>
          <p:nvPr/>
        </p:nvSpPr>
        <p:spPr>
          <a:xfrm>
            <a:off x="6935469" y="2296968"/>
            <a:ext cx="995680" cy="335280"/>
          </a:xfrm>
          <a:prstGeom prst="rect">
            <a:avLst/>
          </a:prstGeom>
          <a:noFill/>
        </p:spPr>
        <p:txBody>
          <a:bodyPr rtlCol="0" wrap="none">
            <a:spAutoFit/>
          </a:bodyPr>
          <a:lstStyle/>
          <a:p>
            <a:pPr algn="l"/>
            <a:r>
              <a:rPr altLang="en-US" b="1" lang="zh-CN" noProof="0" smtClean="0" sz="1600">
                <a:ln>
                  <a:noFill/>
                </a:ln>
                <a:solidFill>
                  <a:schemeClr val="tx1">
                    <a:lumMod val="65000"/>
                    <a:lumOff val="35000"/>
                  </a:schemeClr>
                </a:solidFill>
                <a:uLnTx/>
                <a:uFillTx/>
                <a:ea charset="-122" panose="020b0503020204020204" pitchFamily="34" typeface="微软雅黑"/>
                <a:sym typeface="+mn-ea"/>
              </a:rPr>
              <a:t>添加标题</a:t>
            </a:r>
          </a:p>
        </p:txBody>
      </p:sp>
      <p:sp>
        <p:nvSpPr>
          <p:cNvPr id="41" name="文本框 40"/>
          <p:cNvSpPr txBox="1"/>
          <p:nvPr/>
        </p:nvSpPr>
        <p:spPr>
          <a:xfrm>
            <a:off x="6935470" y="2545715"/>
            <a:ext cx="4539615" cy="70866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l" fontAlgn="auto" indent="0">
              <a:lnSpc>
                <a:spcPct val="150000"/>
              </a:lnSpc>
            </a:pPr>
            <a:r>
              <a:rPr altLang="en-US" lang="zh-CN" sz="900">
                <a:solidFill>
                  <a:schemeClr val="tx1">
                    <a:lumMod val="65000"/>
                    <a:lumOff val="35000"/>
                  </a:schemeClr>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text.Click here to enter your text.Click here to enter your text.Click here to enter your text.Click here to enter your text.</a:t>
            </a:r>
          </a:p>
        </p:txBody>
      </p:sp>
      <p:sp>
        <p:nvSpPr>
          <p:cNvPr id="4" name="文本框 3"/>
          <p:cNvSpPr txBox="1"/>
          <p:nvPr/>
        </p:nvSpPr>
        <p:spPr>
          <a:xfrm>
            <a:off x="6935469" y="4158153"/>
            <a:ext cx="995680" cy="335280"/>
          </a:xfrm>
          <a:prstGeom prst="rect">
            <a:avLst/>
          </a:prstGeom>
          <a:noFill/>
        </p:spPr>
        <p:txBody>
          <a:bodyPr rtlCol="0" wrap="none">
            <a:spAutoFit/>
          </a:bodyPr>
          <a:lstStyle/>
          <a:p>
            <a:pPr algn="l"/>
            <a:r>
              <a:rPr altLang="en-US" b="1" lang="zh-CN" noProof="0" smtClean="0" sz="1600">
                <a:ln>
                  <a:noFill/>
                </a:ln>
                <a:solidFill>
                  <a:schemeClr val="tx1">
                    <a:lumMod val="65000"/>
                    <a:lumOff val="35000"/>
                  </a:schemeClr>
                </a:solidFill>
                <a:uLnTx/>
                <a:uFillTx/>
                <a:ea charset="-122" panose="020b0503020204020204" pitchFamily="34" typeface="微软雅黑"/>
                <a:sym typeface="+mn-ea"/>
              </a:rPr>
              <a:t>添加标题</a:t>
            </a:r>
          </a:p>
        </p:txBody>
      </p:sp>
      <p:sp>
        <p:nvSpPr>
          <p:cNvPr id="5" name="文本框 4"/>
          <p:cNvSpPr txBox="1"/>
          <p:nvPr/>
        </p:nvSpPr>
        <p:spPr>
          <a:xfrm>
            <a:off x="6935470" y="4406900"/>
            <a:ext cx="4539615" cy="70866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l" fontAlgn="auto" indent="0">
              <a:lnSpc>
                <a:spcPct val="150000"/>
              </a:lnSpc>
            </a:pPr>
            <a:r>
              <a:rPr altLang="en-US" lang="zh-CN" sz="900">
                <a:solidFill>
                  <a:schemeClr val="tx1">
                    <a:lumMod val="65000"/>
                    <a:lumOff val="35000"/>
                  </a:schemeClr>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text.Click here to enter your text.Click here to enter your text.Click here to enter your text.Click here to enter your text.</a:t>
            </a:r>
          </a:p>
        </p:txBody>
      </p:sp>
      <p:sp>
        <p:nvSpPr>
          <p:cNvPr id="6" name="文本框 5"/>
          <p:cNvSpPr txBox="1"/>
          <p:nvPr/>
        </p:nvSpPr>
        <p:spPr>
          <a:xfrm>
            <a:off x="4210685" y="2306493"/>
            <a:ext cx="995680" cy="335280"/>
          </a:xfrm>
          <a:prstGeom prst="rect">
            <a:avLst/>
          </a:prstGeom>
          <a:noFill/>
        </p:spPr>
        <p:txBody>
          <a:bodyPr rtlCol="0" wrap="none">
            <a:spAutoFit/>
          </a:bodyPr>
          <a:lstStyle/>
          <a:p>
            <a:pPr algn="r"/>
            <a:r>
              <a:rPr altLang="en-US" b="1" lang="zh-CN" noProof="0" smtClean="0" sz="1600">
                <a:ln>
                  <a:noFill/>
                </a:ln>
                <a:solidFill>
                  <a:schemeClr val="tx1">
                    <a:lumMod val="65000"/>
                    <a:lumOff val="35000"/>
                  </a:schemeClr>
                </a:solidFill>
                <a:uLnTx/>
                <a:uFillTx/>
                <a:ea charset="-122" panose="020b0503020204020204" pitchFamily="34" typeface="微软雅黑"/>
                <a:sym typeface="+mn-ea"/>
              </a:rPr>
              <a:t>添加标题</a:t>
            </a:r>
          </a:p>
        </p:txBody>
      </p:sp>
      <p:sp>
        <p:nvSpPr>
          <p:cNvPr id="7" name="文本框 6"/>
          <p:cNvSpPr txBox="1"/>
          <p:nvPr/>
        </p:nvSpPr>
        <p:spPr>
          <a:xfrm>
            <a:off x="666750" y="2545715"/>
            <a:ext cx="4539615" cy="70866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r" fontAlgn="auto" indent="0">
              <a:lnSpc>
                <a:spcPct val="150000"/>
              </a:lnSpc>
            </a:pPr>
            <a:r>
              <a:rPr altLang="en-US" lang="zh-CN" sz="900">
                <a:solidFill>
                  <a:schemeClr val="tx1">
                    <a:lumMod val="65000"/>
                    <a:lumOff val="35000"/>
                  </a:schemeClr>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text.Click here to enter your text.Click here to enter your text.Click here to enter your text.Click here to enter your text.</a:t>
            </a:r>
          </a:p>
        </p:txBody>
      </p:sp>
      <p:sp>
        <p:nvSpPr>
          <p:cNvPr id="8" name="文本框 7"/>
          <p:cNvSpPr txBox="1"/>
          <p:nvPr/>
        </p:nvSpPr>
        <p:spPr>
          <a:xfrm>
            <a:off x="4210685" y="4167678"/>
            <a:ext cx="995680" cy="335280"/>
          </a:xfrm>
          <a:prstGeom prst="rect">
            <a:avLst/>
          </a:prstGeom>
          <a:noFill/>
        </p:spPr>
        <p:txBody>
          <a:bodyPr rtlCol="0" wrap="none">
            <a:spAutoFit/>
          </a:bodyPr>
          <a:lstStyle/>
          <a:p>
            <a:pPr algn="r"/>
            <a:r>
              <a:rPr altLang="en-US" b="1" lang="zh-CN" noProof="0" smtClean="0" sz="1600">
                <a:ln>
                  <a:noFill/>
                </a:ln>
                <a:solidFill>
                  <a:schemeClr val="tx1">
                    <a:lumMod val="65000"/>
                    <a:lumOff val="35000"/>
                  </a:schemeClr>
                </a:solidFill>
                <a:uLnTx/>
                <a:uFillTx/>
                <a:ea charset="-122" panose="020b0503020204020204" pitchFamily="34" typeface="微软雅黑"/>
                <a:sym typeface="+mn-ea"/>
              </a:rPr>
              <a:t>添加标题</a:t>
            </a:r>
          </a:p>
        </p:txBody>
      </p:sp>
      <p:sp>
        <p:nvSpPr>
          <p:cNvPr id="9" name="文本框 8"/>
          <p:cNvSpPr txBox="1"/>
          <p:nvPr/>
        </p:nvSpPr>
        <p:spPr>
          <a:xfrm>
            <a:off x="666750" y="4416425"/>
            <a:ext cx="4539615" cy="70866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r" fontAlgn="auto" indent="0">
              <a:lnSpc>
                <a:spcPct val="150000"/>
              </a:lnSpc>
            </a:pPr>
            <a:r>
              <a:rPr altLang="en-US" lang="zh-CN" sz="900">
                <a:solidFill>
                  <a:schemeClr val="tx1">
                    <a:lumMod val="65000"/>
                    <a:lumOff val="35000"/>
                  </a:schemeClr>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text.Click here to enter your text.Click here to enter your text.Click here to enter your text.Click here to enter your text.</a:t>
            </a:r>
          </a:p>
        </p:txBody>
      </p:sp>
      <p:grpSp>
        <p:nvGrpSpPr>
          <p:cNvPr id="10" name="组合 9"/>
          <p:cNvGrpSpPr/>
          <p:nvPr/>
        </p:nvGrpSpPr>
        <p:grpSpPr>
          <a:xfrm>
            <a:off x="5311140" y="2306955"/>
            <a:ext cx="479425" cy="479425"/>
            <a:chOff x="16833" y="6605"/>
            <a:chExt cx="3352" cy="3352"/>
          </a:xfrm>
        </p:grpSpPr>
        <p:sp>
          <p:nvSpPr>
            <p:cNvPr id="219161" name="AutoShape 9"/>
            <p:cNvSpPr/>
            <p:nvPr/>
          </p:nvSpPr>
          <p:spPr>
            <a:xfrm>
              <a:off x="16833" y="6605"/>
              <a:ext cx="3353" cy="3353"/>
            </a:xfrm>
            <a:custGeom>
              <a:cxnLst>
                <a:cxn ang="0">
                  <a:pos x="78" y="13"/>
                </a:cxn>
                <a:cxn ang="0">
                  <a:pos x="78" y="78"/>
                </a:cxn>
                <a:cxn ang="0">
                  <a:pos x="13" y="78"/>
                </a:cxn>
                <a:cxn ang="0">
                  <a:pos x="13" y="13"/>
                </a:cxn>
                <a:cxn ang="0">
                  <a:pos x="78" y="13"/>
                </a:cxn>
                <a:cxn ang="0">
                  <a:pos x="78" y="13"/>
                </a:cxn>
              </a:cxnLst>
              <a:rect b="0" l="0" r="0" t="0"/>
              <a:pathLst>
                <a:path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moveTo>
                    <a:pt x="16796" y="2882"/>
                  </a:moveTo>
                </a:path>
              </a:pathLst>
            </a:custGeom>
            <a:solidFill>
              <a:srgbClr val="95C1C4"/>
            </a:solidFill>
            <a:ln w="12700">
              <a:noFill/>
            </a:ln>
          </p:spPr>
          <p:txBody>
            <a:bodyPr/>
            <a:lstStyle/>
            <a:p>
              <a:endParaRPr altLang="en-US" lang="zh-CN"/>
            </a:p>
          </p:txBody>
        </p:sp>
        <p:sp>
          <p:nvSpPr>
            <p:cNvPr id="219169" name="AutoShape 19"/>
            <p:cNvSpPr/>
            <p:nvPr/>
          </p:nvSpPr>
          <p:spPr>
            <a:xfrm>
              <a:off x="17908" y="7873"/>
              <a:ext cx="1220" cy="835"/>
            </a:xfrm>
            <a:custGeom>
              <a:cxnLst>
                <a:cxn ang="0">
                  <a:pos x="9" y="2"/>
                </a:cxn>
                <a:cxn ang="0">
                  <a:pos x="10" y="2"/>
                </a:cxn>
                <a:cxn ang="0">
                  <a:pos x="7" y="0"/>
                </a:cxn>
                <a:cxn ang="0">
                  <a:pos x="5" y="1"/>
                </a:cxn>
                <a:cxn ang="0">
                  <a:pos x="3" y="0"/>
                </a:cxn>
                <a:cxn ang="0">
                  <a:pos x="1" y="2"/>
                </a:cxn>
                <a:cxn ang="0">
                  <a:pos x="1" y="2"/>
                </a:cxn>
                <a:cxn ang="0">
                  <a:pos x="0" y="4"/>
                </a:cxn>
                <a:cxn ang="0">
                  <a:pos x="2" y="5"/>
                </a:cxn>
                <a:cxn ang="0">
                  <a:pos x="9" y="5"/>
                </a:cxn>
                <a:cxn ang="0">
                  <a:pos x="11" y="4"/>
                </a:cxn>
                <a:cxn ang="0">
                  <a:pos x="9" y="2"/>
                </a:cxn>
                <a:cxn ang="0">
                  <a:pos x="8" y="5"/>
                </a:cxn>
                <a:cxn ang="0">
                  <a:pos x="6" y="5"/>
                </a:cxn>
                <a:cxn ang="0">
                  <a:pos x="7" y="4"/>
                </a:cxn>
                <a:cxn ang="0">
                  <a:pos x="7" y="4"/>
                </a:cxn>
                <a:cxn ang="0">
                  <a:pos x="6" y="4"/>
                </a:cxn>
                <a:cxn ang="0">
                  <a:pos x="6" y="3"/>
                </a:cxn>
                <a:cxn ang="0">
                  <a:pos x="6" y="2"/>
                </a:cxn>
                <a:cxn ang="0">
                  <a:pos x="6" y="2"/>
                </a:cxn>
                <a:cxn ang="0">
                  <a:pos x="4" y="2"/>
                </a:cxn>
                <a:cxn ang="0">
                  <a:pos x="4" y="2"/>
                </a:cxn>
                <a:cxn ang="0">
                  <a:pos x="4" y="3"/>
                </a:cxn>
                <a:cxn ang="0">
                  <a:pos x="4" y="4"/>
                </a:cxn>
                <a:cxn ang="0">
                  <a:pos x="4" y="4"/>
                </a:cxn>
                <a:cxn ang="0">
                  <a:pos x="4" y="4"/>
                </a:cxn>
                <a:cxn ang="0">
                  <a:pos x="5" y="5"/>
                </a:cxn>
                <a:cxn ang="0">
                  <a:pos x="3" y="5"/>
                </a:cxn>
                <a:cxn ang="0">
                  <a:pos x="1" y="4"/>
                </a:cxn>
                <a:cxn ang="0">
                  <a:pos x="2" y="2"/>
                </a:cxn>
                <a:cxn ang="0">
                  <a:pos x="2" y="2"/>
                </a:cxn>
                <a:cxn ang="0">
                  <a:pos x="4" y="1"/>
                </a:cxn>
                <a:cxn ang="0">
                  <a:pos x="5" y="1"/>
                </a:cxn>
                <a:cxn ang="0">
                  <a:pos x="7" y="1"/>
                </a:cxn>
                <a:cxn ang="0">
                  <a:pos x="9" y="2"/>
                </a:cxn>
                <a:cxn ang="0">
                  <a:pos x="9" y="2"/>
                </a:cxn>
                <a:cxn ang="0">
                  <a:pos x="10" y="4"/>
                </a:cxn>
                <a:cxn ang="0">
                  <a:pos x="8" y="5"/>
                </a:cxn>
                <a:cxn ang="0">
                  <a:pos x="8" y="5"/>
                </a:cxn>
              </a:cxnLst>
              <a:rect b="0" l="0" r="0" t="0"/>
              <a:pathLst>
                <a:path h="21600" w="21600">
                  <a:moveTo>
                    <a:pt x="18573" y="9488"/>
                  </a:moveTo>
                  <a:cubicBezTo>
                    <a:pt x="18711" y="8882"/>
                    <a:pt x="18848" y="8075"/>
                    <a:pt x="18848" y="7469"/>
                  </a:cubicBezTo>
                  <a:cubicBezTo>
                    <a:pt x="18848" y="3432"/>
                    <a:pt x="16510" y="0"/>
                    <a:pt x="13758" y="0"/>
                  </a:cubicBezTo>
                  <a:cubicBezTo>
                    <a:pt x="10456" y="0"/>
                    <a:pt x="10043" y="3634"/>
                    <a:pt x="10043" y="3634"/>
                  </a:cubicBezTo>
                  <a:cubicBezTo>
                    <a:pt x="10043" y="3634"/>
                    <a:pt x="8668" y="1211"/>
                    <a:pt x="6329" y="1615"/>
                  </a:cubicBezTo>
                  <a:cubicBezTo>
                    <a:pt x="4127" y="2221"/>
                    <a:pt x="2752" y="5047"/>
                    <a:pt x="2752" y="8075"/>
                  </a:cubicBezTo>
                  <a:cubicBezTo>
                    <a:pt x="2752" y="8478"/>
                    <a:pt x="2752" y="9084"/>
                    <a:pt x="2889" y="9488"/>
                  </a:cubicBezTo>
                  <a:cubicBezTo>
                    <a:pt x="1238" y="10295"/>
                    <a:pt x="0" y="12718"/>
                    <a:pt x="0" y="15342"/>
                  </a:cubicBezTo>
                  <a:cubicBezTo>
                    <a:pt x="0" y="18774"/>
                    <a:pt x="1926" y="21600"/>
                    <a:pt x="4265" y="21600"/>
                  </a:cubicBezTo>
                  <a:cubicBezTo>
                    <a:pt x="17335" y="21600"/>
                    <a:pt x="17335" y="21600"/>
                    <a:pt x="17335" y="21600"/>
                  </a:cubicBezTo>
                  <a:cubicBezTo>
                    <a:pt x="19674" y="21600"/>
                    <a:pt x="21600" y="18774"/>
                    <a:pt x="21600" y="15342"/>
                  </a:cubicBezTo>
                  <a:cubicBezTo>
                    <a:pt x="21600" y="12516"/>
                    <a:pt x="20362" y="10295"/>
                    <a:pt x="18573" y="9488"/>
                  </a:cubicBezTo>
                  <a:close/>
                  <a:moveTo>
                    <a:pt x="16510" y="20389"/>
                  </a:moveTo>
                  <a:cubicBezTo>
                    <a:pt x="10869" y="20389"/>
                    <a:pt x="10869" y="20389"/>
                    <a:pt x="10869" y="20389"/>
                  </a:cubicBezTo>
                  <a:cubicBezTo>
                    <a:pt x="11282" y="19581"/>
                    <a:pt x="14308" y="15342"/>
                    <a:pt x="14308" y="15342"/>
                  </a:cubicBezTo>
                  <a:cubicBezTo>
                    <a:pt x="14308" y="15342"/>
                    <a:pt x="14721" y="14736"/>
                    <a:pt x="14171" y="14736"/>
                  </a:cubicBezTo>
                  <a:cubicBezTo>
                    <a:pt x="13620" y="14736"/>
                    <a:pt x="12657" y="14736"/>
                    <a:pt x="12657" y="14736"/>
                  </a:cubicBezTo>
                  <a:cubicBezTo>
                    <a:pt x="12657" y="14736"/>
                    <a:pt x="12657" y="14333"/>
                    <a:pt x="12657" y="13727"/>
                  </a:cubicBezTo>
                  <a:cubicBezTo>
                    <a:pt x="12657" y="12112"/>
                    <a:pt x="12657" y="8882"/>
                    <a:pt x="12657" y="7469"/>
                  </a:cubicBezTo>
                  <a:cubicBezTo>
                    <a:pt x="12657" y="7469"/>
                    <a:pt x="12657" y="7267"/>
                    <a:pt x="12382" y="7267"/>
                  </a:cubicBezTo>
                  <a:cubicBezTo>
                    <a:pt x="12107" y="7267"/>
                    <a:pt x="9218" y="7267"/>
                    <a:pt x="8805" y="7267"/>
                  </a:cubicBezTo>
                  <a:cubicBezTo>
                    <a:pt x="8530" y="7267"/>
                    <a:pt x="8530" y="7671"/>
                    <a:pt x="8530" y="7671"/>
                  </a:cubicBezTo>
                  <a:cubicBezTo>
                    <a:pt x="8530" y="8882"/>
                    <a:pt x="8530" y="12112"/>
                    <a:pt x="8530" y="13727"/>
                  </a:cubicBezTo>
                  <a:cubicBezTo>
                    <a:pt x="8530" y="14333"/>
                    <a:pt x="8530" y="14736"/>
                    <a:pt x="8530" y="14736"/>
                  </a:cubicBezTo>
                  <a:cubicBezTo>
                    <a:pt x="8530" y="14736"/>
                    <a:pt x="7429" y="14736"/>
                    <a:pt x="7017" y="14736"/>
                  </a:cubicBezTo>
                  <a:cubicBezTo>
                    <a:pt x="6604" y="14736"/>
                    <a:pt x="7017" y="15342"/>
                    <a:pt x="7017" y="15342"/>
                  </a:cubicBezTo>
                  <a:cubicBezTo>
                    <a:pt x="10456" y="20389"/>
                    <a:pt x="10456" y="20389"/>
                    <a:pt x="10456" y="20389"/>
                  </a:cubicBezTo>
                  <a:cubicBezTo>
                    <a:pt x="5228" y="20389"/>
                    <a:pt x="5228" y="20389"/>
                    <a:pt x="5228" y="20389"/>
                  </a:cubicBezTo>
                  <a:cubicBezTo>
                    <a:pt x="3164" y="20389"/>
                    <a:pt x="1513" y="17966"/>
                    <a:pt x="1513" y="15140"/>
                  </a:cubicBezTo>
                  <a:cubicBezTo>
                    <a:pt x="1513" y="12718"/>
                    <a:pt x="2614" y="10901"/>
                    <a:pt x="3990" y="10093"/>
                  </a:cubicBezTo>
                  <a:cubicBezTo>
                    <a:pt x="3852" y="9690"/>
                    <a:pt x="3852" y="9286"/>
                    <a:pt x="3852" y="8882"/>
                  </a:cubicBezTo>
                  <a:cubicBezTo>
                    <a:pt x="3852" y="6460"/>
                    <a:pt x="5090" y="4037"/>
                    <a:pt x="7017" y="3432"/>
                  </a:cubicBezTo>
                  <a:cubicBezTo>
                    <a:pt x="9080" y="3230"/>
                    <a:pt x="10318" y="6056"/>
                    <a:pt x="10318" y="6056"/>
                  </a:cubicBezTo>
                  <a:cubicBezTo>
                    <a:pt x="10318" y="6056"/>
                    <a:pt x="10594" y="2221"/>
                    <a:pt x="13483" y="2221"/>
                  </a:cubicBezTo>
                  <a:cubicBezTo>
                    <a:pt x="15822" y="2221"/>
                    <a:pt x="17610" y="5047"/>
                    <a:pt x="17610" y="8478"/>
                  </a:cubicBezTo>
                  <a:cubicBezTo>
                    <a:pt x="17610" y="9084"/>
                    <a:pt x="17610" y="9690"/>
                    <a:pt x="17473" y="10093"/>
                  </a:cubicBezTo>
                  <a:cubicBezTo>
                    <a:pt x="18986" y="10699"/>
                    <a:pt x="20224" y="12718"/>
                    <a:pt x="20224" y="15140"/>
                  </a:cubicBezTo>
                  <a:cubicBezTo>
                    <a:pt x="20224" y="17966"/>
                    <a:pt x="18573" y="20389"/>
                    <a:pt x="16510" y="20389"/>
                  </a:cubicBezTo>
                  <a:close/>
                  <a:moveTo>
                    <a:pt x="16510" y="20389"/>
                  </a:moveTo>
                </a:path>
              </a:pathLst>
            </a:custGeom>
            <a:solidFill>
              <a:srgbClr val="FFFFFF">
                <a:alpha val="100000"/>
              </a:srgbClr>
            </a:solidFill>
            <a:ln w="12700">
              <a:noFill/>
            </a:ln>
          </p:spPr>
          <p:txBody>
            <a:bodyPr/>
            <a:lstStyle/>
            <a:p>
              <a:endParaRPr altLang="en-US" lang="zh-CN"/>
            </a:p>
          </p:txBody>
        </p:sp>
      </p:grpSp>
      <p:grpSp>
        <p:nvGrpSpPr>
          <p:cNvPr id="12" name="组合 11"/>
          <p:cNvGrpSpPr/>
          <p:nvPr/>
        </p:nvGrpSpPr>
        <p:grpSpPr>
          <a:xfrm>
            <a:off x="6343015" y="2296795"/>
            <a:ext cx="502920" cy="503555"/>
            <a:chOff x="9783" y="4485"/>
            <a:chExt cx="3354" cy="3356"/>
          </a:xfrm>
        </p:grpSpPr>
        <p:sp>
          <p:nvSpPr>
            <p:cNvPr id="219163" name="AutoShape 11"/>
            <p:cNvSpPr/>
            <p:nvPr/>
          </p:nvSpPr>
          <p:spPr>
            <a:xfrm>
              <a:off x="9783" y="4485"/>
              <a:ext cx="3355" cy="3356"/>
            </a:xfrm>
            <a:custGeom>
              <a:cxnLst>
                <a:cxn ang="0">
                  <a:pos x="78" y="13"/>
                </a:cxn>
                <a:cxn ang="0">
                  <a:pos x="78" y="78"/>
                </a:cxn>
                <a:cxn ang="0">
                  <a:pos x="13" y="78"/>
                </a:cxn>
                <a:cxn ang="0">
                  <a:pos x="13" y="13"/>
                </a:cxn>
                <a:cxn ang="0">
                  <a:pos x="78" y="13"/>
                </a:cxn>
                <a:cxn ang="0">
                  <a:pos x="78" y="13"/>
                </a:cxn>
              </a:cxnLst>
              <a:rect b="0" l="0" r="0" t="0"/>
              <a:pathLst>
                <a:path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moveTo>
                    <a:pt x="16796" y="2882"/>
                  </a:moveTo>
                </a:path>
              </a:pathLst>
            </a:custGeom>
            <a:solidFill>
              <a:srgbClr val="A099CB"/>
            </a:solidFill>
            <a:ln w="127000">
              <a:noFill/>
            </a:ln>
          </p:spPr>
          <p:txBody>
            <a:bodyPr/>
            <a:lstStyle/>
            <a:p>
              <a:endParaRPr altLang="en-US" lang="zh-CN"/>
            </a:p>
          </p:txBody>
        </p:sp>
        <p:sp>
          <p:nvSpPr>
            <p:cNvPr id="219166" name="AutoShape 14"/>
            <p:cNvSpPr/>
            <p:nvPr/>
          </p:nvSpPr>
          <p:spPr>
            <a:xfrm>
              <a:off x="10983" y="5673"/>
              <a:ext cx="1060" cy="1048"/>
            </a:xfrm>
            <a:custGeom>
              <a:cxnLst>
                <a:cxn ang="0">
                  <a:pos x="0" y="4"/>
                </a:cxn>
                <a:cxn ang="0">
                  <a:pos x="8" y="4"/>
                </a:cxn>
                <a:cxn ang="0">
                  <a:pos x="6" y="2"/>
                </a:cxn>
                <a:cxn ang="0">
                  <a:pos x="6" y="1"/>
                </a:cxn>
                <a:cxn ang="0">
                  <a:pos x="6" y="2"/>
                </a:cxn>
                <a:cxn ang="0">
                  <a:pos x="3" y="5"/>
                </a:cxn>
                <a:cxn ang="0">
                  <a:pos x="3" y="6"/>
                </a:cxn>
                <a:cxn ang="0">
                  <a:pos x="3" y="6"/>
                </a:cxn>
                <a:cxn ang="0">
                  <a:pos x="3" y="7"/>
                </a:cxn>
                <a:cxn ang="0">
                  <a:pos x="2" y="7"/>
                </a:cxn>
                <a:cxn ang="0">
                  <a:pos x="2" y="6"/>
                </a:cxn>
                <a:cxn ang="0">
                  <a:pos x="1" y="6"/>
                </a:cxn>
                <a:cxn ang="0">
                  <a:pos x="1" y="5"/>
                </a:cxn>
                <a:cxn ang="0">
                  <a:pos x="1" y="4"/>
                </a:cxn>
                <a:cxn ang="0">
                  <a:pos x="1" y="4"/>
                </a:cxn>
                <a:cxn ang="0">
                  <a:pos x="1" y="3"/>
                </a:cxn>
                <a:cxn ang="0">
                  <a:pos x="3" y="1"/>
                </a:cxn>
                <a:cxn ang="0">
                  <a:pos x="2" y="1"/>
                </a:cxn>
                <a:cxn ang="0">
                  <a:pos x="2" y="2"/>
                </a:cxn>
                <a:cxn ang="0">
                  <a:pos x="2" y="2"/>
                </a:cxn>
                <a:cxn ang="0">
                  <a:pos x="2" y="2"/>
                </a:cxn>
                <a:cxn ang="0">
                  <a:pos x="3" y="2"/>
                </a:cxn>
                <a:cxn ang="0">
                  <a:pos x="3" y="2"/>
                </a:cxn>
                <a:cxn ang="0">
                  <a:pos x="3" y="2"/>
                </a:cxn>
                <a:cxn ang="0">
                  <a:pos x="3" y="3"/>
                </a:cxn>
                <a:cxn ang="0">
                  <a:pos x="2" y="3"/>
                </a:cxn>
                <a:cxn ang="0">
                  <a:pos x="2" y="3"/>
                </a:cxn>
                <a:cxn ang="0">
                  <a:pos x="1" y="3"/>
                </a:cxn>
                <a:cxn ang="0">
                  <a:pos x="1" y="4"/>
                </a:cxn>
                <a:cxn ang="0">
                  <a:pos x="1" y="4"/>
                </a:cxn>
                <a:cxn ang="0">
                  <a:pos x="2" y="4"/>
                </a:cxn>
                <a:cxn ang="0">
                  <a:pos x="3" y="4"/>
                </a:cxn>
                <a:cxn ang="0">
                  <a:pos x="3" y="5"/>
                </a:cxn>
                <a:cxn ang="0">
                  <a:pos x="4" y="1"/>
                </a:cxn>
                <a:cxn ang="0">
                  <a:pos x="3" y="1"/>
                </a:cxn>
                <a:cxn ang="0">
                  <a:pos x="4" y="1"/>
                </a:cxn>
                <a:cxn ang="0">
                  <a:pos x="7" y="4"/>
                </a:cxn>
                <a:cxn ang="0">
                  <a:pos x="6" y="7"/>
                </a:cxn>
                <a:cxn ang="0">
                  <a:pos x="6" y="6"/>
                </a:cxn>
                <a:cxn ang="0">
                  <a:pos x="6" y="5"/>
                </a:cxn>
                <a:cxn ang="0">
                  <a:pos x="5" y="5"/>
                </a:cxn>
                <a:cxn ang="0">
                  <a:pos x="7" y="4"/>
                </a:cxn>
                <a:cxn ang="0">
                  <a:pos x="7" y="3"/>
                </a:cxn>
                <a:cxn ang="0">
                  <a:pos x="6" y="3"/>
                </a:cxn>
                <a:cxn ang="0">
                  <a:pos x="6" y="4"/>
                </a:cxn>
                <a:cxn ang="0">
                  <a:pos x="5" y="3"/>
                </a:cxn>
                <a:cxn ang="0">
                  <a:pos x="5" y="3"/>
                </a:cxn>
                <a:cxn ang="0">
                  <a:pos x="5" y="2"/>
                </a:cxn>
                <a:cxn ang="0">
                  <a:pos x="6" y="2"/>
                </a:cxn>
                <a:cxn ang="0">
                  <a:pos x="7" y="2"/>
                </a:cxn>
                <a:cxn ang="0">
                  <a:pos x="7" y="2"/>
                </a:cxn>
                <a:cxn ang="0">
                  <a:pos x="8" y="4"/>
                </a:cxn>
                <a:cxn ang="0">
                  <a:pos x="7" y="4"/>
                </a:cxn>
              </a:cxnLst>
              <a:rect b="0" l="0" r="0" t="0"/>
              <a:pathLst>
                <a:path h="21600" w="21600">
                  <a:moveTo>
                    <a:pt x="10800" y="0"/>
                  </a:moveTo>
                  <a:cubicBezTo>
                    <a:pt x="4860" y="0"/>
                    <a:pt x="0" y="4860"/>
                    <a:pt x="0" y="10800"/>
                  </a:cubicBezTo>
                  <a:cubicBezTo>
                    <a:pt x="0" y="16740"/>
                    <a:pt x="4860" y="21600"/>
                    <a:pt x="10800" y="21600"/>
                  </a:cubicBezTo>
                  <a:cubicBezTo>
                    <a:pt x="16740" y="21600"/>
                    <a:pt x="21600" y="16740"/>
                    <a:pt x="21600" y="10800"/>
                  </a:cubicBezTo>
                  <a:cubicBezTo>
                    <a:pt x="21600" y="4860"/>
                    <a:pt x="16740" y="0"/>
                    <a:pt x="10800" y="0"/>
                  </a:cubicBezTo>
                  <a:close/>
                  <a:moveTo>
                    <a:pt x="14940" y="4320"/>
                  </a:moveTo>
                  <a:cubicBezTo>
                    <a:pt x="15660" y="3780"/>
                    <a:pt x="15660" y="3780"/>
                    <a:pt x="15660" y="3780"/>
                  </a:cubicBezTo>
                  <a:cubicBezTo>
                    <a:pt x="15660" y="3780"/>
                    <a:pt x="15300" y="3060"/>
                    <a:pt x="15480" y="2520"/>
                  </a:cubicBezTo>
                  <a:cubicBezTo>
                    <a:pt x="15660" y="2520"/>
                    <a:pt x="16380" y="2880"/>
                    <a:pt x="16920" y="3600"/>
                  </a:cubicBezTo>
                  <a:cubicBezTo>
                    <a:pt x="16560" y="5220"/>
                    <a:pt x="15480" y="5040"/>
                    <a:pt x="15480" y="5040"/>
                  </a:cubicBezTo>
                  <a:cubicBezTo>
                    <a:pt x="15480" y="5040"/>
                    <a:pt x="14760" y="5040"/>
                    <a:pt x="14940" y="4320"/>
                  </a:cubicBezTo>
                  <a:close/>
                  <a:moveTo>
                    <a:pt x="8460" y="13860"/>
                  </a:moveTo>
                  <a:cubicBezTo>
                    <a:pt x="8280" y="14040"/>
                    <a:pt x="8100" y="14580"/>
                    <a:pt x="7920" y="15120"/>
                  </a:cubicBezTo>
                  <a:cubicBezTo>
                    <a:pt x="7740" y="15480"/>
                    <a:pt x="7560" y="15660"/>
                    <a:pt x="7380" y="15840"/>
                  </a:cubicBezTo>
                  <a:cubicBezTo>
                    <a:pt x="7020" y="16020"/>
                    <a:pt x="7020" y="16380"/>
                    <a:pt x="7020" y="16380"/>
                  </a:cubicBezTo>
                  <a:cubicBezTo>
                    <a:pt x="6840" y="17100"/>
                    <a:pt x="6840" y="17100"/>
                    <a:pt x="6840" y="17100"/>
                  </a:cubicBezTo>
                  <a:cubicBezTo>
                    <a:pt x="6840" y="17100"/>
                    <a:pt x="7020" y="17820"/>
                    <a:pt x="7200" y="18000"/>
                  </a:cubicBezTo>
                  <a:cubicBezTo>
                    <a:pt x="7200" y="18360"/>
                    <a:pt x="6660" y="19800"/>
                    <a:pt x="6660" y="19800"/>
                  </a:cubicBezTo>
                  <a:cubicBezTo>
                    <a:pt x="6120" y="19620"/>
                    <a:pt x="5940" y="19080"/>
                    <a:pt x="5760" y="18720"/>
                  </a:cubicBezTo>
                  <a:cubicBezTo>
                    <a:pt x="5760" y="18360"/>
                    <a:pt x="5400" y="18180"/>
                    <a:pt x="5580" y="17820"/>
                  </a:cubicBezTo>
                  <a:cubicBezTo>
                    <a:pt x="5580" y="17280"/>
                    <a:pt x="5220" y="17100"/>
                    <a:pt x="5040" y="16920"/>
                  </a:cubicBezTo>
                  <a:cubicBezTo>
                    <a:pt x="4860" y="16560"/>
                    <a:pt x="4680" y="16200"/>
                    <a:pt x="4680" y="16020"/>
                  </a:cubicBezTo>
                  <a:cubicBezTo>
                    <a:pt x="4680" y="15840"/>
                    <a:pt x="4140" y="15480"/>
                    <a:pt x="4140" y="15480"/>
                  </a:cubicBezTo>
                  <a:cubicBezTo>
                    <a:pt x="4140" y="15480"/>
                    <a:pt x="3240" y="14940"/>
                    <a:pt x="3060" y="14760"/>
                  </a:cubicBezTo>
                  <a:cubicBezTo>
                    <a:pt x="2880" y="14580"/>
                    <a:pt x="2700" y="13860"/>
                    <a:pt x="2700" y="13500"/>
                  </a:cubicBezTo>
                  <a:cubicBezTo>
                    <a:pt x="2700" y="13140"/>
                    <a:pt x="2880" y="12240"/>
                    <a:pt x="2880" y="12240"/>
                  </a:cubicBezTo>
                  <a:cubicBezTo>
                    <a:pt x="2880" y="12240"/>
                    <a:pt x="3240" y="11880"/>
                    <a:pt x="3060" y="11700"/>
                  </a:cubicBezTo>
                  <a:cubicBezTo>
                    <a:pt x="2700" y="11520"/>
                    <a:pt x="2700" y="10800"/>
                    <a:pt x="2700" y="10800"/>
                  </a:cubicBezTo>
                  <a:cubicBezTo>
                    <a:pt x="2340" y="10440"/>
                    <a:pt x="2340" y="10440"/>
                    <a:pt x="2340" y="10440"/>
                  </a:cubicBezTo>
                  <a:cubicBezTo>
                    <a:pt x="2340" y="10440"/>
                    <a:pt x="1980" y="9900"/>
                    <a:pt x="1800" y="9720"/>
                  </a:cubicBezTo>
                  <a:cubicBezTo>
                    <a:pt x="1800" y="9360"/>
                    <a:pt x="1800" y="9180"/>
                    <a:pt x="1980" y="9000"/>
                  </a:cubicBezTo>
                  <a:cubicBezTo>
                    <a:pt x="1980" y="8820"/>
                    <a:pt x="1800" y="8280"/>
                    <a:pt x="1800" y="8100"/>
                  </a:cubicBezTo>
                  <a:cubicBezTo>
                    <a:pt x="3600" y="3600"/>
                    <a:pt x="6660" y="2700"/>
                    <a:pt x="6660" y="2700"/>
                  </a:cubicBezTo>
                  <a:cubicBezTo>
                    <a:pt x="6840" y="3600"/>
                    <a:pt x="6840" y="3600"/>
                    <a:pt x="6840" y="3600"/>
                  </a:cubicBezTo>
                  <a:cubicBezTo>
                    <a:pt x="6840" y="3600"/>
                    <a:pt x="6300" y="3780"/>
                    <a:pt x="6120" y="3780"/>
                  </a:cubicBezTo>
                  <a:cubicBezTo>
                    <a:pt x="5760" y="3600"/>
                    <a:pt x="5580" y="3600"/>
                    <a:pt x="5580" y="3600"/>
                  </a:cubicBezTo>
                  <a:cubicBezTo>
                    <a:pt x="5220" y="4140"/>
                    <a:pt x="5220" y="4140"/>
                    <a:pt x="5220" y="4140"/>
                  </a:cubicBezTo>
                  <a:cubicBezTo>
                    <a:pt x="5220" y="4140"/>
                    <a:pt x="5040" y="4500"/>
                    <a:pt x="5040" y="4680"/>
                  </a:cubicBezTo>
                  <a:cubicBezTo>
                    <a:pt x="5040" y="4860"/>
                    <a:pt x="5220" y="5220"/>
                    <a:pt x="5220" y="5220"/>
                  </a:cubicBezTo>
                  <a:cubicBezTo>
                    <a:pt x="5220" y="5220"/>
                    <a:pt x="5760" y="5220"/>
                    <a:pt x="5760" y="5040"/>
                  </a:cubicBezTo>
                  <a:cubicBezTo>
                    <a:pt x="5760" y="4860"/>
                    <a:pt x="5760" y="4680"/>
                    <a:pt x="5760" y="4680"/>
                  </a:cubicBezTo>
                  <a:cubicBezTo>
                    <a:pt x="5580" y="4320"/>
                    <a:pt x="5580" y="4320"/>
                    <a:pt x="5580" y="4320"/>
                  </a:cubicBezTo>
                  <a:cubicBezTo>
                    <a:pt x="5580" y="4320"/>
                    <a:pt x="6120" y="4140"/>
                    <a:pt x="7200" y="4320"/>
                  </a:cubicBezTo>
                  <a:cubicBezTo>
                    <a:pt x="8460" y="4320"/>
                    <a:pt x="7920" y="5220"/>
                    <a:pt x="8460" y="5400"/>
                  </a:cubicBezTo>
                  <a:cubicBezTo>
                    <a:pt x="9000" y="5580"/>
                    <a:pt x="8100" y="6300"/>
                    <a:pt x="7920" y="6660"/>
                  </a:cubicBezTo>
                  <a:cubicBezTo>
                    <a:pt x="7740" y="7020"/>
                    <a:pt x="7380" y="6120"/>
                    <a:pt x="7380" y="6120"/>
                  </a:cubicBezTo>
                  <a:cubicBezTo>
                    <a:pt x="7380" y="6120"/>
                    <a:pt x="7740" y="5760"/>
                    <a:pt x="7200" y="5760"/>
                  </a:cubicBezTo>
                  <a:cubicBezTo>
                    <a:pt x="6660" y="5580"/>
                    <a:pt x="6300" y="6480"/>
                    <a:pt x="6660" y="6480"/>
                  </a:cubicBezTo>
                  <a:cubicBezTo>
                    <a:pt x="6840" y="6480"/>
                    <a:pt x="7200" y="6840"/>
                    <a:pt x="7020" y="7020"/>
                  </a:cubicBezTo>
                  <a:cubicBezTo>
                    <a:pt x="7020" y="7200"/>
                    <a:pt x="7020" y="7200"/>
                    <a:pt x="6840" y="7740"/>
                  </a:cubicBezTo>
                  <a:cubicBezTo>
                    <a:pt x="6480" y="8280"/>
                    <a:pt x="6120" y="8640"/>
                    <a:pt x="6120" y="8640"/>
                  </a:cubicBezTo>
                  <a:cubicBezTo>
                    <a:pt x="6120" y="8640"/>
                    <a:pt x="5760" y="8460"/>
                    <a:pt x="5940" y="8820"/>
                  </a:cubicBezTo>
                  <a:cubicBezTo>
                    <a:pt x="6120" y="9180"/>
                    <a:pt x="5940" y="9720"/>
                    <a:pt x="5940" y="9900"/>
                  </a:cubicBezTo>
                  <a:cubicBezTo>
                    <a:pt x="5940" y="10260"/>
                    <a:pt x="5220" y="9720"/>
                    <a:pt x="5220" y="9180"/>
                  </a:cubicBezTo>
                  <a:cubicBezTo>
                    <a:pt x="5040" y="8640"/>
                    <a:pt x="4500" y="9180"/>
                    <a:pt x="4320" y="9180"/>
                  </a:cubicBezTo>
                  <a:cubicBezTo>
                    <a:pt x="4140" y="9180"/>
                    <a:pt x="3780" y="9000"/>
                    <a:pt x="3780" y="8820"/>
                  </a:cubicBezTo>
                  <a:cubicBezTo>
                    <a:pt x="3600" y="8640"/>
                    <a:pt x="2700" y="9360"/>
                    <a:pt x="2520" y="9360"/>
                  </a:cubicBezTo>
                  <a:cubicBezTo>
                    <a:pt x="2340" y="9540"/>
                    <a:pt x="2340" y="9900"/>
                    <a:pt x="2700" y="9720"/>
                  </a:cubicBezTo>
                  <a:cubicBezTo>
                    <a:pt x="3060" y="9540"/>
                    <a:pt x="3420" y="9720"/>
                    <a:pt x="3420" y="10080"/>
                  </a:cubicBezTo>
                  <a:cubicBezTo>
                    <a:pt x="3240" y="10440"/>
                    <a:pt x="2880" y="10260"/>
                    <a:pt x="2880" y="10440"/>
                  </a:cubicBezTo>
                  <a:cubicBezTo>
                    <a:pt x="3060" y="10800"/>
                    <a:pt x="3420" y="10980"/>
                    <a:pt x="3420" y="11340"/>
                  </a:cubicBezTo>
                  <a:cubicBezTo>
                    <a:pt x="3600" y="11700"/>
                    <a:pt x="4500" y="11340"/>
                    <a:pt x="4860" y="11160"/>
                  </a:cubicBezTo>
                  <a:cubicBezTo>
                    <a:pt x="5040" y="11160"/>
                    <a:pt x="5940" y="10980"/>
                    <a:pt x="5940" y="11340"/>
                  </a:cubicBezTo>
                  <a:cubicBezTo>
                    <a:pt x="6120" y="11700"/>
                    <a:pt x="7020" y="11880"/>
                    <a:pt x="7380" y="11880"/>
                  </a:cubicBezTo>
                  <a:cubicBezTo>
                    <a:pt x="7740" y="12060"/>
                    <a:pt x="8280" y="12060"/>
                    <a:pt x="8820" y="12420"/>
                  </a:cubicBezTo>
                  <a:cubicBezTo>
                    <a:pt x="9180" y="12960"/>
                    <a:pt x="8460" y="13680"/>
                    <a:pt x="8460" y="13860"/>
                  </a:cubicBezTo>
                  <a:close/>
                  <a:moveTo>
                    <a:pt x="10620" y="2520"/>
                  </a:moveTo>
                  <a:cubicBezTo>
                    <a:pt x="10440" y="3060"/>
                    <a:pt x="9720" y="3600"/>
                    <a:pt x="9900" y="3780"/>
                  </a:cubicBezTo>
                  <a:cubicBezTo>
                    <a:pt x="9900" y="3960"/>
                    <a:pt x="9900" y="4860"/>
                    <a:pt x="9180" y="4140"/>
                  </a:cubicBezTo>
                  <a:cubicBezTo>
                    <a:pt x="8460" y="3420"/>
                    <a:pt x="7740" y="3240"/>
                    <a:pt x="7920" y="2700"/>
                  </a:cubicBezTo>
                  <a:cubicBezTo>
                    <a:pt x="7920" y="2520"/>
                    <a:pt x="8640" y="2520"/>
                    <a:pt x="8640" y="2340"/>
                  </a:cubicBezTo>
                  <a:cubicBezTo>
                    <a:pt x="9540" y="1260"/>
                    <a:pt x="11160" y="1440"/>
                    <a:pt x="11340" y="1800"/>
                  </a:cubicBezTo>
                  <a:cubicBezTo>
                    <a:pt x="10980" y="2160"/>
                    <a:pt x="10620" y="1980"/>
                    <a:pt x="10620" y="2520"/>
                  </a:cubicBezTo>
                  <a:close/>
                  <a:moveTo>
                    <a:pt x="19260" y="11160"/>
                  </a:moveTo>
                  <a:cubicBezTo>
                    <a:pt x="19260" y="11160"/>
                    <a:pt x="19620" y="11700"/>
                    <a:pt x="20160" y="11700"/>
                  </a:cubicBezTo>
                  <a:cubicBezTo>
                    <a:pt x="19800" y="15660"/>
                    <a:pt x="16560" y="18360"/>
                    <a:pt x="16560" y="18360"/>
                  </a:cubicBezTo>
                  <a:cubicBezTo>
                    <a:pt x="16020" y="17820"/>
                    <a:pt x="16200" y="17280"/>
                    <a:pt x="16200" y="17280"/>
                  </a:cubicBezTo>
                  <a:cubicBezTo>
                    <a:pt x="16380" y="16560"/>
                    <a:pt x="16380" y="16560"/>
                    <a:pt x="16380" y="16560"/>
                  </a:cubicBezTo>
                  <a:cubicBezTo>
                    <a:pt x="16380" y="15300"/>
                    <a:pt x="16380" y="15300"/>
                    <a:pt x="16380" y="15300"/>
                  </a:cubicBezTo>
                  <a:cubicBezTo>
                    <a:pt x="16380" y="15300"/>
                    <a:pt x="16380" y="13860"/>
                    <a:pt x="15120" y="14580"/>
                  </a:cubicBezTo>
                  <a:cubicBezTo>
                    <a:pt x="13860" y="14940"/>
                    <a:pt x="14400" y="14940"/>
                    <a:pt x="12960" y="14940"/>
                  </a:cubicBezTo>
                  <a:cubicBezTo>
                    <a:pt x="11520" y="15120"/>
                    <a:pt x="11880" y="12060"/>
                    <a:pt x="11880" y="12060"/>
                  </a:cubicBezTo>
                  <a:cubicBezTo>
                    <a:pt x="11880" y="7740"/>
                    <a:pt x="15120" y="10980"/>
                    <a:pt x="15120" y="10980"/>
                  </a:cubicBezTo>
                  <a:cubicBezTo>
                    <a:pt x="17100" y="12420"/>
                    <a:pt x="17460" y="10080"/>
                    <a:pt x="17460" y="10080"/>
                  </a:cubicBezTo>
                  <a:cubicBezTo>
                    <a:pt x="18720" y="9540"/>
                    <a:pt x="18720" y="9540"/>
                    <a:pt x="18720" y="9540"/>
                  </a:cubicBezTo>
                  <a:cubicBezTo>
                    <a:pt x="18900" y="8820"/>
                    <a:pt x="18900" y="8820"/>
                    <a:pt x="18900" y="8820"/>
                  </a:cubicBezTo>
                  <a:cubicBezTo>
                    <a:pt x="18720" y="7920"/>
                    <a:pt x="18720" y="7920"/>
                    <a:pt x="18720" y="7920"/>
                  </a:cubicBezTo>
                  <a:cubicBezTo>
                    <a:pt x="16740" y="7020"/>
                    <a:pt x="16740" y="7020"/>
                    <a:pt x="16740" y="7020"/>
                  </a:cubicBezTo>
                  <a:cubicBezTo>
                    <a:pt x="16740" y="7020"/>
                    <a:pt x="16380" y="7740"/>
                    <a:pt x="16920" y="8640"/>
                  </a:cubicBezTo>
                  <a:cubicBezTo>
                    <a:pt x="16920" y="8640"/>
                    <a:pt x="16740" y="9540"/>
                    <a:pt x="16380" y="9360"/>
                  </a:cubicBezTo>
                  <a:cubicBezTo>
                    <a:pt x="15120" y="8640"/>
                    <a:pt x="15120" y="8640"/>
                    <a:pt x="15120" y="8640"/>
                  </a:cubicBezTo>
                  <a:cubicBezTo>
                    <a:pt x="15120" y="8640"/>
                    <a:pt x="14760" y="8460"/>
                    <a:pt x="14220" y="8820"/>
                  </a:cubicBezTo>
                  <a:cubicBezTo>
                    <a:pt x="13500" y="9360"/>
                    <a:pt x="12420" y="8820"/>
                    <a:pt x="12420" y="8820"/>
                  </a:cubicBezTo>
                  <a:cubicBezTo>
                    <a:pt x="12420" y="8820"/>
                    <a:pt x="12420" y="8280"/>
                    <a:pt x="13140" y="7920"/>
                  </a:cubicBezTo>
                  <a:cubicBezTo>
                    <a:pt x="13680" y="7560"/>
                    <a:pt x="13680" y="7560"/>
                    <a:pt x="13680" y="7560"/>
                  </a:cubicBezTo>
                  <a:cubicBezTo>
                    <a:pt x="13680" y="7560"/>
                    <a:pt x="13500" y="6840"/>
                    <a:pt x="13680" y="6300"/>
                  </a:cubicBezTo>
                  <a:cubicBezTo>
                    <a:pt x="13860" y="5760"/>
                    <a:pt x="14040" y="6300"/>
                    <a:pt x="14580" y="5940"/>
                  </a:cubicBezTo>
                  <a:cubicBezTo>
                    <a:pt x="15120" y="5580"/>
                    <a:pt x="15480" y="6660"/>
                    <a:pt x="16200" y="6480"/>
                  </a:cubicBezTo>
                  <a:cubicBezTo>
                    <a:pt x="16920" y="6480"/>
                    <a:pt x="16560" y="6300"/>
                    <a:pt x="17100" y="5940"/>
                  </a:cubicBezTo>
                  <a:cubicBezTo>
                    <a:pt x="17640" y="5760"/>
                    <a:pt x="18000" y="6480"/>
                    <a:pt x="18000" y="6480"/>
                  </a:cubicBezTo>
                  <a:cubicBezTo>
                    <a:pt x="19080" y="6660"/>
                    <a:pt x="19080" y="6660"/>
                    <a:pt x="19080" y="6660"/>
                  </a:cubicBezTo>
                  <a:cubicBezTo>
                    <a:pt x="19080" y="6660"/>
                    <a:pt x="18900" y="5400"/>
                    <a:pt x="18900" y="5760"/>
                  </a:cubicBezTo>
                  <a:cubicBezTo>
                    <a:pt x="19620" y="6840"/>
                    <a:pt x="20520" y="9900"/>
                    <a:pt x="20160" y="10440"/>
                  </a:cubicBezTo>
                  <a:cubicBezTo>
                    <a:pt x="19980" y="10260"/>
                    <a:pt x="19800" y="10260"/>
                    <a:pt x="19800" y="10260"/>
                  </a:cubicBezTo>
                  <a:cubicBezTo>
                    <a:pt x="18540" y="10260"/>
                    <a:pt x="18540" y="10260"/>
                    <a:pt x="18540" y="10260"/>
                  </a:cubicBezTo>
                  <a:lnTo>
                    <a:pt x="19260" y="11160"/>
                  </a:lnTo>
                  <a:close/>
                  <a:moveTo>
                    <a:pt x="19260" y="11160"/>
                  </a:moveTo>
                </a:path>
              </a:pathLst>
            </a:custGeom>
            <a:solidFill>
              <a:srgbClr val="FFFFFF">
                <a:alpha val="100000"/>
              </a:srgbClr>
            </a:solidFill>
            <a:ln w="12700">
              <a:noFill/>
            </a:ln>
          </p:spPr>
          <p:txBody>
            <a:bodyPr/>
            <a:lstStyle/>
            <a:p>
              <a:endParaRPr altLang="en-US" lang="zh-CN"/>
            </a:p>
          </p:txBody>
        </p:sp>
      </p:grpSp>
      <p:grpSp>
        <p:nvGrpSpPr>
          <p:cNvPr id="30" name="组合 29"/>
          <p:cNvGrpSpPr/>
          <p:nvPr/>
        </p:nvGrpSpPr>
        <p:grpSpPr>
          <a:xfrm>
            <a:off x="5298440" y="4201795"/>
            <a:ext cx="501650" cy="501650"/>
            <a:chOff x="12280" y="13241"/>
            <a:chExt cx="3352" cy="3352"/>
          </a:xfrm>
        </p:grpSpPr>
        <p:sp>
          <p:nvSpPr>
            <p:cNvPr id="219162" name="AutoShape 10"/>
            <p:cNvSpPr/>
            <p:nvPr/>
          </p:nvSpPr>
          <p:spPr>
            <a:xfrm>
              <a:off x="12280" y="13241"/>
              <a:ext cx="3353" cy="3353"/>
            </a:xfrm>
            <a:custGeom>
              <a:cxnLst>
                <a:cxn ang="0">
                  <a:pos x="78" y="13"/>
                </a:cxn>
                <a:cxn ang="0">
                  <a:pos x="78" y="78"/>
                </a:cxn>
                <a:cxn ang="0">
                  <a:pos x="13" y="78"/>
                </a:cxn>
                <a:cxn ang="0">
                  <a:pos x="13" y="13"/>
                </a:cxn>
                <a:cxn ang="0">
                  <a:pos x="78" y="13"/>
                </a:cxn>
                <a:cxn ang="0">
                  <a:pos x="78" y="13"/>
                </a:cxn>
              </a:cxnLst>
              <a:rect b="0" l="0" r="0" t="0"/>
              <a:pathLst>
                <a:path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moveTo>
                    <a:pt x="16796" y="2882"/>
                  </a:moveTo>
                </a:path>
              </a:pathLst>
            </a:custGeom>
            <a:solidFill>
              <a:srgbClr val="A099CB"/>
            </a:solidFill>
            <a:ln w="12700">
              <a:noFill/>
            </a:ln>
          </p:spPr>
          <p:txBody>
            <a:bodyPr/>
            <a:lstStyle/>
            <a:p>
              <a:endParaRPr altLang="en-US" lang="zh-CN"/>
            </a:p>
          </p:txBody>
        </p:sp>
        <p:grpSp>
          <p:nvGrpSpPr>
            <p:cNvPr id="219167" name="Group 15"/>
            <p:cNvGrpSpPr/>
            <p:nvPr/>
          </p:nvGrpSpPr>
          <p:grpSpPr>
            <a:xfrm>
              <a:off x="13490" y="14422"/>
              <a:ext cx="953" cy="920"/>
              <a:chExt cx="380" cy="367"/>
            </a:xfrm>
          </p:grpSpPr>
          <p:sp>
            <p:nvSpPr>
              <p:cNvPr id="219172" name="AutoShape 16"/>
              <p:cNvSpPr/>
              <p:nvPr/>
            </p:nvSpPr>
            <p:spPr>
              <a:xfrm>
                <a:off x="0" y="0"/>
                <a:ext cx="380" cy="367"/>
              </a:xfrm>
              <a:custGeom>
                <a:cxnLst>
                  <a:cxn ang="0">
                    <a:pos x="6" y="0"/>
                  </a:cxn>
                  <a:cxn ang="0">
                    <a:pos x="0" y="0"/>
                  </a:cxn>
                  <a:cxn ang="0">
                    <a:pos x="0" y="0"/>
                  </a:cxn>
                  <a:cxn ang="0">
                    <a:pos x="0" y="4"/>
                  </a:cxn>
                  <a:cxn ang="0">
                    <a:pos x="0" y="5"/>
                  </a:cxn>
                  <a:cxn ang="0">
                    <a:pos x="3" y="5"/>
                  </a:cxn>
                  <a:cxn ang="0">
                    <a:pos x="2" y="6"/>
                  </a:cxn>
                  <a:cxn ang="0">
                    <a:pos x="2" y="6"/>
                  </a:cxn>
                  <a:cxn ang="0">
                    <a:pos x="3" y="6"/>
                  </a:cxn>
                  <a:cxn ang="0">
                    <a:pos x="4" y="6"/>
                  </a:cxn>
                  <a:cxn ang="0">
                    <a:pos x="5" y="6"/>
                  </a:cxn>
                  <a:cxn ang="0">
                    <a:pos x="5" y="6"/>
                  </a:cxn>
                  <a:cxn ang="0">
                    <a:pos x="4" y="5"/>
                  </a:cxn>
                  <a:cxn ang="0">
                    <a:pos x="6" y="5"/>
                  </a:cxn>
                  <a:cxn ang="0">
                    <a:pos x="7" y="4"/>
                  </a:cxn>
                  <a:cxn ang="0">
                    <a:pos x="7" y="0"/>
                  </a:cxn>
                  <a:cxn ang="0">
                    <a:pos x="6" y="0"/>
                  </a:cxn>
                  <a:cxn ang="0">
                    <a:pos x="3" y="4"/>
                  </a:cxn>
                  <a:cxn ang="0">
                    <a:pos x="3" y="4"/>
                  </a:cxn>
                  <a:cxn ang="0">
                    <a:pos x="4" y="4"/>
                  </a:cxn>
                  <a:cxn ang="0">
                    <a:pos x="3" y="5"/>
                  </a:cxn>
                  <a:cxn ang="0">
                    <a:pos x="3" y="4"/>
                  </a:cxn>
                  <a:cxn ang="0">
                    <a:pos x="6" y="4"/>
                  </a:cxn>
                  <a:cxn ang="0">
                    <a:pos x="0" y="4"/>
                  </a:cxn>
                  <a:cxn ang="0">
                    <a:pos x="0" y="0"/>
                  </a:cxn>
                  <a:cxn ang="0">
                    <a:pos x="6" y="0"/>
                  </a:cxn>
                  <a:cxn ang="0">
                    <a:pos x="6" y="4"/>
                  </a:cxn>
                  <a:cxn ang="0">
                    <a:pos x="6" y="4"/>
                  </a:cxn>
                </a:cxnLst>
                <a:rect b="0" l="0" r="0" t="0"/>
                <a:pathLst>
                  <a:path h="21600" w="21600">
                    <a:moveTo>
                      <a:pt x="20138" y="0"/>
                    </a:moveTo>
                    <a:cubicBezTo>
                      <a:pt x="1462" y="0"/>
                      <a:pt x="1462" y="0"/>
                      <a:pt x="1462" y="0"/>
                    </a:cubicBezTo>
                    <a:cubicBezTo>
                      <a:pt x="650" y="0"/>
                      <a:pt x="0" y="680"/>
                      <a:pt x="0" y="1531"/>
                    </a:cubicBezTo>
                    <a:cubicBezTo>
                      <a:pt x="0" y="15477"/>
                      <a:pt x="0" y="15477"/>
                      <a:pt x="0" y="15477"/>
                    </a:cubicBezTo>
                    <a:cubicBezTo>
                      <a:pt x="0" y="16328"/>
                      <a:pt x="650" y="17008"/>
                      <a:pt x="1462" y="17008"/>
                    </a:cubicBezTo>
                    <a:cubicBezTo>
                      <a:pt x="8608" y="17008"/>
                      <a:pt x="8608" y="17008"/>
                      <a:pt x="8608" y="17008"/>
                    </a:cubicBezTo>
                    <a:cubicBezTo>
                      <a:pt x="8608" y="17008"/>
                      <a:pt x="8932" y="20069"/>
                      <a:pt x="6334" y="20069"/>
                    </a:cubicBezTo>
                    <a:cubicBezTo>
                      <a:pt x="6334" y="21600"/>
                      <a:pt x="6334" y="21600"/>
                      <a:pt x="6334" y="21600"/>
                    </a:cubicBezTo>
                    <a:cubicBezTo>
                      <a:pt x="8608" y="21600"/>
                      <a:pt x="8608" y="21600"/>
                      <a:pt x="8608" y="21600"/>
                    </a:cubicBezTo>
                    <a:cubicBezTo>
                      <a:pt x="12992" y="21600"/>
                      <a:pt x="12992" y="21600"/>
                      <a:pt x="12992" y="21600"/>
                    </a:cubicBezTo>
                    <a:cubicBezTo>
                      <a:pt x="15104" y="21600"/>
                      <a:pt x="15104" y="21600"/>
                      <a:pt x="15104" y="21600"/>
                    </a:cubicBezTo>
                    <a:cubicBezTo>
                      <a:pt x="15104" y="20069"/>
                      <a:pt x="15104" y="20069"/>
                      <a:pt x="15104" y="20069"/>
                    </a:cubicBezTo>
                    <a:cubicBezTo>
                      <a:pt x="12505" y="20069"/>
                      <a:pt x="12992" y="17008"/>
                      <a:pt x="12992" y="17008"/>
                    </a:cubicBezTo>
                    <a:cubicBezTo>
                      <a:pt x="20138" y="17008"/>
                      <a:pt x="20138" y="17008"/>
                      <a:pt x="20138" y="17008"/>
                    </a:cubicBezTo>
                    <a:cubicBezTo>
                      <a:pt x="20950" y="17008"/>
                      <a:pt x="21600" y="16328"/>
                      <a:pt x="21600" y="15477"/>
                    </a:cubicBezTo>
                    <a:cubicBezTo>
                      <a:pt x="21600" y="1531"/>
                      <a:pt x="21600" y="1531"/>
                      <a:pt x="21600" y="1531"/>
                    </a:cubicBezTo>
                    <a:cubicBezTo>
                      <a:pt x="21600" y="680"/>
                      <a:pt x="20950" y="0"/>
                      <a:pt x="20138" y="0"/>
                    </a:cubicBezTo>
                    <a:close/>
                    <a:moveTo>
                      <a:pt x="9582" y="15137"/>
                    </a:moveTo>
                    <a:cubicBezTo>
                      <a:pt x="9582" y="14457"/>
                      <a:pt x="10232" y="13946"/>
                      <a:pt x="10881" y="13946"/>
                    </a:cubicBezTo>
                    <a:cubicBezTo>
                      <a:pt x="11531" y="13946"/>
                      <a:pt x="12180" y="14457"/>
                      <a:pt x="12180" y="15137"/>
                    </a:cubicBezTo>
                    <a:cubicBezTo>
                      <a:pt x="12180" y="15817"/>
                      <a:pt x="11531" y="16498"/>
                      <a:pt x="10881" y="16498"/>
                    </a:cubicBezTo>
                    <a:cubicBezTo>
                      <a:pt x="10232" y="16498"/>
                      <a:pt x="9582" y="15817"/>
                      <a:pt x="9582" y="15137"/>
                    </a:cubicBezTo>
                    <a:close/>
                    <a:moveTo>
                      <a:pt x="19976" y="13436"/>
                    </a:moveTo>
                    <a:cubicBezTo>
                      <a:pt x="1462" y="13436"/>
                      <a:pt x="1462" y="13436"/>
                      <a:pt x="1462" y="13436"/>
                    </a:cubicBezTo>
                    <a:cubicBezTo>
                      <a:pt x="1462" y="1701"/>
                      <a:pt x="1462" y="1701"/>
                      <a:pt x="1462" y="1701"/>
                    </a:cubicBezTo>
                    <a:cubicBezTo>
                      <a:pt x="19976" y="1701"/>
                      <a:pt x="19976" y="1701"/>
                      <a:pt x="19976" y="1701"/>
                    </a:cubicBezTo>
                    <a:lnTo>
                      <a:pt x="19976" y="13436"/>
                    </a:lnTo>
                    <a:close/>
                    <a:moveTo>
                      <a:pt x="19976" y="13436"/>
                    </a:moveTo>
                  </a:path>
                </a:pathLst>
              </a:custGeom>
              <a:solidFill>
                <a:srgbClr val="FFFFFF">
                  <a:alpha val="100000"/>
                </a:srgbClr>
              </a:solidFill>
              <a:ln w="12700">
                <a:noFill/>
              </a:ln>
            </p:spPr>
            <p:txBody>
              <a:bodyPr/>
              <a:lstStyle/>
              <a:p>
                <a:endParaRPr altLang="en-US" lang="zh-CN"/>
              </a:p>
            </p:txBody>
          </p:sp>
          <p:sp>
            <p:nvSpPr>
              <p:cNvPr id="219173" name="AutoShape 17"/>
              <p:cNvSpPr/>
              <p:nvPr/>
            </p:nvSpPr>
            <p:spPr>
              <a:xfrm>
                <a:off x="179" y="241"/>
                <a:ext cx="28" cy="31"/>
              </a:xfrm>
              <a:custGeom>
                <a:cxnLst>
                  <a:cxn ang="0">
                    <a:pos x="0" y="0"/>
                  </a:cxn>
                  <a:cxn ang="0">
                    <a:pos x="0" y="0"/>
                  </a:cxn>
                  <a:cxn ang="0">
                    <a:pos x="0" y="0"/>
                  </a:cxn>
                  <a:cxn ang="0">
                    <a:pos x="0" y="0"/>
                  </a:cxn>
                  <a:cxn ang="0">
                    <a:pos x="0" y="0"/>
                  </a:cxn>
                  <a:cxn ang="0">
                    <a:pos x="0" y="0"/>
                  </a:cxn>
                </a:cxnLst>
                <a:rect b="0" l="0" r="0" t="0"/>
                <a:pathLst>
                  <a:path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moveTo>
                      <a:pt x="16796" y="2882"/>
                    </a:moveTo>
                  </a:path>
                </a:pathLst>
              </a:custGeom>
              <a:solidFill>
                <a:srgbClr val="FFFEFE">
                  <a:alpha val="100000"/>
                </a:srgbClr>
              </a:solidFill>
              <a:ln w="12700">
                <a:noFill/>
              </a:ln>
            </p:spPr>
            <p:txBody>
              <a:bodyPr/>
              <a:lstStyle/>
              <a:p>
                <a:endParaRPr altLang="en-US" lang="zh-CN"/>
              </a:p>
            </p:txBody>
          </p:sp>
        </p:grpSp>
      </p:grpSp>
      <p:grpSp>
        <p:nvGrpSpPr>
          <p:cNvPr id="13" name="组合 12"/>
          <p:cNvGrpSpPr/>
          <p:nvPr/>
        </p:nvGrpSpPr>
        <p:grpSpPr>
          <a:xfrm>
            <a:off x="6426835" y="4203065"/>
            <a:ext cx="499110" cy="500380"/>
            <a:chOff x="16833" y="15877"/>
            <a:chExt cx="3352" cy="3356"/>
          </a:xfrm>
        </p:grpSpPr>
        <p:sp>
          <p:nvSpPr>
            <p:cNvPr id="219164" name="AutoShape 12"/>
            <p:cNvSpPr/>
            <p:nvPr/>
          </p:nvSpPr>
          <p:spPr>
            <a:xfrm>
              <a:off x="16833" y="15877"/>
              <a:ext cx="3353" cy="3356"/>
            </a:xfrm>
            <a:custGeom>
              <a:cxnLst>
                <a:cxn ang="0">
                  <a:pos x="78" y="13"/>
                </a:cxn>
                <a:cxn ang="0">
                  <a:pos x="78" y="78"/>
                </a:cxn>
                <a:cxn ang="0">
                  <a:pos x="13" y="78"/>
                </a:cxn>
                <a:cxn ang="0">
                  <a:pos x="13" y="13"/>
                </a:cxn>
                <a:cxn ang="0">
                  <a:pos x="78" y="13"/>
                </a:cxn>
                <a:cxn ang="0">
                  <a:pos x="78" y="13"/>
                </a:cxn>
              </a:cxnLst>
              <a:rect b="0" l="0" r="0" t="0"/>
              <a:pathLst>
                <a:path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moveTo>
                    <a:pt x="16796" y="2882"/>
                  </a:moveTo>
                </a:path>
              </a:pathLst>
            </a:custGeom>
            <a:solidFill>
              <a:srgbClr val="95C1C4"/>
            </a:solidFill>
            <a:ln w="12700">
              <a:noFill/>
            </a:ln>
          </p:spPr>
          <p:txBody>
            <a:bodyPr/>
            <a:lstStyle/>
            <a:p>
              <a:endParaRPr altLang="en-US" lang="zh-CN"/>
            </a:p>
          </p:txBody>
        </p:sp>
        <p:sp>
          <p:nvSpPr>
            <p:cNvPr id="219168" name="AutoShape 18"/>
            <p:cNvSpPr/>
            <p:nvPr/>
          </p:nvSpPr>
          <p:spPr>
            <a:xfrm>
              <a:off x="18100" y="17292"/>
              <a:ext cx="940" cy="833"/>
            </a:xfrm>
            <a:custGeom>
              <a:cxnLst>
                <a:cxn ang="0">
                  <a:pos x="7" y="2"/>
                </a:cxn>
                <a:cxn ang="0">
                  <a:pos x="3" y="0"/>
                </a:cxn>
                <a:cxn ang="0">
                  <a:pos x="0" y="2"/>
                </a:cxn>
                <a:cxn ang="0">
                  <a:pos x="2" y="4"/>
                </a:cxn>
                <a:cxn ang="0">
                  <a:pos x="1" y="5"/>
                </a:cxn>
                <a:cxn ang="0">
                  <a:pos x="3" y="4"/>
                </a:cxn>
                <a:cxn ang="0">
                  <a:pos x="7" y="2"/>
                </a:cxn>
                <a:cxn ang="0">
                  <a:pos x="7" y="2"/>
                </a:cxn>
              </a:cxnLst>
              <a:rect b="0" l="0" r="0" t="0"/>
              <a:pathLst>
                <a:path h="21600" w="21600">
                  <a:moveTo>
                    <a:pt x="21600" y="8640"/>
                  </a:moveTo>
                  <a:cubicBezTo>
                    <a:pt x="21600" y="3960"/>
                    <a:pt x="16676" y="0"/>
                    <a:pt x="10800" y="0"/>
                  </a:cubicBezTo>
                  <a:cubicBezTo>
                    <a:pt x="4765" y="0"/>
                    <a:pt x="0" y="3960"/>
                    <a:pt x="0" y="8640"/>
                  </a:cubicBezTo>
                  <a:cubicBezTo>
                    <a:pt x="0" y="12060"/>
                    <a:pt x="2382" y="14940"/>
                    <a:pt x="5876" y="16380"/>
                  </a:cubicBezTo>
                  <a:cubicBezTo>
                    <a:pt x="6035" y="17280"/>
                    <a:pt x="5718" y="19080"/>
                    <a:pt x="3335" y="21600"/>
                  </a:cubicBezTo>
                  <a:cubicBezTo>
                    <a:pt x="3335" y="21600"/>
                    <a:pt x="8576" y="19980"/>
                    <a:pt x="11435" y="17280"/>
                  </a:cubicBezTo>
                  <a:cubicBezTo>
                    <a:pt x="17153" y="16920"/>
                    <a:pt x="21600" y="13140"/>
                    <a:pt x="21600" y="8640"/>
                  </a:cubicBezTo>
                  <a:close/>
                  <a:moveTo>
                    <a:pt x="21600" y="8640"/>
                  </a:moveTo>
                </a:path>
              </a:pathLst>
            </a:custGeom>
            <a:solidFill>
              <a:srgbClr val="FFFFFF">
                <a:alpha val="100000"/>
              </a:srgbClr>
            </a:solidFill>
            <a:ln w="12700">
              <a:noFill/>
            </a:ln>
          </p:spPr>
          <p:txBody>
            <a:bodyPr/>
            <a:lstStyle/>
            <a:p>
              <a:endParaRPr altLang="en-US" lang="zh-CN"/>
            </a:p>
          </p:txBody>
        </p:sp>
      </p:grpSp>
    </p:spTree>
  </p:cSld>
  <p:clrMapOvr>
    <a:masterClrMapping/>
  </p:clrMapOvr>
  <p:transition/>
  <p:timing/>
</p:sld>
</file>

<file path=ppt/slides/slide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4" name="Oval 33"/>
          <p:cNvSpPr/>
          <p:nvPr/>
        </p:nvSpPr>
        <p:spPr>
          <a:xfrm>
            <a:off x="1791335" y="1729740"/>
            <a:ext cx="2268220" cy="2265680"/>
          </a:xfrm>
          <a:prstGeom prst="ellipse">
            <a:avLst/>
          </a:prstGeom>
          <a:solidFill>
            <a:srgbClr val="A099C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eaLnBrk="1" fontAlgn="base" hangingPunct="1" indent="0" latinLnBrk="0" lvl="0" marL="0" marR="0" rtl="0">
              <a:lnSpc>
                <a:spcPct val="100000"/>
              </a:lnSpc>
              <a:spcBef>
                <a:spcPct val="0"/>
              </a:spcBef>
              <a:spcAft>
                <a:spcPct val="0"/>
              </a:spcAft>
              <a:buClrTx/>
              <a:buSzTx/>
              <a:buFontTx/>
              <a:buNone/>
              <a:defRPr/>
            </a:pPr>
            <a:endParaRPr b="0" baseline="0" cap="none" i="0" kern="1200" kumimoji="0" lang="en-GB" noProof="0" normalizeH="0" spc="0" strike="noStrike" sz="1800" u="none">
              <a:ln>
                <a:noFill/>
              </a:ln>
              <a:solidFill>
                <a:srgbClr val="FFFFFF"/>
              </a:solidFill>
              <a:effectLst/>
              <a:uLnTx/>
              <a:uFillTx/>
              <a:latin typeface="+mn-lt"/>
              <a:ea typeface="+mn-ea"/>
              <a:cs typeface="+mn-cs"/>
            </a:endParaRPr>
          </a:p>
        </p:txBody>
      </p:sp>
      <p:sp>
        <p:nvSpPr>
          <p:cNvPr id="4" name="Oval 33"/>
          <p:cNvSpPr/>
          <p:nvPr/>
        </p:nvSpPr>
        <p:spPr>
          <a:xfrm>
            <a:off x="3827145" y="1729740"/>
            <a:ext cx="2268220" cy="2265680"/>
          </a:xfrm>
          <a:prstGeom prst="ellipse">
            <a:avLst/>
          </a:prstGeom>
          <a:solidFill>
            <a:srgbClr val="95C1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eaLnBrk="1" fontAlgn="base" hangingPunct="1" indent="0" latinLnBrk="0" lvl="0" marL="0" marR="0" rtl="0">
              <a:lnSpc>
                <a:spcPct val="100000"/>
              </a:lnSpc>
              <a:spcBef>
                <a:spcPct val="0"/>
              </a:spcBef>
              <a:spcAft>
                <a:spcPct val="0"/>
              </a:spcAft>
              <a:buClrTx/>
              <a:buSzTx/>
              <a:buFontTx/>
              <a:buNone/>
              <a:defRPr/>
            </a:pPr>
            <a:endParaRPr b="0" baseline="0" cap="none" i="0" kern="1200" kumimoji="0" lang="en-GB" noProof="0" normalizeH="0" spc="0" strike="noStrike" sz="1800" u="none">
              <a:ln>
                <a:noFill/>
              </a:ln>
              <a:solidFill>
                <a:srgbClr val="FFFFFF"/>
              </a:solidFill>
              <a:effectLst/>
              <a:uLnTx/>
              <a:uFillTx/>
              <a:latin typeface="+mn-lt"/>
              <a:ea typeface="+mn-ea"/>
              <a:cs typeface="+mn-cs"/>
            </a:endParaRPr>
          </a:p>
        </p:txBody>
      </p:sp>
      <p:sp>
        <p:nvSpPr>
          <p:cNvPr id="5" name="Oval 33"/>
          <p:cNvSpPr/>
          <p:nvPr/>
        </p:nvSpPr>
        <p:spPr>
          <a:xfrm>
            <a:off x="5741670" y="1729740"/>
            <a:ext cx="2268220" cy="2265680"/>
          </a:xfrm>
          <a:prstGeom prst="ellipse">
            <a:avLst/>
          </a:prstGeom>
          <a:solidFill>
            <a:srgbClr val="A099C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eaLnBrk="1" fontAlgn="base" hangingPunct="1" indent="0" latinLnBrk="0" lvl="0" marL="0" marR="0" rtl="0">
              <a:lnSpc>
                <a:spcPct val="100000"/>
              </a:lnSpc>
              <a:spcBef>
                <a:spcPct val="0"/>
              </a:spcBef>
              <a:spcAft>
                <a:spcPct val="0"/>
              </a:spcAft>
              <a:buClrTx/>
              <a:buSzTx/>
              <a:buFontTx/>
              <a:buNone/>
              <a:defRPr/>
            </a:pPr>
            <a:endParaRPr b="0" baseline="0" cap="none" i="0" kern="1200" kumimoji="0" lang="en-GB" noProof="0" normalizeH="0" spc="0" strike="noStrike" sz="1800" u="none">
              <a:ln>
                <a:noFill/>
              </a:ln>
              <a:solidFill>
                <a:srgbClr val="FFFFFF"/>
              </a:solidFill>
              <a:effectLst/>
              <a:uLnTx/>
              <a:uFillTx/>
              <a:latin typeface="+mn-lt"/>
              <a:ea typeface="+mn-ea"/>
              <a:cs typeface="+mn-cs"/>
            </a:endParaRPr>
          </a:p>
        </p:txBody>
      </p:sp>
      <p:sp>
        <p:nvSpPr>
          <p:cNvPr id="6" name="Oval 33"/>
          <p:cNvSpPr/>
          <p:nvPr/>
        </p:nvSpPr>
        <p:spPr>
          <a:xfrm>
            <a:off x="7860030" y="1729740"/>
            <a:ext cx="2268220" cy="2265680"/>
          </a:xfrm>
          <a:prstGeom prst="ellipse">
            <a:avLst/>
          </a:prstGeom>
          <a:solidFill>
            <a:srgbClr val="95C1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eaLnBrk="1" fontAlgn="base" hangingPunct="1" indent="0" latinLnBrk="0" lvl="0" marL="0" marR="0" rtl="0">
              <a:lnSpc>
                <a:spcPct val="100000"/>
              </a:lnSpc>
              <a:spcBef>
                <a:spcPct val="0"/>
              </a:spcBef>
              <a:spcAft>
                <a:spcPct val="0"/>
              </a:spcAft>
              <a:buClrTx/>
              <a:buSzTx/>
              <a:buFontTx/>
              <a:buNone/>
              <a:defRPr/>
            </a:pPr>
            <a:endParaRPr b="0" baseline="0" cap="none" i="0" kern="1200" kumimoji="0" lang="en-GB" noProof="0" normalizeH="0" spc="0" strike="noStrike" sz="1800" u="none">
              <a:ln>
                <a:noFill/>
              </a:ln>
              <a:solidFill>
                <a:srgbClr val="FFFFFF"/>
              </a:solidFill>
              <a:effectLst/>
              <a:uLnTx/>
              <a:uFillTx/>
              <a:latin typeface="+mn-lt"/>
              <a:ea typeface="+mn-ea"/>
              <a:cs typeface="+mn-cs"/>
            </a:endParaRPr>
          </a:p>
        </p:txBody>
      </p:sp>
      <p:sp>
        <p:nvSpPr>
          <p:cNvPr id="20" name="文本框 19"/>
          <p:cNvSpPr txBox="1"/>
          <p:nvPr/>
        </p:nvSpPr>
        <p:spPr>
          <a:xfrm>
            <a:off x="1654810" y="2322830"/>
            <a:ext cx="2540635" cy="274320"/>
          </a:xfrm>
          <a:prstGeom prst="rect">
            <a:avLst/>
          </a:prstGeom>
          <a:noFill/>
        </p:spPr>
        <p:txBody>
          <a:bodyPr rtlCol="0" wrap="square">
            <a:spAutoFit/>
          </a:bodyPr>
          <a:lstStyle/>
          <a:p>
            <a:pPr algn="ctr"/>
            <a:r>
              <a:rPr altLang="en-US" lang="zh-CN" smtClean="0" sz="1200">
                <a:solidFill>
                  <a:schemeClr val="bg1"/>
                </a:solidFill>
                <a:latin charset="-122" panose="020b0503020204020204" typeface="微软雅黑"/>
                <a:ea charset="-122" panose="020b0503020204020204" typeface="微软雅黑"/>
              </a:rPr>
              <a:t>添加标题</a:t>
            </a:r>
          </a:p>
        </p:txBody>
      </p:sp>
      <p:sp>
        <p:nvSpPr>
          <p:cNvPr id="7" name="文本框 6"/>
          <p:cNvSpPr txBox="1"/>
          <p:nvPr/>
        </p:nvSpPr>
        <p:spPr>
          <a:xfrm>
            <a:off x="2054225" y="2705100"/>
            <a:ext cx="1742440" cy="777240"/>
          </a:xfrm>
          <a:prstGeom prst="rect">
            <a:avLst/>
          </a:prstGeom>
          <a:noFill/>
        </p:spPr>
        <p:txBody>
          <a:bodyPr rtlCol="0" wrap="square">
            <a:spAutoFit/>
          </a:bodyPr>
          <a:lstStyle/>
          <a:p>
            <a:pPr algn="ctr"/>
            <a:r>
              <a:rPr altLang="zh-CN" lang="en-US" sz="900">
                <a:solidFill>
                  <a:schemeClr val="bg1"/>
                </a:solidFill>
                <a:latin charset="-122" panose="020b0503020204020204" typeface="微软雅黑"/>
                <a:ea charset="-122" panose="020b0503020204020204" typeface="微软雅黑"/>
              </a:rPr>
              <a:t>Click here to add your text.Click here to add your text.Click here to add your text.Click here to add your text.</a:t>
            </a:r>
          </a:p>
        </p:txBody>
      </p:sp>
      <p:cxnSp>
        <p:nvCxnSpPr>
          <p:cNvPr id="8" name="直接连接符 7"/>
          <p:cNvCxnSpPr/>
          <p:nvPr/>
        </p:nvCxnSpPr>
        <p:spPr>
          <a:xfrm>
            <a:off x="2085340" y="2622550"/>
            <a:ext cx="1724025" cy="0"/>
          </a:xfrm>
          <a:prstGeom prst="line">
            <a:avLst/>
          </a:prstGeom>
          <a:ln w="0">
            <a:solidFill>
              <a:schemeClr val="bg1">
                <a:alpha val="37000"/>
              </a:schemeClr>
            </a:solidFill>
          </a:ln>
        </p:spPr>
        <p:style>
          <a:lnRef idx="1">
            <a:schemeClr val="accent1"/>
          </a:lnRef>
          <a:fillRef idx="0">
            <a:schemeClr val="accent1"/>
          </a:fillRef>
          <a:effectRef idx="0">
            <a:schemeClr val="accent1"/>
          </a:effectRef>
          <a:fontRef idx="minor">
            <a:schemeClr val="tx1"/>
          </a:fontRef>
        </p:style>
      </p:cxnSp>
      <p:sp>
        <p:nvSpPr>
          <p:cNvPr id="9" name="文本框 8"/>
          <p:cNvSpPr txBox="1"/>
          <p:nvPr/>
        </p:nvSpPr>
        <p:spPr>
          <a:xfrm>
            <a:off x="3615055" y="2342515"/>
            <a:ext cx="2540635" cy="274320"/>
          </a:xfrm>
          <a:prstGeom prst="rect">
            <a:avLst/>
          </a:prstGeom>
          <a:noFill/>
        </p:spPr>
        <p:txBody>
          <a:bodyPr rtlCol="0" wrap="square">
            <a:spAutoFit/>
          </a:bodyPr>
          <a:lstStyle/>
          <a:p>
            <a:pPr algn="ctr"/>
            <a:r>
              <a:rPr altLang="en-US" lang="zh-CN" smtClean="0" sz="1200">
                <a:solidFill>
                  <a:schemeClr val="bg1"/>
                </a:solidFill>
                <a:latin charset="-122" panose="020b0503020204020204" typeface="微软雅黑"/>
                <a:ea charset="-122" panose="020b0503020204020204" typeface="微软雅黑"/>
              </a:rPr>
              <a:t>添加标题</a:t>
            </a:r>
          </a:p>
        </p:txBody>
      </p:sp>
      <p:sp>
        <p:nvSpPr>
          <p:cNvPr id="10" name="文本框 9"/>
          <p:cNvSpPr txBox="1"/>
          <p:nvPr/>
        </p:nvSpPr>
        <p:spPr>
          <a:xfrm>
            <a:off x="4014470" y="2724785"/>
            <a:ext cx="1742440" cy="777240"/>
          </a:xfrm>
          <a:prstGeom prst="rect">
            <a:avLst/>
          </a:prstGeom>
          <a:noFill/>
        </p:spPr>
        <p:txBody>
          <a:bodyPr rtlCol="0" wrap="square">
            <a:spAutoFit/>
          </a:bodyPr>
          <a:lstStyle/>
          <a:p>
            <a:pPr algn="ctr"/>
            <a:r>
              <a:rPr altLang="zh-CN" lang="en-US" sz="900">
                <a:solidFill>
                  <a:schemeClr val="bg1"/>
                </a:solidFill>
                <a:latin charset="-122" panose="020b0503020204020204" typeface="微软雅黑"/>
                <a:ea charset="-122" panose="020b0503020204020204" typeface="微软雅黑"/>
              </a:rPr>
              <a:t>Click here to add your text.Click here to add your text.Click here to add your text.Click here to add your text.</a:t>
            </a:r>
          </a:p>
        </p:txBody>
      </p:sp>
      <p:cxnSp>
        <p:nvCxnSpPr>
          <p:cNvPr id="12" name="直接连接符 11"/>
          <p:cNvCxnSpPr/>
          <p:nvPr/>
        </p:nvCxnSpPr>
        <p:spPr>
          <a:xfrm>
            <a:off x="4045585" y="2642235"/>
            <a:ext cx="1724025" cy="0"/>
          </a:xfrm>
          <a:prstGeom prst="line">
            <a:avLst/>
          </a:prstGeom>
          <a:ln w="0">
            <a:solidFill>
              <a:schemeClr val="bg1">
                <a:alpha val="37000"/>
              </a:schemeClr>
            </a:solidFill>
          </a:ln>
        </p:spPr>
        <p:style>
          <a:lnRef idx="1">
            <a:schemeClr val="accent1"/>
          </a:lnRef>
          <a:fillRef idx="0">
            <a:schemeClr val="accent1"/>
          </a:fillRef>
          <a:effectRef idx="0">
            <a:schemeClr val="accent1"/>
          </a:effectRef>
          <a:fontRef idx="minor">
            <a:schemeClr val="tx1"/>
          </a:fontRef>
        </p:style>
      </p:cxnSp>
      <p:sp>
        <p:nvSpPr>
          <p:cNvPr id="13" name="文本框 12"/>
          <p:cNvSpPr txBox="1"/>
          <p:nvPr/>
        </p:nvSpPr>
        <p:spPr>
          <a:xfrm>
            <a:off x="5601336" y="2360295"/>
            <a:ext cx="2540635" cy="274320"/>
          </a:xfrm>
          <a:prstGeom prst="rect">
            <a:avLst/>
          </a:prstGeom>
          <a:noFill/>
        </p:spPr>
        <p:txBody>
          <a:bodyPr rtlCol="0" wrap="square">
            <a:spAutoFit/>
          </a:bodyPr>
          <a:lstStyle/>
          <a:p>
            <a:pPr algn="ctr"/>
            <a:r>
              <a:rPr altLang="en-US" lang="zh-CN" smtClean="0" sz="1200">
                <a:solidFill>
                  <a:schemeClr val="bg1"/>
                </a:solidFill>
                <a:latin charset="-122" panose="020b0503020204020204" typeface="微软雅黑"/>
                <a:ea charset="-122" panose="020b0503020204020204" typeface="微软雅黑"/>
              </a:rPr>
              <a:t>添加标题</a:t>
            </a:r>
          </a:p>
        </p:txBody>
      </p:sp>
      <p:sp>
        <p:nvSpPr>
          <p:cNvPr id="14" name="文本框 13"/>
          <p:cNvSpPr txBox="1"/>
          <p:nvPr/>
        </p:nvSpPr>
        <p:spPr>
          <a:xfrm>
            <a:off x="6000749" y="2742565"/>
            <a:ext cx="1742440" cy="777240"/>
          </a:xfrm>
          <a:prstGeom prst="rect">
            <a:avLst/>
          </a:prstGeom>
          <a:noFill/>
        </p:spPr>
        <p:txBody>
          <a:bodyPr rtlCol="0" wrap="square">
            <a:spAutoFit/>
          </a:bodyPr>
          <a:lstStyle/>
          <a:p>
            <a:pPr algn="ctr"/>
            <a:r>
              <a:rPr altLang="zh-CN" lang="en-US" sz="900">
                <a:solidFill>
                  <a:schemeClr val="bg1"/>
                </a:solidFill>
                <a:latin charset="-122" panose="020b0503020204020204" typeface="微软雅黑"/>
                <a:ea charset="-122" panose="020b0503020204020204" typeface="微软雅黑"/>
              </a:rPr>
              <a:t>Click here to add your text.Click here to add your text.Click here to add your text.Click here to add your text.</a:t>
            </a:r>
          </a:p>
        </p:txBody>
      </p:sp>
      <p:cxnSp>
        <p:nvCxnSpPr>
          <p:cNvPr id="15" name="直接连接符 14"/>
          <p:cNvCxnSpPr/>
          <p:nvPr/>
        </p:nvCxnSpPr>
        <p:spPr>
          <a:xfrm>
            <a:off x="6031865" y="2660015"/>
            <a:ext cx="1724025" cy="0"/>
          </a:xfrm>
          <a:prstGeom prst="line">
            <a:avLst/>
          </a:prstGeom>
          <a:ln w="0">
            <a:solidFill>
              <a:schemeClr val="bg1">
                <a:alpha val="37000"/>
              </a:schemeClr>
            </a:solidFill>
          </a:ln>
        </p:spPr>
        <p:style>
          <a:lnRef idx="1">
            <a:schemeClr val="accent1"/>
          </a:lnRef>
          <a:fillRef idx="0">
            <a:schemeClr val="accent1"/>
          </a:fillRef>
          <a:effectRef idx="0">
            <a:schemeClr val="accent1"/>
          </a:effectRef>
          <a:fontRef idx="minor">
            <a:schemeClr val="tx1"/>
          </a:fontRef>
        </p:style>
      </p:cxnSp>
      <p:sp>
        <p:nvSpPr>
          <p:cNvPr id="16" name="文本框 15"/>
          <p:cNvSpPr txBox="1"/>
          <p:nvPr/>
        </p:nvSpPr>
        <p:spPr>
          <a:xfrm>
            <a:off x="7756526" y="2383790"/>
            <a:ext cx="2540635" cy="274320"/>
          </a:xfrm>
          <a:prstGeom prst="rect">
            <a:avLst/>
          </a:prstGeom>
          <a:noFill/>
        </p:spPr>
        <p:txBody>
          <a:bodyPr rtlCol="0" wrap="square">
            <a:spAutoFit/>
          </a:bodyPr>
          <a:lstStyle/>
          <a:p>
            <a:pPr algn="ctr"/>
            <a:r>
              <a:rPr altLang="en-US" lang="zh-CN" smtClean="0" sz="1200">
                <a:solidFill>
                  <a:schemeClr val="bg1"/>
                </a:solidFill>
                <a:latin charset="-122" panose="020b0503020204020204" typeface="微软雅黑"/>
                <a:ea charset="-122" panose="020b0503020204020204" typeface="微软雅黑"/>
              </a:rPr>
              <a:t>添加标题</a:t>
            </a:r>
          </a:p>
        </p:txBody>
      </p:sp>
      <p:sp>
        <p:nvSpPr>
          <p:cNvPr id="21" name="文本框 20"/>
          <p:cNvSpPr txBox="1"/>
          <p:nvPr/>
        </p:nvSpPr>
        <p:spPr>
          <a:xfrm>
            <a:off x="8155939" y="2766060"/>
            <a:ext cx="1742440" cy="777240"/>
          </a:xfrm>
          <a:prstGeom prst="rect">
            <a:avLst/>
          </a:prstGeom>
          <a:noFill/>
        </p:spPr>
        <p:txBody>
          <a:bodyPr rtlCol="0" wrap="square">
            <a:spAutoFit/>
          </a:bodyPr>
          <a:lstStyle/>
          <a:p>
            <a:pPr algn="ctr"/>
            <a:r>
              <a:rPr altLang="zh-CN" lang="en-US" sz="900">
                <a:solidFill>
                  <a:schemeClr val="bg1"/>
                </a:solidFill>
                <a:latin charset="-122" panose="020b0503020204020204" typeface="微软雅黑"/>
                <a:ea charset="-122" panose="020b0503020204020204" typeface="微软雅黑"/>
              </a:rPr>
              <a:t>Click here to add your text.Click here to add your text.Click here to add your text.Click here to add your text.</a:t>
            </a:r>
          </a:p>
        </p:txBody>
      </p:sp>
      <p:cxnSp>
        <p:nvCxnSpPr>
          <p:cNvPr id="22" name="直接连接符 21"/>
          <p:cNvCxnSpPr/>
          <p:nvPr/>
        </p:nvCxnSpPr>
        <p:spPr>
          <a:xfrm>
            <a:off x="8187055" y="2683510"/>
            <a:ext cx="1724025" cy="0"/>
          </a:xfrm>
          <a:prstGeom prst="line">
            <a:avLst/>
          </a:prstGeom>
          <a:ln w="0">
            <a:solidFill>
              <a:schemeClr val="bg1">
                <a:alpha val="37000"/>
              </a:schemeClr>
            </a:solidFill>
          </a:ln>
        </p:spPr>
        <p:style>
          <a:lnRef idx="1">
            <a:schemeClr val="accent1"/>
          </a:lnRef>
          <a:fillRef idx="0">
            <a:schemeClr val="accent1"/>
          </a:fillRef>
          <a:effectRef idx="0">
            <a:schemeClr val="accent1"/>
          </a:effectRef>
          <a:fontRef idx="minor">
            <a:schemeClr val="tx1"/>
          </a:fontRef>
        </p:style>
      </p:cxnSp>
      <p:sp>
        <p:nvSpPr>
          <p:cNvPr id="25" name="Rectangle 12"/>
          <p:cNvSpPr/>
          <p:nvPr/>
        </p:nvSpPr>
        <p:spPr>
          <a:xfrm>
            <a:off x="1532255" y="4790440"/>
            <a:ext cx="9060180" cy="548640"/>
          </a:xfrm>
          <a:prstGeom prst="rect">
            <a:avLst/>
          </a:prstGeom>
          <a:noFill/>
          <a:ln w="9525">
            <a:noFill/>
          </a:ln>
        </p:spPr>
        <p:txBody>
          <a:bodyPr wrap="square">
            <a:spAutoFit/>
          </a:bodyPr>
          <a:lstStyle/>
          <a:p>
            <a:pPr algn="ctr" eaLnBrk="1" hangingPunct="1" lvl="0"/>
            <a:r>
              <a:rPr altLang="zh-CN" lang="en-GB" sz="1000">
                <a:solidFill>
                  <a:schemeClr val="tx1">
                    <a:lumMod val="75000"/>
                    <a:lumOff val="25000"/>
                  </a:schemeClr>
                </a:solidFill>
                <a:latin typeface="Calibri"/>
                <a:ea charset="0" panose="020f0502020204030204" typeface="Calibri"/>
              </a:rPr>
              <a:t>Lorem ipsum dolor sit amet, consectetuer adipiscing elit, sed diam nonummy nibh euismod tincidunt ut laoreet dolore magna aliquam erat volutpat. Ut wisi enim ad minim veniam, quis nostrud exerci tation ullamcorper suscipit lobortis nisl ut aliquip ex ea commodo consequat. Duis autem vel eum iriure dolor in hendrerit in vulputate velit esse molestie consequa</a:t>
            </a:r>
          </a:p>
        </p:txBody>
      </p:sp>
    </p:spTree>
  </p:cSld>
  <p:clrMapOvr>
    <a:masterClrMapping/>
  </p:clrMapOvr>
  <p:transition/>
  <p:timing/>
</p:sld>
</file>

<file path=ppt/slides/slide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8" name="Picture 7"/>
          <p:cNvPicPr>
            <a:picLocks noChangeAspect="1"/>
          </p:cNvPicPr>
          <p:nvPr/>
        </p:nvPicPr>
        <p:blipFill>
          <a:blip r:embed="rId2">
            <a:extLst>
              <a:ext uri="{28A0092B-C50C-407E-A947-70E740481C1C}">
                <a14:useLocalDpi val="0"/>
              </a:ext>
            </a:extLst>
          </a:blip>
          <a:stretch>
            <a:fillRect/>
          </a:stretch>
        </p:blipFill>
        <p:spPr>
          <a:xfrm>
            <a:off x="-132787" y="1076853"/>
            <a:ext cx="6405532" cy="4401122"/>
          </a:xfrm>
          <a:prstGeom prst="rect">
            <a:avLst/>
          </a:prstGeom>
        </p:spPr>
      </p:pic>
      <p:pic>
        <p:nvPicPr>
          <p:cNvPr id="4" name="图片 3"/>
          <p:cNvPicPr>
            <a:picLocks noChangeAspect="1"/>
          </p:cNvPicPr>
          <p:nvPr/>
        </p:nvPicPr>
        <p:blipFill>
          <a:blip r:embed="rId3">
            <a:extLst>
              <a:ext uri="{28A0092B-C50C-407E-A947-70E740481C1C}">
                <a14:useLocalDpi val="0"/>
              </a:ext>
            </a:extLst>
          </a:blip>
          <a:stretch>
            <a:fillRect/>
          </a:stretch>
        </p:blipFill>
        <p:spPr>
          <a:xfrm>
            <a:off x="843280" y="1759575"/>
            <a:ext cx="4452620" cy="2838469"/>
          </a:xfrm>
          <a:prstGeom prst="rect">
            <a:avLst/>
          </a:prstGeom>
        </p:spPr>
      </p:pic>
      <p:pic>
        <p:nvPicPr>
          <p:cNvPr id="10" name="Picture 9"/>
          <p:cNvPicPr>
            <a:picLocks noChangeAspect="1"/>
          </p:cNvPicPr>
          <p:nvPr/>
        </p:nvPicPr>
        <p:blipFill>
          <a:blip r:embed="rId4">
            <a:extLst>
              <a:ext uri="{28A0092B-C50C-407E-A947-70E740481C1C}">
                <a14:useLocalDpi val="0"/>
              </a:ext>
            </a:extLst>
          </a:blip>
          <a:stretch>
            <a:fillRect/>
          </a:stretch>
        </p:blipFill>
        <p:spPr>
          <a:xfrm>
            <a:off x="4061366" y="1845812"/>
            <a:ext cx="1842005" cy="3648878"/>
          </a:xfrm>
          <a:prstGeom prst="rect">
            <a:avLst/>
          </a:prstGeom>
        </p:spPr>
      </p:pic>
      <p:sp>
        <p:nvSpPr>
          <p:cNvPr id="37" name="Text Placeholder 32"/>
          <p:cNvSpPr txBox="1"/>
          <p:nvPr/>
        </p:nvSpPr>
        <p:spPr>
          <a:xfrm>
            <a:off x="6374906" y="1697091"/>
            <a:ext cx="5446884" cy="736025"/>
          </a:xfrm>
          <a:prstGeom prst="rect">
            <a:avLst/>
          </a:prstGeom>
        </p:spPr>
        <p:txBody>
          <a:bodyPr bIns="0" lIns="0" rIns="0" tIns="0">
            <a:noAutofit/>
          </a:bodyPr>
          <a:lstStyle>
            <a:lvl1pPr algn="l" defTabSz="685800" eaLnBrk="1" hangingPunct="1" indent="-171450" latinLnBrk="0" marL="171450" rtl="0">
              <a:lnSpc>
                <a:spcPct val="90000"/>
              </a:lnSpc>
              <a:spcBef>
                <a:spcPts val="750"/>
              </a:spcBef>
              <a:buFont charset="0" panose="020b0604020202020204" pitchFamily="34" typeface="Arial"/>
              <a:buChar char="•"/>
              <a:defRPr kern="1200" sz="2100">
                <a:solidFill>
                  <a:schemeClr val="tx1"/>
                </a:solidFill>
                <a:latin charset="0" panose="00000300000000000000" pitchFamily="50" typeface="Neris Thin"/>
                <a:ea typeface="+mn-ea"/>
                <a:cs typeface="+mn-cs"/>
              </a:defRPr>
            </a:lvl1pPr>
            <a:lvl2pPr algn="l" defTabSz="685800" eaLnBrk="1" hangingPunct="1" indent="-171450" latinLnBrk="0" marL="514350" rtl="0">
              <a:lnSpc>
                <a:spcPct val="90000"/>
              </a:lnSpc>
              <a:spcBef>
                <a:spcPts val="375"/>
              </a:spcBef>
              <a:buFont charset="0" panose="020b0604020202020204" pitchFamily="34" typeface="Arial"/>
              <a:buChar char="•"/>
              <a:defRPr kern="1200" sz="1800">
                <a:solidFill>
                  <a:schemeClr val="tx1"/>
                </a:solidFill>
                <a:latin charset="0" panose="00000300000000000000" pitchFamily="50" typeface="Neris Thin"/>
                <a:ea typeface="+mn-ea"/>
                <a:cs typeface="+mn-cs"/>
              </a:defRPr>
            </a:lvl2pPr>
            <a:lvl3pPr algn="l" defTabSz="685800" eaLnBrk="1" hangingPunct="1" indent="-171450" latinLnBrk="0" marL="857250" rtl="0">
              <a:lnSpc>
                <a:spcPct val="90000"/>
              </a:lnSpc>
              <a:spcBef>
                <a:spcPts val="375"/>
              </a:spcBef>
              <a:buFont charset="0" panose="020b0604020202020204" pitchFamily="34" typeface="Arial"/>
              <a:buChar char="•"/>
              <a:defRPr kern="1200" sz="1500">
                <a:solidFill>
                  <a:schemeClr val="tx1"/>
                </a:solidFill>
                <a:latin charset="0" panose="00000300000000000000" pitchFamily="50" typeface="Neris Thin"/>
                <a:ea typeface="+mn-ea"/>
                <a:cs typeface="+mn-cs"/>
              </a:defRPr>
            </a:lvl3pPr>
            <a:lvl4pPr algn="l" defTabSz="685800" eaLnBrk="1" hangingPunct="1" indent="-171450" latinLnBrk="0" marL="1200150" rtl="0">
              <a:lnSpc>
                <a:spcPct val="90000"/>
              </a:lnSpc>
              <a:spcBef>
                <a:spcPts val="375"/>
              </a:spcBef>
              <a:buFont charset="0" panose="020b0604020202020204" pitchFamily="34" typeface="Arial"/>
              <a:buChar char="•"/>
              <a:defRPr kern="1200" sz="1350">
                <a:solidFill>
                  <a:schemeClr val="tx1"/>
                </a:solidFill>
                <a:latin charset="0" panose="00000300000000000000" pitchFamily="50" typeface="Neris Thin"/>
                <a:ea typeface="+mn-ea"/>
                <a:cs typeface="+mn-cs"/>
              </a:defRPr>
            </a:lvl4pPr>
            <a:lvl5pPr algn="l" defTabSz="685800" eaLnBrk="1" hangingPunct="1" indent="-171450" latinLnBrk="0" marL="1543050" rtl="0">
              <a:lnSpc>
                <a:spcPct val="90000"/>
              </a:lnSpc>
              <a:spcBef>
                <a:spcPts val="375"/>
              </a:spcBef>
              <a:buFont charset="0" panose="020b0604020202020204" pitchFamily="34" typeface="Arial"/>
              <a:buChar char="•"/>
              <a:defRPr kern="1200" sz="1350">
                <a:solidFill>
                  <a:schemeClr val="tx1"/>
                </a:solidFill>
                <a:latin charset="0" panose="00000300000000000000" pitchFamily="50" typeface="Neris Thin"/>
                <a:ea typeface="+mn-ea"/>
                <a:cs typeface="+mn-cs"/>
              </a:defRPr>
            </a:lvl5pPr>
            <a:lvl6pPr algn="l" defTabSz="685800" eaLnBrk="1" hangingPunct="1" indent="-171450" latinLnBrk="0" marL="18859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6pPr>
            <a:lvl7pPr algn="l" defTabSz="685800" eaLnBrk="1" hangingPunct="1" indent="-171450" latinLnBrk="0" marL="22288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7pPr>
            <a:lvl8pPr algn="l" defTabSz="685800" eaLnBrk="1" hangingPunct="1" indent="-171450" latinLnBrk="0" marL="25717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8pPr>
            <a:lvl9pPr algn="l" defTabSz="685800" eaLnBrk="1" hangingPunct="1" indent="-171450" latinLnBrk="0" marL="29146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9pPr>
          </a:lstStyle>
          <a:p>
            <a:pPr indent="0" marL="0">
              <a:lnSpc>
                <a:spcPct val="150000"/>
              </a:lnSpc>
              <a:buNone/>
            </a:pPr>
            <a:r>
              <a:rPr altLang="en-US" lang="zh-CN" sz="1050">
                <a:solidFill>
                  <a:schemeClr val="tx1">
                    <a:lumMod val="65000"/>
                    <a:lumOff val="35000"/>
                  </a:schemeClr>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text.Click here to enter your text.Click here to enter your text.Click here to enter your text.Click here to enter your text.Click here to enter your text.Click here to enter your text.Click here to enter your text.</a:t>
            </a:r>
          </a:p>
        </p:txBody>
      </p:sp>
      <p:sp>
        <p:nvSpPr>
          <p:cNvPr id="38" name="Text Placeholder 33"/>
          <p:cNvSpPr txBox="1"/>
          <p:nvPr/>
        </p:nvSpPr>
        <p:spPr>
          <a:xfrm>
            <a:off x="6374907" y="1403720"/>
            <a:ext cx="5446881" cy="275459"/>
          </a:xfrm>
          <a:prstGeom prst="rect">
            <a:avLst/>
          </a:prstGeom>
        </p:spPr>
        <p:txBody>
          <a:bodyPr bIns="0" lIns="0" rIns="0" tIns="0"/>
          <a:lstStyle>
            <a:lvl1pPr algn="l" defTabSz="685800" eaLnBrk="1" hangingPunct="1" indent="-171450" latinLnBrk="0" marL="171450" rtl="0">
              <a:lnSpc>
                <a:spcPct val="90000"/>
              </a:lnSpc>
              <a:spcBef>
                <a:spcPts val="750"/>
              </a:spcBef>
              <a:buFont charset="0" panose="020b0604020202020204" pitchFamily="34" typeface="Arial"/>
              <a:buChar char="•"/>
              <a:defRPr kern="1200" sz="2100">
                <a:solidFill>
                  <a:schemeClr val="tx1"/>
                </a:solidFill>
                <a:latin charset="0" panose="00000300000000000000" pitchFamily="50" typeface="Neris Thin"/>
                <a:ea typeface="+mn-ea"/>
                <a:cs typeface="+mn-cs"/>
              </a:defRPr>
            </a:lvl1pPr>
            <a:lvl2pPr algn="l" defTabSz="685800" eaLnBrk="1" hangingPunct="1" indent="-171450" latinLnBrk="0" marL="514350" rtl="0">
              <a:lnSpc>
                <a:spcPct val="90000"/>
              </a:lnSpc>
              <a:spcBef>
                <a:spcPts val="375"/>
              </a:spcBef>
              <a:buFont charset="0" panose="020b0604020202020204" pitchFamily="34" typeface="Arial"/>
              <a:buChar char="•"/>
              <a:defRPr kern="1200" sz="1800">
                <a:solidFill>
                  <a:schemeClr val="tx1"/>
                </a:solidFill>
                <a:latin charset="0" panose="00000300000000000000" pitchFamily="50" typeface="Neris Thin"/>
                <a:ea typeface="+mn-ea"/>
                <a:cs typeface="+mn-cs"/>
              </a:defRPr>
            </a:lvl2pPr>
            <a:lvl3pPr algn="l" defTabSz="685800" eaLnBrk="1" hangingPunct="1" indent="-171450" latinLnBrk="0" marL="857250" rtl="0">
              <a:lnSpc>
                <a:spcPct val="90000"/>
              </a:lnSpc>
              <a:spcBef>
                <a:spcPts val="375"/>
              </a:spcBef>
              <a:buFont charset="0" panose="020b0604020202020204" pitchFamily="34" typeface="Arial"/>
              <a:buChar char="•"/>
              <a:defRPr kern="1200" sz="1500">
                <a:solidFill>
                  <a:schemeClr val="tx1"/>
                </a:solidFill>
                <a:latin charset="0" panose="00000300000000000000" pitchFamily="50" typeface="Neris Thin"/>
                <a:ea typeface="+mn-ea"/>
                <a:cs typeface="+mn-cs"/>
              </a:defRPr>
            </a:lvl3pPr>
            <a:lvl4pPr algn="l" defTabSz="685800" eaLnBrk="1" hangingPunct="1" indent="-171450" latinLnBrk="0" marL="1200150" rtl="0">
              <a:lnSpc>
                <a:spcPct val="90000"/>
              </a:lnSpc>
              <a:spcBef>
                <a:spcPts val="375"/>
              </a:spcBef>
              <a:buFont charset="0" panose="020b0604020202020204" pitchFamily="34" typeface="Arial"/>
              <a:buChar char="•"/>
              <a:defRPr kern="1200" sz="1350">
                <a:solidFill>
                  <a:schemeClr val="tx1"/>
                </a:solidFill>
                <a:latin charset="0" panose="00000300000000000000" pitchFamily="50" typeface="Neris Thin"/>
                <a:ea typeface="+mn-ea"/>
                <a:cs typeface="+mn-cs"/>
              </a:defRPr>
            </a:lvl4pPr>
            <a:lvl5pPr algn="l" defTabSz="685800" eaLnBrk="1" hangingPunct="1" indent="-171450" latinLnBrk="0" marL="1543050" rtl="0">
              <a:lnSpc>
                <a:spcPct val="90000"/>
              </a:lnSpc>
              <a:spcBef>
                <a:spcPts val="375"/>
              </a:spcBef>
              <a:buFont charset="0" panose="020b0604020202020204" pitchFamily="34" typeface="Arial"/>
              <a:buChar char="•"/>
              <a:defRPr kern="1200" sz="1350">
                <a:solidFill>
                  <a:schemeClr val="tx1"/>
                </a:solidFill>
                <a:latin charset="0" panose="00000300000000000000" pitchFamily="50" typeface="Neris Thin"/>
                <a:ea typeface="+mn-ea"/>
                <a:cs typeface="+mn-cs"/>
              </a:defRPr>
            </a:lvl5pPr>
            <a:lvl6pPr algn="l" defTabSz="685800" eaLnBrk="1" hangingPunct="1" indent="-171450" latinLnBrk="0" marL="18859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6pPr>
            <a:lvl7pPr algn="l" defTabSz="685800" eaLnBrk="1" hangingPunct="1" indent="-171450" latinLnBrk="0" marL="22288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7pPr>
            <a:lvl8pPr algn="l" defTabSz="685800" eaLnBrk="1" hangingPunct="1" indent="-171450" latinLnBrk="0" marL="25717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8pPr>
            <a:lvl9pPr algn="l" defTabSz="685800" eaLnBrk="1" hangingPunct="1" indent="-171450" latinLnBrk="0" marL="29146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9pPr>
          </a:lstStyle>
          <a:p>
            <a:pPr indent="0" marL="0">
              <a:buNone/>
            </a:pPr>
            <a:r>
              <a:rPr altLang="en-US" lang="zh-CN" noProof="0" smtClean="0" sz="1600">
                <a:ln>
                  <a:noFill/>
                </a:ln>
                <a:solidFill>
                  <a:schemeClr val="tx1">
                    <a:lumMod val="65000"/>
                    <a:lumOff val="35000"/>
                  </a:schemeClr>
                </a:solidFill>
                <a:uLnTx/>
                <a:uFillTx/>
                <a:latin typeface="+mn-lt"/>
                <a:ea charset="-122" panose="020b0503020204020204" pitchFamily="34" typeface="微软雅黑"/>
                <a:sym typeface="+mn-ea"/>
              </a:rPr>
              <a:t>添加标题</a:t>
            </a:r>
          </a:p>
          <a:p>
            <a:pPr indent="0" marL="0">
              <a:buNone/>
            </a:pPr>
            <a:r>
              <a:rPr altLang="en-US" lang="zh-CN" noProof="0" smtClean="0" sz="1600">
                <a:ln>
                  <a:noFill/>
                </a:ln>
                <a:solidFill>
                  <a:schemeClr val="tx1">
                    <a:lumMod val="65000"/>
                    <a:lumOff val="35000"/>
                  </a:schemeClr>
                </a:solidFill>
                <a:uLnTx/>
                <a:uFillTx/>
                <a:latin typeface="+mn-lt"/>
                <a:ea charset="-122" panose="020b0503020204020204" pitchFamily="34" typeface="微软雅黑"/>
                <a:sym typeface="+mn-ea"/>
              </a:rPr>
              <a:t> </a:t>
            </a:r>
          </a:p>
        </p:txBody>
      </p:sp>
      <p:sp>
        <p:nvSpPr>
          <p:cNvPr id="39" name="Oval 38"/>
          <p:cNvSpPr txBox="1">
            <a:spLocks noChangeAspect="1"/>
          </p:cNvSpPr>
          <p:nvPr/>
        </p:nvSpPr>
        <p:spPr>
          <a:xfrm>
            <a:off x="6374906" y="2794012"/>
            <a:ext cx="551992" cy="551992"/>
          </a:xfrm>
          <a:prstGeom prst="ellipse">
            <a:avLst/>
          </a:prstGeom>
          <a:solidFill>
            <a:srgbClr val="95C1C4"/>
          </a:solidFill>
        </p:spPr>
        <p:txBody>
          <a:bodyPr anchor="t" anchorCtr="0" bIns="45720" compatLnSpc="0" forceAA="0" fromWordArt="0" lIns="91440" numCol="1" rIns="91440" rot="0" rtlCol="0" spcCol="0" spcFirstLastPara="0" tIns="45720" vert="horz" wrap="square">
            <a:noAutofit/>
          </a:bodyPr>
          <a:lstStyle>
            <a:lvl1pPr algn="l" defTabSz="914400" eaLnBrk="1" hangingPunct="1" indent="-228600" latinLnBrk="0" marL="228600" rtl="0">
              <a:lnSpc>
                <a:spcPct val="90000"/>
              </a:lnSpc>
              <a:spcBef>
                <a:spcPts val="1000"/>
              </a:spcBef>
              <a:buFont charset="0" panose="020b0604020202020204" pitchFamily="34" typeface="Arial"/>
              <a:buChar char="•"/>
              <a:defRPr kern="1200" sz="2800">
                <a:solidFill>
                  <a:schemeClr val="tx1"/>
                </a:solidFill>
                <a:latin charset="-122" panose="020b0503020204020204" typeface="微软雅黑"/>
                <a:ea charset="-122" panose="020b0503020204020204" typeface="微软雅黑"/>
                <a:cs typeface="+mn-cs"/>
              </a:defRPr>
            </a:lvl1pPr>
            <a:lvl2pPr algn="l" defTabSz="914400" eaLnBrk="1" hangingPunct="1" indent="-228600" latinLnBrk="0" marL="685800" rtl="0">
              <a:lnSpc>
                <a:spcPct val="90000"/>
              </a:lnSpc>
              <a:spcBef>
                <a:spcPts val="500"/>
              </a:spcBef>
              <a:buFont charset="0" panose="020b0604020202020204" pitchFamily="34" typeface="Arial"/>
              <a:buChar char="•"/>
              <a:defRPr kern="1200" sz="2400">
                <a:solidFill>
                  <a:schemeClr val="tx1"/>
                </a:solidFill>
                <a:latin charset="-122" panose="020b0503020204020204" typeface="微软雅黑"/>
                <a:ea charset="-122" panose="020b0503020204020204" typeface="微软雅黑"/>
                <a:cs typeface="+mn-cs"/>
              </a:defRPr>
            </a:lvl2pPr>
            <a:lvl3pPr algn="l" defTabSz="914400" eaLnBrk="1" hangingPunct="1" indent="-228600" latinLnBrk="0" marL="1143000" rtl="0">
              <a:lnSpc>
                <a:spcPct val="90000"/>
              </a:lnSpc>
              <a:spcBef>
                <a:spcPts val="500"/>
              </a:spcBef>
              <a:buFont charset="0" panose="020b0604020202020204" pitchFamily="34" typeface="Arial"/>
              <a:buChar char="•"/>
              <a:defRPr kern="1200" sz="2000">
                <a:solidFill>
                  <a:schemeClr val="tx1"/>
                </a:solidFill>
                <a:latin charset="-122" panose="020b0503020204020204" typeface="微软雅黑"/>
                <a:ea charset="-122" panose="020b0503020204020204" typeface="微软雅黑"/>
                <a:cs typeface="+mn-cs"/>
              </a:defRPr>
            </a:lvl3pPr>
            <a:lvl4pPr algn="l" defTabSz="914400" eaLnBrk="1" hangingPunct="1" indent="-228600" latinLnBrk="0" marL="1600200" rtl="0">
              <a:lnSpc>
                <a:spcPct val="90000"/>
              </a:lnSpc>
              <a:spcBef>
                <a:spcPts val="500"/>
              </a:spcBef>
              <a:buFont charset="0" panose="020b0604020202020204" pitchFamily="34" typeface="Arial"/>
              <a:buChar char="•"/>
              <a:defRPr kern="1200" sz="1800">
                <a:solidFill>
                  <a:schemeClr val="tx1"/>
                </a:solidFill>
                <a:latin charset="-122" panose="020b0503020204020204" typeface="微软雅黑"/>
                <a:ea charset="-122" panose="020b0503020204020204" typeface="微软雅黑"/>
                <a:cs typeface="+mn-cs"/>
              </a:defRPr>
            </a:lvl4pPr>
            <a:lvl5pPr algn="l" defTabSz="914400" eaLnBrk="1" hangingPunct="1" indent="-228600" latinLnBrk="0" marL="2057400" rtl="0">
              <a:lnSpc>
                <a:spcPct val="90000"/>
              </a:lnSpc>
              <a:spcBef>
                <a:spcPts val="500"/>
              </a:spcBef>
              <a:buFont charset="0" panose="020b0604020202020204" pitchFamily="34" typeface="Arial"/>
              <a:buChar char="•"/>
              <a:defRPr kern="1200" sz="1800">
                <a:solidFill>
                  <a:schemeClr val="tx1"/>
                </a:solidFill>
                <a:latin charset="-122" panose="020b0503020204020204" typeface="微软雅黑"/>
                <a:ea charset="-122" panose="020b0503020204020204" typeface="微软雅黑"/>
                <a:cs typeface="+mn-cs"/>
              </a:defRPr>
            </a:lvl5pPr>
            <a:lvl6pPr algn="l" defTabSz="914400" eaLnBrk="1" hangingPunct="1" indent="-228600" latinLnBrk="0" marL="25146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9pPr>
          </a:lstStyle>
          <a:p>
            <a:pPr algn="ctr" lvl="0" marL="0">
              <a:lnSpc>
                <a:spcPct val="130000"/>
              </a:lnSpc>
              <a:spcBef>
                <a:spcPct val="0"/>
              </a:spcBef>
              <a:buNone/>
            </a:pPr>
            <a:r>
              <a:rPr lang="en-US" sz="1200">
                <a:solidFill>
                  <a:schemeClr val="bg1"/>
                </a:solidFill>
                <a:sym typeface="+mn-ea"/>
              </a:rPr>
              <a:t>01</a:t>
            </a:r>
          </a:p>
        </p:txBody>
      </p:sp>
      <p:sp>
        <p:nvSpPr>
          <p:cNvPr id="40" name="Text Placeholder 32"/>
          <p:cNvSpPr txBox="1"/>
          <p:nvPr/>
        </p:nvSpPr>
        <p:spPr>
          <a:xfrm>
            <a:off x="7083018" y="2984657"/>
            <a:ext cx="1650340" cy="562227"/>
          </a:xfrm>
          <a:prstGeom prst="rect">
            <a:avLst/>
          </a:prstGeom>
        </p:spPr>
        <p:txBody>
          <a:bodyPr bIns="0" lIns="0" rIns="0" tIns="0">
            <a:noAutofit/>
          </a:bodyPr>
          <a:lstStyle>
            <a:lvl1pPr algn="l" defTabSz="685800" eaLnBrk="1" hangingPunct="1" indent="-171450" latinLnBrk="0" marL="171450" rtl="0">
              <a:lnSpc>
                <a:spcPct val="90000"/>
              </a:lnSpc>
              <a:spcBef>
                <a:spcPts val="750"/>
              </a:spcBef>
              <a:buFont charset="0" panose="020b0604020202020204" pitchFamily="34" typeface="Arial"/>
              <a:buChar char="•"/>
              <a:defRPr kern="1200" sz="2100">
                <a:solidFill>
                  <a:schemeClr val="tx1"/>
                </a:solidFill>
                <a:latin charset="0" panose="00000300000000000000" pitchFamily="50" typeface="Neris Thin"/>
                <a:ea typeface="+mn-ea"/>
                <a:cs typeface="+mn-cs"/>
              </a:defRPr>
            </a:lvl1pPr>
            <a:lvl2pPr algn="l" defTabSz="685800" eaLnBrk="1" hangingPunct="1" indent="-171450" latinLnBrk="0" marL="514350" rtl="0">
              <a:lnSpc>
                <a:spcPct val="90000"/>
              </a:lnSpc>
              <a:spcBef>
                <a:spcPts val="375"/>
              </a:spcBef>
              <a:buFont charset="0" panose="020b0604020202020204" pitchFamily="34" typeface="Arial"/>
              <a:buChar char="•"/>
              <a:defRPr kern="1200" sz="1800">
                <a:solidFill>
                  <a:schemeClr val="tx1"/>
                </a:solidFill>
                <a:latin charset="0" panose="00000300000000000000" pitchFamily="50" typeface="Neris Thin"/>
                <a:ea typeface="+mn-ea"/>
                <a:cs typeface="+mn-cs"/>
              </a:defRPr>
            </a:lvl2pPr>
            <a:lvl3pPr algn="l" defTabSz="685800" eaLnBrk="1" hangingPunct="1" indent="-171450" latinLnBrk="0" marL="857250" rtl="0">
              <a:lnSpc>
                <a:spcPct val="90000"/>
              </a:lnSpc>
              <a:spcBef>
                <a:spcPts val="375"/>
              </a:spcBef>
              <a:buFont charset="0" panose="020b0604020202020204" pitchFamily="34" typeface="Arial"/>
              <a:buChar char="•"/>
              <a:defRPr kern="1200" sz="1500">
                <a:solidFill>
                  <a:schemeClr val="tx1"/>
                </a:solidFill>
                <a:latin charset="0" panose="00000300000000000000" pitchFamily="50" typeface="Neris Thin"/>
                <a:ea typeface="+mn-ea"/>
                <a:cs typeface="+mn-cs"/>
              </a:defRPr>
            </a:lvl3pPr>
            <a:lvl4pPr algn="l" defTabSz="685800" eaLnBrk="1" hangingPunct="1" indent="-171450" latinLnBrk="0" marL="1200150" rtl="0">
              <a:lnSpc>
                <a:spcPct val="90000"/>
              </a:lnSpc>
              <a:spcBef>
                <a:spcPts val="375"/>
              </a:spcBef>
              <a:buFont charset="0" panose="020b0604020202020204" pitchFamily="34" typeface="Arial"/>
              <a:buChar char="•"/>
              <a:defRPr kern="1200" sz="1350">
                <a:solidFill>
                  <a:schemeClr val="tx1"/>
                </a:solidFill>
                <a:latin charset="0" panose="00000300000000000000" pitchFamily="50" typeface="Neris Thin"/>
                <a:ea typeface="+mn-ea"/>
                <a:cs typeface="+mn-cs"/>
              </a:defRPr>
            </a:lvl4pPr>
            <a:lvl5pPr algn="l" defTabSz="685800" eaLnBrk="1" hangingPunct="1" indent="-171450" latinLnBrk="0" marL="1543050" rtl="0">
              <a:lnSpc>
                <a:spcPct val="90000"/>
              </a:lnSpc>
              <a:spcBef>
                <a:spcPts val="375"/>
              </a:spcBef>
              <a:buFont charset="0" panose="020b0604020202020204" pitchFamily="34" typeface="Arial"/>
              <a:buChar char="•"/>
              <a:defRPr kern="1200" sz="1350">
                <a:solidFill>
                  <a:schemeClr val="tx1"/>
                </a:solidFill>
                <a:latin charset="0" panose="00000300000000000000" pitchFamily="50" typeface="Neris Thin"/>
                <a:ea typeface="+mn-ea"/>
                <a:cs typeface="+mn-cs"/>
              </a:defRPr>
            </a:lvl5pPr>
            <a:lvl6pPr algn="l" defTabSz="685800" eaLnBrk="1" hangingPunct="1" indent="-171450" latinLnBrk="0" marL="18859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6pPr>
            <a:lvl7pPr algn="l" defTabSz="685800" eaLnBrk="1" hangingPunct="1" indent="-171450" latinLnBrk="0" marL="22288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7pPr>
            <a:lvl8pPr algn="l" defTabSz="685800" eaLnBrk="1" hangingPunct="1" indent="-171450" latinLnBrk="0" marL="25717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8pPr>
            <a:lvl9pPr algn="l" defTabSz="685800" eaLnBrk="1" hangingPunct="1" indent="-171450" latinLnBrk="0" marL="29146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9pPr>
          </a:lstStyle>
          <a:p>
            <a:pPr indent="0" marL="0">
              <a:lnSpc>
                <a:spcPct val="120000"/>
              </a:lnSpc>
              <a:buNone/>
            </a:pPr>
            <a:r>
              <a:rPr altLang="en-US" lang="zh-CN" sz="900">
                <a:solidFill>
                  <a:schemeClr val="tx1">
                    <a:lumMod val="65000"/>
                    <a:lumOff val="35000"/>
                  </a:schemeClr>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a:t>
            </a:r>
          </a:p>
        </p:txBody>
      </p:sp>
      <p:sp>
        <p:nvSpPr>
          <p:cNvPr id="41" name="Text Placeholder 33"/>
          <p:cNvSpPr txBox="1"/>
          <p:nvPr/>
        </p:nvSpPr>
        <p:spPr>
          <a:xfrm>
            <a:off x="7083020" y="2794212"/>
            <a:ext cx="1563800" cy="318864"/>
          </a:xfrm>
          <a:prstGeom prst="rect">
            <a:avLst/>
          </a:prstGeom>
        </p:spPr>
        <p:txBody>
          <a:bodyPr bIns="0" lIns="0" rIns="0" tIns="0"/>
          <a:lstStyle>
            <a:lvl1pPr algn="l" defTabSz="685800" eaLnBrk="1" hangingPunct="1" indent="-171450" latinLnBrk="0" marL="171450" rtl="0">
              <a:lnSpc>
                <a:spcPct val="90000"/>
              </a:lnSpc>
              <a:spcBef>
                <a:spcPts val="750"/>
              </a:spcBef>
              <a:buFont charset="0" panose="020b0604020202020204" pitchFamily="34" typeface="Arial"/>
              <a:buChar char="•"/>
              <a:defRPr kern="1200" sz="2100">
                <a:solidFill>
                  <a:schemeClr val="tx1"/>
                </a:solidFill>
                <a:latin charset="0" panose="00000300000000000000" pitchFamily="50" typeface="Neris Thin"/>
                <a:ea typeface="+mn-ea"/>
                <a:cs typeface="+mn-cs"/>
              </a:defRPr>
            </a:lvl1pPr>
            <a:lvl2pPr algn="l" defTabSz="685800" eaLnBrk="1" hangingPunct="1" indent="-171450" latinLnBrk="0" marL="514350" rtl="0">
              <a:lnSpc>
                <a:spcPct val="90000"/>
              </a:lnSpc>
              <a:spcBef>
                <a:spcPts val="375"/>
              </a:spcBef>
              <a:buFont charset="0" panose="020b0604020202020204" pitchFamily="34" typeface="Arial"/>
              <a:buChar char="•"/>
              <a:defRPr kern="1200" sz="1800">
                <a:solidFill>
                  <a:schemeClr val="tx1"/>
                </a:solidFill>
                <a:latin charset="0" panose="00000300000000000000" pitchFamily="50" typeface="Neris Thin"/>
                <a:ea typeface="+mn-ea"/>
                <a:cs typeface="+mn-cs"/>
              </a:defRPr>
            </a:lvl2pPr>
            <a:lvl3pPr algn="l" defTabSz="685800" eaLnBrk="1" hangingPunct="1" indent="-171450" latinLnBrk="0" marL="857250" rtl="0">
              <a:lnSpc>
                <a:spcPct val="90000"/>
              </a:lnSpc>
              <a:spcBef>
                <a:spcPts val="375"/>
              </a:spcBef>
              <a:buFont charset="0" panose="020b0604020202020204" pitchFamily="34" typeface="Arial"/>
              <a:buChar char="•"/>
              <a:defRPr kern="1200" sz="1500">
                <a:solidFill>
                  <a:schemeClr val="tx1"/>
                </a:solidFill>
                <a:latin charset="0" panose="00000300000000000000" pitchFamily="50" typeface="Neris Thin"/>
                <a:ea typeface="+mn-ea"/>
                <a:cs typeface="+mn-cs"/>
              </a:defRPr>
            </a:lvl3pPr>
            <a:lvl4pPr algn="l" defTabSz="685800" eaLnBrk="1" hangingPunct="1" indent="-171450" latinLnBrk="0" marL="1200150" rtl="0">
              <a:lnSpc>
                <a:spcPct val="90000"/>
              </a:lnSpc>
              <a:spcBef>
                <a:spcPts val="375"/>
              </a:spcBef>
              <a:buFont charset="0" panose="020b0604020202020204" pitchFamily="34" typeface="Arial"/>
              <a:buChar char="•"/>
              <a:defRPr kern="1200" sz="1350">
                <a:solidFill>
                  <a:schemeClr val="tx1"/>
                </a:solidFill>
                <a:latin charset="0" panose="00000300000000000000" pitchFamily="50" typeface="Neris Thin"/>
                <a:ea typeface="+mn-ea"/>
                <a:cs typeface="+mn-cs"/>
              </a:defRPr>
            </a:lvl4pPr>
            <a:lvl5pPr algn="l" defTabSz="685800" eaLnBrk="1" hangingPunct="1" indent="-171450" latinLnBrk="0" marL="1543050" rtl="0">
              <a:lnSpc>
                <a:spcPct val="90000"/>
              </a:lnSpc>
              <a:spcBef>
                <a:spcPts val="375"/>
              </a:spcBef>
              <a:buFont charset="0" panose="020b0604020202020204" pitchFamily="34" typeface="Arial"/>
              <a:buChar char="•"/>
              <a:defRPr kern="1200" sz="1350">
                <a:solidFill>
                  <a:schemeClr val="tx1"/>
                </a:solidFill>
                <a:latin charset="0" panose="00000300000000000000" pitchFamily="50" typeface="Neris Thin"/>
                <a:ea typeface="+mn-ea"/>
                <a:cs typeface="+mn-cs"/>
              </a:defRPr>
            </a:lvl5pPr>
            <a:lvl6pPr algn="l" defTabSz="685800" eaLnBrk="1" hangingPunct="1" indent="-171450" latinLnBrk="0" marL="18859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6pPr>
            <a:lvl7pPr algn="l" defTabSz="685800" eaLnBrk="1" hangingPunct="1" indent="-171450" latinLnBrk="0" marL="22288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7pPr>
            <a:lvl8pPr algn="l" defTabSz="685800" eaLnBrk="1" hangingPunct="1" indent="-171450" latinLnBrk="0" marL="25717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8pPr>
            <a:lvl9pPr algn="l" defTabSz="685800" eaLnBrk="1" hangingPunct="1" indent="-171450" latinLnBrk="0" marL="29146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9pPr>
          </a:lstStyle>
          <a:p>
            <a:pPr indent="0" marL="0">
              <a:buNone/>
            </a:pPr>
            <a:r>
              <a:rPr lang="en-AU" sz="1100">
                <a:solidFill>
                  <a:schemeClr val="tx1">
                    <a:lumMod val="65000"/>
                    <a:lumOff val="35000"/>
                  </a:schemeClr>
                </a:solidFill>
                <a:latin charset="0" panose="02000000000000000000" pitchFamily="2" typeface="Roboto Medium"/>
                <a:ea charset="0" panose="02000000000000000000" pitchFamily="2" typeface="Roboto Medium"/>
                <a:cs charset="0" panose="02000000000000000000" pitchFamily="2" typeface="Roboto Medium"/>
              </a:rPr>
              <a:t>Help</a:t>
            </a:r>
          </a:p>
        </p:txBody>
      </p:sp>
      <p:sp>
        <p:nvSpPr>
          <p:cNvPr id="42" name="Oval 41"/>
          <p:cNvSpPr txBox="1">
            <a:spLocks noChangeAspect="1"/>
          </p:cNvSpPr>
          <p:nvPr/>
        </p:nvSpPr>
        <p:spPr>
          <a:xfrm>
            <a:off x="6374906" y="3737129"/>
            <a:ext cx="551992" cy="551992"/>
          </a:xfrm>
          <a:prstGeom prst="ellipse">
            <a:avLst/>
          </a:prstGeom>
          <a:solidFill>
            <a:srgbClr val="A099CB"/>
          </a:solidFill>
        </p:spPr>
        <p:txBody>
          <a:bodyPr anchor="t" anchorCtr="0" bIns="45720" compatLnSpc="0" forceAA="0" fromWordArt="0" lIns="91440" numCol="1" rIns="91440" rot="0" rtlCol="0" spcCol="0" spcFirstLastPara="0" tIns="45720" vert="horz" wrap="square">
            <a:noAutofit/>
          </a:bodyPr>
          <a:lstStyle>
            <a:lvl1pPr algn="l" defTabSz="914400" eaLnBrk="1" hangingPunct="1" indent="-228600" latinLnBrk="0" marL="228600" rtl="0">
              <a:lnSpc>
                <a:spcPct val="90000"/>
              </a:lnSpc>
              <a:spcBef>
                <a:spcPts val="1000"/>
              </a:spcBef>
              <a:buFont charset="0" panose="020b0604020202020204" pitchFamily="34" typeface="Arial"/>
              <a:buChar char="•"/>
              <a:defRPr kern="1200" sz="2800">
                <a:solidFill>
                  <a:schemeClr val="tx1"/>
                </a:solidFill>
                <a:latin charset="-122" panose="020b0503020204020204" typeface="微软雅黑"/>
                <a:ea charset="-122" panose="020b0503020204020204" typeface="微软雅黑"/>
                <a:cs typeface="+mn-cs"/>
              </a:defRPr>
            </a:lvl1pPr>
            <a:lvl2pPr algn="l" defTabSz="914400" eaLnBrk="1" hangingPunct="1" indent="-228600" latinLnBrk="0" marL="685800" rtl="0">
              <a:lnSpc>
                <a:spcPct val="90000"/>
              </a:lnSpc>
              <a:spcBef>
                <a:spcPts val="500"/>
              </a:spcBef>
              <a:buFont charset="0" panose="020b0604020202020204" pitchFamily="34" typeface="Arial"/>
              <a:buChar char="•"/>
              <a:defRPr kern="1200" sz="2400">
                <a:solidFill>
                  <a:schemeClr val="tx1"/>
                </a:solidFill>
                <a:latin charset="-122" panose="020b0503020204020204" typeface="微软雅黑"/>
                <a:ea charset="-122" panose="020b0503020204020204" typeface="微软雅黑"/>
                <a:cs typeface="+mn-cs"/>
              </a:defRPr>
            </a:lvl2pPr>
            <a:lvl3pPr algn="l" defTabSz="914400" eaLnBrk="1" hangingPunct="1" indent="-228600" latinLnBrk="0" marL="1143000" rtl="0">
              <a:lnSpc>
                <a:spcPct val="90000"/>
              </a:lnSpc>
              <a:spcBef>
                <a:spcPts val="500"/>
              </a:spcBef>
              <a:buFont charset="0" panose="020b0604020202020204" pitchFamily="34" typeface="Arial"/>
              <a:buChar char="•"/>
              <a:defRPr kern="1200" sz="2000">
                <a:solidFill>
                  <a:schemeClr val="tx1"/>
                </a:solidFill>
                <a:latin charset="-122" panose="020b0503020204020204" typeface="微软雅黑"/>
                <a:ea charset="-122" panose="020b0503020204020204" typeface="微软雅黑"/>
                <a:cs typeface="+mn-cs"/>
              </a:defRPr>
            </a:lvl3pPr>
            <a:lvl4pPr algn="l" defTabSz="914400" eaLnBrk="1" hangingPunct="1" indent="-228600" latinLnBrk="0" marL="1600200" rtl="0">
              <a:lnSpc>
                <a:spcPct val="90000"/>
              </a:lnSpc>
              <a:spcBef>
                <a:spcPts val="500"/>
              </a:spcBef>
              <a:buFont charset="0" panose="020b0604020202020204" pitchFamily="34" typeface="Arial"/>
              <a:buChar char="•"/>
              <a:defRPr kern="1200" sz="1800">
                <a:solidFill>
                  <a:schemeClr val="tx1"/>
                </a:solidFill>
                <a:latin charset="-122" panose="020b0503020204020204" typeface="微软雅黑"/>
                <a:ea charset="-122" panose="020b0503020204020204" typeface="微软雅黑"/>
                <a:cs typeface="+mn-cs"/>
              </a:defRPr>
            </a:lvl4pPr>
            <a:lvl5pPr algn="l" defTabSz="914400" eaLnBrk="1" hangingPunct="1" indent="-228600" latinLnBrk="0" marL="2057400" rtl="0">
              <a:lnSpc>
                <a:spcPct val="90000"/>
              </a:lnSpc>
              <a:spcBef>
                <a:spcPts val="500"/>
              </a:spcBef>
              <a:buFont charset="0" panose="020b0604020202020204" pitchFamily="34" typeface="Arial"/>
              <a:buChar char="•"/>
              <a:defRPr kern="1200" sz="1800">
                <a:solidFill>
                  <a:schemeClr val="tx1"/>
                </a:solidFill>
                <a:latin charset="-122" panose="020b0503020204020204" typeface="微软雅黑"/>
                <a:ea charset="-122" panose="020b0503020204020204" typeface="微软雅黑"/>
                <a:cs typeface="+mn-cs"/>
              </a:defRPr>
            </a:lvl5pPr>
            <a:lvl6pPr algn="l" defTabSz="914400" eaLnBrk="1" hangingPunct="1" indent="-228600" latinLnBrk="0" marL="25146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9pPr>
          </a:lstStyle>
          <a:p>
            <a:pPr algn="ctr" lvl="0" marL="0">
              <a:lnSpc>
                <a:spcPct val="130000"/>
              </a:lnSpc>
              <a:spcBef>
                <a:spcPct val="0"/>
              </a:spcBef>
              <a:buNone/>
            </a:pPr>
            <a:r>
              <a:rPr lang="en-US" sz="1200">
                <a:solidFill>
                  <a:schemeClr val="bg1"/>
                </a:solidFill>
                <a:sym typeface="+mn-ea"/>
              </a:rPr>
              <a:t>02</a:t>
            </a:r>
          </a:p>
        </p:txBody>
      </p:sp>
      <p:sp>
        <p:nvSpPr>
          <p:cNvPr id="43" name="Text Placeholder 32"/>
          <p:cNvSpPr txBox="1"/>
          <p:nvPr/>
        </p:nvSpPr>
        <p:spPr>
          <a:xfrm>
            <a:off x="7083018" y="3927774"/>
            <a:ext cx="1650340" cy="562227"/>
          </a:xfrm>
          <a:prstGeom prst="rect">
            <a:avLst/>
          </a:prstGeom>
        </p:spPr>
        <p:txBody>
          <a:bodyPr bIns="0" lIns="0" rIns="0" tIns="0">
            <a:noAutofit/>
          </a:bodyPr>
          <a:lstStyle>
            <a:lvl1pPr algn="l" defTabSz="685800" eaLnBrk="1" hangingPunct="1" indent="-171450" latinLnBrk="0" marL="171450" rtl="0">
              <a:lnSpc>
                <a:spcPct val="90000"/>
              </a:lnSpc>
              <a:spcBef>
                <a:spcPts val="750"/>
              </a:spcBef>
              <a:buFont charset="0" panose="020b0604020202020204" pitchFamily="34" typeface="Arial"/>
              <a:buChar char="•"/>
              <a:defRPr kern="1200" sz="2100">
                <a:solidFill>
                  <a:schemeClr val="tx1"/>
                </a:solidFill>
                <a:latin charset="0" panose="00000300000000000000" pitchFamily="50" typeface="Neris Thin"/>
                <a:ea typeface="+mn-ea"/>
                <a:cs typeface="+mn-cs"/>
              </a:defRPr>
            </a:lvl1pPr>
            <a:lvl2pPr algn="l" defTabSz="685800" eaLnBrk="1" hangingPunct="1" indent="-171450" latinLnBrk="0" marL="514350" rtl="0">
              <a:lnSpc>
                <a:spcPct val="90000"/>
              </a:lnSpc>
              <a:spcBef>
                <a:spcPts val="375"/>
              </a:spcBef>
              <a:buFont charset="0" panose="020b0604020202020204" pitchFamily="34" typeface="Arial"/>
              <a:buChar char="•"/>
              <a:defRPr kern="1200" sz="1800">
                <a:solidFill>
                  <a:schemeClr val="tx1"/>
                </a:solidFill>
                <a:latin charset="0" panose="00000300000000000000" pitchFamily="50" typeface="Neris Thin"/>
                <a:ea typeface="+mn-ea"/>
                <a:cs typeface="+mn-cs"/>
              </a:defRPr>
            </a:lvl2pPr>
            <a:lvl3pPr algn="l" defTabSz="685800" eaLnBrk="1" hangingPunct="1" indent="-171450" latinLnBrk="0" marL="857250" rtl="0">
              <a:lnSpc>
                <a:spcPct val="90000"/>
              </a:lnSpc>
              <a:spcBef>
                <a:spcPts val="375"/>
              </a:spcBef>
              <a:buFont charset="0" panose="020b0604020202020204" pitchFamily="34" typeface="Arial"/>
              <a:buChar char="•"/>
              <a:defRPr kern="1200" sz="1500">
                <a:solidFill>
                  <a:schemeClr val="tx1"/>
                </a:solidFill>
                <a:latin charset="0" panose="00000300000000000000" pitchFamily="50" typeface="Neris Thin"/>
                <a:ea typeface="+mn-ea"/>
                <a:cs typeface="+mn-cs"/>
              </a:defRPr>
            </a:lvl3pPr>
            <a:lvl4pPr algn="l" defTabSz="685800" eaLnBrk="1" hangingPunct="1" indent="-171450" latinLnBrk="0" marL="1200150" rtl="0">
              <a:lnSpc>
                <a:spcPct val="90000"/>
              </a:lnSpc>
              <a:spcBef>
                <a:spcPts val="375"/>
              </a:spcBef>
              <a:buFont charset="0" panose="020b0604020202020204" pitchFamily="34" typeface="Arial"/>
              <a:buChar char="•"/>
              <a:defRPr kern="1200" sz="1350">
                <a:solidFill>
                  <a:schemeClr val="tx1"/>
                </a:solidFill>
                <a:latin charset="0" panose="00000300000000000000" pitchFamily="50" typeface="Neris Thin"/>
                <a:ea typeface="+mn-ea"/>
                <a:cs typeface="+mn-cs"/>
              </a:defRPr>
            </a:lvl4pPr>
            <a:lvl5pPr algn="l" defTabSz="685800" eaLnBrk="1" hangingPunct="1" indent="-171450" latinLnBrk="0" marL="1543050" rtl="0">
              <a:lnSpc>
                <a:spcPct val="90000"/>
              </a:lnSpc>
              <a:spcBef>
                <a:spcPts val="375"/>
              </a:spcBef>
              <a:buFont charset="0" panose="020b0604020202020204" pitchFamily="34" typeface="Arial"/>
              <a:buChar char="•"/>
              <a:defRPr kern="1200" sz="1350">
                <a:solidFill>
                  <a:schemeClr val="tx1"/>
                </a:solidFill>
                <a:latin charset="0" panose="00000300000000000000" pitchFamily="50" typeface="Neris Thin"/>
                <a:ea typeface="+mn-ea"/>
                <a:cs typeface="+mn-cs"/>
              </a:defRPr>
            </a:lvl5pPr>
            <a:lvl6pPr algn="l" defTabSz="685800" eaLnBrk="1" hangingPunct="1" indent="-171450" latinLnBrk="0" marL="18859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6pPr>
            <a:lvl7pPr algn="l" defTabSz="685800" eaLnBrk="1" hangingPunct="1" indent="-171450" latinLnBrk="0" marL="22288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7pPr>
            <a:lvl8pPr algn="l" defTabSz="685800" eaLnBrk="1" hangingPunct="1" indent="-171450" latinLnBrk="0" marL="25717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8pPr>
            <a:lvl9pPr algn="l" defTabSz="685800" eaLnBrk="1" hangingPunct="1" indent="-171450" latinLnBrk="0" marL="29146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9pPr>
          </a:lstStyle>
          <a:p>
            <a:pPr indent="0" marL="0">
              <a:lnSpc>
                <a:spcPct val="120000"/>
              </a:lnSpc>
              <a:buNone/>
            </a:pPr>
            <a:r>
              <a:rPr altLang="en-US" lang="zh-CN" sz="900">
                <a:solidFill>
                  <a:schemeClr val="tx1">
                    <a:lumMod val="65000"/>
                    <a:lumOff val="35000"/>
                  </a:schemeClr>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a:t>
            </a:r>
          </a:p>
        </p:txBody>
      </p:sp>
      <p:sp>
        <p:nvSpPr>
          <p:cNvPr id="44" name="Text Placeholder 33"/>
          <p:cNvSpPr txBox="1"/>
          <p:nvPr/>
        </p:nvSpPr>
        <p:spPr>
          <a:xfrm>
            <a:off x="7083020" y="3737329"/>
            <a:ext cx="1563800" cy="318864"/>
          </a:xfrm>
          <a:prstGeom prst="rect">
            <a:avLst/>
          </a:prstGeom>
        </p:spPr>
        <p:txBody>
          <a:bodyPr bIns="0" lIns="0" rIns="0" tIns="0"/>
          <a:lstStyle>
            <a:lvl1pPr algn="l" defTabSz="685800" eaLnBrk="1" hangingPunct="1" indent="-171450" latinLnBrk="0" marL="171450" rtl="0">
              <a:lnSpc>
                <a:spcPct val="90000"/>
              </a:lnSpc>
              <a:spcBef>
                <a:spcPts val="750"/>
              </a:spcBef>
              <a:buFont charset="0" panose="020b0604020202020204" pitchFamily="34" typeface="Arial"/>
              <a:buChar char="•"/>
              <a:defRPr kern="1200" sz="2100">
                <a:solidFill>
                  <a:schemeClr val="tx1"/>
                </a:solidFill>
                <a:latin charset="0" panose="00000300000000000000" pitchFamily="50" typeface="Neris Thin"/>
                <a:ea typeface="+mn-ea"/>
                <a:cs typeface="+mn-cs"/>
              </a:defRPr>
            </a:lvl1pPr>
            <a:lvl2pPr algn="l" defTabSz="685800" eaLnBrk="1" hangingPunct="1" indent="-171450" latinLnBrk="0" marL="514350" rtl="0">
              <a:lnSpc>
                <a:spcPct val="90000"/>
              </a:lnSpc>
              <a:spcBef>
                <a:spcPts val="375"/>
              </a:spcBef>
              <a:buFont charset="0" panose="020b0604020202020204" pitchFamily="34" typeface="Arial"/>
              <a:buChar char="•"/>
              <a:defRPr kern="1200" sz="1800">
                <a:solidFill>
                  <a:schemeClr val="tx1"/>
                </a:solidFill>
                <a:latin charset="0" panose="00000300000000000000" pitchFamily="50" typeface="Neris Thin"/>
                <a:ea typeface="+mn-ea"/>
                <a:cs typeface="+mn-cs"/>
              </a:defRPr>
            </a:lvl2pPr>
            <a:lvl3pPr algn="l" defTabSz="685800" eaLnBrk="1" hangingPunct="1" indent="-171450" latinLnBrk="0" marL="857250" rtl="0">
              <a:lnSpc>
                <a:spcPct val="90000"/>
              </a:lnSpc>
              <a:spcBef>
                <a:spcPts val="375"/>
              </a:spcBef>
              <a:buFont charset="0" panose="020b0604020202020204" pitchFamily="34" typeface="Arial"/>
              <a:buChar char="•"/>
              <a:defRPr kern="1200" sz="1500">
                <a:solidFill>
                  <a:schemeClr val="tx1"/>
                </a:solidFill>
                <a:latin charset="0" panose="00000300000000000000" pitchFamily="50" typeface="Neris Thin"/>
                <a:ea typeface="+mn-ea"/>
                <a:cs typeface="+mn-cs"/>
              </a:defRPr>
            </a:lvl3pPr>
            <a:lvl4pPr algn="l" defTabSz="685800" eaLnBrk="1" hangingPunct="1" indent="-171450" latinLnBrk="0" marL="1200150" rtl="0">
              <a:lnSpc>
                <a:spcPct val="90000"/>
              </a:lnSpc>
              <a:spcBef>
                <a:spcPts val="375"/>
              </a:spcBef>
              <a:buFont charset="0" panose="020b0604020202020204" pitchFamily="34" typeface="Arial"/>
              <a:buChar char="•"/>
              <a:defRPr kern="1200" sz="1350">
                <a:solidFill>
                  <a:schemeClr val="tx1"/>
                </a:solidFill>
                <a:latin charset="0" panose="00000300000000000000" pitchFamily="50" typeface="Neris Thin"/>
                <a:ea typeface="+mn-ea"/>
                <a:cs typeface="+mn-cs"/>
              </a:defRPr>
            </a:lvl4pPr>
            <a:lvl5pPr algn="l" defTabSz="685800" eaLnBrk="1" hangingPunct="1" indent="-171450" latinLnBrk="0" marL="1543050" rtl="0">
              <a:lnSpc>
                <a:spcPct val="90000"/>
              </a:lnSpc>
              <a:spcBef>
                <a:spcPts val="375"/>
              </a:spcBef>
              <a:buFont charset="0" panose="020b0604020202020204" pitchFamily="34" typeface="Arial"/>
              <a:buChar char="•"/>
              <a:defRPr kern="1200" sz="1350">
                <a:solidFill>
                  <a:schemeClr val="tx1"/>
                </a:solidFill>
                <a:latin charset="0" panose="00000300000000000000" pitchFamily="50" typeface="Neris Thin"/>
                <a:ea typeface="+mn-ea"/>
                <a:cs typeface="+mn-cs"/>
              </a:defRPr>
            </a:lvl5pPr>
            <a:lvl6pPr algn="l" defTabSz="685800" eaLnBrk="1" hangingPunct="1" indent="-171450" latinLnBrk="0" marL="18859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6pPr>
            <a:lvl7pPr algn="l" defTabSz="685800" eaLnBrk="1" hangingPunct="1" indent="-171450" latinLnBrk="0" marL="22288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7pPr>
            <a:lvl8pPr algn="l" defTabSz="685800" eaLnBrk="1" hangingPunct="1" indent="-171450" latinLnBrk="0" marL="25717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8pPr>
            <a:lvl9pPr algn="l" defTabSz="685800" eaLnBrk="1" hangingPunct="1" indent="-171450" latinLnBrk="0" marL="29146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9pPr>
          </a:lstStyle>
          <a:p>
            <a:pPr indent="0" marL="0">
              <a:buNone/>
            </a:pPr>
            <a:r>
              <a:rPr lang="en-AU" sz="1100">
                <a:solidFill>
                  <a:schemeClr val="tx1">
                    <a:lumMod val="65000"/>
                    <a:lumOff val="35000"/>
                  </a:schemeClr>
                </a:solidFill>
                <a:latin charset="0" panose="02000000000000000000" pitchFamily="2" typeface="Roboto Medium"/>
                <a:ea charset="0" panose="02000000000000000000" pitchFamily="2" typeface="Roboto Medium"/>
                <a:cs charset="0" panose="02000000000000000000" pitchFamily="2" typeface="Roboto Medium"/>
              </a:rPr>
              <a:t>Chat</a:t>
            </a:r>
          </a:p>
        </p:txBody>
      </p:sp>
      <p:sp>
        <p:nvSpPr>
          <p:cNvPr id="45" name="Oval 44"/>
          <p:cNvSpPr txBox="1">
            <a:spLocks noChangeAspect="1"/>
          </p:cNvSpPr>
          <p:nvPr/>
        </p:nvSpPr>
        <p:spPr>
          <a:xfrm>
            <a:off x="9239404" y="2800997"/>
            <a:ext cx="551992" cy="551992"/>
          </a:xfrm>
          <a:prstGeom prst="ellipse">
            <a:avLst/>
          </a:prstGeom>
          <a:solidFill>
            <a:srgbClr val="A099CB"/>
          </a:solidFill>
        </p:spPr>
        <p:txBody>
          <a:bodyPr anchor="t" anchorCtr="0" bIns="45720" compatLnSpc="0" forceAA="0" fromWordArt="0" lIns="91440" numCol="1" rIns="91440" rot="0" rtlCol="0" spcCol="0" spcFirstLastPara="0" tIns="45720" vert="horz" wrap="square">
            <a:noAutofit/>
          </a:bodyPr>
          <a:lstStyle>
            <a:lvl1pPr algn="l" defTabSz="914400" eaLnBrk="1" hangingPunct="1" indent="-228600" latinLnBrk="0" marL="228600" rtl="0">
              <a:lnSpc>
                <a:spcPct val="90000"/>
              </a:lnSpc>
              <a:spcBef>
                <a:spcPts val="1000"/>
              </a:spcBef>
              <a:buFont charset="0" panose="020b0604020202020204" pitchFamily="34" typeface="Arial"/>
              <a:buChar char="•"/>
              <a:defRPr kern="1200" sz="2800">
                <a:solidFill>
                  <a:schemeClr val="tx1"/>
                </a:solidFill>
                <a:latin charset="-122" panose="020b0503020204020204" typeface="微软雅黑"/>
                <a:ea charset="-122" panose="020b0503020204020204" typeface="微软雅黑"/>
                <a:cs typeface="+mn-cs"/>
              </a:defRPr>
            </a:lvl1pPr>
            <a:lvl2pPr algn="l" defTabSz="914400" eaLnBrk="1" hangingPunct="1" indent="-228600" latinLnBrk="0" marL="685800" rtl="0">
              <a:lnSpc>
                <a:spcPct val="90000"/>
              </a:lnSpc>
              <a:spcBef>
                <a:spcPts val="500"/>
              </a:spcBef>
              <a:buFont charset="0" panose="020b0604020202020204" pitchFamily="34" typeface="Arial"/>
              <a:buChar char="•"/>
              <a:defRPr kern="1200" sz="2400">
                <a:solidFill>
                  <a:schemeClr val="tx1"/>
                </a:solidFill>
                <a:latin charset="-122" panose="020b0503020204020204" typeface="微软雅黑"/>
                <a:ea charset="-122" panose="020b0503020204020204" typeface="微软雅黑"/>
                <a:cs typeface="+mn-cs"/>
              </a:defRPr>
            </a:lvl2pPr>
            <a:lvl3pPr algn="l" defTabSz="914400" eaLnBrk="1" hangingPunct="1" indent="-228600" latinLnBrk="0" marL="1143000" rtl="0">
              <a:lnSpc>
                <a:spcPct val="90000"/>
              </a:lnSpc>
              <a:spcBef>
                <a:spcPts val="500"/>
              </a:spcBef>
              <a:buFont charset="0" panose="020b0604020202020204" pitchFamily="34" typeface="Arial"/>
              <a:buChar char="•"/>
              <a:defRPr kern="1200" sz="2000">
                <a:solidFill>
                  <a:schemeClr val="tx1"/>
                </a:solidFill>
                <a:latin charset="-122" panose="020b0503020204020204" typeface="微软雅黑"/>
                <a:ea charset="-122" panose="020b0503020204020204" typeface="微软雅黑"/>
                <a:cs typeface="+mn-cs"/>
              </a:defRPr>
            </a:lvl3pPr>
            <a:lvl4pPr algn="l" defTabSz="914400" eaLnBrk="1" hangingPunct="1" indent="-228600" latinLnBrk="0" marL="1600200" rtl="0">
              <a:lnSpc>
                <a:spcPct val="90000"/>
              </a:lnSpc>
              <a:spcBef>
                <a:spcPts val="500"/>
              </a:spcBef>
              <a:buFont charset="0" panose="020b0604020202020204" pitchFamily="34" typeface="Arial"/>
              <a:buChar char="•"/>
              <a:defRPr kern="1200" sz="1800">
                <a:solidFill>
                  <a:schemeClr val="tx1"/>
                </a:solidFill>
                <a:latin charset="-122" panose="020b0503020204020204" typeface="微软雅黑"/>
                <a:ea charset="-122" panose="020b0503020204020204" typeface="微软雅黑"/>
                <a:cs typeface="+mn-cs"/>
              </a:defRPr>
            </a:lvl4pPr>
            <a:lvl5pPr algn="l" defTabSz="914400" eaLnBrk="1" hangingPunct="1" indent="-228600" latinLnBrk="0" marL="2057400" rtl="0">
              <a:lnSpc>
                <a:spcPct val="90000"/>
              </a:lnSpc>
              <a:spcBef>
                <a:spcPts val="500"/>
              </a:spcBef>
              <a:buFont charset="0" panose="020b0604020202020204" pitchFamily="34" typeface="Arial"/>
              <a:buChar char="•"/>
              <a:defRPr kern="1200" sz="1800">
                <a:solidFill>
                  <a:schemeClr val="tx1"/>
                </a:solidFill>
                <a:latin charset="-122" panose="020b0503020204020204" typeface="微软雅黑"/>
                <a:ea charset="-122" panose="020b0503020204020204" typeface="微软雅黑"/>
                <a:cs typeface="+mn-cs"/>
              </a:defRPr>
            </a:lvl5pPr>
            <a:lvl6pPr algn="l" defTabSz="914400" eaLnBrk="1" hangingPunct="1" indent="-228600" latinLnBrk="0" marL="25146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9pPr>
          </a:lstStyle>
          <a:p>
            <a:pPr algn="ctr" lvl="0" marL="0">
              <a:lnSpc>
                <a:spcPct val="130000"/>
              </a:lnSpc>
              <a:spcBef>
                <a:spcPct val="0"/>
              </a:spcBef>
              <a:buNone/>
            </a:pPr>
            <a:r>
              <a:rPr lang="en-US" sz="1200">
                <a:solidFill>
                  <a:schemeClr val="bg1"/>
                </a:solidFill>
                <a:sym typeface="+mn-ea"/>
              </a:rPr>
              <a:t>04</a:t>
            </a:r>
          </a:p>
        </p:txBody>
      </p:sp>
      <p:sp>
        <p:nvSpPr>
          <p:cNvPr id="46" name="Text Placeholder 32"/>
          <p:cNvSpPr txBox="1"/>
          <p:nvPr/>
        </p:nvSpPr>
        <p:spPr>
          <a:xfrm>
            <a:off x="9947516" y="2984657"/>
            <a:ext cx="1650340" cy="562227"/>
          </a:xfrm>
          <a:prstGeom prst="rect">
            <a:avLst/>
          </a:prstGeom>
        </p:spPr>
        <p:txBody>
          <a:bodyPr bIns="0" lIns="0" rIns="0" tIns="0">
            <a:noAutofit/>
          </a:bodyPr>
          <a:lstStyle>
            <a:lvl1pPr algn="l" defTabSz="685800" eaLnBrk="1" hangingPunct="1" indent="-171450" latinLnBrk="0" marL="171450" rtl="0">
              <a:lnSpc>
                <a:spcPct val="90000"/>
              </a:lnSpc>
              <a:spcBef>
                <a:spcPts val="750"/>
              </a:spcBef>
              <a:buFont charset="0" panose="020b0604020202020204" pitchFamily="34" typeface="Arial"/>
              <a:buChar char="•"/>
              <a:defRPr kern="1200" sz="2100">
                <a:solidFill>
                  <a:schemeClr val="tx1"/>
                </a:solidFill>
                <a:latin charset="0" panose="00000300000000000000" pitchFamily="50" typeface="Neris Thin"/>
                <a:ea typeface="+mn-ea"/>
                <a:cs typeface="+mn-cs"/>
              </a:defRPr>
            </a:lvl1pPr>
            <a:lvl2pPr algn="l" defTabSz="685800" eaLnBrk="1" hangingPunct="1" indent="-171450" latinLnBrk="0" marL="514350" rtl="0">
              <a:lnSpc>
                <a:spcPct val="90000"/>
              </a:lnSpc>
              <a:spcBef>
                <a:spcPts val="375"/>
              </a:spcBef>
              <a:buFont charset="0" panose="020b0604020202020204" pitchFamily="34" typeface="Arial"/>
              <a:buChar char="•"/>
              <a:defRPr kern="1200" sz="1800">
                <a:solidFill>
                  <a:schemeClr val="tx1"/>
                </a:solidFill>
                <a:latin charset="0" panose="00000300000000000000" pitchFamily="50" typeface="Neris Thin"/>
                <a:ea typeface="+mn-ea"/>
                <a:cs typeface="+mn-cs"/>
              </a:defRPr>
            </a:lvl2pPr>
            <a:lvl3pPr algn="l" defTabSz="685800" eaLnBrk="1" hangingPunct="1" indent="-171450" latinLnBrk="0" marL="857250" rtl="0">
              <a:lnSpc>
                <a:spcPct val="90000"/>
              </a:lnSpc>
              <a:spcBef>
                <a:spcPts val="375"/>
              </a:spcBef>
              <a:buFont charset="0" panose="020b0604020202020204" pitchFamily="34" typeface="Arial"/>
              <a:buChar char="•"/>
              <a:defRPr kern="1200" sz="1500">
                <a:solidFill>
                  <a:schemeClr val="tx1"/>
                </a:solidFill>
                <a:latin charset="0" panose="00000300000000000000" pitchFamily="50" typeface="Neris Thin"/>
                <a:ea typeface="+mn-ea"/>
                <a:cs typeface="+mn-cs"/>
              </a:defRPr>
            </a:lvl3pPr>
            <a:lvl4pPr algn="l" defTabSz="685800" eaLnBrk="1" hangingPunct="1" indent="-171450" latinLnBrk="0" marL="1200150" rtl="0">
              <a:lnSpc>
                <a:spcPct val="90000"/>
              </a:lnSpc>
              <a:spcBef>
                <a:spcPts val="375"/>
              </a:spcBef>
              <a:buFont charset="0" panose="020b0604020202020204" pitchFamily="34" typeface="Arial"/>
              <a:buChar char="•"/>
              <a:defRPr kern="1200" sz="1350">
                <a:solidFill>
                  <a:schemeClr val="tx1"/>
                </a:solidFill>
                <a:latin charset="0" panose="00000300000000000000" pitchFamily="50" typeface="Neris Thin"/>
                <a:ea typeface="+mn-ea"/>
                <a:cs typeface="+mn-cs"/>
              </a:defRPr>
            </a:lvl4pPr>
            <a:lvl5pPr algn="l" defTabSz="685800" eaLnBrk="1" hangingPunct="1" indent="-171450" latinLnBrk="0" marL="1543050" rtl="0">
              <a:lnSpc>
                <a:spcPct val="90000"/>
              </a:lnSpc>
              <a:spcBef>
                <a:spcPts val="375"/>
              </a:spcBef>
              <a:buFont charset="0" panose="020b0604020202020204" pitchFamily="34" typeface="Arial"/>
              <a:buChar char="•"/>
              <a:defRPr kern="1200" sz="1350">
                <a:solidFill>
                  <a:schemeClr val="tx1"/>
                </a:solidFill>
                <a:latin charset="0" panose="00000300000000000000" pitchFamily="50" typeface="Neris Thin"/>
                <a:ea typeface="+mn-ea"/>
                <a:cs typeface="+mn-cs"/>
              </a:defRPr>
            </a:lvl5pPr>
            <a:lvl6pPr algn="l" defTabSz="685800" eaLnBrk="1" hangingPunct="1" indent="-171450" latinLnBrk="0" marL="18859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6pPr>
            <a:lvl7pPr algn="l" defTabSz="685800" eaLnBrk="1" hangingPunct="1" indent="-171450" latinLnBrk="0" marL="22288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7pPr>
            <a:lvl8pPr algn="l" defTabSz="685800" eaLnBrk="1" hangingPunct="1" indent="-171450" latinLnBrk="0" marL="25717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8pPr>
            <a:lvl9pPr algn="l" defTabSz="685800" eaLnBrk="1" hangingPunct="1" indent="-171450" latinLnBrk="0" marL="29146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9pPr>
          </a:lstStyle>
          <a:p>
            <a:pPr indent="0" marL="0">
              <a:lnSpc>
                <a:spcPct val="120000"/>
              </a:lnSpc>
              <a:buNone/>
            </a:pPr>
            <a:r>
              <a:rPr altLang="en-US" lang="zh-CN" sz="900">
                <a:solidFill>
                  <a:schemeClr val="tx1">
                    <a:lumMod val="65000"/>
                    <a:lumOff val="35000"/>
                  </a:schemeClr>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a:t>
            </a:r>
          </a:p>
        </p:txBody>
      </p:sp>
      <p:sp>
        <p:nvSpPr>
          <p:cNvPr id="47" name="Text Placeholder 33"/>
          <p:cNvSpPr txBox="1"/>
          <p:nvPr/>
        </p:nvSpPr>
        <p:spPr>
          <a:xfrm>
            <a:off x="9947518" y="2794212"/>
            <a:ext cx="1563800" cy="318864"/>
          </a:xfrm>
          <a:prstGeom prst="rect">
            <a:avLst/>
          </a:prstGeom>
        </p:spPr>
        <p:txBody>
          <a:bodyPr bIns="0" lIns="0" rIns="0" tIns="0"/>
          <a:lstStyle>
            <a:lvl1pPr algn="l" defTabSz="685800" eaLnBrk="1" hangingPunct="1" indent="-171450" latinLnBrk="0" marL="171450" rtl="0">
              <a:lnSpc>
                <a:spcPct val="90000"/>
              </a:lnSpc>
              <a:spcBef>
                <a:spcPts val="750"/>
              </a:spcBef>
              <a:buFont charset="0" panose="020b0604020202020204" pitchFamily="34" typeface="Arial"/>
              <a:buChar char="•"/>
              <a:defRPr kern="1200" sz="2100">
                <a:solidFill>
                  <a:schemeClr val="tx1"/>
                </a:solidFill>
                <a:latin charset="0" panose="00000300000000000000" pitchFamily="50" typeface="Neris Thin"/>
                <a:ea typeface="+mn-ea"/>
                <a:cs typeface="+mn-cs"/>
              </a:defRPr>
            </a:lvl1pPr>
            <a:lvl2pPr algn="l" defTabSz="685800" eaLnBrk="1" hangingPunct="1" indent="-171450" latinLnBrk="0" marL="514350" rtl="0">
              <a:lnSpc>
                <a:spcPct val="90000"/>
              </a:lnSpc>
              <a:spcBef>
                <a:spcPts val="375"/>
              </a:spcBef>
              <a:buFont charset="0" panose="020b0604020202020204" pitchFamily="34" typeface="Arial"/>
              <a:buChar char="•"/>
              <a:defRPr kern="1200" sz="1800">
                <a:solidFill>
                  <a:schemeClr val="tx1"/>
                </a:solidFill>
                <a:latin charset="0" panose="00000300000000000000" pitchFamily="50" typeface="Neris Thin"/>
                <a:ea typeface="+mn-ea"/>
                <a:cs typeface="+mn-cs"/>
              </a:defRPr>
            </a:lvl2pPr>
            <a:lvl3pPr algn="l" defTabSz="685800" eaLnBrk="1" hangingPunct="1" indent="-171450" latinLnBrk="0" marL="857250" rtl="0">
              <a:lnSpc>
                <a:spcPct val="90000"/>
              </a:lnSpc>
              <a:spcBef>
                <a:spcPts val="375"/>
              </a:spcBef>
              <a:buFont charset="0" panose="020b0604020202020204" pitchFamily="34" typeface="Arial"/>
              <a:buChar char="•"/>
              <a:defRPr kern="1200" sz="1500">
                <a:solidFill>
                  <a:schemeClr val="tx1"/>
                </a:solidFill>
                <a:latin charset="0" panose="00000300000000000000" pitchFamily="50" typeface="Neris Thin"/>
                <a:ea typeface="+mn-ea"/>
                <a:cs typeface="+mn-cs"/>
              </a:defRPr>
            </a:lvl3pPr>
            <a:lvl4pPr algn="l" defTabSz="685800" eaLnBrk="1" hangingPunct="1" indent="-171450" latinLnBrk="0" marL="1200150" rtl="0">
              <a:lnSpc>
                <a:spcPct val="90000"/>
              </a:lnSpc>
              <a:spcBef>
                <a:spcPts val="375"/>
              </a:spcBef>
              <a:buFont charset="0" panose="020b0604020202020204" pitchFamily="34" typeface="Arial"/>
              <a:buChar char="•"/>
              <a:defRPr kern="1200" sz="1350">
                <a:solidFill>
                  <a:schemeClr val="tx1"/>
                </a:solidFill>
                <a:latin charset="0" panose="00000300000000000000" pitchFamily="50" typeface="Neris Thin"/>
                <a:ea typeface="+mn-ea"/>
                <a:cs typeface="+mn-cs"/>
              </a:defRPr>
            </a:lvl4pPr>
            <a:lvl5pPr algn="l" defTabSz="685800" eaLnBrk="1" hangingPunct="1" indent="-171450" latinLnBrk="0" marL="1543050" rtl="0">
              <a:lnSpc>
                <a:spcPct val="90000"/>
              </a:lnSpc>
              <a:spcBef>
                <a:spcPts val="375"/>
              </a:spcBef>
              <a:buFont charset="0" panose="020b0604020202020204" pitchFamily="34" typeface="Arial"/>
              <a:buChar char="•"/>
              <a:defRPr kern="1200" sz="1350">
                <a:solidFill>
                  <a:schemeClr val="tx1"/>
                </a:solidFill>
                <a:latin charset="0" panose="00000300000000000000" pitchFamily="50" typeface="Neris Thin"/>
                <a:ea typeface="+mn-ea"/>
                <a:cs typeface="+mn-cs"/>
              </a:defRPr>
            </a:lvl5pPr>
            <a:lvl6pPr algn="l" defTabSz="685800" eaLnBrk="1" hangingPunct="1" indent="-171450" latinLnBrk="0" marL="18859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6pPr>
            <a:lvl7pPr algn="l" defTabSz="685800" eaLnBrk="1" hangingPunct="1" indent="-171450" latinLnBrk="0" marL="22288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7pPr>
            <a:lvl8pPr algn="l" defTabSz="685800" eaLnBrk="1" hangingPunct="1" indent="-171450" latinLnBrk="0" marL="25717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8pPr>
            <a:lvl9pPr algn="l" defTabSz="685800" eaLnBrk="1" hangingPunct="1" indent="-171450" latinLnBrk="0" marL="29146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9pPr>
          </a:lstStyle>
          <a:p>
            <a:pPr indent="0" marL="0">
              <a:buNone/>
            </a:pPr>
            <a:r>
              <a:rPr lang="en-AU" sz="1100">
                <a:solidFill>
                  <a:schemeClr val="tx1">
                    <a:lumMod val="65000"/>
                    <a:lumOff val="35000"/>
                  </a:schemeClr>
                </a:solidFill>
                <a:latin charset="0" panose="02000000000000000000" pitchFamily="2" typeface="Roboto Medium"/>
                <a:ea charset="0" panose="02000000000000000000" pitchFamily="2" typeface="Roboto Medium"/>
                <a:cs charset="0" panose="02000000000000000000" pitchFamily="2" typeface="Roboto Medium"/>
              </a:rPr>
              <a:t>Ecology</a:t>
            </a:r>
          </a:p>
        </p:txBody>
      </p:sp>
      <p:sp>
        <p:nvSpPr>
          <p:cNvPr id="48" name="Oval 47"/>
          <p:cNvSpPr txBox="1">
            <a:spLocks noChangeAspect="1"/>
          </p:cNvSpPr>
          <p:nvPr/>
        </p:nvSpPr>
        <p:spPr>
          <a:xfrm>
            <a:off x="9239404" y="3737129"/>
            <a:ext cx="551992" cy="551992"/>
          </a:xfrm>
          <a:prstGeom prst="ellipse">
            <a:avLst/>
          </a:prstGeom>
          <a:solidFill>
            <a:srgbClr val="95C1C4"/>
          </a:solidFill>
        </p:spPr>
        <p:txBody>
          <a:bodyPr anchor="t" anchorCtr="0" bIns="45720" compatLnSpc="0" forceAA="0" fromWordArt="0" lIns="91440" numCol="1" rIns="91440" rot="0" rtlCol="0" spcCol="0" spcFirstLastPara="0" tIns="45720" vert="horz" wrap="square">
            <a:noAutofit/>
          </a:bodyPr>
          <a:lstStyle>
            <a:lvl1pPr algn="l" defTabSz="914400" eaLnBrk="1" hangingPunct="1" indent="-228600" latinLnBrk="0" marL="228600" rtl="0">
              <a:lnSpc>
                <a:spcPct val="90000"/>
              </a:lnSpc>
              <a:spcBef>
                <a:spcPts val="1000"/>
              </a:spcBef>
              <a:buFont charset="0" panose="020b0604020202020204" pitchFamily="34" typeface="Arial"/>
              <a:buChar char="•"/>
              <a:defRPr kern="1200" sz="2800">
                <a:solidFill>
                  <a:schemeClr val="tx1"/>
                </a:solidFill>
                <a:latin charset="-122" panose="020b0503020204020204" typeface="微软雅黑"/>
                <a:ea charset="-122" panose="020b0503020204020204" typeface="微软雅黑"/>
                <a:cs typeface="+mn-cs"/>
              </a:defRPr>
            </a:lvl1pPr>
            <a:lvl2pPr algn="l" defTabSz="914400" eaLnBrk="1" hangingPunct="1" indent="-228600" latinLnBrk="0" marL="685800" rtl="0">
              <a:lnSpc>
                <a:spcPct val="90000"/>
              </a:lnSpc>
              <a:spcBef>
                <a:spcPts val="500"/>
              </a:spcBef>
              <a:buFont charset="0" panose="020b0604020202020204" pitchFamily="34" typeface="Arial"/>
              <a:buChar char="•"/>
              <a:defRPr kern="1200" sz="2400">
                <a:solidFill>
                  <a:schemeClr val="tx1"/>
                </a:solidFill>
                <a:latin charset="-122" panose="020b0503020204020204" typeface="微软雅黑"/>
                <a:ea charset="-122" panose="020b0503020204020204" typeface="微软雅黑"/>
                <a:cs typeface="+mn-cs"/>
              </a:defRPr>
            </a:lvl2pPr>
            <a:lvl3pPr algn="l" defTabSz="914400" eaLnBrk="1" hangingPunct="1" indent="-228600" latinLnBrk="0" marL="1143000" rtl="0">
              <a:lnSpc>
                <a:spcPct val="90000"/>
              </a:lnSpc>
              <a:spcBef>
                <a:spcPts val="500"/>
              </a:spcBef>
              <a:buFont charset="0" panose="020b0604020202020204" pitchFamily="34" typeface="Arial"/>
              <a:buChar char="•"/>
              <a:defRPr kern="1200" sz="2000">
                <a:solidFill>
                  <a:schemeClr val="tx1"/>
                </a:solidFill>
                <a:latin charset="-122" panose="020b0503020204020204" typeface="微软雅黑"/>
                <a:ea charset="-122" panose="020b0503020204020204" typeface="微软雅黑"/>
                <a:cs typeface="+mn-cs"/>
              </a:defRPr>
            </a:lvl3pPr>
            <a:lvl4pPr algn="l" defTabSz="914400" eaLnBrk="1" hangingPunct="1" indent="-228600" latinLnBrk="0" marL="1600200" rtl="0">
              <a:lnSpc>
                <a:spcPct val="90000"/>
              </a:lnSpc>
              <a:spcBef>
                <a:spcPts val="500"/>
              </a:spcBef>
              <a:buFont charset="0" panose="020b0604020202020204" pitchFamily="34" typeface="Arial"/>
              <a:buChar char="•"/>
              <a:defRPr kern="1200" sz="1800">
                <a:solidFill>
                  <a:schemeClr val="tx1"/>
                </a:solidFill>
                <a:latin charset="-122" panose="020b0503020204020204" typeface="微软雅黑"/>
                <a:ea charset="-122" panose="020b0503020204020204" typeface="微软雅黑"/>
                <a:cs typeface="+mn-cs"/>
              </a:defRPr>
            </a:lvl4pPr>
            <a:lvl5pPr algn="l" defTabSz="914400" eaLnBrk="1" hangingPunct="1" indent="-228600" latinLnBrk="0" marL="2057400" rtl="0">
              <a:lnSpc>
                <a:spcPct val="90000"/>
              </a:lnSpc>
              <a:spcBef>
                <a:spcPts val="500"/>
              </a:spcBef>
              <a:buFont charset="0" panose="020b0604020202020204" pitchFamily="34" typeface="Arial"/>
              <a:buChar char="•"/>
              <a:defRPr kern="1200" sz="1800">
                <a:solidFill>
                  <a:schemeClr val="tx1"/>
                </a:solidFill>
                <a:latin charset="-122" panose="020b0503020204020204" typeface="微软雅黑"/>
                <a:ea charset="-122" panose="020b0503020204020204" typeface="微软雅黑"/>
                <a:cs typeface="+mn-cs"/>
              </a:defRPr>
            </a:lvl5pPr>
            <a:lvl6pPr algn="l" defTabSz="914400" eaLnBrk="1" hangingPunct="1" indent="-228600" latinLnBrk="0" marL="25146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9pPr>
          </a:lstStyle>
          <a:p>
            <a:pPr algn="ctr" lvl="0" marL="0">
              <a:lnSpc>
                <a:spcPct val="130000"/>
              </a:lnSpc>
              <a:spcBef>
                <a:spcPct val="0"/>
              </a:spcBef>
              <a:buNone/>
            </a:pPr>
            <a:r>
              <a:rPr lang="en-US" sz="1200">
                <a:solidFill>
                  <a:schemeClr val="bg1"/>
                </a:solidFill>
                <a:sym typeface="+mn-ea"/>
              </a:rPr>
              <a:t>05</a:t>
            </a:r>
          </a:p>
        </p:txBody>
      </p:sp>
      <p:sp>
        <p:nvSpPr>
          <p:cNvPr id="49" name="Text Placeholder 32"/>
          <p:cNvSpPr txBox="1"/>
          <p:nvPr/>
        </p:nvSpPr>
        <p:spPr>
          <a:xfrm>
            <a:off x="9947516" y="3927774"/>
            <a:ext cx="1650340" cy="562227"/>
          </a:xfrm>
          <a:prstGeom prst="rect">
            <a:avLst/>
          </a:prstGeom>
        </p:spPr>
        <p:txBody>
          <a:bodyPr bIns="0" lIns="0" rIns="0" tIns="0">
            <a:noAutofit/>
          </a:bodyPr>
          <a:lstStyle>
            <a:lvl1pPr algn="l" defTabSz="685800" eaLnBrk="1" hangingPunct="1" indent="-171450" latinLnBrk="0" marL="171450" rtl="0">
              <a:lnSpc>
                <a:spcPct val="90000"/>
              </a:lnSpc>
              <a:spcBef>
                <a:spcPts val="750"/>
              </a:spcBef>
              <a:buFont charset="0" panose="020b0604020202020204" pitchFamily="34" typeface="Arial"/>
              <a:buChar char="•"/>
              <a:defRPr kern="1200" sz="2100">
                <a:solidFill>
                  <a:schemeClr val="tx1"/>
                </a:solidFill>
                <a:latin charset="0" panose="00000300000000000000" pitchFamily="50" typeface="Neris Thin"/>
                <a:ea typeface="+mn-ea"/>
                <a:cs typeface="+mn-cs"/>
              </a:defRPr>
            </a:lvl1pPr>
            <a:lvl2pPr algn="l" defTabSz="685800" eaLnBrk="1" hangingPunct="1" indent="-171450" latinLnBrk="0" marL="514350" rtl="0">
              <a:lnSpc>
                <a:spcPct val="90000"/>
              </a:lnSpc>
              <a:spcBef>
                <a:spcPts val="375"/>
              </a:spcBef>
              <a:buFont charset="0" panose="020b0604020202020204" pitchFamily="34" typeface="Arial"/>
              <a:buChar char="•"/>
              <a:defRPr kern="1200" sz="1800">
                <a:solidFill>
                  <a:schemeClr val="tx1"/>
                </a:solidFill>
                <a:latin charset="0" panose="00000300000000000000" pitchFamily="50" typeface="Neris Thin"/>
                <a:ea typeface="+mn-ea"/>
                <a:cs typeface="+mn-cs"/>
              </a:defRPr>
            </a:lvl2pPr>
            <a:lvl3pPr algn="l" defTabSz="685800" eaLnBrk="1" hangingPunct="1" indent="-171450" latinLnBrk="0" marL="857250" rtl="0">
              <a:lnSpc>
                <a:spcPct val="90000"/>
              </a:lnSpc>
              <a:spcBef>
                <a:spcPts val="375"/>
              </a:spcBef>
              <a:buFont charset="0" panose="020b0604020202020204" pitchFamily="34" typeface="Arial"/>
              <a:buChar char="•"/>
              <a:defRPr kern="1200" sz="1500">
                <a:solidFill>
                  <a:schemeClr val="tx1"/>
                </a:solidFill>
                <a:latin charset="0" panose="00000300000000000000" pitchFamily="50" typeface="Neris Thin"/>
                <a:ea typeface="+mn-ea"/>
                <a:cs typeface="+mn-cs"/>
              </a:defRPr>
            </a:lvl3pPr>
            <a:lvl4pPr algn="l" defTabSz="685800" eaLnBrk="1" hangingPunct="1" indent="-171450" latinLnBrk="0" marL="1200150" rtl="0">
              <a:lnSpc>
                <a:spcPct val="90000"/>
              </a:lnSpc>
              <a:spcBef>
                <a:spcPts val="375"/>
              </a:spcBef>
              <a:buFont charset="0" panose="020b0604020202020204" pitchFamily="34" typeface="Arial"/>
              <a:buChar char="•"/>
              <a:defRPr kern="1200" sz="1350">
                <a:solidFill>
                  <a:schemeClr val="tx1"/>
                </a:solidFill>
                <a:latin charset="0" panose="00000300000000000000" pitchFamily="50" typeface="Neris Thin"/>
                <a:ea typeface="+mn-ea"/>
                <a:cs typeface="+mn-cs"/>
              </a:defRPr>
            </a:lvl4pPr>
            <a:lvl5pPr algn="l" defTabSz="685800" eaLnBrk="1" hangingPunct="1" indent="-171450" latinLnBrk="0" marL="1543050" rtl="0">
              <a:lnSpc>
                <a:spcPct val="90000"/>
              </a:lnSpc>
              <a:spcBef>
                <a:spcPts val="375"/>
              </a:spcBef>
              <a:buFont charset="0" panose="020b0604020202020204" pitchFamily="34" typeface="Arial"/>
              <a:buChar char="•"/>
              <a:defRPr kern="1200" sz="1350">
                <a:solidFill>
                  <a:schemeClr val="tx1"/>
                </a:solidFill>
                <a:latin charset="0" panose="00000300000000000000" pitchFamily="50" typeface="Neris Thin"/>
                <a:ea typeface="+mn-ea"/>
                <a:cs typeface="+mn-cs"/>
              </a:defRPr>
            </a:lvl5pPr>
            <a:lvl6pPr algn="l" defTabSz="685800" eaLnBrk="1" hangingPunct="1" indent="-171450" latinLnBrk="0" marL="18859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6pPr>
            <a:lvl7pPr algn="l" defTabSz="685800" eaLnBrk="1" hangingPunct="1" indent="-171450" latinLnBrk="0" marL="22288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7pPr>
            <a:lvl8pPr algn="l" defTabSz="685800" eaLnBrk="1" hangingPunct="1" indent="-171450" latinLnBrk="0" marL="25717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8pPr>
            <a:lvl9pPr algn="l" defTabSz="685800" eaLnBrk="1" hangingPunct="1" indent="-171450" latinLnBrk="0" marL="29146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9pPr>
          </a:lstStyle>
          <a:p>
            <a:pPr indent="0" marL="0">
              <a:lnSpc>
                <a:spcPct val="120000"/>
              </a:lnSpc>
              <a:buNone/>
            </a:pPr>
            <a:r>
              <a:rPr altLang="en-US" lang="zh-CN" sz="900">
                <a:solidFill>
                  <a:schemeClr val="tx1">
                    <a:lumMod val="65000"/>
                    <a:lumOff val="35000"/>
                  </a:schemeClr>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a:t>
            </a:r>
          </a:p>
        </p:txBody>
      </p:sp>
      <p:sp>
        <p:nvSpPr>
          <p:cNvPr id="50" name="Text Placeholder 33"/>
          <p:cNvSpPr txBox="1"/>
          <p:nvPr/>
        </p:nvSpPr>
        <p:spPr>
          <a:xfrm>
            <a:off x="9947518" y="3737329"/>
            <a:ext cx="1563800" cy="318864"/>
          </a:xfrm>
          <a:prstGeom prst="rect">
            <a:avLst/>
          </a:prstGeom>
        </p:spPr>
        <p:txBody>
          <a:bodyPr bIns="0" lIns="0" rIns="0" tIns="0"/>
          <a:lstStyle>
            <a:lvl1pPr algn="l" defTabSz="685800" eaLnBrk="1" hangingPunct="1" indent="-171450" latinLnBrk="0" marL="171450" rtl="0">
              <a:lnSpc>
                <a:spcPct val="90000"/>
              </a:lnSpc>
              <a:spcBef>
                <a:spcPts val="750"/>
              </a:spcBef>
              <a:buFont charset="0" panose="020b0604020202020204" pitchFamily="34" typeface="Arial"/>
              <a:buChar char="•"/>
              <a:defRPr kern="1200" sz="2100">
                <a:solidFill>
                  <a:schemeClr val="tx1"/>
                </a:solidFill>
                <a:latin charset="0" panose="00000300000000000000" pitchFamily="50" typeface="Neris Thin"/>
                <a:ea typeface="+mn-ea"/>
                <a:cs typeface="+mn-cs"/>
              </a:defRPr>
            </a:lvl1pPr>
            <a:lvl2pPr algn="l" defTabSz="685800" eaLnBrk="1" hangingPunct="1" indent="-171450" latinLnBrk="0" marL="514350" rtl="0">
              <a:lnSpc>
                <a:spcPct val="90000"/>
              </a:lnSpc>
              <a:spcBef>
                <a:spcPts val="375"/>
              </a:spcBef>
              <a:buFont charset="0" panose="020b0604020202020204" pitchFamily="34" typeface="Arial"/>
              <a:buChar char="•"/>
              <a:defRPr kern="1200" sz="1800">
                <a:solidFill>
                  <a:schemeClr val="tx1"/>
                </a:solidFill>
                <a:latin charset="0" panose="00000300000000000000" pitchFamily="50" typeface="Neris Thin"/>
                <a:ea typeface="+mn-ea"/>
                <a:cs typeface="+mn-cs"/>
              </a:defRPr>
            </a:lvl2pPr>
            <a:lvl3pPr algn="l" defTabSz="685800" eaLnBrk="1" hangingPunct="1" indent="-171450" latinLnBrk="0" marL="857250" rtl="0">
              <a:lnSpc>
                <a:spcPct val="90000"/>
              </a:lnSpc>
              <a:spcBef>
                <a:spcPts val="375"/>
              </a:spcBef>
              <a:buFont charset="0" panose="020b0604020202020204" pitchFamily="34" typeface="Arial"/>
              <a:buChar char="•"/>
              <a:defRPr kern="1200" sz="1500">
                <a:solidFill>
                  <a:schemeClr val="tx1"/>
                </a:solidFill>
                <a:latin charset="0" panose="00000300000000000000" pitchFamily="50" typeface="Neris Thin"/>
                <a:ea typeface="+mn-ea"/>
                <a:cs typeface="+mn-cs"/>
              </a:defRPr>
            </a:lvl3pPr>
            <a:lvl4pPr algn="l" defTabSz="685800" eaLnBrk="1" hangingPunct="1" indent="-171450" latinLnBrk="0" marL="1200150" rtl="0">
              <a:lnSpc>
                <a:spcPct val="90000"/>
              </a:lnSpc>
              <a:spcBef>
                <a:spcPts val="375"/>
              </a:spcBef>
              <a:buFont charset="0" panose="020b0604020202020204" pitchFamily="34" typeface="Arial"/>
              <a:buChar char="•"/>
              <a:defRPr kern="1200" sz="1350">
                <a:solidFill>
                  <a:schemeClr val="tx1"/>
                </a:solidFill>
                <a:latin charset="0" panose="00000300000000000000" pitchFamily="50" typeface="Neris Thin"/>
                <a:ea typeface="+mn-ea"/>
                <a:cs typeface="+mn-cs"/>
              </a:defRPr>
            </a:lvl4pPr>
            <a:lvl5pPr algn="l" defTabSz="685800" eaLnBrk="1" hangingPunct="1" indent="-171450" latinLnBrk="0" marL="1543050" rtl="0">
              <a:lnSpc>
                <a:spcPct val="90000"/>
              </a:lnSpc>
              <a:spcBef>
                <a:spcPts val="375"/>
              </a:spcBef>
              <a:buFont charset="0" panose="020b0604020202020204" pitchFamily="34" typeface="Arial"/>
              <a:buChar char="•"/>
              <a:defRPr kern="1200" sz="1350">
                <a:solidFill>
                  <a:schemeClr val="tx1"/>
                </a:solidFill>
                <a:latin charset="0" panose="00000300000000000000" pitchFamily="50" typeface="Neris Thin"/>
                <a:ea typeface="+mn-ea"/>
                <a:cs typeface="+mn-cs"/>
              </a:defRPr>
            </a:lvl5pPr>
            <a:lvl6pPr algn="l" defTabSz="685800" eaLnBrk="1" hangingPunct="1" indent="-171450" latinLnBrk="0" marL="18859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6pPr>
            <a:lvl7pPr algn="l" defTabSz="685800" eaLnBrk="1" hangingPunct="1" indent="-171450" latinLnBrk="0" marL="22288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7pPr>
            <a:lvl8pPr algn="l" defTabSz="685800" eaLnBrk="1" hangingPunct="1" indent="-171450" latinLnBrk="0" marL="25717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8pPr>
            <a:lvl9pPr algn="l" defTabSz="685800" eaLnBrk="1" hangingPunct="1" indent="-171450" latinLnBrk="0" marL="29146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9pPr>
          </a:lstStyle>
          <a:p>
            <a:pPr indent="0" marL="0">
              <a:lnSpc>
                <a:spcPct val="120000"/>
              </a:lnSpc>
              <a:buNone/>
            </a:pPr>
            <a:r>
              <a:rPr lang="en-AU" sz="1100">
                <a:solidFill>
                  <a:schemeClr val="tx1">
                    <a:lumMod val="65000"/>
                    <a:lumOff val="35000"/>
                  </a:schemeClr>
                </a:solidFill>
                <a:latin charset="0" panose="02000000000000000000" pitchFamily="2" typeface="Roboto Medium"/>
                <a:ea charset="0" panose="02000000000000000000" pitchFamily="2" typeface="Roboto Medium"/>
                <a:cs charset="0" panose="02000000000000000000" pitchFamily="2" typeface="Roboto Medium"/>
              </a:rPr>
              <a:t>Drop</a:t>
            </a:r>
          </a:p>
        </p:txBody>
      </p:sp>
      <p:sp>
        <p:nvSpPr>
          <p:cNvPr id="51" name="Oval 50"/>
          <p:cNvSpPr txBox="1">
            <a:spLocks noChangeAspect="1"/>
          </p:cNvSpPr>
          <p:nvPr/>
        </p:nvSpPr>
        <p:spPr>
          <a:xfrm>
            <a:off x="6374906" y="4690104"/>
            <a:ext cx="551992" cy="551992"/>
          </a:xfrm>
          <a:prstGeom prst="ellipse">
            <a:avLst/>
          </a:prstGeom>
          <a:solidFill>
            <a:srgbClr val="95C1C4"/>
          </a:solidFill>
        </p:spPr>
        <p:txBody>
          <a:bodyPr anchor="t" anchorCtr="0" bIns="45720" compatLnSpc="0" forceAA="0" fromWordArt="0" lIns="91440" numCol="1" rIns="91440" rot="0" rtlCol="0" spcCol="0" spcFirstLastPara="0" tIns="45720" vert="horz" wrap="square">
            <a:noAutofit/>
          </a:bodyPr>
          <a:lstStyle>
            <a:lvl1pPr algn="l" defTabSz="914400" eaLnBrk="1" hangingPunct="1" indent="-228600" latinLnBrk="0" marL="228600" rtl="0">
              <a:lnSpc>
                <a:spcPct val="90000"/>
              </a:lnSpc>
              <a:spcBef>
                <a:spcPts val="1000"/>
              </a:spcBef>
              <a:buFont charset="0" panose="020b0604020202020204" pitchFamily="34" typeface="Arial"/>
              <a:buChar char="•"/>
              <a:defRPr kern="1200" sz="2800">
                <a:solidFill>
                  <a:schemeClr val="tx1"/>
                </a:solidFill>
                <a:latin charset="-122" panose="020b0503020204020204" typeface="微软雅黑"/>
                <a:ea charset="-122" panose="020b0503020204020204" typeface="微软雅黑"/>
                <a:cs typeface="+mn-cs"/>
              </a:defRPr>
            </a:lvl1pPr>
            <a:lvl2pPr algn="l" defTabSz="914400" eaLnBrk="1" hangingPunct="1" indent="-228600" latinLnBrk="0" marL="685800" rtl="0">
              <a:lnSpc>
                <a:spcPct val="90000"/>
              </a:lnSpc>
              <a:spcBef>
                <a:spcPts val="500"/>
              </a:spcBef>
              <a:buFont charset="0" panose="020b0604020202020204" pitchFamily="34" typeface="Arial"/>
              <a:buChar char="•"/>
              <a:defRPr kern="1200" sz="2400">
                <a:solidFill>
                  <a:schemeClr val="tx1"/>
                </a:solidFill>
                <a:latin charset="-122" panose="020b0503020204020204" typeface="微软雅黑"/>
                <a:ea charset="-122" panose="020b0503020204020204" typeface="微软雅黑"/>
                <a:cs typeface="+mn-cs"/>
              </a:defRPr>
            </a:lvl2pPr>
            <a:lvl3pPr algn="l" defTabSz="914400" eaLnBrk="1" hangingPunct="1" indent="-228600" latinLnBrk="0" marL="1143000" rtl="0">
              <a:lnSpc>
                <a:spcPct val="90000"/>
              </a:lnSpc>
              <a:spcBef>
                <a:spcPts val="500"/>
              </a:spcBef>
              <a:buFont charset="0" panose="020b0604020202020204" pitchFamily="34" typeface="Arial"/>
              <a:buChar char="•"/>
              <a:defRPr kern="1200" sz="2000">
                <a:solidFill>
                  <a:schemeClr val="tx1"/>
                </a:solidFill>
                <a:latin charset="-122" panose="020b0503020204020204" typeface="微软雅黑"/>
                <a:ea charset="-122" panose="020b0503020204020204" typeface="微软雅黑"/>
                <a:cs typeface="+mn-cs"/>
              </a:defRPr>
            </a:lvl3pPr>
            <a:lvl4pPr algn="l" defTabSz="914400" eaLnBrk="1" hangingPunct="1" indent="-228600" latinLnBrk="0" marL="1600200" rtl="0">
              <a:lnSpc>
                <a:spcPct val="90000"/>
              </a:lnSpc>
              <a:spcBef>
                <a:spcPts val="500"/>
              </a:spcBef>
              <a:buFont charset="0" panose="020b0604020202020204" pitchFamily="34" typeface="Arial"/>
              <a:buChar char="•"/>
              <a:defRPr kern="1200" sz="1800">
                <a:solidFill>
                  <a:schemeClr val="tx1"/>
                </a:solidFill>
                <a:latin charset="-122" panose="020b0503020204020204" typeface="微软雅黑"/>
                <a:ea charset="-122" panose="020b0503020204020204" typeface="微软雅黑"/>
                <a:cs typeface="+mn-cs"/>
              </a:defRPr>
            </a:lvl4pPr>
            <a:lvl5pPr algn="l" defTabSz="914400" eaLnBrk="1" hangingPunct="1" indent="-228600" latinLnBrk="0" marL="2057400" rtl="0">
              <a:lnSpc>
                <a:spcPct val="90000"/>
              </a:lnSpc>
              <a:spcBef>
                <a:spcPts val="500"/>
              </a:spcBef>
              <a:buFont charset="0" panose="020b0604020202020204" pitchFamily="34" typeface="Arial"/>
              <a:buChar char="•"/>
              <a:defRPr kern="1200" sz="1800">
                <a:solidFill>
                  <a:schemeClr val="tx1"/>
                </a:solidFill>
                <a:latin charset="-122" panose="020b0503020204020204" typeface="微软雅黑"/>
                <a:ea charset="-122" panose="020b0503020204020204" typeface="微软雅黑"/>
                <a:cs typeface="+mn-cs"/>
              </a:defRPr>
            </a:lvl5pPr>
            <a:lvl6pPr algn="l" defTabSz="914400" eaLnBrk="1" hangingPunct="1" indent="-228600" latinLnBrk="0" marL="25146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9pPr>
          </a:lstStyle>
          <a:p>
            <a:pPr algn="ctr" lvl="0" marL="0">
              <a:lnSpc>
                <a:spcPct val="130000"/>
              </a:lnSpc>
              <a:spcBef>
                <a:spcPct val="0"/>
              </a:spcBef>
              <a:buNone/>
            </a:pPr>
            <a:r>
              <a:rPr lang="en-US" sz="1200">
                <a:solidFill>
                  <a:schemeClr val="bg1"/>
                </a:solidFill>
                <a:sym typeface="+mn-ea"/>
              </a:rPr>
              <a:t>03</a:t>
            </a:r>
          </a:p>
        </p:txBody>
      </p:sp>
      <p:sp>
        <p:nvSpPr>
          <p:cNvPr id="52" name="Text Placeholder 32"/>
          <p:cNvSpPr txBox="1"/>
          <p:nvPr/>
        </p:nvSpPr>
        <p:spPr>
          <a:xfrm>
            <a:off x="7083018" y="4880749"/>
            <a:ext cx="1650340" cy="562227"/>
          </a:xfrm>
          <a:prstGeom prst="rect">
            <a:avLst/>
          </a:prstGeom>
        </p:spPr>
        <p:txBody>
          <a:bodyPr bIns="0" lIns="0" rIns="0" tIns="0">
            <a:noAutofit/>
          </a:bodyPr>
          <a:lstStyle>
            <a:lvl1pPr algn="l" defTabSz="685800" eaLnBrk="1" hangingPunct="1" indent="-171450" latinLnBrk="0" marL="171450" rtl="0">
              <a:lnSpc>
                <a:spcPct val="90000"/>
              </a:lnSpc>
              <a:spcBef>
                <a:spcPts val="750"/>
              </a:spcBef>
              <a:buFont charset="0" panose="020b0604020202020204" pitchFamily="34" typeface="Arial"/>
              <a:buChar char="•"/>
              <a:defRPr kern="1200" sz="2100">
                <a:solidFill>
                  <a:schemeClr val="tx1"/>
                </a:solidFill>
                <a:latin charset="0" panose="00000300000000000000" pitchFamily="50" typeface="Neris Thin"/>
                <a:ea typeface="+mn-ea"/>
                <a:cs typeface="+mn-cs"/>
              </a:defRPr>
            </a:lvl1pPr>
            <a:lvl2pPr algn="l" defTabSz="685800" eaLnBrk="1" hangingPunct="1" indent="-171450" latinLnBrk="0" marL="514350" rtl="0">
              <a:lnSpc>
                <a:spcPct val="90000"/>
              </a:lnSpc>
              <a:spcBef>
                <a:spcPts val="375"/>
              </a:spcBef>
              <a:buFont charset="0" panose="020b0604020202020204" pitchFamily="34" typeface="Arial"/>
              <a:buChar char="•"/>
              <a:defRPr kern="1200" sz="1800">
                <a:solidFill>
                  <a:schemeClr val="tx1"/>
                </a:solidFill>
                <a:latin charset="0" panose="00000300000000000000" pitchFamily="50" typeface="Neris Thin"/>
                <a:ea typeface="+mn-ea"/>
                <a:cs typeface="+mn-cs"/>
              </a:defRPr>
            </a:lvl2pPr>
            <a:lvl3pPr algn="l" defTabSz="685800" eaLnBrk="1" hangingPunct="1" indent="-171450" latinLnBrk="0" marL="857250" rtl="0">
              <a:lnSpc>
                <a:spcPct val="90000"/>
              </a:lnSpc>
              <a:spcBef>
                <a:spcPts val="375"/>
              </a:spcBef>
              <a:buFont charset="0" panose="020b0604020202020204" pitchFamily="34" typeface="Arial"/>
              <a:buChar char="•"/>
              <a:defRPr kern="1200" sz="1500">
                <a:solidFill>
                  <a:schemeClr val="tx1"/>
                </a:solidFill>
                <a:latin charset="0" panose="00000300000000000000" pitchFamily="50" typeface="Neris Thin"/>
                <a:ea typeface="+mn-ea"/>
                <a:cs typeface="+mn-cs"/>
              </a:defRPr>
            </a:lvl3pPr>
            <a:lvl4pPr algn="l" defTabSz="685800" eaLnBrk="1" hangingPunct="1" indent="-171450" latinLnBrk="0" marL="1200150" rtl="0">
              <a:lnSpc>
                <a:spcPct val="90000"/>
              </a:lnSpc>
              <a:spcBef>
                <a:spcPts val="375"/>
              </a:spcBef>
              <a:buFont charset="0" panose="020b0604020202020204" pitchFamily="34" typeface="Arial"/>
              <a:buChar char="•"/>
              <a:defRPr kern="1200" sz="1350">
                <a:solidFill>
                  <a:schemeClr val="tx1"/>
                </a:solidFill>
                <a:latin charset="0" panose="00000300000000000000" pitchFamily="50" typeface="Neris Thin"/>
                <a:ea typeface="+mn-ea"/>
                <a:cs typeface="+mn-cs"/>
              </a:defRPr>
            </a:lvl4pPr>
            <a:lvl5pPr algn="l" defTabSz="685800" eaLnBrk="1" hangingPunct="1" indent="-171450" latinLnBrk="0" marL="1543050" rtl="0">
              <a:lnSpc>
                <a:spcPct val="90000"/>
              </a:lnSpc>
              <a:spcBef>
                <a:spcPts val="375"/>
              </a:spcBef>
              <a:buFont charset="0" panose="020b0604020202020204" pitchFamily="34" typeface="Arial"/>
              <a:buChar char="•"/>
              <a:defRPr kern="1200" sz="1350">
                <a:solidFill>
                  <a:schemeClr val="tx1"/>
                </a:solidFill>
                <a:latin charset="0" panose="00000300000000000000" pitchFamily="50" typeface="Neris Thin"/>
                <a:ea typeface="+mn-ea"/>
                <a:cs typeface="+mn-cs"/>
              </a:defRPr>
            </a:lvl5pPr>
            <a:lvl6pPr algn="l" defTabSz="685800" eaLnBrk="1" hangingPunct="1" indent="-171450" latinLnBrk="0" marL="18859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6pPr>
            <a:lvl7pPr algn="l" defTabSz="685800" eaLnBrk="1" hangingPunct="1" indent="-171450" latinLnBrk="0" marL="22288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7pPr>
            <a:lvl8pPr algn="l" defTabSz="685800" eaLnBrk="1" hangingPunct="1" indent="-171450" latinLnBrk="0" marL="25717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8pPr>
            <a:lvl9pPr algn="l" defTabSz="685800" eaLnBrk="1" hangingPunct="1" indent="-171450" latinLnBrk="0" marL="29146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9pPr>
          </a:lstStyle>
          <a:p>
            <a:pPr indent="0" marL="0">
              <a:lnSpc>
                <a:spcPct val="120000"/>
              </a:lnSpc>
              <a:buNone/>
            </a:pPr>
            <a:r>
              <a:rPr altLang="en-US" lang="zh-CN" sz="900">
                <a:solidFill>
                  <a:schemeClr val="tx1">
                    <a:lumMod val="65000"/>
                    <a:lumOff val="35000"/>
                  </a:schemeClr>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a:t>
            </a:r>
          </a:p>
        </p:txBody>
      </p:sp>
      <p:sp>
        <p:nvSpPr>
          <p:cNvPr id="53" name="Text Placeholder 33"/>
          <p:cNvSpPr txBox="1"/>
          <p:nvPr/>
        </p:nvSpPr>
        <p:spPr>
          <a:xfrm>
            <a:off x="7083020" y="4690304"/>
            <a:ext cx="1563800" cy="318864"/>
          </a:xfrm>
          <a:prstGeom prst="rect">
            <a:avLst/>
          </a:prstGeom>
        </p:spPr>
        <p:txBody>
          <a:bodyPr bIns="0" lIns="0" rIns="0" tIns="0"/>
          <a:lstStyle>
            <a:lvl1pPr algn="l" defTabSz="685800" eaLnBrk="1" hangingPunct="1" indent="-171450" latinLnBrk="0" marL="171450" rtl="0">
              <a:lnSpc>
                <a:spcPct val="90000"/>
              </a:lnSpc>
              <a:spcBef>
                <a:spcPts val="750"/>
              </a:spcBef>
              <a:buFont charset="0" panose="020b0604020202020204" pitchFamily="34" typeface="Arial"/>
              <a:buChar char="•"/>
              <a:defRPr kern="1200" sz="2100">
                <a:solidFill>
                  <a:schemeClr val="tx1"/>
                </a:solidFill>
                <a:latin charset="0" panose="00000300000000000000" pitchFamily="50" typeface="Neris Thin"/>
                <a:ea typeface="+mn-ea"/>
                <a:cs typeface="+mn-cs"/>
              </a:defRPr>
            </a:lvl1pPr>
            <a:lvl2pPr algn="l" defTabSz="685800" eaLnBrk="1" hangingPunct="1" indent="-171450" latinLnBrk="0" marL="514350" rtl="0">
              <a:lnSpc>
                <a:spcPct val="90000"/>
              </a:lnSpc>
              <a:spcBef>
                <a:spcPts val="375"/>
              </a:spcBef>
              <a:buFont charset="0" panose="020b0604020202020204" pitchFamily="34" typeface="Arial"/>
              <a:buChar char="•"/>
              <a:defRPr kern="1200" sz="1800">
                <a:solidFill>
                  <a:schemeClr val="tx1"/>
                </a:solidFill>
                <a:latin charset="0" panose="00000300000000000000" pitchFamily="50" typeface="Neris Thin"/>
                <a:ea typeface="+mn-ea"/>
                <a:cs typeface="+mn-cs"/>
              </a:defRPr>
            </a:lvl2pPr>
            <a:lvl3pPr algn="l" defTabSz="685800" eaLnBrk="1" hangingPunct="1" indent="-171450" latinLnBrk="0" marL="857250" rtl="0">
              <a:lnSpc>
                <a:spcPct val="90000"/>
              </a:lnSpc>
              <a:spcBef>
                <a:spcPts val="375"/>
              </a:spcBef>
              <a:buFont charset="0" panose="020b0604020202020204" pitchFamily="34" typeface="Arial"/>
              <a:buChar char="•"/>
              <a:defRPr kern="1200" sz="1500">
                <a:solidFill>
                  <a:schemeClr val="tx1"/>
                </a:solidFill>
                <a:latin charset="0" panose="00000300000000000000" pitchFamily="50" typeface="Neris Thin"/>
                <a:ea typeface="+mn-ea"/>
                <a:cs typeface="+mn-cs"/>
              </a:defRPr>
            </a:lvl3pPr>
            <a:lvl4pPr algn="l" defTabSz="685800" eaLnBrk="1" hangingPunct="1" indent="-171450" latinLnBrk="0" marL="1200150" rtl="0">
              <a:lnSpc>
                <a:spcPct val="90000"/>
              </a:lnSpc>
              <a:spcBef>
                <a:spcPts val="375"/>
              </a:spcBef>
              <a:buFont charset="0" panose="020b0604020202020204" pitchFamily="34" typeface="Arial"/>
              <a:buChar char="•"/>
              <a:defRPr kern="1200" sz="1350">
                <a:solidFill>
                  <a:schemeClr val="tx1"/>
                </a:solidFill>
                <a:latin charset="0" panose="00000300000000000000" pitchFamily="50" typeface="Neris Thin"/>
                <a:ea typeface="+mn-ea"/>
                <a:cs typeface="+mn-cs"/>
              </a:defRPr>
            </a:lvl4pPr>
            <a:lvl5pPr algn="l" defTabSz="685800" eaLnBrk="1" hangingPunct="1" indent="-171450" latinLnBrk="0" marL="1543050" rtl="0">
              <a:lnSpc>
                <a:spcPct val="90000"/>
              </a:lnSpc>
              <a:spcBef>
                <a:spcPts val="375"/>
              </a:spcBef>
              <a:buFont charset="0" panose="020b0604020202020204" pitchFamily="34" typeface="Arial"/>
              <a:buChar char="•"/>
              <a:defRPr kern="1200" sz="1350">
                <a:solidFill>
                  <a:schemeClr val="tx1"/>
                </a:solidFill>
                <a:latin charset="0" panose="00000300000000000000" pitchFamily="50" typeface="Neris Thin"/>
                <a:ea typeface="+mn-ea"/>
                <a:cs typeface="+mn-cs"/>
              </a:defRPr>
            </a:lvl5pPr>
            <a:lvl6pPr algn="l" defTabSz="685800" eaLnBrk="1" hangingPunct="1" indent="-171450" latinLnBrk="0" marL="18859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6pPr>
            <a:lvl7pPr algn="l" defTabSz="685800" eaLnBrk="1" hangingPunct="1" indent="-171450" latinLnBrk="0" marL="22288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7pPr>
            <a:lvl8pPr algn="l" defTabSz="685800" eaLnBrk="1" hangingPunct="1" indent="-171450" latinLnBrk="0" marL="25717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8pPr>
            <a:lvl9pPr algn="l" defTabSz="685800" eaLnBrk="1" hangingPunct="1" indent="-171450" latinLnBrk="0" marL="29146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9pPr>
          </a:lstStyle>
          <a:p>
            <a:pPr indent="0" marL="0">
              <a:buNone/>
            </a:pPr>
            <a:r>
              <a:rPr lang="en-AU" sz="1100">
                <a:solidFill>
                  <a:schemeClr val="tx1">
                    <a:lumMod val="65000"/>
                    <a:lumOff val="35000"/>
                  </a:schemeClr>
                </a:solidFill>
                <a:latin charset="0" panose="02000000000000000000" pitchFamily="2" typeface="Roboto Medium"/>
                <a:ea charset="0" panose="02000000000000000000" pitchFamily="2" typeface="Roboto Medium"/>
                <a:cs charset="0" panose="02000000000000000000" pitchFamily="2" typeface="Roboto Medium"/>
              </a:rPr>
              <a:t>Settings</a:t>
            </a:r>
          </a:p>
        </p:txBody>
      </p:sp>
      <p:sp>
        <p:nvSpPr>
          <p:cNvPr id="54" name="Oval 53"/>
          <p:cNvSpPr txBox="1">
            <a:spLocks noChangeAspect="1"/>
          </p:cNvSpPr>
          <p:nvPr/>
        </p:nvSpPr>
        <p:spPr>
          <a:xfrm>
            <a:off x="9239404" y="4690104"/>
            <a:ext cx="551992" cy="551992"/>
          </a:xfrm>
          <a:prstGeom prst="ellipse">
            <a:avLst/>
          </a:prstGeom>
          <a:solidFill>
            <a:srgbClr val="A099CB"/>
          </a:solidFill>
        </p:spPr>
        <p:txBody>
          <a:bodyPr anchor="t" anchorCtr="0" bIns="45720" compatLnSpc="0" forceAA="0" fromWordArt="0" lIns="91440" numCol="1" rIns="91440" rot="0" rtlCol="0" spcCol="0" spcFirstLastPara="0" tIns="45720" vert="horz" wrap="square">
            <a:noAutofit/>
          </a:bodyPr>
          <a:lstStyle>
            <a:lvl1pPr algn="l" defTabSz="914400" eaLnBrk="1" hangingPunct="1" indent="-228600" latinLnBrk="0" marL="228600" rtl="0">
              <a:lnSpc>
                <a:spcPct val="90000"/>
              </a:lnSpc>
              <a:spcBef>
                <a:spcPts val="1000"/>
              </a:spcBef>
              <a:buFont charset="0" panose="020b0604020202020204" pitchFamily="34" typeface="Arial"/>
              <a:buChar char="•"/>
              <a:defRPr kern="1200" sz="2800">
                <a:solidFill>
                  <a:schemeClr val="tx1"/>
                </a:solidFill>
                <a:latin charset="-122" panose="020b0503020204020204" typeface="微软雅黑"/>
                <a:ea charset="-122" panose="020b0503020204020204" typeface="微软雅黑"/>
                <a:cs typeface="+mn-cs"/>
              </a:defRPr>
            </a:lvl1pPr>
            <a:lvl2pPr algn="l" defTabSz="914400" eaLnBrk="1" hangingPunct="1" indent="-228600" latinLnBrk="0" marL="685800" rtl="0">
              <a:lnSpc>
                <a:spcPct val="90000"/>
              </a:lnSpc>
              <a:spcBef>
                <a:spcPts val="500"/>
              </a:spcBef>
              <a:buFont charset="0" panose="020b0604020202020204" pitchFamily="34" typeface="Arial"/>
              <a:buChar char="•"/>
              <a:defRPr kern="1200" sz="2400">
                <a:solidFill>
                  <a:schemeClr val="tx1"/>
                </a:solidFill>
                <a:latin charset="-122" panose="020b0503020204020204" typeface="微软雅黑"/>
                <a:ea charset="-122" panose="020b0503020204020204" typeface="微软雅黑"/>
                <a:cs typeface="+mn-cs"/>
              </a:defRPr>
            </a:lvl2pPr>
            <a:lvl3pPr algn="l" defTabSz="914400" eaLnBrk="1" hangingPunct="1" indent="-228600" latinLnBrk="0" marL="1143000" rtl="0">
              <a:lnSpc>
                <a:spcPct val="90000"/>
              </a:lnSpc>
              <a:spcBef>
                <a:spcPts val="500"/>
              </a:spcBef>
              <a:buFont charset="0" panose="020b0604020202020204" pitchFamily="34" typeface="Arial"/>
              <a:buChar char="•"/>
              <a:defRPr kern="1200" sz="2000">
                <a:solidFill>
                  <a:schemeClr val="tx1"/>
                </a:solidFill>
                <a:latin charset="-122" panose="020b0503020204020204" typeface="微软雅黑"/>
                <a:ea charset="-122" panose="020b0503020204020204" typeface="微软雅黑"/>
                <a:cs typeface="+mn-cs"/>
              </a:defRPr>
            </a:lvl3pPr>
            <a:lvl4pPr algn="l" defTabSz="914400" eaLnBrk="1" hangingPunct="1" indent="-228600" latinLnBrk="0" marL="1600200" rtl="0">
              <a:lnSpc>
                <a:spcPct val="90000"/>
              </a:lnSpc>
              <a:spcBef>
                <a:spcPts val="500"/>
              </a:spcBef>
              <a:buFont charset="0" panose="020b0604020202020204" pitchFamily="34" typeface="Arial"/>
              <a:buChar char="•"/>
              <a:defRPr kern="1200" sz="1800">
                <a:solidFill>
                  <a:schemeClr val="tx1"/>
                </a:solidFill>
                <a:latin charset="-122" panose="020b0503020204020204" typeface="微软雅黑"/>
                <a:ea charset="-122" panose="020b0503020204020204" typeface="微软雅黑"/>
                <a:cs typeface="+mn-cs"/>
              </a:defRPr>
            </a:lvl4pPr>
            <a:lvl5pPr algn="l" defTabSz="914400" eaLnBrk="1" hangingPunct="1" indent="-228600" latinLnBrk="0" marL="2057400" rtl="0">
              <a:lnSpc>
                <a:spcPct val="90000"/>
              </a:lnSpc>
              <a:spcBef>
                <a:spcPts val="500"/>
              </a:spcBef>
              <a:buFont charset="0" panose="020b0604020202020204" pitchFamily="34" typeface="Arial"/>
              <a:buChar char="•"/>
              <a:defRPr kern="1200" sz="1800">
                <a:solidFill>
                  <a:schemeClr val="tx1"/>
                </a:solidFill>
                <a:latin charset="-122" panose="020b0503020204020204" typeface="微软雅黑"/>
                <a:ea charset="-122" panose="020b0503020204020204" typeface="微软雅黑"/>
                <a:cs typeface="+mn-cs"/>
              </a:defRPr>
            </a:lvl5pPr>
            <a:lvl6pPr algn="l" defTabSz="914400" eaLnBrk="1" hangingPunct="1" indent="-228600" latinLnBrk="0" marL="25146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9pPr>
          </a:lstStyle>
          <a:p>
            <a:pPr algn="ctr" lvl="0" marL="0">
              <a:lnSpc>
                <a:spcPct val="130000"/>
              </a:lnSpc>
              <a:spcBef>
                <a:spcPct val="0"/>
              </a:spcBef>
              <a:buNone/>
            </a:pPr>
            <a:r>
              <a:rPr lang="en-US" sz="1200">
                <a:solidFill>
                  <a:schemeClr val="bg1"/>
                </a:solidFill>
                <a:sym typeface="+mn-ea"/>
              </a:rPr>
              <a:t>06</a:t>
            </a:r>
          </a:p>
        </p:txBody>
      </p:sp>
      <p:sp>
        <p:nvSpPr>
          <p:cNvPr id="55" name="Text Placeholder 32"/>
          <p:cNvSpPr txBox="1"/>
          <p:nvPr/>
        </p:nvSpPr>
        <p:spPr>
          <a:xfrm>
            <a:off x="9947516" y="4880749"/>
            <a:ext cx="1650340" cy="562227"/>
          </a:xfrm>
          <a:prstGeom prst="rect">
            <a:avLst/>
          </a:prstGeom>
        </p:spPr>
        <p:txBody>
          <a:bodyPr bIns="0" lIns="0" rIns="0" tIns="0">
            <a:noAutofit/>
          </a:bodyPr>
          <a:lstStyle>
            <a:lvl1pPr algn="l" defTabSz="685800" eaLnBrk="1" hangingPunct="1" indent="-171450" latinLnBrk="0" marL="171450" rtl="0">
              <a:lnSpc>
                <a:spcPct val="90000"/>
              </a:lnSpc>
              <a:spcBef>
                <a:spcPts val="750"/>
              </a:spcBef>
              <a:buFont charset="0" panose="020b0604020202020204" pitchFamily="34" typeface="Arial"/>
              <a:buChar char="•"/>
              <a:defRPr kern="1200" sz="2100">
                <a:solidFill>
                  <a:schemeClr val="tx1"/>
                </a:solidFill>
                <a:latin charset="0" panose="00000300000000000000" pitchFamily="50" typeface="Neris Thin"/>
                <a:ea typeface="+mn-ea"/>
                <a:cs typeface="+mn-cs"/>
              </a:defRPr>
            </a:lvl1pPr>
            <a:lvl2pPr algn="l" defTabSz="685800" eaLnBrk="1" hangingPunct="1" indent="-171450" latinLnBrk="0" marL="514350" rtl="0">
              <a:lnSpc>
                <a:spcPct val="90000"/>
              </a:lnSpc>
              <a:spcBef>
                <a:spcPts val="375"/>
              </a:spcBef>
              <a:buFont charset="0" panose="020b0604020202020204" pitchFamily="34" typeface="Arial"/>
              <a:buChar char="•"/>
              <a:defRPr kern="1200" sz="1800">
                <a:solidFill>
                  <a:schemeClr val="tx1"/>
                </a:solidFill>
                <a:latin charset="0" panose="00000300000000000000" pitchFamily="50" typeface="Neris Thin"/>
                <a:ea typeface="+mn-ea"/>
                <a:cs typeface="+mn-cs"/>
              </a:defRPr>
            </a:lvl2pPr>
            <a:lvl3pPr algn="l" defTabSz="685800" eaLnBrk="1" hangingPunct="1" indent="-171450" latinLnBrk="0" marL="857250" rtl="0">
              <a:lnSpc>
                <a:spcPct val="90000"/>
              </a:lnSpc>
              <a:spcBef>
                <a:spcPts val="375"/>
              </a:spcBef>
              <a:buFont charset="0" panose="020b0604020202020204" pitchFamily="34" typeface="Arial"/>
              <a:buChar char="•"/>
              <a:defRPr kern="1200" sz="1500">
                <a:solidFill>
                  <a:schemeClr val="tx1"/>
                </a:solidFill>
                <a:latin charset="0" panose="00000300000000000000" pitchFamily="50" typeface="Neris Thin"/>
                <a:ea typeface="+mn-ea"/>
                <a:cs typeface="+mn-cs"/>
              </a:defRPr>
            </a:lvl3pPr>
            <a:lvl4pPr algn="l" defTabSz="685800" eaLnBrk="1" hangingPunct="1" indent="-171450" latinLnBrk="0" marL="1200150" rtl="0">
              <a:lnSpc>
                <a:spcPct val="90000"/>
              </a:lnSpc>
              <a:spcBef>
                <a:spcPts val="375"/>
              </a:spcBef>
              <a:buFont charset="0" panose="020b0604020202020204" pitchFamily="34" typeface="Arial"/>
              <a:buChar char="•"/>
              <a:defRPr kern="1200" sz="1350">
                <a:solidFill>
                  <a:schemeClr val="tx1"/>
                </a:solidFill>
                <a:latin charset="0" panose="00000300000000000000" pitchFamily="50" typeface="Neris Thin"/>
                <a:ea typeface="+mn-ea"/>
                <a:cs typeface="+mn-cs"/>
              </a:defRPr>
            </a:lvl4pPr>
            <a:lvl5pPr algn="l" defTabSz="685800" eaLnBrk="1" hangingPunct="1" indent="-171450" latinLnBrk="0" marL="1543050" rtl="0">
              <a:lnSpc>
                <a:spcPct val="90000"/>
              </a:lnSpc>
              <a:spcBef>
                <a:spcPts val="375"/>
              </a:spcBef>
              <a:buFont charset="0" panose="020b0604020202020204" pitchFamily="34" typeface="Arial"/>
              <a:buChar char="•"/>
              <a:defRPr kern="1200" sz="1350">
                <a:solidFill>
                  <a:schemeClr val="tx1"/>
                </a:solidFill>
                <a:latin charset="0" panose="00000300000000000000" pitchFamily="50" typeface="Neris Thin"/>
                <a:ea typeface="+mn-ea"/>
                <a:cs typeface="+mn-cs"/>
              </a:defRPr>
            </a:lvl5pPr>
            <a:lvl6pPr algn="l" defTabSz="685800" eaLnBrk="1" hangingPunct="1" indent="-171450" latinLnBrk="0" marL="18859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6pPr>
            <a:lvl7pPr algn="l" defTabSz="685800" eaLnBrk="1" hangingPunct="1" indent="-171450" latinLnBrk="0" marL="22288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7pPr>
            <a:lvl8pPr algn="l" defTabSz="685800" eaLnBrk="1" hangingPunct="1" indent="-171450" latinLnBrk="0" marL="25717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8pPr>
            <a:lvl9pPr algn="l" defTabSz="685800" eaLnBrk="1" hangingPunct="1" indent="-171450" latinLnBrk="0" marL="29146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9pPr>
          </a:lstStyle>
          <a:p>
            <a:pPr indent="0" marL="0">
              <a:lnSpc>
                <a:spcPct val="120000"/>
              </a:lnSpc>
              <a:buNone/>
            </a:pPr>
            <a:r>
              <a:rPr altLang="en-US" lang="zh-CN" sz="900">
                <a:solidFill>
                  <a:schemeClr val="tx1">
                    <a:lumMod val="65000"/>
                    <a:lumOff val="35000"/>
                  </a:schemeClr>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a:t>
            </a:r>
          </a:p>
        </p:txBody>
      </p:sp>
      <p:sp>
        <p:nvSpPr>
          <p:cNvPr id="56" name="Text Placeholder 33"/>
          <p:cNvSpPr txBox="1"/>
          <p:nvPr/>
        </p:nvSpPr>
        <p:spPr>
          <a:xfrm>
            <a:off x="9947518" y="4690304"/>
            <a:ext cx="1563800" cy="318864"/>
          </a:xfrm>
          <a:prstGeom prst="rect">
            <a:avLst/>
          </a:prstGeom>
        </p:spPr>
        <p:txBody>
          <a:bodyPr bIns="0" lIns="0" rIns="0" tIns="0"/>
          <a:lstStyle>
            <a:lvl1pPr algn="l" defTabSz="685800" eaLnBrk="1" hangingPunct="1" indent="-171450" latinLnBrk="0" marL="171450" rtl="0">
              <a:lnSpc>
                <a:spcPct val="90000"/>
              </a:lnSpc>
              <a:spcBef>
                <a:spcPts val="750"/>
              </a:spcBef>
              <a:buFont charset="0" panose="020b0604020202020204" pitchFamily="34" typeface="Arial"/>
              <a:buChar char="•"/>
              <a:defRPr kern="1200" sz="2100">
                <a:solidFill>
                  <a:schemeClr val="tx1"/>
                </a:solidFill>
                <a:latin charset="0" panose="00000300000000000000" pitchFamily="50" typeface="Neris Thin"/>
                <a:ea typeface="+mn-ea"/>
                <a:cs typeface="+mn-cs"/>
              </a:defRPr>
            </a:lvl1pPr>
            <a:lvl2pPr algn="l" defTabSz="685800" eaLnBrk="1" hangingPunct="1" indent="-171450" latinLnBrk="0" marL="514350" rtl="0">
              <a:lnSpc>
                <a:spcPct val="90000"/>
              </a:lnSpc>
              <a:spcBef>
                <a:spcPts val="375"/>
              </a:spcBef>
              <a:buFont charset="0" panose="020b0604020202020204" pitchFamily="34" typeface="Arial"/>
              <a:buChar char="•"/>
              <a:defRPr kern="1200" sz="1800">
                <a:solidFill>
                  <a:schemeClr val="tx1"/>
                </a:solidFill>
                <a:latin charset="0" panose="00000300000000000000" pitchFamily="50" typeface="Neris Thin"/>
                <a:ea typeface="+mn-ea"/>
                <a:cs typeface="+mn-cs"/>
              </a:defRPr>
            </a:lvl2pPr>
            <a:lvl3pPr algn="l" defTabSz="685800" eaLnBrk="1" hangingPunct="1" indent="-171450" latinLnBrk="0" marL="857250" rtl="0">
              <a:lnSpc>
                <a:spcPct val="90000"/>
              </a:lnSpc>
              <a:spcBef>
                <a:spcPts val="375"/>
              </a:spcBef>
              <a:buFont charset="0" panose="020b0604020202020204" pitchFamily="34" typeface="Arial"/>
              <a:buChar char="•"/>
              <a:defRPr kern="1200" sz="1500">
                <a:solidFill>
                  <a:schemeClr val="tx1"/>
                </a:solidFill>
                <a:latin charset="0" panose="00000300000000000000" pitchFamily="50" typeface="Neris Thin"/>
                <a:ea typeface="+mn-ea"/>
                <a:cs typeface="+mn-cs"/>
              </a:defRPr>
            </a:lvl3pPr>
            <a:lvl4pPr algn="l" defTabSz="685800" eaLnBrk="1" hangingPunct="1" indent="-171450" latinLnBrk="0" marL="1200150" rtl="0">
              <a:lnSpc>
                <a:spcPct val="90000"/>
              </a:lnSpc>
              <a:spcBef>
                <a:spcPts val="375"/>
              </a:spcBef>
              <a:buFont charset="0" panose="020b0604020202020204" pitchFamily="34" typeface="Arial"/>
              <a:buChar char="•"/>
              <a:defRPr kern="1200" sz="1350">
                <a:solidFill>
                  <a:schemeClr val="tx1"/>
                </a:solidFill>
                <a:latin charset="0" panose="00000300000000000000" pitchFamily="50" typeface="Neris Thin"/>
                <a:ea typeface="+mn-ea"/>
                <a:cs typeface="+mn-cs"/>
              </a:defRPr>
            </a:lvl4pPr>
            <a:lvl5pPr algn="l" defTabSz="685800" eaLnBrk="1" hangingPunct="1" indent="-171450" latinLnBrk="0" marL="1543050" rtl="0">
              <a:lnSpc>
                <a:spcPct val="90000"/>
              </a:lnSpc>
              <a:spcBef>
                <a:spcPts val="375"/>
              </a:spcBef>
              <a:buFont charset="0" panose="020b0604020202020204" pitchFamily="34" typeface="Arial"/>
              <a:buChar char="•"/>
              <a:defRPr kern="1200" sz="1350">
                <a:solidFill>
                  <a:schemeClr val="tx1"/>
                </a:solidFill>
                <a:latin charset="0" panose="00000300000000000000" pitchFamily="50" typeface="Neris Thin"/>
                <a:ea typeface="+mn-ea"/>
                <a:cs typeface="+mn-cs"/>
              </a:defRPr>
            </a:lvl5pPr>
            <a:lvl6pPr algn="l" defTabSz="685800" eaLnBrk="1" hangingPunct="1" indent="-171450" latinLnBrk="0" marL="18859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6pPr>
            <a:lvl7pPr algn="l" defTabSz="685800" eaLnBrk="1" hangingPunct="1" indent="-171450" latinLnBrk="0" marL="22288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7pPr>
            <a:lvl8pPr algn="l" defTabSz="685800" eaLnBrk="1" hangingPunct="1" indent="-171450" latinLnBrk="0" marL="25717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8pPr>
            <a:lvl9pPr algn="l" defTabSz="685800" eaLnBrk="1" hangingPunct="1" indent="-171450" latinLnBrk="0" marL="29146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9pPr>
          </a:lstStyle>
          <a:p>
            <a:pPr indent="0" marL="0">
              <a:buNone/>
            </a:pPr>
            <a:r>
              <a:rPr lang="en-AU" sz="1100">
                <a:solidFill>
                  <a:schemeClr val="tx1">
                    <a:lumMod val="65000"/>
                    <a:lumOff val="35000"/>
                  </a:schemeClr>
                </a:solidFill>
                <a:latin charset="0" panose="02000000000000000000" pitchFamily="2" typeface="Roboto Medium"/>
                <a:ea charset="0" panose="02000000000000000000" pitchFamily="2" typeface="Roboto Medium"/>
                <a:cs charset="0" panose="02000000000000000000" pitchFamily="2" typeface="Roboto Medium"/>
              </a:rPr>
              <a:t>Diamond</a:t>
            </a:r>
          </a:p>
        </p:txBody>
      </p:sp>
      <p:pic>
        <p:nvPicPr>
          <p:cNvPr descr="C:\Users\影\Desktop\78.jpg78" id="5" name="图片 4"/>
          <p:cNvPicPr>
            <a:picLocks noChangeAspect="1"/>
          </p:cNvPicPr>
          <p:nvPr/>
        </p:nvPicPr>
        <p:blipFill>
          <a:blip r:embed="rId5"/>
          <a:stretch>
            <a:fillRect/>
          </a:stretch>
        </p:blipFill>
        <p:spPr>
          <a:xfrm>
            <a:off x="4288790" y="2433955"/>
            <a:ext cx="1384935" cy="2378075"/>
          </a:xfrm>
          <a:prstGeom prst="rect">
            <a:avLst/>
          </a:prstGeom>
        </p:spPr>
      </p:pic>
    </p:spTree>
  </p:cSld>
  <p:clrMapOvr>
    <a:masterClrMapping/>
  </p:clrMapOvr>
  <p:transition/>
  <p:timing/>
</p:sld>
</file>

<file path=ppt/slides/slide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组合 1"/>
          <p:cNvGrpSpPr/>
          <p:nvPr/>
        </p:nvGrpSpPr>
        <p:grpSpPr>
          <a:xfrm>
            <a:off x="4440555" y="1969135"/>
            <a:ext cx="2949575" cy="2769235"/>
            <a:chOff x="6734" y="3355"/>
            <a:chExt cx="5732" cy="5381"/>
          </a:xfrm>
        </p:grpSpPr>
        <p:sp>
          <p:nvSpPr>
            <p:cNvPr id="3" name="Rounded Rectangle 6"/>
            <p:cNvSpPr/>
            <p:nvPr/>
          </p:nvSpPr>
          <p:spPr>
            <a:xfrm>
              <a:off x="6734" y="3355"/>
              <a:ext cx="2336" cy="2336"/>
            </a:xfrm>
            <a:prstGeom prst="roundRect">
              <a:avLst>
                <a:gd fmla="val 6631" name="adj"/>
              </a:avLst>
            </a:prstGeom>
            <a:solidFill>
              <a:srgbClr val="A099C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b="1" lang="en-US" sz="3200">
                  <a:solidFill>
                    <a:schemeClr val="bg1"/>
                  </a:solidFill>
                  <a:ea charset="0" pitchFamily="34" typeface="Open Sans"/>
                  <a:cs charset="0" pitchFamily="34" typeface="Open Sans"/>
                </a:rPr>
                <a:t>S</a:t>
              </a:r>
            </a:p>
          </p:txBody>
        </p:sp>
        <p:sp>
          <p:nvSpPr>
            <p:cNvPr id="13" name="Rounded Rectangle 12"/>
            <p:cNvSpPr/>
            <p:nvPr/>
          </p:nvSpPr>
          <p:spPr>
            <a:xfrm>
              <a:off x="10130" y="3355"/>
              <a:ext cx="2336" cy="2336"/>
            </a:xfrm>
            <a:prstGeom prst="roundRect">
              <a:avLst>
                <a:gd fmla="val 6631" name="adj"/>
              </a:avLst>
            </a:prstGeom>
            <a:solidFill>
              <a:srgbClr val="95C1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b="1" lang="en-US" sz="3200">
                  <a:solidFill>
                    <a:schemeClr val="bg1"/>
                  </a:solidFill>
                  <a:ea charset="0" pitchFamily="34" typeface="Open Sans"/>
                  <a:cs charset="0" pitchFamily="34" typeface="Open Sans"/>
                </a:rPr>
                <a:t>W</a:t>
              </a:r>
            </a:p>
          </p:txBody>
        </p:sp>
        <p:sp>
          <p:nvSpPr>
            <p:cNvPr id="15" name="Rounded Rectangle 14"/>
            <p:cNvSpPr/>
            <p:nvPr/>
          </p:nvSpPr>
          <p:spPr>
            <a:xfrm>
              <a:off x="6734" y="6400"/>
              <a:ext cx="2336" cy="2336"/>
            </a:xfrm>
            <a:prstGeom prst="roundRect">
              <a:avLst>
                <a:gd fmla="val 6631" name="adj"/>
              </a:avLst>
            </a:prstGeom>
            <a:solidFill>
              <a:srgbClr val="95C1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b="1" lang="en-US" sz="3200">
                  <a:solidFill>
                    <a:schemeClr val="bg1"/>
                  </a:solidFill>
                  <a:ea charset="0" pitchFamily="34" typeface="Open Sans"/>
                  <a:cs charset="0" pitchFamily="34" typeface="Open Sans"/>
                </a:rPr>
                <a:t>O</a:t>
              </a:r>
            </a:p>
          </p:txBody>
        </p:sp>
        <p:sp>
          <p:nvSpPr>
            <p:cNvPr id="17" name="Rounded Rectangle 16"/>
            <p:cNvSpPr/>
            <p:nvPr/>
          </p:nvSpPr>
          <p:spPr>
            <a:xfrm>
              <a:off x="10130" y="6400"/>
              <a:ext cx="2336" cy="2336"/>
            </a:xfrm>
            <a:prstGeom prst="roundRect">
              <a:avLst>
                <a:gd fmla="val 6631" name="adj"/>
              </a:avLst>
            </a:prstGeom>
            <a:solidFill>
              <a:srgbClr val="A099C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b="1" lang="en-US" sz="3200">
                  <a:solidFill>
                    <a:schemeClr val="bg1"/>
                  </a:solidFill>
                  <a:ea charset="0" pitchFamily="34" typeface="Open Sans"/>
                  <a:cs charset="0" pitchFamily="34" typeface="Open Sans"/>
                </a:rPr>
                <a:t>T</a:t>
              </a:r>
            </a:p>
          </p:txBody>
        </p:sp>
      </p:grpSp>
      <p:sp>
        <p:nvSpPr>
          <p:cNvPr id="35" name="文本框 34"/>
          <p:cNvSpPr txBox="1"/>
          <p:nvPr/>
        </p:nvSpPr>
        <p:spPr>
          <a:xfrm>
            <a:off x="7803516" y="2158365"/>
            <a:ext cx="3187700" cy="70104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l" fontAlgn="auto" indent="0"/>
            <a:r>
              <a:rPr altLang="en-US" lang="zh-CN" sz="1000">
                <a:solidFill>
                  <a:schemeClr val="tx1">
                    <a:lumMod val="50000"/>
                    <a:lumOff val="50000"/>
                  </a:schemeClr>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text.Click here to enter your text.Click here to enter your text.Click here to enter your text.Click here to enter your text.</a:t>
            </a:r>
          </a:p>
        </p:txBody>
      </p:sp>
      <p:sp>
        <p:nvSpPr>
          <p:cNvPr id="36" name="文本框 35"/>
          <p:cNvSpPr txBox="1"/>
          <p:nvPr/>
        </p:nvSpPr>
        <p:spPr>
          <a:xfrm>
            <a:off x="7803516" y="1873250"/>
            <a:ext cx="1630045" cy="33528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l"/>
            <a:r>
              <a:rPr altLang="zh-CN" b="1" lang="en-US" noProof="0" spc="42" sz="1600">
                <a:ln>
                  <a:noFill/>
                </a:ln>
                <a:solidFill>
                  <a:schemeClr val="bg1">
                    <a:lumMod val="50000"/>
                  </a:schemeClr>
                </a:solidFill>
                <a:effectLst/>
                <a:uLnTx/>
                <a:uFillTx/>
                <a:latin charset="0" panose="020b0604030504040204" typeface="Verdana"/>
                <a:ea charset="-122" panose="020b0503020204020204" pitchFamily="34" typeface="微软雅黑"/>
                <a:cs typeface="Oswald Light"/>
                <a:sym typeface="+mn-ea"/>
              </a:rPr>
              <a:t>KEYWORD</a:t>
            </a:r>
          </a:p>
        </p:txBody>
      </p:sp>
      <p:sp>
        <p:nvSpPr>
          <p:cNvPr id="37" name="文本框 36"/>
          <p:cNvSpPr txBox="1"/>
          <p:nvPr/>
        </p:nvSpPr>
        <p:spPr>
          <a:xfrm>
            <a:off x="7803516" y="4025265"/>
            <a:ext cx="3187700" cy="70104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l" fontAlgn="auto" indent="0"/>
            <a:r>
              <a:rPr altLang="en-US" lang="zh-CN" sz="1000">
                <a:solidFill>
                  <a:schemeClr val="tx1">
                    <a:lumMod val="50000"/>
                    <a:lumOff val="50000"/>
                  </a:schemeClr>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text.Click here to enter your text.Click here to enter your text.Click here to enter your text.Click here to enter your text.</a:t>
            </a:r>
          </a:p>
        </p:txBody>
      </p:sp>
      <p:sp>
        <p:nvSpPr>
          <p:cNvPr id="38" name="文本框 37"/>
          <p:cNvSpPr txBox="1"/>
          <p:nvPr/>
        </p:nvSpPr>
        <p:spPr>
          <a:xfrm>
            <a:off x="7803516" y="3673475"/>
            <a:ext cx="1630045" cy="33528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l"/>
            <a:r>
              <a:rPr altLang="zh-CN" b="1" lang="en-US" noProof="0" spc="42" sz="1600">
                <a:ln>
                  <a:noFill/>
                </a:ln>
                <a:solidFill>
                  <a:schemeClr val="bg1">
                    <a:lumMod val="50000"/>
                  </a:schemeClr>
                </a:solidFill>
                <a:effectLst/>
                <a:uLnTx/>
                <a:uFillTx/>
                <a:latin charset="0" panose="020b0604030504040204" typeface="Verdana"/>
                <a:ea charset="-122" panose="020b0503020204020204" pitchFamily="34" typeface="微软雅黑"/>
                <a:cs typeface="Oswald Light"/>
                <a:sym typeface="+mn-ea"/>
              </a:rPr>
              <a:t>KEYWORD</a:t>
            </a:r>
          </a:p>
        </p:txBody>
      </p:sp>
      <p:sp>
        <p:nvSpPr>
          <p:cNvPr id="4" name="文本框 3"/>
          <p:cNvSpPr txBox="1"/>
          <p:nvPr/>
        </p:nvSpPr>
        <p:spPr>
          <a:xfrm>
            <a:off x="786130" y="2158365"/>
            <a:ext cx="3201035" cy="70104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r" fontAlgn="auto" indent="0"/>
            <a:r>
              <a:rPr altLang="en-US" lang="zh-CN" sz="1000">
                <a:solidFill>
                  <a:schemeClr val="tx1">
                    <a:lumMod val="50000"/>
                    <a:lumOff val="50000"/>
                  </a:schemeClr>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text.Click here to enter your text.Click here to enter your text.Click here to enter your text.Click here to enter your text.</a:t>
            </a:r>
          </a:p>
        </p:txBody>
      </p:sp>
      <p:sp>
        <p:nvSpPr>
          <p:cNvPr id="5" name="文本框 4"/>
          <p:cNvSpPr txBox="1"/>
          <p:nvPr/>
        </p:nvSpPr>
        <p:spPr>
          <a:xfrm>
            <a:off x="2357120" y="1873250"/>
            <a:ext cx="1630045" cy="33528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r"/>
            <a:r>
              <a:rPr altLang="zh-CN" b="1" lang="en-US" noProof="0" spc="42" sz="1600">
                <a:ln>
                  <a:noFill/>
                </a:ln>
                <a:solidFill>
                  <a:schemeClr val="bg1">
                    <a:lumMod val="50000"/>
                  </a:schemeClr>
                </a:solidFill>
                <a:effectLst/>
                <a:uLnTx/>
                <a:uFillTx/>
                <a:latin charset="0" panose="020b0604030504040204" typeface="Verdana"/>
                <a:ea charset="-122" panose="020b0503020204020204" pitchFamily="34" typeface="微软雅黑"/>
                <a:cs typeface="Oswald Light"/>
                <a:sym typeface="+mn-ea"/>
              </a:rPr>
              <a:t>KEYWORD</a:t>
            </a:r>
          </a:p>
        </p:txBody>
      </p:sp>
      <p:sp>
        <p:nvSpPr>
          <p:cNvPr id="6" name="文本框 5"/>
          <p:cNvSpPr txBox="1"/>
          <p:nvPr/>
        </p:nvSpPr>
        <p:spPr>
          <a:xfrm>
            <a:off x="786130" y="3998595"/>
            <a:ext cx="3201035" cy="70104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r" fontAlgn="auto" indent="0"/>
            <a:r>
              <a:rPr altLang="en-US" lang="zh-CN" sz="1000">
                <a:solidFill>
                  <a:schemeClr val="tx1">
                    <a:lumMod val="50000"/>
                    <a:lumOff val="50000"/>
                  </a:schemeClr>
                </a:solidFill>
                <a:latin charset="0" panose="020b0604020202020204" pitchFamily="34" typeface="Arial"/>
                <a:ea charset="-122" panose="020b0503020204020204" typeface="微软雅黑"/>
                <a:sym charset="0" panose="020b0604020202020204" pitchFamily="34" typeface="Arial"/>
              </a:rPr>
              <a:t>Click here to enter your text.Click here to enter your text.Click here to enter your text.Click here to enter your text.Click here to enter your text.Click here to enter your text.</a:t>
            </a:r>
          </a:p>
        </p:txBody>
      </p:sp>
      <p:sp>
        <p:nvSpPr>
          <p:cNvPr id="8" name="文本框 7"/>
          <p:cNvSpPr txBox="1"/>
          <p:nvPr/>
        </p:nvSpPr>
        <p:spPr>
          <a:xfrm>
            <a:off x="2357120" y="3646805"/>
            <a:ext cx="1630045" cy="33528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r"/>
            <a:r>
              <a:rPr altLang="zh-CN" b="1" lang="en-US" noProof="0" spc="42" sz="1600">
                <a:ln>
                  <a:noFill/>
                </a:ln>
                <a:solidFill>
                  <a:schemeClr val="bg1">
                    <a:lumMod val="50000"/>
                  </a:schemeClr>
                </a:solidFill>
                <a:effectLst/>
                <a:uLnTx/>
                <a:uFillTx/>
                <a:latin charset="0" panose="020b0604030504040204" typeface="Verdana"/>
                <a:ea charset="-122" panose="020b0503020204020204" pitchFamily="34" typeface="微软雅黑"/>
                <a:cs typeface="Oswald Light"/>
                <a:sym typeface="+mn-ea"/>
              </a:rPr>
              <a:t>KEYWORD</a:t>
            </a:r>
          </a:p>
        </p:txBody>
      </p:sp>
    </p:spTree>
  </p:cSld>
  <p:clrMapOvr>
    <a:masterClrMapping/>
  </p:clrMapOvr>
  <p:transition/>
  <p:timing/>
</p:sld>
</file>

<file path=ppt/slides/slide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descr="C:\Users\影\Desktop\10038431_130323419137_2.jpg10038431_130323419137_2" id="6" name="图片 5"/>
          <p:cNvPicPr>
            <a:picLocks noChangeAspect="1"/>
          </p:cNvPicPr>
          <p:nvPr/>
        </p:nvPicPr>
        <p:blipFill>
          <a:blip r:embed="rId2"/>
          <a:srcRect b="7575"/>
          <a:stretch>
            <a:fillRect/>
          </a:stretch>
        </p:blipFill>
        <p:spPr>
          <a:xfrm>
            <a:off x="4018280" y="1160145"/>
            <a:ext cx="3860165" cy="4311650"/>
          </a:xfrm>
          <a:prstGeom prst="rect">
            <a:avLst/>
          </a:prstGeom>
        </p:spPr>
      </p:pic>
      <p:sp>
        <p:nvSpPr>
          <p:cNvPr id="2" name="矩形 1"/>
          <p:cNvSpPr/>
          <p:nvPr/>
        </p:nvSpPr>
        <p:spPr>
          <a:xfrm>
            <a:off x="1594485" y="2171065"/>
            <a:ext cx="2424430" cy="3300730"/>
          </a:xfrm>
          <a:prstGeom prst="rect">
            <a:avLst/>
          </a:prstGeom>
          <a:solidFill>
            <a:srgbClr val="A099C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8" name="矩形 7"/>
          <p:cNvSpPr/>
          <p:nvPr/>
        </p:nvSpPr>
        <p:spPr>
          <a:xfrm>
            <a:off x="7867650" y="2171065"/>
            <a:ext cx="2516505" cy="3300730"/>
          </a:xfrm>
          <a:prstGeom prst="rect">
            <a:avLst/>
          </a:prstGeom>
          <a:solidFill>
            <a:srgbClr val="95C1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 name="文本框 18"/>
          <p:cNvSpPr txBox="1"/>
          <p:nvPr/>
        </p:nvSpPr>
        <p:spPr>
          <a:xfrm>
            <a:off x="1748155" y="3007360"/>
            <a:ext cx="2117090" cy="192024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fontAlgn="auto" indent="0">
              <a:lnSpc>
                <a:spcPct val="150000"/>
              </a:lnSpc>
            </a:pPr>
            <a:r>
              <a:rPr altLang="zh-CN" lang="en-US" noProof="0" sz="1000">
                <a:ln>
                  <a:noFill/>
                </a:ln>
                <a:solidFill>
                  <a:schemeClr val="bg1"/>
                </a:solidFill>
                <a:uLnTx/>
                <a:uFillTx/>
                <a:latin charset="0" panose="020b0604030504040204" typeface="Verdana"/>
                <a:ea charset="-122" panose="020b0503020204020204" pitchFamily="34" typeface="微软雅黑"/>
                <a:sym typeface="+mn-ea"/>
              </a:rPr>
              <a:t>Lorme ipsum dolor sit,consectetur adipsiicing elit.Lorme ipsum dolor sit,consectetur adipsiicing elit.</a:t>
            </a:r>
          </a:p>
          <a:p>
            <a:pPr algn="ctr" fontAlgn="auto" indent="0">
              <a:lnSpc>
                <a:spcPct val="150000"/>
              </a:lnSpc>
            </a:pPr>
            <a:r>
              <a:rPr altLang="zh-CN" lang="en-US" noProof="0" sz="1000">
                <a:ln>
                  <a:noFill/>
                </a:ln>
                <a:solidFill>
                  <a:schemeClr val="bg1"/>
                </a:solidFill>
                <a:uLnTx/>
                <a:uFillTx/>
                <a:latin charset="0" panose="020b0604030504040204" typeface="Verdana"/>
                <a:ea charset="-122" panose="020b0503020204020204" pitchFamily="34" typeface="微软雅黑"/>
                <a:sym typeface="+mn-ea"/>
              </a:rPr>
              <a:t>Lorme ipsum dolor sit,consectetur adipsiicing elit.Lorme ipsum dolor sit,consectetur adipsiicing elit.</a:t>
            </a:r>
          </a:p>
        </p:txBody>
      </p:sp>
      <p:sp>
        <p:nvSpPr>
          <p:cNvPr id="20" name="TextBox 1210"/>
          <p:cNvSpPr/>
          <p:nvPr/>
        </p:nvSpPr>
        <p:spPr>
          <a:xfrm>
            <a:off x="1518920" y="2654935"/>
            <a:ext cx="2576195" cy="335280"/>
          </a:xfrm>
          <a:prstGeom prst="rect">
            <a:avLst/>
          </a:prstGeom>
          <a:noFill/>
          <a:ln w="9525">
            <a:noFill/>
            <a:miter/>
          </a:ln>
        </p:spPr>
        <p:txBody>
          <a:bodyPr wrap="square">
            <a:spAutoFit/>
          </a:bodyPr>
          <a:lstStyle/>
          <a:p>
            <a:pPr algn="ctr"/>
            <a:r>
              <a:rPr altLang="zh-CN" b="1" lang="en-US" noProof="0" spc="42" sz="1600">
                <a:ln>
                  <a:noFill/>
                </a:ln>
                <a:solidFill>
                  <a:schemeClr val="bg1"/>
                </a:solidFill>
                <a:effectLst/>
                <a:uLnTx/>
                <a:uFillTx/>
                <a:latin charset="0" panose="020b0604030504040204" typeface="Verdana"/>
                <a:ea charset="-122" panose="020b0503020204020204" pitchFamily="34" typeface="微软雅黑"/>
                <a:cs typeface="Oswald Light"/>
                <a:sym typeface="+mn-ea"/>
              </a:rPr>
              <a:t>KEYWORD</a:t>
            </a:r>
          </a:p>
        </p:txBody>
      </p:sp>
      <p:sp>
        <p:nvSpPr>
          <p:cNvPr id="10" name="文本框 9"/>
          <p:cNvSpPr txBox="1"/>
          <p:nvPr/>
        </p:nvSpPr>
        <p:spPr>
          <a:xfrm>
            <a:off x="8067039" y="3107055"/>
            <a:ext cx="2117090" cy="192024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fontAlgn="auto" indent="0">
              <a:lnSpc>
                <a:spcPct val="150000"/>
              </a:lnSpc>
            </a:pPr>
            <a:r>
              <a:rPr altLang="zh-CN" lang="en-US" noProof="0" sz="1000">
                <a:ln>
                  <a:noFill/>
                </a:ln>
                <a:solidFill>
                  <a:schemeClr val="bg1"/>
                </a:solidFill>
                <a:uLnTx/>
                <a:uFillTx/>
                <a:latin charset="0" panose="020b0604030504040204" typeface="Verdana"/>
                <a:ea charset="-122" panose="020b0503020204020204" pitchFamily="34" typeface="微软雅黑"/>
                <a:sym typeface="+mn-ea"/>
              </a:rPr>
              <a:t>Lorme ipsum dolor sit,consectetur adipsiicing elit.Lorme ipsum dolor sit,consectetur adipsiicing elit.</a:t>
            </a:r>
          </a:p>
          <a:p>
            <a:pPr algn="ctr" fontAlgn="auto" indent="0">
              <a:lnSpc>
                <a:spcPct val="150000"/>
              </a:lnSpc>
            </a:pPr>
            <a:r>
              <a:rPr altLang="zh-CN" lang="en-US" noProof="0" sz="1000">
                <a:ln>
                  <a:noFill/>
                </a:ln>
                <a:solidFill>
                  <a:schemeClr val="bg1"/>
                </a:solidFill>
                <a:uLnTx/>
                <a:uFillTx/>
                <a:latin charset="0" panose="020b0604030504040204" typeface="Verdana"/>
                <a:ea charset="-122" panose="020b0503020204020204" pitchFamily="34" typeface="微软雅黑"/>
                <a:sym typeface="+mn-ea"/>
              </a:rPr>
              <a:t>Lorme ipsum dolor sit,consectetur adipsiicing elit.Lorme ipsum dolor sit,consectetur adipsiicing elit.</a:t>
            </a:r>
          </a:p>
        </p:txBody>
      </p:sp>
      <p:sp>
        <p:nvSpPr>
          <p:cNvPr id="3" name="TextBox 1210"/>
          <p:cNvSpPr/>
          <p:nvPr/>
        </p:nvSpPr>
        <p:spPr>
          <a:xfrm>
            <a:off x="7837805" y="2754630"/>
            <a:ext cx="2576195" cy="335280"/>
          </a:xfrm>
          <a:prstGeom prst="rect">
            <a:avLst/>
          </a:prstGeom>
          <a:noFill/>
          <a:ln w="9525">
            <a:noFill/>
            <a:miter/>
          </a:ln>
        </p:spPr>
        <p:txBody>
          <a:bodyPr wrap="square">
            <a:spAutoFit/>
          </a:bodyPr>
          <a:lstStyle/>
          <a:p>
            <a:pPr algn="ctr"/>
            <a:r>
              <a:rPr altLang="zh-CN" b="1" lang="en-US" noProof="0" spc="42" sz="1600">
                <a:ln>
                  <a:noFill/>
                </a:ln>
                <a:solidFill>
                  <a:schemeClr val="bg1"/>
                </a:solidFill>
                <a:effectLst/>
                <a:uLnTx/>
                <a:uFillTx/>
                <a:latin charset="0" panose="020b0604030504040204" typeface="Verdana"/>
                <a:ea charset="-122" panose="020b0503020204020204" pitchFamily="34" typeface="微软雅黑"/>
                <a:cs typeface="Oswald Light"/>
                <a:sym typeface="+mn-ea"/>
              </a:rPr>
              <a:t>KEYWORD</a:t>
            </a:r>
          </a:p>
        </p:txBody>
      </p:sp>
      <p:sp>
        <p:nvSpPr>
          <p:cNvPr id="21" name="TextBox 1210"/>
          <p:cNvSpPr/>
          <p:nvPr/>
        </p:nvSpPr>
        <p:spPr>
          <a:xfrm>
            <a:off x="2850515" y="5855334"/>
            <a:ext cx="6195695" cy="213360"/>
          </a:xfrm>
          <a:prstGeom prst="rect">
            <a:avLst/>
          </a:prstGeom>
          <a:noFill/>
          <a:ln w="9525">
            <a:noFill/>
            <a:miter/>
          </a:ln>
        </p:spPr>
        <p:txBody>
          <a:bodyPr wrap="square">
            <a:spAutoFit/>
          </a:bodyPr>
          <a:lstStyle/>
          <a:p>
            <a:pPr algn="ctr"/>
            <a:r>
              <a:rPr altLang="zh-CN" lang="en-US" noProof="0" sz="800">
                <a:ln>
                  <a:noFill/>
                </a:ln>
                <a:solidFill>
                  <a:schemeClr val="tx1">
                    <a:lumMod val="75000"/>
                    <a:lumOff val="25000"/>
                  </a:schemeClr>
                </a:solidFill>
                <a:uLnTx/>
                <a:uFillTx/>
                <a:latin charset="0" panose="020b0604030504040204" typeface="Verdana"/>
                <a:ea charset="-122" panose="020b0503020204020204" pitchFamily="34" typeface="微软雅黑"/>
                <a:sym typeface="+mn-ea"/>
              </a:rPr>
              <a:t>Lorme ipsum dolor sit,consectetur adipsiicing elit.Lorme ipsum dolor sit,consectetur adipsiicing elit.</a:t>
            </a:r>
          </a:p>
        </p:txBody>
      </p:sp>
    </p:spTree>
  </p:cSld>
  <p:clrMapOvr>
    <a:masterClrMapping/>
  </p:clrMapOvr>
  <p:transition/>
  <p:timing/>
</p:sld>
</file>

<file path=ppt/tags/tag1.xml><?xml version="1.0" encoding="utf-8"?>
<p:tagLst xmlns:p="http://schemas.openxmlformats.org/presentationml/2006/main">
  <p:tag name="AS_NET" val="4.0.30319.42000"/>
  <p:tag name="AS_OS" val="Microsoft Windows NT 6.2.9200.0"/>
  <p:tag name="AS_RELEASE_DATE" val="2020.04.14"/>
  <p:tag name="AS_TITLE" val="Aspose.Slides for .NET 4.0 Client Profile"/>
  <p:tag name="AS_VERSION" val="20.4"/>
</p:tagLst>
</file>

<file path=ppt/theme/theme1.xml><?xml version="1.0" encoding="utf-8"?>
<a:theme xmlns:r="http://schemas.openxmlformats.org/officeDocument/2006/relationships" xmlns:a="http://schemas.openxmlformats.org/drawingml/2006/main" na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2.xml><?xml version="1.0" encoding="utf-8"?>
<a:theme xmlns:r="http://schemas.openxmlformats.org/officeDocument/2006/relationships" xmlns:a="http://schemas.openxmlformats.org/drawingml/2006/main" na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3.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docProps/app.xml><?xml version="1.0" encoding="utf-8"?>
<Properties xmlns:vt="http://schemas.openxmlformats.org/officeDocument/2006/docPropsVTypes" xmlns="http://schemas.openxmlformats.org/officeDocument/2006/extended-properties">
  <Company/>
  <PresentationFormat>宽屏</PresentationFormat>
  <Paragraphs>226</Paragraphs>
  <Slides>26</Slides>
  <Notes>0</Notes>
  <TotalTime>4</TotalTime>
  <HiddenSlides>0</HiddenSlides>
  <MMClips>0</MMClips>
  <ScaleCrop>0</ScaleCrop>
  <HeadingPairs>
    <vt:vector baseType="variant" size="6">
      <vt:variant>
        <vt:lpstr>Fonts used</vt:lpstr>
      </vt:variant>
      <vt:variant>
        <vt:i4>18</vt:i4>
      </vt:variant>
      <vt:variant>
        <vt:lpstr>Theme</vt:lpstr>
      </vt:variant>
      <vt:variant>
        <vt:i4>1</vt:i4>
      </vt:variant>
      <vt:variant>
        <vt:lpstr>Slide Titles</vt:lpstr>
      </vt:variant>
      <vt:variant>
        <vt:i4>26</vt:i4>
      </vt:variant>
    </vt:vector>
  </HeadingPairs>
  <TitlesOfParts>
    <vt:vector baseType="lpstr" size="45">
      <vt:lpstr>Arial</vt:lpstr>
      <vt:lpstr>Calibri Light</vt:lpstr>
      <vt:lpstr>Calibri</vt:lpstr>
      <vt:lpstr>Agency FB</vt:lpstr>
      <vt:lpstr>微软雅黑</vt:lpstr>
      <vt:lpstr>Arial Unicode MS</vt:lpstr>
      <vt:lpstr>Neris Thin</vt:lpstr>
      <vt:lpstr>Roboto Light</vt:lpstr>
      <vt:lpstr>Roboto Medium</vt:lpstr>
      <vt:lpstr>Open Sans</vt:lpstr>
      <vt:lpstr>Verdana</vt:lpstr>
      <vt:lpstr>Oswald Light</vt:lpstr>
      <vt:lpstr>Impact</vt:lpstr>
      <vt:lpstr>微软雅黑 Light</vt:lpstr>
      <vt:lpstr>FontAwesome</vt:lpstr>
      <vt:lpstr>Gill Sans</vt:lpstr>
      <vt:lpstr>ヒラギノ角ゴ ProN W3</vt:lpstr>
      <vt:lpstr>锐字工房云字库细圆GBK</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20.0400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2015-05-05T08:02:00Z</dcterms:created>
  <cp:lastModifiedBy>优品PPT</cp:lastModifiedBy>
  <dcterms:modified xsi:type="dcterms:W3CDTF">2021-08-20T10:59:20Z</dcterms:modified>
  <cp:revision>7</cp:revision>
  <dc:title>PowerPoint 演示文稿</dc:title>
</cp:coreProperties>
</file>

<file path=docProps/custom.xml><?xml version="1.0" encoding="utf-8"?>
<Properties xmlns:vt="http://schemas.openxmlformats.org/officeDocument/2006/docPropsVTypes" xmlns="http://schemas.openxmlformats.org/officeDocument/2006/custom-properties">
  <property fmtid="{D5CDD505-2E9C-101B-9397-08002B2CF9AE}" pid="2" name="KSOProductBuildVer">
    <vt:lpwstr>2052-10.1.0.6930</vt:lpwstr>
  </property>
</Properties>
</file>